
<file path=[Content_Types].xml><?xml version="1.0" encoding="utf-8"?>
<Types xmlns="http://schemas.openxmlformats.org/package/2006/content-types">
  <Default Extension="fntdata" ContentType="application/x-fontdata"/>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87"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12192000" cy="6858000"/>
  <p:embeddedFontLst>
    <p:embeddedFont>
      <p:font typeface="Grammarsaurus" pitchFamily="2" charset="0"/>
      <p:regular r:id="rId33"/>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8"/>
    <p:restoredTop sz="94694"/>
  </p:normalViewPr>
  <p:slideViewPr>
    <p:cSldViewPr>
      <p:cViewPr varScale="1">
        <p:scale>
          <a:sx n="117" d="100"/>
          <a:sy n="117" d="100"/>
        </p:scale>
        <p:origin x="288"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rgbClr val="30352F"/>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600" b="0" i="0">
                <a:solidFill>
                  <a:srgbClr val="85A484"/>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30352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600" b="0" i="0">
                <a:solidFill>
                  <a:srgbClr val="85A484"/>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17" name="bg object 17"/>
          <p:cNvSpPr/>
          <p:nvPr/>
        </p:nvSpPr>
        <p:spPr>
          <a:xfrm>
            <a:off x="246364" y="318669"/>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8"/>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8"/>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4" y="318669"/>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8"/>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8"/>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a:p>
        </p:txBody>
      </p:sp>
      <p:sp>
        <p:nvSpPr>
          <p:cNvPr id="19" name="bg object 19"/>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a:p>
        </p:txBody>
      </p:sp>
      <p:sp>
        <p:nvSpPr>
          <p:cNvPr id="20" name="bg object 20"/>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700" b="1" i="0">
                <a:solidFill>
                  <a:srgbClr val="30352F"/>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17" name="bg object 17"/>
          <p:cNvSpPr/>
          <p:nvPr/>
        </p:nvSpPr>
        <p:spPr>
          <a:xfrm>
            <a:off x="246364" y="318669"/>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8"/>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8"/>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4" y="318669"/>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8"/>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8"/>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a:p>
        </p:txBody>
      </p:sp>
      <p:sp>
        <p:nvSpPr>
          <p:cNvPr id="19" name="bg object 19"/>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a:p>
        </p:txBody>
      </p:sp>
      <p:sp>
        <p:nvSpPr>
          <p:cNvPr id="20" name="bg object 20"/>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a:p>
        </p:txBody>
      </p:sp>
      <p:pic>
        <p:nvPicPr>
          <p:cNvPr id="21" name="bg object 21"/>
          <p:cNvPicPr/>
          <p:nvPr/>
        </p:nvPicPr>
        <p:blipFill>
          <a:blip r:embed="rId3" cstate="print"/>
          <a:stretch>
            <a:fillRect/>
          </a:stretch>
        </p:blipFill>
        <p:spPr>
          <a:xfrm>
            <a:off x="5059741" y="6395515"/>
            <a:ext cx="270802" cy="270802"/>
          </a:xfrm>
          <a:prstGeom prst="rect">
            <a:avLst/>
          </a:prstGeom>
        </p:spPr>
      </p:pic>
      <p:sp>
        <p:nvSpPr>
          <p:cNvPr id="22" name="bg object 22"/>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a:p>
        </p:txBody>
      </p:sp>
      <p:sp>
        <p:nvSpPr>
          <p:cNvPr id="23" name="bg object 23"/>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700" b="1" i="0">
                <a:solidFill>
                  <a:srgbClr val="30352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8000"/>
          </a:xfrm>
          <a:prstGeom prst="rect">
            <a:avLst/>
          </a:prstGeom>
        </p:spPr>
      </p:pic>
      <p:sp>
        <p:nvSpPr>
          <p:cNvPr id="17" name="bg object 17"/>
          <p:cNvSpPr/>
          <p:nvPr/>
        </p:nvSpPr>
        <p:spPr>
          <a:xfrm>
            <a:off x="246364" y="318669"/>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8"/>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8"/>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4" y="318669"/>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8"/>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8"/>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a:p>
        </p:txBody>
      </p:sp>
      <p:sp>
        <p:nvSpPr>
          <p:cNvPr id="2" name="Holder 2"/>
          <p:cNvSpPr>
            <a:spLocks noGrp="1"/>
          </p:cNvSpPr>
          <p:nvPr>
            <p:ph type="title"/>
          </p:nvPr>
        </p:nvSpPr>
        <p:spPr>
          <a:xfrm>
            <a:off x="2905255" y="209494"/>
            <a:ext cx="6575425" cy="589280"/>
          </a:xfrm>
          <a:prstGeom prst="rect">
            <a:avLst/>
          </a:prstGeom>
        </p:spPr>
        <p:txBody>
          <a:bodyPr wrap="square" lIns="0" tIns="0" rIns="0" bIns="0">
            <a:spAutoFit/>
          </a:bodyPr>
          <a:lstStyle>
            <a:lvl1pPr>
              <a:defRPr sz="3700" b="1" i="0">
                <a:solidFill>
                  <a:srgbClr val="30352F"/>
                </a:solidFill>
                <a:latin typeface="Arial"/>
                <a:cs typeface="Arial"/>
              </a:defRPr>
            </a:lvl1pPr>
          </a:lstStyle>
          <a:p>
            <a:endParaRPr/>
          </a:p>
        </p:txBody>
      </p:sp>
      <p:sp>
        <p:nvSpPr>
          <p:cNvPr id="3" name="Holder 3"/>
          <p:cNvSpPr>
            <a:spLocks noGrp="1"/>
          </p:cNvSpPr>
          <p:nvPr>
            <p:ph type="body" idx="1"/>
          </p:nvPr>
        </p:nvSpPr>
        <p:spPr>
          <a:xfrm>
            <a:off x="2553342" y="2349226"/>
            <a:ext cx="7085314" cy="1997710"/>
          </a:xfrm>
          <a:prstGeom prst="rect">
            <a:avLst/>
          </a:prstGeom>
        </p:spPr>
        <p:txBody>
          <a:bodyPr wrap="square" lIns="0" tIns="0" rIns="0" bIns="0">
            <a:spAutoFit/>
          </a:bodyPr>
          <a:lstStyle>
            <a:lvl1pPr>
              <a:defRPr sz="2600" b="0" i="0">
                <a:solidFill>
                  <a:srgbClr val="85A484"/>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11/18/25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6.jpg"/><Relationship Id="rId1" Type="http://schemas.openxmlformats.org/officeDocument/2006/relationships/slideLayout" Target="../slideLayouts/slideLayout4.xml"/><Relationship Id="rId6" Type="http://schemas.openxmlformats.org/officeDocument/2006/relationships/image" Target="../media/image57.jpg"/><Relationship Id="rId5" Type="http://schemas.openxmlformats.org/officeDocument/2006/relationships/image" Target="../media/image55.jpg"/><Relationship Id="rId4" Type="http://schemas.openxmlformats.org/officeDocument/2006/relationships/image" Target="../media/image59.jpg"/></Relationships>
</file>

<file path=ppt/slides/_rels/slide11.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57.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5.jpg"/><Relationship Id="rId5" Type="http://schemas.openxmlformats.org/officeDocument/2006/relationships/image" Target="../media/image59.jpg"/><Relationship Id="rId4" Type="http://schemas.openxmlformats.org/officeDocument/2006/relationships/image" Target="../media/image58.jpg"/></Relationships>
</file>

<file path=ppt/slides/_rels/slide1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image" Target="../media/image56.jpg"/><Relationship Id="rId7" Type="http://schemas.openxmlformats.org/officeDocument/2006/relationships/image" Target="../media/image57.jpg"/><Relationship Id="rId12" Type="http://schemas.openxmlformats.org/officeDocument/2006/relationships/image" Target="../media/image64.png"/><Relationship Id="rId17" Type="http://schemas.openxmlformats.org/officeDocument/2006/relationships/image" Target="../media/image69.png"/><Relationship Id="rId2" Type="http://schemas.openxmlformats.org/officeDocument/2006/relationships/image" Target="../media/image2.png"/><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55.jpg"/><Relationship Id="rId11" Type="http://schemas.openxmlformats.org/officeDocument/2006/relationships/image" Target="../media/image63.png"/><Relationship Id="rId5" Type="http://schemas.openxmlformats.org/officeDocument/2006/relationships/image" Target="../media/image59.jpg"/><Relationship Id="rId15" Type="http://schemas.openxmlformats.org/officeDocument/2006/relationships/image" Target="../media/image67.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58.jpg"/><Relationship Id="rId9" Type="http://schemas.openxmlformats.org/officeDocument/2006/relationships/image" Target="../media/image61.png"/><Relationship Id="rId14" Type="http://schemas.openxmlformats.org/officeDocument/2006/relationships/image" Target="../media/image66.png"/></Relationships>
</file>

<file path=ppt/slides/_rels/slide13.xml.rels><?xml version="1.0" encoding="UTF-8" standalone="yes"?>
<Relationships xmlns="http://schemas.openxmlformats.org/package/2006/relationships"><Relationship Id="rId3" Type="http://schemas.openxmlformats.org/officeDocument/2006/relationships/image" Target="../media/image73.jpg"/><Relationship Id="rId7" Type="http://schemas.openxmlformats.org/officeDocument/2006/relationships/image" Target="../media/image77.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jpg"/></Relationships>
</file>

<file path=ppt/slides/_rels/slide14.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3.jpg"/><Relationship Id="rId1" Type="http://schemas.openxmlformats.org/officeDocument/2006/relationships/slideLayout" Target="../slideLayouts/slideLayout4.xml"/><Relationship Id="rId6" Type="http://schemas.openxmlformats.org/officeDocument/2006/relationships/image" Target="../media/image76.jpg"/><Relationship Id="rId5" Type="http://schemas.openxmlformats.org/officeDocument/2006/relationships/image" Target="../media/image77.jpg"/><Relationship Id="rId4" Type="http://schemas.openxmlformats.org/officeDocument/2006/relationships/image" Target="../media/image74.jpg"/></Relationships>
</file>

<file path=ppt/slides/_rels/slide15.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69.png"/><Relationship Id="rId3" Type="http://schemas.openxmlformats.org/officeDocument/2006/relationships/image" Target="../media/image78.jpg"/><Relationship Id="rId7" Type="http://schemas.openxmlformats.org/officeDocument/2006/relationships/image" Target="../media/image82.jpg"/><Relationship Id="rId12" Type="http://schemas.openxmlformats.org/officeDocument/2006/relationships/image" Target="../media/image66.png"/><Relationship Id="rId2" Type="http://schemas.openxmlformats.org/officeDocument/2006/relationships/image" Target="../media/image2.png"/><Relationship Id="rId16" Type="http://schemas.openxmlformats.org/officeDocument/2006/relationships/image" Target="../media/image89.png"/><Relationship Id="rId1" Type="http://schemas.openxmlformats.org/officeDocument/2006/relationships/slideLayout" Target="../slideLayouts/slideLayout2.xml"/><Relationship Id="rId6" Type="http://schemas.openxmlformats.org/officeDocument/2006/relationships/image" Target="../media/image81.jpg"/><Relationship Id="rId11" Type="http://schemas.openxmlformats.org/officeDocument/2006/relationships/image" Target="../media/image86.png"/><Relationship Id="rId5" Type="http://schemas.openxmlformats.org/officeDocument/2006/relationships/image" Target="../media/image80.jpg"/><Relationship Id="rId15" Type="http://schemas.openxmlformats.org/officeDocument/2006/relationships/image" Target="../media/image88.png"/><Relationship Id="rId10" Type="http://schemas.openxmlformats.org/officeDocument/2006/relationships/image" Target="../media/image85.png"/><Relationship Id="rId4" Type="http://schemas.openxmlformats.org/officeDocument/2006/relationships/image" Target="../media/image79.jpg"/><Relationship Id="rId9" Type="http://schemas.openxmlformats.org/officeDocument/2006/relationships/image" Target="../media/image84.png"/><Relationship Id="rId14" Type="http://schemas.openxmlformats.org/officeDocument/2006/relationships/image" Target="../media/image87.png"/></Relationships>
</file>

<file path=ppt/slides/_rels/slide16.xml.rels><?xml version="1.0" encoding="UTF-8" standalone="yes"?>
<Relationships xmlns="http://schemas.openxmlformats.org/package/2006/relationships"><Relationship Id="rId8" Type="http://schemas.openxmlformats.org/officeDocument/2006/relationships/image" Target="../media/image95.jpg"/><Relationship Id="rId13" Type="http://schemas.openxmlformats.org/officeDocument/2006/relationships/image" Target="../media/image100.png"/><Relationship Id="rId18" Type="http://schemas.openxmlformats.org/officeDocument/2006/relationships/image" Target="../media/image105.jpg"/><Relationship Id="rId3" Type="http://schemas.openxmlformats.org/officeDocument/2006/relationships/image" Target="../media/image90.png"/><Relationship Id="rId7" Type="http://schemas.openxmlformats.org/officeDocument/2006/relationships/image" Target="../media/image94.jpg"/><Relationship Id="rId12" Type="http://schemas.openxmlformats.org/officeDocument/2006/relationships/image" Target="../media/image99.png"/><Relationship Id="rId17" Type="http://schemas.openxmlformats.org/officeDocument/2006/relationships/image" Target="../media/image104.jpg"/><Relationship Id="rId2" Type="http://schemas.openxmlformats.org/officeDocument/2006/relationships/image" Target="../media/image2.png"/><Relationship Id="rId16" Type="http://schemas.openxmlformats.org/officeDocument/2006/relationships/image" Target="../media/image103.jpg"/><Relationship Id="rId20" Type="http://schemas.openxmlformats.org/officeDocument/2006/relationships/image" Target="../media/image107.png"/><Relationship Id="rId1" Type="http://schemas.openxmlformats.org/officeDocument/2006/relationships/slideLayout" Target="../slideLayouts/slideLayout2.xml"/><Relationship Id="rId6" Type="http://schemas.openxmlformats.org/officeDocument/2006/relationships/image" Target="../media/image93.jpg"/><Relationship Id="rId11" Type="http://schemas.openxmlformats.org/officeDocument/2006/relationships/image" Target="../media/image98.png"/><Relationship Id="rId5" Type="http://schemas.openxmlformats.org/officeDocument/2006/relationships/image" Target="../media/image92.jpg"/><Relationship Id="rId15" Type="http://schemas.openxmlformats.org/officeDocument/2006/relationships/image" Target="../media/image102.jpg"/><Relationship Id="rId10" Type="http://schemas.openxmlformats.org/officeDocument/2006/relationships/image" Target="../media/image97.png"/><Relationship Id="rId19" Type="http://schemas.openxmlformats.org/officeDocument/2006/relationships/image" Target="../media/image106.png"/><Relationship Id="rId4" Type="http://schemas.openxmlformats.org/officeDocument/2006/relationships/image" Target="../media/image91.jpg"/><Relationship Id="rId9" Type="http://schemas.openxmlformats.org/officeDocument/2006/relationships/image" Target="../media/image96.png"/><Relationship Id="rId14" Type="http://schemas.openxmlformats.org/officeDocument/2006/relationships/image" Target="../media/image101.jpg"/></Relationships>
</file>

<file path=ppt/slides/_rels/slide17.xml.rels><?xml version="1.0" encoding="UTF-8" standalone="yes"?>
<Relationships xmlns="http://schemas.openxmlformats.org/package/2006/relationships"><Relationship Id="rId8" Type="http://schemas.openxmlformats.org/officeDocument/2006/relationships/image" Target="../media/image113.jpg"/><Relationship Id="rId13" Type="http://schemas.openxmlformats.org/officeDocument/2006/relationships/image" Target="../media/image118.jpg"/><Relationship Id="rId3" Type="http://schemas.openxmlformats.org/officeDocument/2006/relationships/image" Target="../media/image108.jpg"/><Relationship Id="rId7" Type="http://schemas.openxmlformats.org/officeDocument/2006/relationships/image" Target="../media/image112.jpg"/><Relationship Id="rId12" Type="http://schemas.openxmlformats.org/officeDocument/2006/relationships/image" Target="../media/image117.jpg"/><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111.jpg"/><Relationship Id="rId11" Type="http://schemas.openxmlformats.org/officeDocument/2006/relationships/image" Target="../media/image116.jpg"/><Relationship Id="rId5" Type="http://schemas.openxmlformats.org/officeDocument/2006/relationships/image" Target="../media/image110.jpg"/><Relationship Id="rId10" Type="http://schemas.openxmlformats.org/officeDocument/2006/relationships/image" Target="../media/image115.jpg"/><Relationship Id="rId4" Type="http://schemas.openxmlformats.org/officeDocument/2006/relationships/image" Target="../media/image109.jpg"/><Relationship Id="rId9" Type="http://schemas.openxmlformats.org/officeDocument/2006/relationships/image" Target="../media/image11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2.png"/><Relationship Id="rId2" Type="http://schemas.openxmlformats.org/officeDocument/2006/relationships/image" Target="../media/image119.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21.png"/><Relationship Id="rId4" Type="http://schemas.openxmlformats.org/officeDocument/2006/relationships/image" Target="../media/image12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9.png"/><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22.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jpg"/></Relationships>
</file>

<file path=ppt/slides/_rels/slide23.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6.png"/><Relationship Id="rId7" Type="http://schemas.openxmlformats.org/officeDocument/2006/relationships/image" Target="../media/image134.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3.jpg"/><Relationship Id="rId5" Type="http://schemas.openxmlformats.org/officeDocument/2006/relationships/image" Target="../media/image132.jpg"/><Relationship Id="rId4" Type="http://schemas.openxmlformats.org/officeDocument/2006/relationships/image" Target="../media/image131.jpg"/><Relationship Id="rId9" Type="http://schemas.openxmlformats.org/officeDocument/2006/relationships/image" Target="../media/image130.png"/></Relationships>
</file>

<file path=ppt/slides/_rels/slide24.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6.png"/><Relationship Id="rId7" Type="http://schemas.openxmlformats.org/officeDocument/2006/relationships/image" Target="../media/image129.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7.jpg"/><Relationship Id="rId5" Type="http://schemas.openxmlformats.org/officeDocument/2006/relationships/image" Target="../media/image136.jpg"/><Relationship Id="rId4" Type="http://schemas.openxmlformats.org/officeDocument/2006/relationships/image" Target="../media/image135.jpg"/></Relationships>
</file>

<file path=ppt/slides/_rels/slide2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40.png"/><Relationship Id="rId4" Type="http://schemas.openxmlformats.org/officeDocument/2006/relationships/image" Target="../media/image139.png"/></Relationships>
</file>

<file path=ppt/slides/_rels/slide26.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40.png"/></Relationships>
</file>

<file path=ppt/slides/_rels/slide2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41.jpg"/><Relationship Id="rId5" Type="http://schemas.openxmlformats.org/officeDocument/2006/relationships/image" Target="../media/image130.png"/><Relationship Id="rId4" Type="http://schemas.openxmlformats.org/officeDocument/2006/relationships/image" Target="../media/image140.png"/></Relationships>
</file>

<file path=ppt/slides/_rels/slide28.xml.rels><?xml version="1.0" encoding="UTF-8" standalone="yes"?>
<Relationships xmlns="http://schemas.openxmlformats.org/package/2006/relationships"><Relationship Id="rId8" Type="http://schemas.openxmlformats.org/officeDocument/2006/relationships/image" Target="../media/image143.jpg"/><Relationship Id="rId13" Type="http://schemas.openxmlformats.org/officeDocument/2006/relationships/image" Target="../media/image148.jpg"/><Relationship Id="rId3" Type="http://schemas.openxmlformats.org/officeDocument/2006/relationships/image" Target="../media/image138.png"/><Relationship Id="rId7" Type="http://schemas.openxmlformats.org/officeDocument/2006/relationships/image" Target="../media/image142.jpg"/><Relationship Id="rId12" Type="http://schemas.openxmlformats.org/officeDocument/2006/relationships/image" Target="../media/image147.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30.png"/><Relationship Id="rId11" Type="http://schemas.openxmlformats.org/officeDocument/2006/relationships/image" Target="../media/image146.jpg"/><Relationship Id="rId5" Type="http://schemas.openxmlformats.org/officeDocument/2006/relationships/image" Target="../media/image140.png"/><Relationship Id="rId10" Type="http://schemas.openxmlformats.org/officeDocument/2006/relationships/image" Target="../media/image145.jpg"/><Relationship Id="rId4" Type="http://schemas.openxmlformats.org/officeDocument/2006/relationships/image" Target="../media/image139.png"/><Relationship Id="rId9" Type="http://schemas.openxmlformats.org/officeDocument/2006/relationships/image" Target="../media/image144.jpg"/><Relationship Id="rId14" Type="http://schemas.openxmlformats.org/officeDocument/2006/relationships/image" Target="../media/image149.jpg"/></Relationships>
</file>

<file path=ppt/slides/_rels/slide29.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50.png"/><Relationship Id="rId7" Type="http://schemas.openxmlformats.org/officeDocument/2006/relationships/image" Target="../media/image15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52.png"/><Relationship Id="rId4" Type="http://schemas.openxmlformats.org/officeDocument/2006/relationships/image" Target="../media/image15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4.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5.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2.png"/><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9.png"/><Relationship Id="rId5" Type="http://schemas.openxmlformats.org/officeDocument/2006/relationships/image" Target="../media/image20.png"/><Relationship Id="rId15" Type="http://schemas.openxmlformats.org/officeDocument/2006/relationships/image" Target="../media/image30.png"/><Relationship Id="rId23" Type="http://schemas.openxmlformats.org/officeDocument/2006/relationships/image" Target="../media/image38.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 Id="rId22"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4.jpg"/></Relationships>
</file>

<file path=ppt/slides/_rels/slide9.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59.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43" name="object 43"/>
          <p:cNvGrpSpPr/>
          <p:nvPr/>
        </p:nvGrpSpPr>
        <p:grpSpPr>
          <a:xfrm>
            <a:off x="4917466" y="6340726"/>
            <a:ext cx="2255520" cy="363220"/>
            <a:chOff x="4917466" y="6340726"/>
            <a:chExt cx="2255520" cy="363220"/>
          </a:xfrm>
        </p:grpSpPr>
        <p:sp>
          <p:nvSpPr>
            <p:cNvPr id="44" name="object 44"/>
            <p:cNvSpPr/>
            <p:nvPr/>
          </p:nvSpPr>
          <p:spPr>
            <a:xfrm>
              <a:off x="4923816" y="6347076"/>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5" name="object 45"/>
            <p:cNvSpPr/>
            <p:nvPr/>
          </p:nvSpPr>
          <p:spPr>
            <a:xfrm>
              <a:off x="4923816" y="6347076"/>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46" name="object 46"/>
            <p:cNvPicPr/>
            <p:nvPr/>
          </p:nvPicPr>
          <p:blipFill>
            <a:blip r:embed="rId3" cstate="print"/>
            <a:stretch>
              <a:fillRect/>
            </a:stretch>
          </p:blipFill>
          <p:spPr>
            <a:xfrm>
              <a:off x="5008943" y="6387339"/>
              <a:ext cx="270800" cy="270802"/>
            </a:xfrm>
            <a:prstGeom prst="rect">
              <a:avLst/>
            </a:prstGeom>
          </p:spPr>
        </p:pic>
      </p:grpSp>
      <p:sp>
        <p:nvSpPr>
          <p:cNvPr id="47" name="object 47"/>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
        <p:nvSpPr>
          <p:cNvPr id="50" name="object 4">
            <a:extLst>
              <a:ext uri="{FF2B5EF4-FFF2-40B4-BE49-F238E27FC236}">
                <a16:creationId xmlns:a16="http://schemas.microsoft.com/office/drawing/2014/main" id="{E79D998D-0A5A-C6BA-DA2D-858E0E1618DF}"/>
              </a:ext>
            </a:extLst>
          </p:cNvPr>
          <p:cNvSpPr txBox="1">
            <a:spLocks noGrp="1"/>
          </p:cNvSpPr>
          <p:nvPr>
            <p:ph type="title"/>
          </p:nvPr>
        </p:nvSpPr>
        <p:spPr>
          <a:xfrm>
            <a:off x="2753426" y="541524"/>
            <a:ext cx="6673215" cy="1322798"/>
          </a:xfrm>
          <a:prstGeom prst="rect">
            <a:avLst/>
          </a:prstGeom>
        </p:spPr>
        <p:txBody>
          <a:bodyPr vert="horz" wrap="square" lIns="0" tIns="14605" rIns="0" bIns="0" rtlCol="0">
            <a:spAutoFit/>
          </a:bodyPr>
          <a:lstStyle/>
          <a:p>
            <a:pPr marL="12700" algn="ctr">
              <a:lnSpc>
                <a:spcPct val="100000"/>
              </a:lnSpc>
              <a:spcBef>
                <a:spcPts val="115"/>
              </a:spcBef>
            </a:pPr>
            <a:r>
              <a:rPr sz="8500" dirty="0">
                <a:ln>
                  <a:solidFill>
                    <a:schemeClr val="tx1"/>
                  </a:solidFill>
                </a:ln>
                <a:solidFill>
                  <a:srgbClr val="E8ECDD"/>
                </a:solidFill>
                <a:effectLst>
                  <a:outerShdw blurRad="50800" dist="38100" dir="2700000" algn="tl" rotWithShape="0">
                    <a:prstClr val="black">
                      <a:alpha val="40000"/>
                    </a:prstClr>
                  </a:outerShdw>
                </a:effectLst>
                <a:latin typeface="Grammarsaurus" pitchFamily="2" charset="0"/>
              </a:rPr>
              <a:t>Living things</a:t>
            </a:r>
            <a:endParaRPr sz="8500" dirty="0">
              <a:ln>
                <a:solidFill>
                  <a:schemeClr val="tx1"/>
                </a:solidFill>
              </a:ln>
              <a:effectLst>
                <a:outerShdw blurRad="50800" dist="38100" dir="2700000" algn="tl" rotWithShape="0">
                  <a:prstClr val="black">
                    <a:alpha val="40000"/>
                  </a:prstClr>
                </a:outerShdw>
              </a:effectLst>
              <a:latin typeface="Grammarsaurus" pitchFamily="2" charset="0"/>
            </a:endParaRPr>
          </a:p>
        </p:txBody>
      </p:sp>
      <p:sp>
        <p:nvSpPr>
          <p:cNvPr id="51" name="object 21">
            <a:extLst>
              <a:ext uri="{FF2B5EF4-FFF2-40B4-BE49-F238E27FC236}">
                <a16:creationId xmlns:a16="http://schemas.microsoft.com/office/drawing/2014/main" id="{1E7F858B-5763-7B45-6B39-223563083C64}"/>
              </a:ext>
            </a:extLst>
          </p:cNvPr>
          <p:cNvSpPr txBox="1"/>
          <p:nvPr/>
        </p:nvSpPr>
        <p:spPr>
          <a:xfrm>
            <a:off x="2047111" y="1652911"/>
            <a:ext cx="8085455" cy="1322798"/>
          </a:xfrm>
          <a:prstGeom prst="rect">
            <a:avLst/>
          </a:prstGeom>
        </p:spPr>
        <p:txBody>
          <a:bodyPr vert="horz" wrap="square" lIns="0" tIns="14605" rIns="0" bIns="0" rtlCol="0">
            <a:spAutoFit/>
          </a:bodyPr>
          <a:lstStyle/>
          <a:p>
            <a:pPr marL="12700" algn="ctr">
              <a:lnSpc>
                <a:spcPct val="100000"/>
              </a:lnSpc>
              <a:spcBef>
                <a:spcPts val="115"/>
              </a:spcBef>
            </a:pPr>
            <a:r>
              <a:rPr sz="8500" b="1" dirty="0">
                <a:ln>
                  <a:solidFill>
                    <a:schemeClr val="tx1"/>
                  </a:solidFill>
                </a:ln>
                <a:solidFill>
                  <a:srgbClr val="E8ECDD"/>
                </a:solidFill>
                <a:effectLst>
                  <a:outerShdw blurRad="50800" dist="38100" dir="2700000" algn="tl" rotWithShape="0">
                    <a:prstClr val="black">
                      <a:alpha val="40000"/>
                    </a:prstClr>
                  </a:outerShdw>
                </a:effectLst>
                <a:latin typeface="Grammarsaurus" pitchFamily="2" charset="0"/>
                <a:cs typeface="Arial"/>
              </a:rPr>
              <a:t>&amp; their habitats</a:t>
            </a:r>
            <a:endParaRPr sz="8500">
              <a:ln>
                <a:solidFill>
                  <a:schemeClr val="tx1"/>
                </a:solidFill>
              </a:ln>
              <a:effectLst>
                <a:outerShdw blurRad="50800" dist="38100" dir="2700000" algn="tl" rotWithShape="0">
                  <a:prstClr val="black">
                    <a:alpha val="40000"/>
                  </a:prstClr>
                </a:outerShdw>
              </a:effectLst>
              <a:latin typeface="Grammarsaurus" pitchFamily="2" charset="0"/>
              <a:cs typeface="Arial"/>
            </a:endParaRPr>
          </a:p>
        </p:txBody>
      </p:sp>
      <p:sp>
        <p:nvSpPr>
          <p:cNvPr id="52" name="object 42">
            <a:extLst>
              <a:ext uri="{FF2B5EF4-FFF2-40B4-BE49-F238E27FC236}">
                <a16:creationId xmlns:a16="http://schemas.microsoft.com/office/drawing/2014/main" id="{2AEFB04E-1621-69C3-D3DC-9516260B37F3}"/>
              </a:ext>
            </a:extLst>
          </p:cNvPr>
          <p:cNvSpPr txBox="1"/>
          <p:nvPr/>
        </p:nvSpPr>
        <p:spPr>
          <a:xfrm>
            <a:off x="2733774" y="3258774"/>
            <a:ext cx="6718934" cy="1455527"/>
          </a:xfrm>
          <a:prstGeom prst="rect">
            <a:avLst/>
          </a:prstGeom>
        </p:spPr>
        <p:txBody>
          <a:bodyPr vert="horz" wrap="square" lIns="0" tIns="31750" rIns="0" bIns="0" rtlCol="0">
            <a:spAutoFit/>
          </a:bodyPr>
          <a:lstStyle/>
          <a:p>
            <a:pPr marL="309880" marR="304165" algn="ctr">
              <a:lnSpc>
                <a:spcPts val="3560"/>
              </a:lnSpc>
              <a:spcBef>
                <a:spcPts val="250"/>
              </a:spcBef>
            </a:pPr>
            <a:r>
              <a:rPr sz="2800" b="1" dirty="0">
                <a:solidFill>
                  <a:srgbClr val="30352F"/>
                </a:solidFill>
                <a:latin typeface="Grammarsaurus" pitchFamily="2" charset="0"/>
                <a:cs typeface="Arial"/>
              </a:rPr>
              <a:t>How do living things reproduce, and why is this important in a life cycle?</a:t>
            </a:r>
            <a:endParaRPr sz="2800" dirty="0">
              <a:latin typeface="Grammarsaurus" pitchFamily="2" charset="0"/>
              <a:cs typeface="Arial"/>
            </a:endParaRPr>
          </a:p>
          <a:p>
            <a:pPr algn="ctr">
              <a:lnSpc>
                <a:spcPct val="100000"/>
              </a:lnSpc>
              <a:spcBef>
                <a:spcPts val="1545"/>
              </a:spcBef>
            </a:pPr>
            <a:r>
              <a:rPr sz="2000" b="1" dirty="0">
                <a:solidFill>
                  <a:srgbClr val="30352F"/>
                </a:solidFill>
                <a:latin typeface="Grammarsaurus" pitchFamily="2" charset="0"/>
                <a:cs typeface="Arial"/>
              </a:rPr>
              <a:t>Lesson 3: </a:t>
            </a:r>
            <a:r>
              <a:rPr sz="2000" dirty="0">
                <a:solidFill>
                  <a:srgbClr val="30352F"/>
                </a:solidFill>
                <a:latin typeface="Grammarsaurus" pitchFamily="2" charset="0"/>
                <a:cs typeface="Arial MT"/>
              </a:rPr>
              <a:t>What are the stages in a life cycle of a plant?</a:t>
            </a:r>
            <a:endParaRPr sz="2000" dirty="0">
              <a:latin typeface="Grammarsaurus" pitchFamily="2" charset="0"/>
              <a:cs typeface="Arial M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864813"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9</a:t>
            </a:r>
            <a:endParaRPr sz="2400" dirty="0">
              <a:latin typeface="Grammarsaurus" pitchFamily="2" charset="0"/>
              <a:cs typeface="Arial"/>
            </a:endParaRPr>
          </a:p>
        </p:txBody>
      </p:sp>
      <p:grpSp>
        <p:nvGrpSpPr>
          <p:cNvPr id="3" name="object 3"/>
          <p:cNvGrpSpPr/>
          <p:nvPr/>
        </p:nvGrpSpPr>
        <p:grpSpPr>
          <a:xfrm>
            <a:off x="2329543" y="145926"/>
            <a:ext cx="7092315" cy="6083300"/>
            <a:chOff x="2329543" y="145926"/>
            <a:chExt cx="7092315" cy="6083300"/>
          </a:xfrm>
        </p:grpSpPr>
        <p:pic>
          <p:nvPicPr>
            <p:cNvPr id="4" name="object 4"/>
            <p:cNvPicPr/>
            <p:nvPr/>
          </p:nvPicPr>
          <p:blipFill>
            <a:blip r:embed="rId2" cstate="print"/>
            <a:stretch>
              <a:fillRect/>
            </a:stretch>
          </p:blipFill>
          <p:spPr>
            <a:xfrm>
              <a:off x="2776626" y="4440085"/>
              <a:ext cx="2677096" cy="1780743"/>
            </a:xfrm>
            <a:prstGeom prst="rect">
              <a:avLst/>
            </a:prstGeom>
          </p:spPr>
        </p:pic>
        <p:sp>
          <p:nvSpPr>
            <p:cNvPr id="5" name="object 5"/>
            <p:cNvSpPr/>
            <p:nvPr/>
          </p:nvSpPr>
          <p:spPr>
            <a:xfrm>
              <a:off x="2776639" y="4440072"/>
              <a:ext cx="2677160" cy="1781175"/>
            </a:xfrm>
            <a:custGeom>
              <a:avLst/>
              <a:gdLst/>
              <a:ahLst/>
              <a:cxnLst/>
              <a:rect l="l" t="t" r="r" b="b"/>
              <a:pathLst>
                <a:path w="2677160" h="1781175">
                  <a:moveTo>
                    <a:pt x="2677096" y="1780755"/>
                  </a:moveTo>
                  <a:lnTo>
                    <a:pt x="0" y="1780755"/>
                  </a:lnTo>
                  <a:lnTo>
                    <a:pt x="0" y="0"/>
                  </a:lnTo>
                  <a:lnTo>
                    <a:pt x="2677096" y="0"/>
                  </a:lnTo>
                  <a:lnTo>
                    <a:pt x="2677096" y="1780755"/>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6" name="object 6"/>
            <p:cNvPicPr/>
            <p:nvPr/>
          </p:nvPicPr>
          <p:blipFill>
            <a:blip r:embed="rId3" cstate="print"/>
            <a:stretch>
              <a:fillRect/>
            </a:stretch>
          </p:blipFill>
          <p:spPr>
            <a:xfrm>
              <a:off x="6732676" y="4438205"/>
              <a:ext cx="2682671" cy="1784477"/>
            </a:xfrm>
            <a:prstGeom prst="rect">
              <a:avLst/>
            </a:prstGeom>
          </p:spPr>
        </p:pic>
        <p:sp>
          <p:nvSpPr>
            <p:cNvPr id="7" name="object 7"/>
            <p:cNvSpPr/>
            <p:nvPr/>
          </p:nvSpPr>
          <p:spPr>
            <a:xfrm>
              <a:off x="6732676" y="4438205"/>
              <a:ext cx="2682875" cy="1784985"/>
            </a:xfrm>
            <a:custGeom>
              <a:avLst/>
              <a:gdLst/>
              <a:ahLst/>
              <a:cxnLst/>
              <a:rect l="l" t="t" r="r" b="b"/>
              <a:pathLst>
                <a:path w="2682875" h="1784985">
                  <a:moveTo>
                    <a:pt x="2682684" y="1784476"/>
                  </a:moveTo>
                  <a:lnTo>
                    <a:pt x="0" y="1784476"/>
                  </a:lnTo>
                  <a:lnTo>
                    <a:pt x="0" y="0"/>
                  </a:lnTo>
                  <a:lnTo>
                    <a:pt x="2682684" y="0"/>
                  </a:lnTo>
                  <a:lnTo>
                    <a:pt x="2682684" y="1784476"/>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4" cstate="print"/>
            <a:stretch>
              <a:fillRect/>
            </a:stretch>
          </p:blipFill>
          <p:spPr>
            <a:xfrm>
              <a:off x="4754651" y="1158519"/>
              <a:ext cx="2682684" cy="1784477"/>
            </a:xfrm>
            <a:prstGeom prst="rect">
              <a:avLst/>
            </a:prstGeom>
          </p:spPr>
        </p:pic>
        <p:sp>
          <p:nvSpPr>
            <p:cNvPr id="9" name="object 9"/>
            <p:cNvSpPr/>
            <p:nvPr/>
          </p:nvSpPr>
          <p:spPr>
            <a:xfrm>
              <a:off x="4754664" y="1158519"/>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10" name="object 10"/>
            <p:cNvSpPr/>
            <p:nvPr/>
          </p:nvSpPr>
          <p:spPr>
            <a:xfrm>
              <a:off x="2335893" y="152276"/>
              <a:ext cx="5957570" cy="755650"/>
            </a:xfrm>
            <a:custGeom>
              <a:avLst/>
              <a:gdLst/>
              <a:ahLst/>
              <a:cxnLst/>
              <a:rect l="l" t="t" r="r" b="b"/>
              <a:pathLst>
                <a:path w="5957570" h="755650">
                  <a:moveTo>
                    <a:pt x="59183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918314" y="755141"/>
                  </a:lnTo>
                  <a:lnTo>
                    <a:pt x="5933511" y="752074"/>
                  </a:lnTo>
                  <a:lnTo>
                    <a:pt x="5945920" y="743708"/>
                  </a:lnTo>
                  <a:lnTo>
                    <a:pt x="5954286" y="731299"/>
                  </a:lnTo>
                  <a:lnTo>
                    <a:pt x="5957354" y="716102"/>
                  </a:lnTo>
                  <a:lnTo>
                    <a:pt x="5957354" y="39039"/>
                  </a:lnTo>
                  <a:lnTo>
                    <a:pt x="5954286" y="23842"/>
                  </a:lnTo>
                  <a:lnTo>
                    <a:pt x="5945920" y="11433"/>
                  </a:lnTo>
                  <a:lnTo>
                    <a:pt x="5933511" y="3067"/>
                  </a:lnTo>
                  <a:lnTo>
                    <a:pt x="59183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2335893" y="152276"/>
              <a:ext cx="5957570" cy="755650"/>
            </a:xfrm>
            <a:custGeom>
              <a:avLst/>
              <a:gdLst/>
              <a:ahLst/>
              <a:cxnLst/>
              <a:rect l="l" t="t" r="r" b="b"/>
              <a:pathLst>
                <a:path w="5957570" h="755650">
                  <a:moveTo>
                    <a:pt x="59183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918314" y="0"/>
                  </a:lnTo>
                  <a:lnTo>
                    <a:pt x="5933511" y="3067"/>
                  </a:lnTo>
                  <a:lnTo>
                    <a:pt x="5945920" y="11433"/>
                  </a:lnTo>
                  <a:lnTo>
                    <a:pt x="5954286" y="23842"/>
                  </a:lnTo>
                  <a:lnTo>
                    <a:pt x="5957354" y="39039"/>
                  </a:lnTo>
                  <a:lnTo>
                    <a:pt x="5957354" y="716102"/>
                  </a:lnTo>
                  <a:lnTo>
                    <a:pt x="5954286" y="731299"/>
                  </a:lnTo>
                  <a:lnTo>
                    <a:pt x="5945920" y="743708"/>
                  </a:lnTo>
                  <a:lnTo>
                    <a:pt x="5933511" y="752074"/>
                  </a:lnTo>
                  <a:lnTo>
                    <a:pt x="5918314" y="75514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2335266" y="237781"/>
            <a:ext cx="5986799"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The life cycle of a dandelion</a:t>
            </a:r>
          </a:p>
        </p:txBody>
      </p:sp>
      <p:grpSp>
        <p:nvGrpSpPr>
          <p:cNvPr id="13" name="object 13"/>
          <p:cNvGrpSpPr/>
          <p:nvPr/>
        </p:nvGrpSpPr>
        <p:grpSpPr>
          <a:xfrm>
            <a:off x="8202559" y="259643"/>
            <a:ext cx="1660525" cy="556260"/>
            <a:chOff x="8202559" y="259643"/>
            <a:chExt cx="1660525" cy="556260"/>
          </a:xfrm>
        </p:grpSpPr>
        <p:sp>
          <p:nvSpPr>
            <p:cNvPr id="14" name="object 14"/>
            <p:cNvSpPr/>
            <p:nvPr/>
          </p:nvSpPr>
          <p:spPr>
            <a:xfrm>
              <a:off x="8208909" y="265993"/>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15" name="object 15"/>
            <p:cNvSpPr/>
            <p:nvPr/>
          </p:nvSpPr>
          <p:spPr>
            <a:xfrm>
              <a:off x="8208909" y="265993"/>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8475926" y="345502"/>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grpSp>
        <p:nvGrpSpPr>
          <p:cNvPr id="17" name="object 17"/>
          <p:cNvGrpSpPr/>
          <p:nvPr/>
        </p:nvGrpSpPr>
        <p:grpSpPr>
          <a:xfrm>
            <a:off x="932433" y="2026958"/>
            <a:ext cx="10327640" cy="3575050"/>
            <a:chOff x="932433" y="2026958"/>
            <a:chExt cx="10327640" cy="3575050"/>
          </a:xfrm>
        </p:grpSpPr>
        <p:pic>
          <p:nvPicPr>
            <p:cNvPr id="18" name="object 18"/>
            <p:cNvPicPr/>
            <p:nvPr/>
          </p:nvPicPr>
          <p:blipFill>
            <a:blip r:embed="rId5" cstate="print"/>
            <a:stretch>
              <a:fillRect/>
            </a:stretch>
          </p:blipFill>
          <p:spPr>
            <a:xfrm>
              <a:off x="8577135" y="2144852"/>
              <a:ext cx="2676093" cy="1780095"/>
            </a:xfrm>
            <a:prstGeom prst="rect">
              <a:avLst/>
            </a:prstGeom>
          </p:spPr>
        </p:pic>
        <p:sp>
          <p:nvSpPr>
            <p:cNvPr id="19" name="object 19"/>
            <p:cNvSpPr/>
            <p:nvPr/>
          </p:nvSpPr>
          <p:spPr>
            <a:xfrm>
              <a:off x="8570531" y="2141499"/>
              <a:ext cx="2682875" cy="1783714"/>
            </a:xfrm>
            <a:custGeom>
              <a:avLst/>
              <a:gdLst/>
              <a:ahLst/>
              <a:cxnLst/>
              <a:rect l="l" t="t" r="r" b="b"/>
              <a:pathLst>
                <a:path w="2682875" h="1783714">
                  <a:moveTo>
                    <a:pt x="2682684" y="1783448"/>
                  </a:moveTo>
                  <a:lnTo>
                    <a:pt x="6591" y="1783448"/>
                  </a:lnTo>
                  <a:lnTo>
                    <a:pt x="6591" y="3352"/>
                  </a:lnTo>
                  <a:lnTo>
                    <a:pt x="2682684" y="3352"/>
                  </a:lnTo>
                  <a:lnTo>
                    <a:pt x="2682684" y="1783448"/>
                  </a:lnTo>
                  <a:close/>
                </a:path>
                <a:path w="2682875" h="1783714">
                  <a:moveTo>
                    <a:pt x="2676093" y="1780095"/>
                  </a:moveTo>
                  <a:lnTo>
                    <a:pt x="0" y="1780095"/>
                  </a:lnTo>
                  <a:lnTo>
                    <a:pt x="0" y="0"/>
                  </a:lnTo>
                  <a:lnTo>
                    <a:pt x="2676093" y="0"/>
                  </a:lnTo>
                  <a:lnTo>
                    <a:pt x="2676093" y="1780095"/>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6" cstate="print"/>
            <a:stretch>
              <a:fillRect/>
            </a:stretch>
          </p:blipFill>
          <p:spPr>
            <a:xfrm>
              <a:off x="938783" y="2142655"/>
              <a:ext cx="2682684" cy="1784477"/>
            </a:xfrm>
            <a:prstGeom prst="rect">
              <a:avLst/>
            </a:prstGeom>
          </p:spPr>
        </p:pic>
        <p:sp>
          <p:nvSpPr>
            <p:cNvPr id="21" name="object 21"/>
            <p:cNvSpPr/>
            <p:nvPr/>
          </p:nvSpPr>
          <p:spPr>
            <a:xfrm>
              <a:off x="938783" y="2142655"/>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2" name="object 22"/>
            <p:cNvSpPr/>
            <p:nvPr/>
          </p:nvSpPr>
          <p:spPr>
            <a:xfrm>
              <a:off x="9633070" y="4026658"/>
              <a:ext cx="551180" cy="588645"/>
            </a:xfrm>
            <a:custGeom>
              <a:avLst/>
              <a:gdLst/>
              <a:ahLst/>
              <a:cxnLst/>
              <a:rect l="l" t="t" r="r" b="b"/>
              <a:pathLst>
                <a:path w="551179" h="588645">
                  <a:moveTo>
                    <a:pt x="374216" y="0"/>
                  </a:moveTo>
                  <a:lnTo>
                    <a:pt x="358097" y="4221"/>
                  </a:lnTo>
                  <a:lnTo>
                    <a:pt x="344360" y="14668"/>
                  </a:lnTo>
                  <a:lnTo>
                    <a:pt x="140385" y="246532"/>
                  </a:lnTo>
                  <a:lnTo>
                    <a:pt x="72491" y="186816"/>
                  </a:lnTo>
                  <a:lnTo>
                    <a:pt x="61784" y="180055"/>
                  </a:lnTo>
                  <a:lnTo>
                    <a:pt x="49849" y="176590"/>
                  </a:lnTo>
                  <a:lnTo>
                    <a:pt x="37421" y="176529"/>
                  </a:lnTo>
                  <a:lnTo>
                    <a:pt x="25234" y="179984"/>
                  </a:lnTo>
                  <a:lnTo>
                    <a:pt x="638" y="212585"/>
                  </a:lnTo>
                  <a:lnTo>
                    <a:pt x="0" y="220776"/>
                  </a:lnTo>
                  <a:lnTo>
                    <a:pt x="8242" y="545757"/>
                  </a:lnTo>
                  <a:lnTo>
                    <a:pt x="12210" y="562701"/>
                  </a:lnTo>
                  <a:lnTo>
                    <a:pt x="22024" y="576333"/>
                  </a:lnTo>
                  <a:lnTo>
                    <a:pt x="36235" y="585292"/>
                  </a:lnTo>
                  <a:lnTo>
                    <a:pt x="53390" y="588213"/>
                  </a:lnTo>
                  <a:lnTo>
                    <a:pt x="56286" y="588022"/>
                  </a:lnTo>
                  <a:lnTo>
                    <a:pt x="379666" y="554761"/>
                  </a:lnTo>
                  <a:lnTo>
                    <a:pt x="416894" y="523766"/>
                  </a:lnTo>
                  <a:lnTo>
                    <a:pt x="418465" y="506437"/>
                  </a:lnTo>
                  <a:lnTo>
                    <a:pt x="416858" y="498552"/>
                  </a:lnTo>
                  <a:lnTo>
                    <a:pt x="413870" y="491151"/>
                  </a:lnTo>
                  <a:lnTo>
                    <a:pt x="409592" y="484415"/>
                  </a:lnTo>
                  <a:lnTo>
                    <a:pt x="404114" y="478523"/>
                  </a:lnTo>
                  <a:lnTo>
                    <a:pt x="336219" y="418807"/>
                  </a:lnTo>
                  <a:lnTo>
                    <a:pt x="540194" y="186943"/>
                  </a:lnTo>
                  <a:lnTo>
                    <a:pt x="548801" y="171978"/>
                  </a:lnTo>
                  <a:lnTo>
                    <a:pt x="550932" y="155447"/>
                  </a:lnTo>
                  <a:lnTo>
                    <a:pt x="546709" y="139327"/>
                  </a:lnTo>
                  <a:lnTo>
                    <a:pt x="536257" y="125590"/>
                  </a:lnTo>
                  <a:lnTo>
                    <a:pt x="405701" y="10744"/>
                  </a:lnTo>
                  <a:lnTo>
                    <a:pt x="390743" y="2131"/>
                  </a:lnTo>
                  <a:lnTo>
                    <a:pt x="374216"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3" name="object 23"/>
            <p:cNvSpPr/>
            <p:nvPr/>
          </p:nvSpPr>
          <p:spPr>
            <a:xfrm>
              <a:off x="9633070" y="4026658"/>
              <a:ext cx="551180" cy="588645"/>
            </a:xfrm>
            <a:custGeom>
              <a:avLst/>
              <a:gdLst/>
              <a:ahLst/>
              <a:cxnLst/>
              <a:rect l="l" t="t" r="r" b="b"/>
              <a:pathLst>
                <a:path w="551179" h="588645">
                  <a:moveTo>
                    <a:pt x="56286" y="588022"/>
                  </a:moveTo>
                  <a:lnTo>
                    <a:pt x="379666" y="554761"/>
                  </a:lnTo>
                  <a:lnTo>
                    <a:pt x="416894" y="523766"/>
                  </a:lnTo>
                  <a:lnTo>
                    <a:pt x="418465" y="506437"/>
                  </a:lnTo>
                  <a:lnTo>
                    <a:pt x="416858" y="498552"/>
                  </a:lnTo>
                  <a:lnTo>
                    <a:pt x="413870" y="491151"/>
                  </a:lnTo>
                  <a:lnTo>
                    <a:pt x="409592" y="484415"/>
                  </a:lnTo>
                  <a:lnTo>
                    <a:pt x="404114" y="478523"/>
                  </a:lnTo>
                  <a:lnTo>
                    <a:pt x="336219" y="418807"/>
                  </a:lnTo>
                  <a:lnTo>
                    <a:pt x="540194" y="186943"/>
                  </a:lnTo>
                  <a:lnTo>
                    <a:pt x="548801" y="171978"/>
                  </a:lnTo>
                  <a:lnTo>
                    <a:pt x="550932" y="155447"/>
                  </a:lnTo>
                  <a:lnTo>
                    <a:pt x="546709" y="139327"/>
                  </a:lnTo>
                  <a:lnTo>
                    <a:pt x="536257" y="125590"/>
                  </a:lnTo>
                  <a:lnTo>
                    <a:pt x="405701" y="10744"/>
                  </a:lnTo>
                  <a:lnTo>
                    <a:pt x="390743" y="2131"/>
                  </a:lnTo>
                  <a:lnTo>
                    <a:pt x="374216" y="0"/>
                  </a:lnTo>
                  <a:lnTo>
                    <a:pt x="358097" y="4221"/>
                  </a:lnTo>
                  <a:lnTo>
                    <a:pt x="344360" y="14668"/>
                  </a:lnTo>
                  <a:lnTo>
                    <a:pt x="140385" y="246532"/>
                  </a:lnTo>
                  <a:lnTo>
                    <a:pt x="72491" y="186816"/>
                  </a:lnTo>
                  <a:lnTo>
                    <a:pt x="61784" y="180055"/>
                  </a:lnTo>
                  <a:lnTo>
                    <a:pt x="49849" y="176590"/>
                  </a:lnTo>
                  <a:lnTo>
                    <a:pt x="37421" y="176529"/>
                  </a:lnTo>
                  <a:lnTo>
                    <a:pt x="25234" y="179984"/>
                  </a:lnTo>
                  <a:lnTo>
                    <a:pt x="638" y="212585"/>
                  </a:lnTo>
                  <a:lnTo>
                    <a:pt x="0" y="220776"/>
                  </a:lnTo>
                  <a:lnTo>
                    <a:pt x="8242" y="545757"/>
                  </a:lnTo>
                  <a:lnTo>
                    <a:pt x="12210" y="562701"/>
                  </a:lnTo>
                  <a:lnTo>
                    <a:pt x="22024" y="576333"/>
                  </a:lnTo>
                  <a:lnTo>
                    <a:pt x="36235" y="585292"/>
                  </a:lnTo>
                  <a:lnTo>
                    <a:pt x="53390" y="588213"/>
                  </a:lnTo>
                  <a:lnTo>
                    <a:pt x="54356" y="588175"/>
                  </a:lnTo>
                  <a:lnTo>
                    <a:pt x="55321" y="588111"/>
                  </a:lnTo>
                  <a:lnTo>
                    <a:pt x="56286" y="588022"/>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24" name="object 24"/>
            <p:cNvSpPr/>
            <p:nvPr/>
          </p:nvSpPr>
          <p:spPr>
            <a:xfrm>
              <a:off x="2004623" y="4026583"/>
              <a:ext cx="551180" cy="588645"/>
            </a:xfrm>
            <a:custGeom>
              <a:avLst/>
              <a:gdLst/>
              <a:ahLst/>
              <a:cxnLst/>
              <a:rect l="l" t="t" r="r" b="b"/>
              <a:pathLst>
                <a:path w="551180" h="588645">
                  <a:moveTo>
                    <a:pt x="53378" y="0"/>
                  </a:moveTo>
                  <a:lnTo>
                    <a:pt x="12197" y="25512"/>
                  </a:lnTo>
                  <a:lnTo>
                    <a:pt x="0" y="367436"/>
                  </a:lnTo>
                  <a:lnTo>
                    <a:pt x="631" y="375628"/>
                  </a:lnTo>
                  <a:lnTo>
                    <a:pt x="25222" y="408228"/>
                  </a:lnTo>
                  <a:lnTo>
                    <a:pt x="37408" y="411683"/>
                  </a:lnTo>
                  <a:lnTo>
                    <a:pt x="49836" y="411622"/>
                  </a:lnTo>
                  <a:lnTo>
                    <a:pt x="61771" y="408157"/>
                  </a:lnTo>
                  <a:lnTo>
                    <a:pt x="72478" y="401396"/>
                  </a:lnTo>
                  <a:lnTo>
                    <a:pt x="140373" y="341680"/>
                  </a:lnTo>
                  <a:lnTo>
                    <a:pt x="344347" y="573544"/>
                  </a:lnTo>
                  <a:lnTo>
                    <a:pt x="358084" y="583991"/>
                  </a:lnTo>
                  <a:lnTo>
                    <a:pt x="374203" y="588213"/>
                  </a:lnTo>
                  <a:lnTo>
                    <a:pt x="390730" y="586081"/>
                  </a:lnTo>
                  <a:lnTo>
                    <a:pt x="405688" y="577468"/>
                  </a:lnTo>
                  <a:lnTo>
                    <a:pt x="536244" y="462622"/>
                  </a:lnTo>
                  <a:lnTo>
                    <a:pt x="546696" y="448885"/>
                  </a:lnTo>
                  <a:lnTo>
                    <a:pt x="550919" y="432765"/>
                  </a:lnTo>
                  <a:lnTo>
                    <a:pt x="548789" y="416234"/>
                  </a:lnTo>
                  <a:lnTo>
                    <a:pt x="540181" y="401269"/>
                  </a:lnTo>
                  <a:lnTo>
                    <a:pt x="336207" y="169405"/>
                  </a:lnTo>
                  <a:lnTo>
                    <a:pt x="404101" y="109689"/>
                  </a:lnTo>
                  <a:lnTo>
                    <a:pt x="409579" y="103797"/>
                  </a:lnTo>
                  <a:lnTo>
                    <a:pt x="413858" y="97061"/>
                  </a:lnTo>
                  <a:lnTo>
                    <a:pt x="416845" y="89660"/>
                  </a:lnTo>
                  <a:lnTo>
                    <a:pt x="418452" y="81775"/>
                  </a:lnTo>
                  <a:lnTo>
                    <a:pt x="416881" y="64446"/>
                  </a:lnTo>
                  <a:lnTo>
                    <a:pt x="409059" y="49579"/>
                  </a:lnTo>
                  <a:lnTo>
                    <a:pt x="396233" y="38728"/>
                  </a:lnTo>
                  <a:lnTo>
                    <a:pt x="379653" y="33451"/>
                  </a:lnTo>
                  <a:lnTo>
                    <a:pt x="56273" y="190"/>
                  </a:lnTo>
                  <a:lnTo>
                    <a:pt x="53378"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5" name="object 25"/>
            <p:cNvSpPr/>
            <p:nvPr/>
          </p:nvSpPr>
          <p:spPr>
            <a:xfrm>
              <a:off x="2004623" y="4026583"/>
              <a:ext cx="551180" cy="588645"/>
            </a:xfrm>
            <a:custGeom>
              <a:avLst/>
              <a:gdLst/>
              <a:ahLst/>
              <a:cxnLst/>
              <a:rect l="l" t="t" r="r" b="b"/>
              <a:pathLst>
                <a:path w="551180" h="588645">
                  <a:moveTo>
                    <a:pt x="56273" y="190"/>
                  </a:moveTo>
                  <a:lnTo>
                    <a:pt x="379653" y="33451"/>
                  </a:lnTo>
                  <a:lnTo>
                    <a:pt x="416881" y="64446"/>
                  </a:lnTo>
                  <a:lnTo>
                    <a:pt x="418452" y="81775"/>
                  </a:lnTo>
                  <a:lnTo>
                    <a:pt x="416845" y="89660"/>
                  </a:lnTo>
                  <a:lnTo>
                    <a:pt x="413858" y="97061"/>
                  </a:lnTo>
                  <a:lnTo>
                    <a:pt x="409579" y="103797"/>
                  </a:lnTo>
                  <a:lnTo>
                    <a:pt x="404101" y="109689"/>
                  </a:lnTo>
                  <a:lnTo>
                    <a:pt x="336207" y="169405"/>
                  </a:lnTo>
                  <a:lnTo>
                    <a:pt x="540181" y="401269"/>
                  </a:lnTo>
                  <a:lnTo>
                    <a:pt x="548789" y="416234"/>
                  </a:lnTo>
                  <a:lnTo>
                    <a:pt x="550919" y="432765"/>
                  </a:lnTo>
                  <a:lnTo>
                    <a:pt x="546696" y="448885"/>
                  </a:lnTo>
                  <a:lnTo>
                    <a:pt x="536244" y="462622"/>
                  </a:lnTo>
                  <a:lnTo>
                    <a:pt x="405688" y="577468"/>
                  </a:lnTo>
                  <a:lnTo>
                    <a:pt x="390730" y="586081"/>
                  </a:lnTo>
                  <a:lnTo>
                    <a:pt x="374203" y="588213"/>
                  </a:lnTo>
                  <a:lnTo>
                    <a:pt x="358084" y="583991"/>
                  </a:lnTo>
                  <a:lnTo>
                    <a:pt x="344347" y="573544"/>
                  </a:lnTo>
                  <a:lnTo>
                    <a:pt x="140373" y="341680"/>
                  </a:lnTo>
                  <a:lnTo>
                    <a:pt x="72478" y="401396"/>
                  </a:lnTo>
                  <a:lnTo>
                    <a:pt x="61771" y="408157"/>
                  </a:lnTo>
                  <a:lnTo>
                    <a:pt x="49836" y="411622"/>
                  </a:lnTo>
                  <a:lnTo>
                    <a:pt x="37408" y="411683"/>
                  </a:lnTo>
                  <a:lnTo>
                    <a:pt x="25222" y="408228"/>
                  </a:lnTo>
                  <a:lnTo>
                    <a:pt x="631" y="375628"/>
                  </a:lnTo>
                  <a:lnTo>
                    <a:pt x="0" y="367436"/>
                  </a:lnTo>
                  <a:lnTo>
                    <a:pt x="8229" y="42456"/>
                  </a:lnTo>
                  <a:lnTo>
                    <a:pt x="12197" y="25512"/>
                  </a:lnTo>
                  <a:lnTo>
                    <a:pt x="22012" y="11879"/>
                  </a:lnTo>
                  <a:lnTo>
                    <a:pt x="36222" y="2920"/>
                  </a:lnTo>
                  <a:lnTo>
                    <a:pt x="53378" y="0"/>
                  </a:lnTo>
                  <a:lnTo>
                    <a:pt x="54343" y="38"/>
                  </a:lnTo>
                  <a:lnTo>
                    <a:pt x="55308" y="101"/>
                  </a:lnTo>
                  <a:lnTo>
                    <a:pt x="56273" y="190"/>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26" name="object 26"/>
            <p:cNvSpPr/>
            <p:nvPr/>
          </p:nvSpPr>
          <p:spPr>
            <a:xfrm>
              <a:off x="3798670" y="2051251"/>
              <a:ext cx="649605" cy="524510"/>
            </a:xfrm>
            <a:custGeom>
              <a:avLst/>
              <a:gdLst/>
              <a:ahLst/>
              <a:cxnLst/>
              <a:rect l="l" t="t" r="r" b="b"/>
              <a:pathLst>
                <a:path w="649604" h="524510">
                  <a:moveTo>
                    <a:pt x="284879" y="0"/>
                  </a:moveTo>
                  <a:lnTo>
                    <a:pt x="269062" y="5653"/>
                  </a:lnTo>
                  <a:lnTo>
                    <a:pt x="256519" y="16829"/>
                  </a:lnTo>
                  <a:lnTo>
                    <a:pt x="248966" y="32509"/>
                  </a:lnTo>
                  <a:lnTo>
                    <a:pt x="247699" y="40450"/>
                  </a:lnTo>
                  <a:lnTo>
                    <a:pt x="247902" y="48425"/>
                  </a:lnTo>
                  <a:lnTo>
                    <a:pt x="249548" y="56233"/>
                  </a:lnTo>
                  <a:lnTo>
                    <a:pt x="252610" y="63675"/>
                  </a:lnTo>
                  <a:lnTo>
                    <a:pt x="295206" y="143431"/>
                  </a:lnTo>
                  <a:lnTo>
                    <a:pt x="22817" y="288935"/>
                  </a:lnTo>
                  <a:lnTo>
                    <a:pt x="9504" y="299916"/>
                  </a:lnTo>
                  <a:lnTo>
                    <a:pt x="1706" y="314643"/>
                  </a:lnTo>
                  <a:lnTo>
                    <a:pt x="0" y="331222"/>
                  </a:lnTo>
                  <a:lnTo>
                    <a:pt x="4960" y="347761"/>
                  </a:lnTo>
                  <a:lnTo>
                    <a:pt x="86888" y="501126"/>
                  </a:lnTo>
                  <a:lnTo>
                    <a:pt x="97876" y="514445"/>
                  </a:lnTo>
                  <a:lnTo>
                    <a:pt x="112606" y="522243"/>
                  </a:lnTo>
                  <a:lnTo>
                    <a:pt x="129183" y="523951"/>
                  </a:lnTo>
                  <a:lnTo>
                    <a:pt x="145715" y="518995"/>
                  </a:lnTo>
                  <a:lnTo>
                    <a:pt x="418104" y="373491"/>
                  </a:lnTo>
                  <a:lnTo>
                    <a:pt x="460700" y="453235"/>
                  </a:lnTo>
                  <a:lnTo>
                    <a:pt x="468357" y="463329"/>
                  </a:lnTo>
                  <a:lnTo>
                    <a:pt x="478320" y="470762"/>
                  </a:lnTo>
                  <a:lnTo>
                    <a:pt x="489938" y="475178"/>
                  </a:lnTo>
                  <a:lnTo>
                    <a:pt x="502559" y="476222"/>
                  </a:lnTo>
                  <a:lnTo>
                    <a:pt x="508503" y="475714"/>
                  </a:lnTo>
                  <a:lnTo>
                    <a:pt x="540507" y="446885"/>
                  </a:lnTo>
                  <a:lnTo>
                    <a:pt x="646882" y="139697"/>
                  </a:lnTo>
                  <a:lnTo>
                    <a:pt x="649117" y="122440"/>
                  </a:lnTo>
                  <a:lnTo>
                    <a:pt x="644713" y="106229"/>
                  </a:lnTo>
                  <a:lnTo>
                    <a:pt x="634552" y="92852"/>
                  </a:lnTo>
                  <a:lnTo>
                    <a:pt x="619513" y="84096"/>
                  </a:lnTo>
                  <a:lnTo>
                    <a:pt x="616732" y="83258"/>
                  </a:lnTo>
                  <a:lnTo>
                    <a:pt x="302255" y="886"/>
                  </a:lnTo>
                  <a:lnTo>
                    <a:pt x="28487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7" name="object 27"/>
            <p:cNvSpPr/>
            <p:nvPr/>
          </p:nvSpPr>
          <p:spPr>
            <a:xfrm>
              <a:off x="3798670" y="2051251"/>
              <a:ext cx="649605" cy="524510"/>
            </a:xfrm>
            <a:custGeom>
              <a:avLst/>
              <a:gdLst/>
              <a:ahLst/>
              <a:cxnLst/>
              <a:rect l="l" t="t" r="r" b="b"/>
              <a:pathLst>
                <a:path w="649604" h="524510">
                  <a:moveTo>
                    <a:pt x="616732" y="83258"/>
                  </a:moveTo>
                  <a:lnTo>
                    <a:pt x="302255" y="886"/>
                  </a:lnTo>
                  <a:lnTo>
                    <a:pt x="284879" y="0"/>
                  </a:lnTo>
                  <a:lnTo>
                    <a:pt x="269062" y="5653"/>
                  </a:lnTo>
                  <a:lnTo>
                    <a:pt x="256519" y="16829"/>
                  </a:lnTo>
                  <a:lnTo>
                    <a:pt x="248966" y="32509"/>
                  </a:lnTo>
                  <a:lnTo>
                    <a:pt x="247699" y="40450"/>
                  </a:lnTo>
                  <a:lnTo>
                    <a:pt x="247902" y="48425"/>
                  </a:lnTo>
                  <a:lnTo>
                    <a:pt x="249548" y="56233"/>
                  </a:lnTo>
                  <a:lnTo>
                    <a:pt x="252610" y="63675"/>
                  </a:lnTo>
                  <a:lnTo>
                    <a:pt x="295206" y="143431"/>
                  </a:lnTo>
                  <a:lnTo>
                    <a:pt x="22817" y="288935"/>
                  </a:lnTo>
                  <a:lnTo>
                    <a:pt x="9504" y="299916"/>
                  </a:lnTo>
                  <a:lnTo>
                    <a:pt x="1706" y="314643"/>
                  </a:lnTo>
                  <a:lnTo>
                    <a:pt x="0" y="331222"/>
                  </a:lnTo>
                  <a:lnTo>
                    <a:pt x="4960" y="347761"/>
                  </a:lnTo>
                  <a:lnTo>
                    <a:pt x="86888" y="501126"/>
                  </a:lnTo>
                  <a:lnTo>
                    <a:pt x="97876" y="514445"/>
                  </a:lnTo>
                  <a:lnTo>
                    <a:pt x="112606" y="522243"/>
                  </a:lnTo>
                  <a:lnTo>
                    <a:pt x="129183" y="523951"/>
                  </a:lnTo>
                  <a:lnTo>
                    <a:pt x="145715" y="518995"/>
                  </a:lnTo>
                  <a:lnTo>
                    <a:pt x="418104" y="373491"/>
                  </a:lnTo>
                  <a:lnTo>
                    <a:pt x="460700" y="453235"/>
                  </a:lnTo>
                  <a:lnTo>
                    <a:pt x="468357" y="463329"/>
                  </a:lnTo>
                  <a:lnTo>
                    <a:pt x="478320" y="470762"/>
                  </a:lnTo>
                  <a:lnTo>
                    <a:pt x="489938" y="475178"/>
                  </a:lnTo>
                  <a:lnTo>
                    <a:pt x="502559" y="476222"/>
                  </a:lnTo>
                  <a:lnTo>
                    <a:pt x="508503" y="475714"/>
                  </a:lnTo>
                  <a:lnTo>
                    <a:pt x="540507" y="446885"/>
                  </a:lnTo>
                  <a:lnTo>
                    <a:pt x="646882" y="139697"/>
                  </a:lnTo>
                  <a:lnTo>
                    <a:pt x="649117" y="122440"/>
                  </a:lnTo>
                  <a:lnTo>
                    <a:pt x="644713" y="106229"/>
                  </a:lnTo>
                  <a:lnTo>
                    <a:pt x="634552" y="92852"/>
                  </a:lnTo>
                  <a:lnTo>
                    <a:pt x="619513" y="84096"/>
                  </a:lnTo>
                  <a:lnTo>
                    <a:pt x="618599" y="83792"/>
                  </a:lnTo>
                  <a:lnTo>
                    <a:pt x="617672" y="83512"/>
                  </a:lnTo>
                  <a:lnTo>
                    <a:pt x="616732" y="83258"/>
                  </a:lnTo>
                  <a:close/>
                </a:path>
              </a:pathLst>
            </a:custGeom>
            <a:ln w="13715">
              <a:solidFill>
                <a:srgbClr val="000000"/>
              </a:solidFill>
            </a:ln>
          </p:spPr>
          <p:txBody>
            <a:bodyPr wrap="square" lIns="0" tIns="0" rIns="0" bIns="0" rtlCol="0"/>
            <a:lstStyle/>
            <a:p>
              <a:endParaRPr sz="1600">
                <a:latin typeface="Grammarsaurus" pitchFamily="2" charset="0"/>
              </a:endParaRPr>
            </a:p>
          </p:txBody>
        </p:sp>
        <p:sp>
          <p:nvSpPr>
            <p:cNvPr id="28" name="object 28"/>
            <p:cNvSpPr/>
            <p:nvPr/>
          </p:nvSpPr>
          <p:spPr>
            <a:xfrm>
              <a:off x="7699765" y="2033816"/>
              <a:ext cx="622300" cy="540385"/>
            </a:xfrm>
            <a:custGeom>
              <a:avLst/>
              <a:gdLst/>
              <a:ahLst/>
              <a:cxnLst/>
              <a:rect l="l" t="t" r="r" b="b"/>
              <a:pathLst>
                <a:path w="622300" h="540385">
                  <a:moveTo>
                    <a:pt x="133613" y="0"/>
                  </a:moveTo>
                  <a:lnTo>
                    <a:pt x="6964" y="161224"/>
                  </a:lnTo>
                  <a:lnTo>
                    <a:pt x="0" y="193757"/>
                  </a:lnTo>
                  <a:lnTo>
                    <a:pt x="6087" y="209271"/>
                  </a:lnTo>
                  <a:lnTo>
                    <a:pt x="18076" y="221689"/>
                  </a:lnTo>
                  <a:lnTo>
                    <a:pt x="272305" y="397000"/>
                  </a:lnTo>
                  <a:lnTo>
                    <a:pt x="220984" y="471435"/>
                  </a:lnTo>
                  <a:lnTo>
                    <a:pt x="215525" y="482862"/>
                  </a:lnTo>
                  <a:lnTo>
                    <a:pt x="213486" y="495122"/>
                  </a:lnTo>
                  <a:lnTo>
                    <a:pt x="214889" y="507469"/>
                  </a:lnTo>
                  <a:lnTo>
                    <a:pt x="246954" y="538589"/>
                  </a:lnTo>
                  <a:lnTo>
                    <a:pt x="255017" y="539765"/>
                  </a:lnTo>
                  <a:lnTo>
                    <a:pt x="263224" y="539430"/>
                  </a:lnTo>
                  <a:lnTo>
                    <a:pt x="584992" y="493063"/>
                  </a:lnTo>
                  <a:lnTo>
                    <a:pt x="620953" y="460621"/>
                  </a:lnTo>
                  <a:lnTo>
                    <a:pt x="621834" y="443241"/>
                  </a:lnTo>
                  <a:lnTo>
                    <a:pt x="621314" y="440383"/>
                  </a:lnTo>
                  <a:lnTo>
                    <a:pt x="550270" y="123150"/>
                  </a:lnTo>
                  <a:lnTo>
                    <a:pt x="543084" y="107308"/>
                  </a:lnTo>
                  <a:lnTo>
                    <a:pt x="530806" y="95846"/>
                  </a:lnTo>
                  <a:lnTo>
                    <a:pt x="515124" y="89826"/>
                  </a:lnTo>
                  <a:lnTo>
                    <a:pt x="497730" y="90308"/>
                  </a:lnTo>
                  <a:lnTo>
                    <a:pt x="420374" y="182281"/>
                  </a:lnTo>
                  <a:lnTo>
                    <a:pt x="166146" y="6970"/>
                  </a:lnTo>
                  <a:lnTo>
                    <a:pt x="150278" y="177"/>
                  </a:lnTo>
                  <a:lnTo>
                    <a:pt x="133613"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9" name="object 29"/>
            <p:cNvSpPr/>
            <p:nvPr/>
          </p:nvSpPr>
          <p:spPr>
            <a:xfrm>
              <a:off x="7699765" y="2033816"/>
              <a:ext cx="622300" cy="540385"/>
            </a:xfrm>
            <a:custGeom>
              <a:avLst/>
              <a:gdLst/>
              <a:ahLst/>
              <a:cxnLst/>
              <a:rect l="l" t="t" r="r" b="b"/>
              <a:pathLst>
                <a:path w="622300" h="540385">
                  <a:moveTo>
                    <a:pt x="621314" y="440383"/>
                  </a:moveTo>
                  <a:lnTo>
                    <a:pt x="550270" y="123150"/>
                  </a:lnTo>
                  <a:lnTo>
                    <a:pt x="543084" y="107308"/>
                  </a:lnTo>
                  <a:lnTo>
                    <a:pt x="530806" y="95846"/>
                  </a:lnTo>
                  <a:lnTo>
                    <a:pt x="515124" y="89826"/>
                  </a:lnTo>
                  <a:lnTo>
                    <a:pt x="497730" y="90308"/>
                  </a:lnTo>
                  <a:lnTo>
                    <a:pt x="420374" y="182281"/>
                  </a:lnTo>
                  <a:lnTo>
                    <a:pt x="166146" y="6970"/>
                  </a:lnTo>
                  <a:lnTo>
                    <a:pt x="150278" y="177"/>
                  </a:lnTo>
                  <a:lnTo>
                    <a:pt x="133613" y="0"/>
                  </a:lnTo>
                  <a:lnTo>
                    <a:pt x="118099" y="6083"/>
                  </a:lnTo>
                  <a:lnTo>
                    <a:pt x="105681" y="18070"/>
                  </a:lnTo>
                  <a:lnTo>
                    <a:pt x="6964" y="161224"/>
                  </a:lnTo>
                  <a:lnTo>
                    <a:pt x="172" y="177092"/>
                  </a:lnTo>
                  <a:lnTo>
                    <a:pt x="0" y="193757"/>
                  </a:lnTo>
                  <a:lnTo>
                    <a:pt x="6087" y="209271"/>
                  </a:lnTo>
                  <a:lnTo>
                    <a:pt x="18076" y="221689"/>
                  </a:lnTo>
                  <a:lnTo>
                    <a:pt x="272305" y="397000"/>
                  </a:lnTo>
                  <a:lnTo>
                    <a:pt x="220984" y="471435"/>
                  </a:lnTo>
                  <a:lnTo>
                    <a:pt x="215525" y="482862"/>
                  </a:lnTo>
                  <a:lnTo>
                    <a:pt x="213486" y="495122"/>
                  </a:lnTo>
                  <a:lnTo>
                    <a:pt x="214889" y="507469"/>
                  </a:lnTo>
                  <a:lnTo>
                    <a:pt x="246954" y="538589"/>
                  </a:lnTo>
                  <a:lnTo>
                    <a:pt x="255017" y="539765"/>
                  </a:lnTo>
                  <a:lnTo>
                    <a:pt x="263224" y="539430"/>
                  </a:lnTo>
                  <a:lnTo>
                    <a:pt x="584992" y="493063"/>
                  </a:lnTo>
                  <a:lnTo>
                    <a:pt x="620953" y="460621"/>
                  </a:lnTo>
                  <a:lnTo>
                    <a:pt x="621834" y="443241"/>
                  </a:lnTo>
                  <a:lnTo>
                    <a:pt x="621695" y="442288"/>
                  </a:lnTo>
                  <a:lnTo>
                    <a:pt x="621517" y="441336"/>
                  </a:lnTo>
                  <a:lnTo>
                    <a:pt x="621314" y="440383"/>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30" name="object 30"/>
            <p:cNvSpPr/>
            <p:nvPr/>
          </p:nvSpPr>
          <p:spPr>
            <a:xfrm>
              <a:off x="5728497" y="5066090"/>
              <a:ext cx="678180" cy="528955"/>
            </a:xfrm>
            <a:custGeom>
              <a:avLst/>
              <a:gdLst/>
              <a:ahLst/>
              <a:cxnLst/>
              <a:rect l="l" t="t" r="r" b="b"/>
              <a:pathLst>
                <a:path w="678179" h="528954">
                  <a:moveTo>
                    <a:pt x="288301" y="0"/>
                  </a:moveTo>
                  <a:lnTo>
                    <a:pt x="13854" y="232371"/>
                  </a:lnTo>
                  <a:lnTo>
                    <a:pt x="0" y="262910"/>
                  </a:lnTo>
                  <a:lnTo>
                    <a:pt x="2658" y="279493"/>
                  </a:lnTo>
                  <a:lnTo>
                    <a:pt x="252423" y="517182"/>
                  </a:lnTo>
                  <a:lnTo>
                    <a:pt x="283949" y="528616"/>
                  </a:lnTo>
                  <a:lnTo>
                    <a:pt x="300277" y="524670"/>
                  </a:lnTo>
                  <a:lnTo>
                    <a:pt x="324999" y="493196"/>
                  </a:lnTo>
                  <a:lnTo>
                    <a:pt x="325804" y="485190"/>
                  </a:lnTo>
                  <a:lnTo>
                    <a:pt x="325804" y="394766"/>
                  </a:lnTo>
                  <a:lnTo>
                    <a:pt x="634617" y="394766"/>
                  </a:lnTo>
                  <a:lnTo>
                    <a:pt x="651536" y="391351"/>
                  </a:lnTo>
                  <a:lnTo>
                    <a:pt x="665354" y="382038"/>
                  </a:lnTo>
                  <a:lnTo>
                    <a:pt x="674672" y="368224"/>
                  </a:lnTo>
                  <a:lnTo>
                    <a:pt x="678089" y="351307"/>
                  </a:lnTo>
                  <a:lnTo>
                    <a:pt x="678089" y="177418"/>
                  </a:lnTo>
                  <a:lnTo>
                    <a:pt x="674672" y="160500"/>
                  </a:lnTo>
                  <a:lnTo>
                    <a:pt x="665354" y="146681"/>
                  </a:lnTo>
                  <a:lnTo>
                    <a:pt x="651536" y="137363"/>
                  </a:lnTo>
                  <a:lnTo>
                    <a:pt x="634617" y="133946"/>
                  </a:lnTo>
                  <a:lnTo>
                    <a:pt x="325804" y="133946"/>
                  </a:lnTo>
                  <a:lnTo>
                    <a:pt x="325804" y="43535"/>
                  </a:lnTo>
                  <a:lnTo>
                    <a:pt x="299718" y="3530"/>
                  </a:lnTo>
                  <a:lnTo>
                    <a:pt x="294219" y="1181"/>
                  </a:lnTo>
                  <a:lnTo>
                    <a:pt x="288301"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1" name="object 31"/>
            <p:cNvSpPr/>
            <p:nvPr/>
          </p:nvSpPr>
          <p:spPr>
            <a:xfrm>
              <a:off x="5728497" y="5066090"/>
              <a:ext cx="678180" cy="528955"/>
            </a:xfrm>
            <a:custGeom>
              <a:avLst/>
              <a:gdLst/>
              <a:ahLst/>
              <a:cxnLst/>
              <a:rect l="l" t="t" r="r" b="b"/>
              <a:pathLst>
                <a:path w="678179" h="528954">
                  <a:moveTo>
                    <a:pt x="13854" y="296354"/>
                  </a:moveTo>
                  <a:lnTo>
                    <a:pt x="252423" y="517182"/>
                  </a:lnTo>
                  <a:lnTo>
                    <a:pt x="267333" y="526150"/>
                  </a:lnTo>
                  <a:lnTo>
                    <a:pt x="283949" y="528616"/>
                  </a:lnTo>
                  <a:lnTo>
                    <a:pt x="300277" y="524670"/>
                  </a:lnTo>
                  <a:lnTo>
                    <a:pt x="324999" y="493196"/>
                  </a:lnTo>
                  <a:lnTo>
                    <a:pt x="325804" y="485190"/>
                  </a:lnTo>
                  <a:lnTo>
                    <a:pt x="325804" y="394766"/>
                  </a:lnTo>
                  <a:lnTo>
                    <a:pt x="634617" y="394766"/>
                  </a:lnTo>
                  <a:lnTo>
                    <a:pt x="651536" y="391351"/>
                  </a:lnTo>
                  <a:lnTo>
                    <a:pt x="665354" y="382038"/>
                  </a:lnTo>
                  <a:lnTo>
                    <a:pt x="674672" y="368224"/>
                  </a:lnTo>
                  <a:lnTo>
                    <a:pt x="678089" y="351307"/>
                  </a:lnTo>
                  <a:lnTo>
                    <a:pt x="678089" y="177418"/>
                  </a:lnTo>
                  <a:lnTo>
                    <a:pt x="674672" y="160500"/>
                  </a:lnTo>
                  <a:lnTo>
                    <a:pt x="665354" y="146681"/>
                  </a:lnTo>
                  <a:lnTo>
                    <a:pt x="651536" y="137363"/>
                  </a:lnTo>
                  <a:lnTo>
                    <a:pt x="634617" y="133946"/>
                  </a:lnTo>
                  <a:lnTo>
                    <a:pt x="325804" y="133946"/>
                  </a:lnTo>
                  <a:lnTo>
                    <a:pt x="325804" y="43535"/>
                  </a:lnTo>
                  <a:lnTo>
                    <a:pt x="299718" y="3530"/>
                  </a:lnTo>
                  <a:lnTo>
                    <a:pt x="288301" y="0"/>
                  </a:lnTo>
                  <a:lnTo>
                    <a:pt x="282332" y="63"/>
                  </a:lnTo>
                  <a:lnTo>
                    <a:pt x="13854" y="232371"/>
                  </a:lnTo>
                  <a:lnTo>
                    <a:pt x="0" y="262910"/>
                  </a:lnTo>
                  <a:lnTo>
                    <a:pt x="2658" y="279493"/>
                  </a:lnTo>
                  <a:lnTo>
                    <a:pt x="11796" y="294297"/>
                  </a:lnTo>
                  <a:lnTo>
                    <a:pt x="12457" y="295008"/>
                  </a:lnTo>
                  <a:lnTo>
                    <a:pt x="13142" y="295694"/>
                  </a:lnTo>
                  <a:lnTo>
                    <a:pt x="13854" y="296354"/>
                  </a:lnTo>
                  <a:close/>
                </a:path>
              </a:pathLst>
            </a:custGeom>
            <a:ln w="13716">
              <a:solidFill>
                <a:srgbClr val="000000"/>
              </a:solidFill>
            </a:ln>
          </p:spPr>
          <p:txBody>
            <a:bodyPr wrap="square" lIns="0" tIns="0" rIns="0" bIns="0" rtlCol="0"/>
            <a:lstStyle/>
            <a:p>
              <a:endParaRPr sz="1600">
                <a:latin typeface="Grammarsaurus" pitchFamily="2" charset="0"/>
              </a:endParaRPr>
            </a:p>
          </p:txBody>
        </p:sp>
      </p:grpSp>
      <p:sp>
        <p:nvSpPr>
          <p:cNvPr id="33" name="object 47">
            <a:extLst>
              <a:ext uri="{FF2B5EF4-FFF2-40B4-BE49-F238E27FC236}">
                <a16:creationId xmlns:a16="http://schemas.microsoft.com/office/drawing/2014/main" id="{2A6FD49A-B32A-353B-8EA0-4C1D95B3A39B}"/>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7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10</a:t>
            </a:r>
            <a:endParaRPr sz="2400" dirty="0">
              <a:latin typeface="Grammarsaurus" pitchFamily="2" charset="0"/>
              <a:cs typeface="Arial"/>
            </a:endParaRPr>
          </a:p>
        </p:txBody>
      </p:sp>
      <p:grpSp>
        <p:nvGrpSpPr>
          <p:cNvPr id="6" name="object 6"/>
          <p:cNvGrpSpPr/>
          <p:nvPr/>
        </p:nvGrpSpPr>
        <p:grpSpPr>
          <a:xfrm>
            <a:off x="3523872" y="144021"/>
            <a:ext cx="5144770" cy="772160"/>
            <a:chOff x="3523872" y="144021"/>
            <a:chExt cx="5144770" cy="772160"/>
          </a:xfrm>
        </p:grpSpPr>
        <p:sp>
          <p:nvSpPr>
            <p:cNvPr id="7" name="object 7"/>
            <p:cNvSpPr/>
            <p:nvPr/>
          </p:nvSpPr>
          <p:spPr>
            <a:xfrm>
              <a:off x="3532127" y="152276"/>
              <a:ext cx="5128260" cy="755650"/>
            </a:xfrm>
            <a:custGeom>
              <a:avLst/>
              <a:gdLst/>
              <a:ahLst/>
              <a:cxnLst/>
              <a:rect l="l" t="t" r="r" b="b"/>
              <a:pathLst>
                <a:path w="5128259" h="755650">
                  <a:moveTo>
                    <a:pt x="5088699" y="0"/>
                  </a:moveTo>
                  <a:lnTo>
                    <a:pt x="39039" y="0"/>
                  </a:lnTo>
                  <a:lnTo>
                    <a:pt x="23847" y="3067"/>
                  </a:lnTo>
                  <a:lnTo>
                    <a:pt x="11437" y="11433"/>
                  </a:lnTo>
                  <a:lnTo>
                    <a:pt x="3069" y="23842"/>
                  </a:lnTo>
                  <a:lnTo>
                    <a:pt x="0" y="39039"/>
                  </a:lnTo>
                  <a:lnTo>
                    <a:pt x="0" y="716102"/>
                  </a:lnTo>
                  <a:lnTo>
                    <a:pt x="3069" y="731299"/>
                  </a:lnTo>
                  <a:lnTo>
                    <a:pt x="11437" y="743708"/>
                  </a:lnTo>
                  <a:lnTo>
                    <a:pt x="23847" y="752074"/>
                  </a:lnTo>
                  <a:lnTo>
                    <a:pt x="39039" y="755141"/>
                  </a:lnTo>
                  <a:lnTo>
                    <a:pt x="5088699" y="755141"/>
                  </a:lnTo>
                  <a:lnTo>
                    <a:pt x="5103897" y="752074"/>
                  </a:lnTo>
                  <a:lnTo>
                    <a:pt x="5116306" y="743708"/>
                  </a:lnTo>
                  <a:lnTo>
                    <a:pt x="5124671" y="731299"/>
                  </a:lnTo>
                  <a:lnTo>
                    <a:pt x="5127739" y="716102"/>
                  </a:lnTo>
                  <a:lnTo>
                    <a:pt x="5127739" y="39039"/>
                  </a:lnTo>
                  <a:lnTo>
                    <a:pt x="5124671" y="23842"/>
                  </a:lnTo>
                  <a:lnTo>
                    <a:pt x="5116306" y="11433"/>
                  </a:lnTo>
                  <a:lnTo>
                    <a:pt x="5103897" y="3067"/>
                  </a:lnTo>
                  <a:lnTo>
                    <a:pt x="5088699" y="0"/>
                  </a:lnTo>
                  <a:close/>
                </a:path>
              </a:pathLst>
            </a:custGeom>
            <a:solidFill>
              <a:srgbClr val="E8ECDD"/>
            </a:solidFill>
          </p:spPr>
          <p:txBody>
            <a:bodyPr wrap="square" lIns="0" tIns="0" rIns="0" bIns="0" rtlCol="0"/>
            <a:lstStyle/>
            <a:p>
              <a:endParaRPr sz="1600">
                <a:latin typeface="Grammarsaurus" pitchFamily="2" charset="0"/>
              </a:endParaRPr>
            </a:p>
          </p:txBody>
        </p:sp>
        <p:sp>
          <p:nvSpPr>
            <p:cNvPr id="8" name="object 8"/>
            <p:cNvSpPr/>
            <p:nvPr/>
          </p:nvSpPr>
          <p:spPr>
            <a:xfrm>
              <a:off x="3532127" y="152276"/>
              <a:ext cx="5128260" cy="755650"/>
            </a:xfrm>
            <a:custGeom>
              <a:avLst/>
              <a:gdLst/>
              <a:ahLst/>
              <a:cxnLst/>
              <a:rect l="l" t="t" r="r" b="b"/>
              <a:pathLst>
                <a:path w="5128259" h="755650">
                  <a:moveTo>
                    <a:pt x="5088699" y="755141"/>
                  </a:moveTo>
                  <a:lnTo>
                    <a:pt x="39039" y="755141"/>
                  </a:lnTo>
                  <a:lnTo>
                    <a:pt x="23847" y="752074"/>
                  </a:lnTo>
                  <a:lnTo>
                    <a:pt x="11437" y="743708"/>
                  </a:lnTo>
                  <a:lnTo>
                    <a:pt x="3069" y="731299"/>
                  </a:lnTo>
                  <a:lnTo>
                    <a:pt x="0" y="716102"/>
                  </a:lnTo>
                  <a:lnTo>
                    <a:pt x="0" y="39039"/>
                  </a:lnTo>
                  <a:lnTo>
                    <a:pt x="3069" y="23842"/>
                  </a:lnTo>
                  <a:lnTo>
                    <a:pt x="11437" y="11433"/>
                  </a:lnTo>
                  <a:lnTo>
                    <a:pt x="23847" y="3067"/>
                  </a:lnTo>
                  <a:lnTo>
                    <a:pt x="39039" y="0"/>
                  </a:lnTo>
                  <a:lnTo>
                    <a:pt x="5088699" y="0"/>
                  </a:lnTo>
                  <a:lnTo>
                    <a:pt x="5103897" y="3067"/>
                  </a:lnTo>
                  <a:lnTo>
                    <a:pt x="5116306" y="11433"/>
                  </a:lnTo>
                  <a:lnTo>
                    <a:pt x="5124671" y="23842"/>
                  </a:lnTo>
                  <a:lnTo>
                    <a:pt x="5127739" y="39039"/>
                  </a:lnTo>
                  <a:lnTo>
                    <a:pt x="5127739" y="716102"/>
                  </a:lnTo>
                  <a:lnTo>
                    <a:pt x="5124671" y="731299"/>
                  </a:lnTo>
                  <a:lnTo>
                    <a:pt x="5116306" y="743708"/>
                  </a:lnTo>
                  <a:lnTo>
                    <a:pt x="5103897" y="752074"/>
                  </a:lnTo>
                  <a:lnTo>
                    <a:pt x="5088699"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9" name="object 9"/>
          <p:cNvSpPr txBox="1">
            <a:spLocks noGrp="1"/>
          </p:cNvSpPr>
          <p:nvPr>
            <p:ph type="title"/>
          </p:nvPr>
        </p:nvSpPr>
        <p:spPr>
          <a:xfrm>
            <a:off x="3532127" y="242469"/>
            <a:ext cx="5128260" cy="536044"/>
          </a:xfrm>
          <a:prstGeom prst="rect">
            <a:avLst/>
          </a:prstGeom>
        </p:spPr>
        <p:txBody>
          <a:bodyPr vert="horz" wrap="square" lIns="0" tIns="12700" rIns="0" bIns="0" rtlCol="0">
            <a:spAutoFit/>
          </a:bodyPr>
          <a:lstStyle/>
          <a:p>
            <a:pPr marL="801688" indent="-792163" algn="ctr">
              <a:lnSpc>
                <a:spcPct val="100000"/>
              </a:lnSpc>
              <a:spcBef>
                <a:spcPts val="100"/>
              </a:spcBef>
            </a:pPr>
            <a:r>
              <a:rPr sz="3400" dirty="0">
                <a:latin typeface="Grammarsaurus" pitchFamily="2" charset="0"/>
              </a:rPr>
              <a:t>The stages of a life cycle</a:t>
            </a:r>
          </a:p>
        </p:txBody>
      </p:sp>
      <p:grpSp>
        <p:nvGrpSpPr>
          <p:cNvPr id="10" name="object 10"/>
          <p:cNvGrpSpPr/>
          <p:nvPr/>
        </p:nvGrpSpPr>
        <p:grpSpPr>
          <a:xfrm>
            <a:off x="1904479" y="2005253"/>
            <a:ext cx="8383270" cy="4707255"/>
            <a:chOff x="1904479" y="2005253"/>
            <a:chExt cx="8383270" cy="4707255"/>
          </a:xfrm>
        </p:grpSpPr>
        <p:sp>
          <p:nvSpPr>
            <p:cNvPr id="11" name="object 11"/>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2" name="object 12"/>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2" cstate="print"/>
            <a:stretch>
              <a:fillRect/>
            </a:stretch>
          </p:blipFill>
          <p:spPr>
            <a:xfrm>
              <a:off x="5059741" y="6395515"/>
              <a:ext cx="270802" cy="270802"/>
            </a:xfrm>
            <a:prstGeom prst="rect">
              <a:avLst/>
            </a:prstGeom>
          </p:spPr>
        </p:pic>
        <p:pic>
          <p:nvPicPr>
            <p:cNvPr id="14" name="object 14"/>
            <p:cNvPicPr/>
            <p:nvPr/>
          </p:nvPicPr>
          <p:blipFill>
            <a:blip r:embed="rId3" cstate="print"/>
            <a:stretch>
              <a:fillRect/>
            </a:stretch>
          </p:blipFill>
          <p:spPr>
            <a:xfrm>
              <a:off x="3402279" y="4674641"/>
              <a:ext cx="2172512" cy="1445120"/>
            </a:xfrm>
            <a:prstGeom prst="rect">
              <a:avLst/>
            </a:prstGeom>
          </p:spPr>
        </p:pic>
        <p:sp>
          <p:nvSpPr>
            <p:cNvPr id="15" name="object 15"/>
            <p:cNvSpPr/>
            <p:nvPr/>
          </p:nvSpPr>
          <p:spPr>
            <a:xfrm>
              <a:off x="3402279" y="4674641"/>
              <a:ext cx="2172970" cy="1445260"/>
            </a:xfrm>
            <a:custGeom>
              <a:avLst/>
              <a:gdLst/>
              <a:ahLst/>
              <a:cxnLst/>
              <a:rect l="l" t="t" r="r" b="b"/>
              <a:pathLst>
                <a:path w="2172970" h="1445260">
                  <a:moveTo>
                    <a:pt x="2172512" y="1445120"/>
                  </a:moveTo>
                  <a:lnTo>
                    <a:pt x="0" y="1445120"/>
                  </a:lnTo>
                  <a:lnTo>
                    <a:pt x="0" y="0"/>
                  </a:lnTo>
                  <a:lnTo>
                    <a:pt x="2172512" y="0"/>
                  </a:lnTo>
                  <a:lnTo>
                    <a:pt x="2172512" y="144512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6" name="object 16"/>
            <p:cNvPicPr/>
            <p:nvPr/>
          </p:nvPicPr>
          <p:blipFill>
            <a:blip r:embed="rId4" cstate="print"/>
            <a:stretch>
              <a:fillRect/>
            </a:stretch>
          </p:blipFill>
          <p:spPr>
            <a:xfrm>
              <a:off x="6612674" y="4673142"/>
              <a:ext cx="2177046" cy="1448130"/>
            </a:xfrm>
            <a:prstGeom prst="rect">
              <a:avLst/>
            </a:prstGeom>
          </p:spPr>
        </p:pic>
        <p:sp>
          <p:nvSpPr>
            <p:cNvPr id="17" name="object 17"/>
            <p:cNvSpPr/>
            <p:nvPr/>
          </p:nvSpPr>
          <p:spPr>
            <a:xfrm>
              <a:off x="6612674" y="4673142"/>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8" name="object 18"/>
            <p:cNvPicPr/>
            <p:nvPr/>
          </p:nvPicPr>
          <p:blipFill>
            <a:blip r:embed="rId5" cstate="print"/>
            <a:stretch>
              <a:fillRect/>
            </a:stretch>
          </p:blipFill>
          <p:spPr>
            <a:xfrm>
              <a:off x="5007470" y="2011603"/>
              <a:ext cx="2177046" cy="1448130"/>
            </a:xfrm>
            <a:prstGeom prst="rect">
              <a:avLst/>
            </a:prstGeom>
          </p:spPr>
        </p:pic>
        <p:sp>
          <p:nvSpPr>
            <p:cNvPr id="19" name="object 19"/>
            <p:cNvSpPr/>
            <p:nvPr/>
          </p:nvSpPr>
          <p:spPr>
            <a:xfrm>
              <a:off x="5007482" y="2011603"/>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6" cstate="print"/>
            <a:stretch>
              <a:fillRect/>
            </a:stretch>
          </p:blipFill>
          <p:spPr>
            <a:xfrm>
              <a:off x="8109483" y="2812021"/>
              <a:ext cx="2171700" cy="1444574"/>
            </a:xfrm>
            <a:prstGeom prst="rect">
              <a:avLst/>
            </a:prstGeom>
          </p:spPr>
        </p:pic>
        <p:sp>
          <p:nvSpPr>
            <p:cNvPr id="21" name="object 21"/>
            <p:cNvSpPr/>
            <p:nvPr/>
          </p:nvSpPr>
          <p:spPr>
            <a:xfrm>
              <a:off x="8104136" y="2809316"/>
              <a:ext cx="2177415" cy="1447800"/>
            </a:xfrm>
            <a:custGeom>
              <a:avLst/>
              <a:gdLst/>
              <a:ahLst/>
              <a:cxnLst/>
              <a:rect l="l" t="t" r="r" b="b"/>
              <a:pathLst>
                <a:path w="2177415" h="1447800">
                  <a:moveTo>
                    <a:pt x="2177046" y="1447291"/>
                  </a:moveTo>
                  <a:lnTo>
                    <a:pt x="5346" y="1447291"/>
                  </a:lnTo>
                  <a:lnTo>
                    <a:pt x="5346" y="2717"/>
                  </a:lnTo>
                  <a:lnTo>
                    <a:pt x="2177046" y="2717"/>
                  </a:lnTo>
                  <a:lnTo>
                    <a:pt x="2177046" y="1447291"/>
                  </a:lnTo>
                  <a:close/>
                </a:path>
                <a:path w="2177415" h="1447800">
                  <a:moveTo>
                    <a:pt x="2171700" y="1444574"/>
                  </a:moveTo>
                  <a:lnTo>
                    <a:pt x="0" y="1444574"/>
                  </a:lnTo>
                  <a:lnTo>
                    <a:pt x="0" y="0"/>
                  </a:lnTo>
                  <a:lnTo>
                    <a:pt x="2171700" y="0"/>
                  </a:lnTo>
                  <a:lnTo>
                    <a:pt x="2171700" y="1444574"/>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2" name="object 22"/>
            <p:cNvPicPr/>
            <p:nvPr/>
          </p:nvPicPr>
          <p:blipFill>
            <a:blip r:embed="rId7" cstate="print"/>
            <a:stretch>
              <a:fillRect/>
            </a:stretch>
          </p:blipFill>
          <p:spPr>
            <a:xfrm>
              <a:off x="1910816" y="2810255"/>
              <a:ext cx="2177046" cy="1448130"/>
            </a:xfrm>
            <a:prstGeom prst="rect">
              <a:avLst/>
            </a:prstGeom>
          </p:spPr>
        </p:pic>
        <p:sp>
          <p:nvSpPr>
            <p:cNvPr id="23" name="object 23"/>
            <p:cNvSpPr/>
            <p:nvPr/>
          </p:nvSpPr>
          <p:spPr>
            <a:xfrm>
              <a:off x="1910829" y="2810255"/>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4" name="object 24"/>
            <p:cNvSpPr/>
            <p:nvPr/>
          </p:nvSpPr>
          <p:spPr>
            <a:xfrm>
              <a:off x="8966405" y="4339145"/>
              <a:ext cx="447675" cy="477520"/>
            </a:xfrm>
            <a:custGeom>
              <a:avLst/>
              <a:gdLst/>
              <a:ahLst/>
              <a:cxnLst/>
              <a:rect l="l" t="t" r="r" b="b"/>
              <a:pathLst>
                <a:path w="447675" h="477520">
                  <a:moveTo>
                    <a:pt x="303679" y="0"/>
                  </a:moveTo>
                  <a:lnTo>
                    <a:pt x="290594" y="3425"/>
                  </a:lnTo>
                  <a:lnTo>
                    <a:pt x="279438" y="11904"/>
                  </a:lnTo>
                  <a:lnTo>
                    <a:pt x="113919" y="200067"/>
                  </a:lnTo>
                  <a:lnTo>
                    <a:pt x="58826" y="151604"/>
                  </a:lnTo>
                  <a:lnTo>
                    <a:pt x="50136" y="146121"/>
                  </a:lnTo>
                  <a:lnTo>
                    <a:pt x="40449" y="143311"/>
                  </a:lnTo>
                  <a:lnTo>
                    <a:pt x="30362" y="143264"/>
                  </a:lnTo>
                  <a:lnTo>
                    <a:pt x="20472" y="146067"/>
                  </a:lnTo>
                  <a:lnTo>
                    <a:pt x="0" y="179163"/>
                  </a:lnTo>
                  <a:lnTo>
                    <a:pt x="6680" y="442891"/>
                  </a:lnTo>
                  <a:lnTo>
                    <a:pt x="9901" y="456642"/>
                  </a:lnTo>
                  <a:lnTo>
                    <a:pt x="17865" y="467706"/>
                  </a:lnTo>
                  <a:lnTo>
                    <a:pt x="29397" y="474976"/>
                  </a:lnTo>
                  <a:lnTo>
                    <a:pt x="43319" y="477346"/>
                  </a:lnTo>
                  <a:lnTo>
                    <a:pt x="45669" y="477194"/>
                  </a:lnTo>
                  <a:lnTo>
                    <a:pt x="308102" y="450194"/>
                  </a:lnTo>
                  <a:lnTo>
                    <a:pt x="338311" y="425050"/>
                  </a:lnTo>
                  <a:lnTo>
                    <a:pt x="339585" y="410989"/>
                  </a:lnTo>
                  <a:lnTo>
                    <a:pt x="338283" y="404586"/>
                  </a:lnTo>
                  <a:lnTo>
                    <a:pt x="335857" y="398579"/>
                  </a:lnTo>
                  <a:lnTo>
                    <a:pt x="332384" y="393114"/>
                  </a:lnTo>
                  <a:lnTo>
                    <a:pt x="327939" y="388332"/>
                  </a:lnTo>
                  <a:lnTo>
                    <a:pt x="272846" y="339869"/>
                  </a:lnTo>
                  <a:lnTo>
                    <a:pt x="438365" y="151706"/>
                  </a:lnTo>
                  <a:lnTo>
                    <a:pt x="445352" y="139564"/>
                  </a:lnTo>
                  <a:lnTo>
                    <a:pt x="447082" y="126152"/>
                  </a:lnTo>
                  <a:lnTo>
                    <a:pt x="443657" y="113071"/>
                  </a:lnTo>
                  <a:lnTo>
                    <a:pt x="435178" y="101922"/>
                  </a:lnTo>
                  <a:lnTo>
                    <a:pt x="329234" y="8716"/>
                  </a:lnTo>
                  <a:lnTo>
                    <a:pt x="317092" y="1730"/>
                  </a:lnTo>
                  <a:lnTo>
                    <a:pt x="30367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5" name="object 25"/>
            <p:cNvSpPr/>
            <p:nvPr/>
          </p:nvSpPr>
          <p:spPr>
            <a:xfrm>
              <a:off x="8966405" y="4339145"/>
              <a:ext cx="447675" cy="477520"/>
            </a:xfrm>
            <a:custGeom>
              <a:avLst/>
              <a:gdLst/>
              <a:ahLst/>
              <a:cxnLst/>
              <a:rect l="l" t="t" r="r" b="b"/>
              <a:pathLst>
                <a:path w="447675" h="477520">
                  <a:moveTo>
                    <a:pt x="45669" y="477194"/>
                  </a:moveTo>
                  <a:lnTo>
                    <a:pt x="308102" y="450194"/>
                  </a:lnTo>
                  <a:lnTo>
                    <a:pt x="338311" y="425050"/>
                  </a:lnTo>
                  <a:lnTo>
                    <a:pt x="339585" y="410989"/>
                  </a:lnTo>
                  <a:lnTo>
                    <a:pt x="338283" y="404586"/>
                  </a:lnTo>
                  <a:lnTo>
                    <a:pt x="335857" y="398579"/>
                  </a:lnTo>
                  <a:lnTo>
                    <a:pt x="332384" y="393114"/>
                  </a:lnTo>
                  <a:lnTo>
                    <a:pt x="327939" y="388332"/>
                  </a:lnTo>
                  <a:lnTo>
                    <a:pt x="272846" y="339869"/>
                  </a:lnTo>
                  <a:lnTo>
                    <a:pt x="438365" y="151706"/>
                  </a:lnTo>
                  <a:lnTo>
                    <a:pt x="445352" y="139564"/>
                  </a:lnTo>
                  <a:lnTo>
                    <a:pt x="447082" y="126152"/>
                  </a:lnTo>
                  <a:lnTo>
                    <a:pt x="443657" y="113071"/>
                  </a:lnTo>
                  <a:lnTo>
                    <a:pt x="435178" y="101922"/>
                  </a:lnTo>
                  <a:lnTo>
                    <a:pt x="329234" y="8716"/>
                  </a:lnTo>
                  <a:lnTo>
                    <a:pt x="317092" y="1730"/>
                  </a:lnTo>
                  <a:lnTo>
                    <a:pt x="303679" y="0"/>
                  </a:lnTo>
                  <a:lnTo>
                    <a:pt x="290594" y="3425"/>
                  </a:lnTo>
                  <a:lnTo>
                    <a:pt x="279438" y="11904"/>
                  </a:lnTo>
                  <a:lnTo>
                    <a:pt x="113919" y="200067"/>
                  </a:lnTo>
                  <a:lnTo>
                    <a:pt x="58826" y="151604"/>
                  </a:lnTo>
                  <a:lnTo>
                    <a:pt x="50136" y="146121"/>
                  </a:lnTo>
                  <a:lnTo>
                    <a:pt x="40449" y="143311"/>
                  </a:lnTo>
                  <a:lnTo>
                    <a:pt x="30362" y="143264"/>
                  </a:lnTo>
                  <a:lnTo>
                    <a:pt x="20472" y="146067"/>
                  </a:lnTo>
                  <a:lnTo>
                    <a:pt x="0" y="179163"/>
                  </a:lnTo>
                  <a:lnTo>
                    <a:pt x="6680" y="442891"/>
                  </a:lnTo>
                  <a:lnTo>
                    <a:pt x="9901" y="456642"/>
                  </a:lnTo>
                  <a:lnTo>
                    <a:pt x="17865" y="467706"/>
                  </a:lnTo>
                  <a:lnTo>
                    <a:pt x="29397" y="474976"/>
                  </a:lnTo>
                  <a:lnTo>
                    <a:pt x="43319" y="477346"/>
                  </a:lnTo>
                  <a:lnTo>
                    <a:pt x="44107" y="477321"/>
                  </a:lnTo>
                  <a:lnTo>
                    <a:pt x="44881" y="477270"/>
                  </a:lnTo>
                  <a:lnTo>
                    <a:pt x="45669" y="477194"/>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26" name="object 26"/>
            <p:cNvSpPr/>
            <p:nvPr/>
          </p:nvSpPr>
          <p:spPr>
            <a:xfrm>
              <a:off x="2775770" y="4339090"/>
              <a:ext cx="447675" cy="477520"/>
            </a:xfrm>
            <a:custGeom>
              <a:avLst/>
              <a:gdLst/>
              <a:ahLst/>
              <a:cxnLst/>
              <a:rect l="l" t="t" r="r" b="b"/>
              <a:pathLst>
                <a:path w="447675" h="477520">
                  <a:moveTo>
                    <a:pt x="43319" y="0"/>
                  </a:moveTo>
                  <a:lnTo>
                    <a:pt x="9901" y="20704"/>
                  </a:lnTo>
                  <a:lnTo>
                    <a:pt x="0" y="298183"/>
                  </a:lnTo>
                  <a:lnTo>
                    <a:pt x="508" y="304830"/>
                  </a:lnTo>
                  <a:lnTo>
                    <a:pt x="30362" y="334082"/>
                  </a:lnTo>
                  <a:lnTo>
                    <a:pt x="40449" y="334035"/>
                  </a:lnTo>
                  <a:lnTo>
                    <a:pt x="50136" y="331225"/>
                  </a:lnTo>
                  <a:lnTo>
                    <a:pt x="58826" y="325742"/>
                  </a:lnTo>
                  <a:lnTo>
                    <a:pt x="113919" y="277279"/>
                  </a:lnTo>
                  <a:lnTo>
                    <a:pt x="279438" y="465442"/>
                  </a:lnTo>
                  <a:lnTo>
                    <a:pt x="290594" y="473921"/>
                  </a:lnTo>
                  <a:lnTo>
                    <a:pt x="303679" y="477346"/>
                  </a:lnTo>
                  <a:lnTo>
                    <a:pt x="317092" y="475616"/>
                  </a:lnTo>
                  <a:lnTo>
                    <a:pt x="329234" y="468629"/>
                  </a:lnTo>
                  <a:lnTo>
                    <a:pt x="435178" y="375424"/>
                  </a:lnTo>
                  <a:lnTo>
                    <a:pt x="443657" y="364275"/>
                  </a:lnTo>
                  <a:lnTo>
                    <a:pt x="447082" y="351194"/>
                  </a:lnTo>
                  <a:lnTo>
                    <a:pt x="445352" y="337782"/>
                  </a:lnTo>
                  <a:lnTo>
                    <a:pt x="438365" y="325640"/>
                  </a:lnTo>
                  <a:lnTo>
                    <a:pt x="272834" y="137477"/>
                  </a:lnTo>
                  <a:lnTo>
                    <a:pt x="327939" y="89014"/>
                  </a:lnTo>
                  <a:lnTo>
                    <a:pt x="332384" y="84232"/>
                  </a:lnTo>
                  <a:lnTo>
                    <a:pt x="335857" y="78766"/>
                  </a:lnTo>
                  <a:lnTo>
                    <a:pt x="338283" y="72760"/>
                  </a:lnTo>
                  <a:lnTo>
                    <a:pt x="339585" y="66357"/>
                  </a:lnTo>
                  <a:lnTo>
                    <a:pt x="338311" y="52296"/>
                  </a:lnTo>
                  <a:lnTo>
                    <a:pt x="331963" y="40235"/>
                  </a:lnTo>
                  <a:lnTo>
                    <a:pt x="321556" y="31433"/>
                  </a:lnTo>
                  <a:lnTo>
                    <a:pt x="308102" y="27152"/>
                  </a:lnTo>
                  <a:lnTo>
                    <a:pt x="45669" y="152"/>
                  </a:lnTo>
                  <a:lnTo>
                    <a:pt x="4331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7" name="object 27"/>
            <p:cNvSpPr/>
            <p:nvPr/>
          </p:nvSpPr>
          <p:spPr>
            <a:xfrm>
              <a:off x="2775770" y="4339090"/>
              <a:ext cx="447675" cy="477520"/>
            </a:xfrm>
            <a:custGeom>
              <a:avLst/>
              <a:gdLst/>
              <a:ahLst/>
              <a:cxnLst/>
              <a:rect l="l" t="t" r="r" b="b"/>
              <a:pathLst>
                <a:path w="447675" h="477520">
                  <a:moveTo>
                    <a:pt x="45669" y="152"/>
                  </a:moveTo>
                  <a:lnTo>
                    <a:pt x="308102" y="27152"/>
                  </a:lnTo>
                  <a:lnTo>
                    <a:pt x="338311" y="52296"/>
                  </a:lnTo>
                  <a:lnTo>
                    <a:pt x="339585" y="66357"/>
                  </a:lnTo>
                  <a:lnTo>
                    <a:pt x="338283" y="72760"/>
                  </a:lnTo>
                  <a:lnTo>
                    <a:pt x="335857" y="78766"/>
                  </a:lnTo>
                  <a:lnTo>
                    <a:pt x="332384" y="84232"/>
                  </a:lnTo>
                  <a:lnTo>
                    <a:pt x="327939" y="89014"/>
                  </a:lnTo>
                  <a:lnTo>
                    <a:pt x="272834" y="137477"/>
                  </a:lnTo>
                  <a:lnTo>
                    <a:pt x="438365" y="325640"/>
                  </a:lnTo>
                  <a:lnTo>
                    <a:pt x="445352" y="337782"/>
                  </a:lnTo>
                  <a:lnTo>
                    <a:pt x="447082" y="351194"/>
                  </a:lnTo>
                  <a:lnTo>
                    <a:pt x="443657" y="364275"/>
                  </a:lnTo>
                  <a:lnTo>
                    <a:pt x="435178" y="375424"/>
                  </a:lnTo>
                  <a:lnTo>
                    <a:pt x="329234" y="468629"/>
                  </a:lnTo>
                  <a:lnTo>
                    <a:pt x="317092" y="475616"/>
                  </a:lnTo>
                  <a:lnTo>
                    <a:pt x="303679" y="477346"/>
                  </a:lnTo>
                  <a:lnTo>
                    <a:pt x="290594" y="473921"/>
                  </a:lnTo>
                  <a:lnTo>
                    <a:pt x="279438" y="465442"/>
                  </a:lnTo>
                  <a:lnTo>
                    <a:pt x="113919" y="277279"/>
                  </a:lnTo>
                  <a:lnTo>
                    <a:pt x="58826" y="325742"/>
                  </a:lnTo>
                  <a:lnTo>
                    <a:pt x="50136" y="331225"/>
                  </a:lnTo>
                  <a:lnTo>
                    <a:pt x="40449" y="334035"/>
                  </a:lnTo>
                  <a:lnTo>
                    <a:pt x="30362" y="334082"/>
                  </a:lnTo>
                  <a:lnTo>
                    <a:pt x="20472" y="331279"/>
                  </a:lnTo>
                  <a:lnTo>
                    <a:pt x="0" y="298183"/>
                  </a:lnTo>
                  <a:lnTo>
                    <a:pt x="6680" y="34455"/>
                  </a:lnTo>
                  <a:lnTo>
                    <a:pt x="9901" y="20704"/>
                  </a:lnTo>
                  <a:lnTo>
                    <a:pt x="17865" y="9640"/>
                  </a:lnTo>
                  <a:lnTo>
                    <a:pt x="29397" y="2370"/>
                  </a:lnTo>
                  <a:lnTo>
                    <a:pt x="43319" y="0"/>
                  </a:lnTo>
                  <a:lnTo>
                    <a:pt x="44107" y="25"/>
                  </a:lnTo>
                  <a:lnTo>
                    <a:pt x="44881" y="76"/>
                  </a:lnTo>
                  <a:lnTo>
                    <a:pt x="45669" y="152"/>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28" name="object 28"/>
            <p:cNvSpPr/>
            <p:nvPr/>
          </p:nvSpPr>
          <p:spPr>
            <a:xfrm>
              <a:off x="4231676" y="2736070"/>
              <a:ext cx="527050" cy="425450"/>
            </a:xfrm>
            <a:custGeom>
              <a:avLst/>
              <a:gdLst/>
              <a:ahLst/>
              <a:cxnLst/>
              <a:rect l="l" t="t" r="r" b="b"/>
              <a:pathLst>
                <a:path w="527050" h="425450">
                  <a:moveTo>
                    <a:pt x="231179" y="0"/>
                  </a:moveTo>
                  <a:lnTo>
                    <a:pt x="218343" y="4588"/>
                  </a:lnTo>
                  <a:lnTo>
                    <a:pt x="208165" y="13656"/>
                  </a:lnTo>
                  <a:lnTo>
                    <a:pt x="202036" y="26380"/>
                  </a:lnTo>
                  <a:lnTo>
                    <a:pt x="201009" y="32827"/>
                  </a:lnTo>
                  <a:lnTo>
                    <a:pt x="201173" y="39300"/>
                  </a:lnTo>
                  <a:lnTo>
                    <a:pt x="202508" y="45637"/>
                  </a:lnTo>
                  <a:lnTo>
                    <a:pt x="204996" y="51678"/>
                  </a:lnTo>
                  <a:lnTo>
                    <a:pt x="239565" y="116397"/>
                  </a:lnTo>
                  <a:lnTo>
                    <a:pt x="18521" y="234469"/>
                  </a:lnTo>
                  <a:lnTo>
                    <a:pt x="7717" y="243386"/>
                  </a:lnTo>
                  <a:lnTo>
                    <a:pt x="1388" y="255338"/>
                  </a:lnTo>
                  <a:lnTo>
                    <a:pt x="0" y="268791"/>
                  </a:lnTo>
                  <a:lnTo>
                    <a:pt x="4018" y="282208"/>
                  </a:lnTo>
                  <a:lnTo>
                    <a:pt x="70503" y="406681"/>
                  </a:lnTo>
                  <a:lnTo>
                    <a:pt x="79419" y="417486"/>
                  </a:lnTo>
                  <a:lnTo>
                    <a:pt x="91372" y="423813"/>
                  </a:lnTo>
                  <a:lnTo>
                    <a:pt x="104825" y="425198"/>
                  </a:lnTo>
                  <a:lnTo>
                    <a:pt x="118242" y="421172"/>
                  </a:lnTo>
                  <a:lnTo>
                    <a:pt x="339298" y="303087"/>
                  </a:lnTo>
                  <a:lnTo>
                    <a:pt x="373867" y="367806"/>
                  </a:lnTo>
                  <a:lnTo>
                    <a:pt x="380077" y="375997"/>
                  </a:lnTo>
                  <a:lnTo>
                    <a:pt x="388161" y="382030"/>
                  </a:lnTo>
                  <a:lnTo>
                    <a:pt x="397588" y="385616"/>
                  </a:lnTo>
                  <a:lnTo>
                    <a:pt x="407827" y="386463"/>
                  </a:lnTo>
                  <a:lnTo>
                    <a:pt x="412666" y="386044"/>
                  </a:lnTo>
                  <a:lnTo>
                    <a:pt x="524959" y="113375"/>
                  </a:lnTo>
                  <a:lnTo>
                    <a:pt x="526771" y="99370"/>
                  </a:lnTo>
                  <a:lnTo>
                    <a:pt x="523197" y="86212"/>
                  </a:lnTo>
                  <a:lnTo>
                    <a:pt x="514951" y="75356"/>
                  </a:lnTo>
                  <a:lnTo>
                    <a:pt x="502747" y="68251"/>
                  </a:lnTo>
                  <a:lnTo>
                    <a:pt x="500486" y="67566"/>
                  </a:lnTo>
                  <a:lnTo>
                    <a:pt x="245280" y="713"/>
                  </a:lnTo>
                  <a:lnTo>
                    <a:pt x="23117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9" name="object 29"/>
            <p:cNvSpPr/>
            <p:nvPr/>
          </p:nvSpPr>
          <p:spPr>
            <a:xfrm>
              <a:off x="4231676" y="2736070"/>
              <a:ext cx="527050" cy="425450"/>
            </a:xfrm>
            <a:custGeom>
              <a:avLst/>
              <a:gdLst/>
              <a:ahLst/>
              <a:cxnLst/>
              <a:rect l="l" t="t" r="r" b="b"/>
              <a:pathLst>
                <a:path w="527050" h="425450">
                  <a:moveTo>
                    <a:pt x="500486" y="67566"/>
                  </a:moveTo>
                  <a:lnTo>
                    <a:pt x="245280" y="713"/>
                  </a:lnTo>
                  <a:lnTo>
                    <a:pt x="231179" y="0"/>
                  </a:lnTo>
                  <a:lnTo>
                    <a:pt x="218343" y="4588"/>
                  </a:lnTo>
                  <a:lnTo>
                    <a:pt x="208165" y="13656"/>
                  </a:lnTo>
                  <a:lnTo>
                    <a:pt x="202036" y="26380"/>
                  </a:lnTo>
                  <a:lnTo>
                    <a:pt x="201009" y="32827"/>
                  </a:lnTo>
                  <a:lnTo>
                    <a:pt x="201173" y="39300"/>
                  </a:lnTo>
                  <a:lnTo>
                    <a:pt x="202508" y="45637"/>
                  </a:lnTo>
                  <a:lnTo>
                    <a:pt x="204996" y="51678"/>
                  </a:lnTo>
                  <a:lnTo>
                    <a:pt x="239565" y="116397"/>
                  </a:lnTo>
                  <a:lnTo>
                    <a:pt x="18521" y="234469"/>
                  </a:lnTo>
                  <a:lnTo>
                    <a:pt x="7717" y="243386"/>
                  </a:lnTo>
                  <a:lnTo>
                    <a:pt x="1388" y="255338"/>
                  </a:lnTo>
                  <a:lnTo>
                    <a:pt x="0" y="268791"/>
                  </a:lnTo>
                  <a:lnTo>
                    <a:pt x="4018" y="282208"/>
                  </a:lnTo>
                  <a:lnTo>
                    <a:pt x="70503" y="406681"/>
                  </a:lnTo>
                  <a:lnTo>
                    <a:pt x="79419" y="417486"/>
                  </a:lnTo>
                  <a:lnTo>
                    <a:pt x="91372" y="423813"/>
                  </a:lnTo>
                  <a:lnTo>
                    <a:pt x="104825" y="425198"/>
                  </a:lnTo>
                  <a:lnTo>
                    <a:pt x="118242" y="421172"/>
                  </a:lnTo>
                  <a:lnTo>
                    <a:pt x="339298" y="303087"/>
                  </a:lnTo>
                  <a:lnTo>
                    <a:pt x="373867" y="367806"/>
                  </a:lnTo>
                  <a:lnTo>
                    <a:pt x="380077" y="375997"/>
                  </a:lnTo>
                  <a:lnTo>
                    <a:pt x="388161" y="382030"/>
                  </a:lnTo>
                  <a:lnTo>
                    <a:pt x="397588" y="385616"/>
                  </a:lnTo>
                  <a:lnTo>
                    <a:pt x="407827" y="386463"/>
                  </a:lnTo>
                  <a:lnTo>
                    <a:pt x="412666" y="386044"/>
                  </a:lnTo>
                  <a:lnTo>
                    <a:pt x="524959" y="113375"/>
                  </a:lnTo>
                  <a:lnTo>
                    <a:pt x="526771" y="99370"/>
                  </a:lnTo>
                  <a:lnTo>
                    <a:pt x="523197" y="86212"/>
                  </a:lnTo>
                  <a:lnTo>
                    <a:pt x="514951" y="75356"/>
                  </a:lnTo>
                  <a:lnTo>
                    <a:pt x="502747" y="68251"/>
                  </a:lnTo>
                  <a:lnTo>
                    <a:pt x="501998" y="67997"/>
                  </a:lnTo>
                  <a:lnTo>
                    <a:pt x="501248" y="67769"/>
                  </a:lnTo>
                  <a:lnTo>
                    <a:pt x="500486" y="67566"/>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30" name="object 30"/>
            <p:cNvSpPr/>
            <p:nvPr/>
          </p:nvSpPr>
          <p:spPr>
            <a:xfrm>
              <a:off x="7397486" y="2721920"/>
              <a:ext cx="504825" cy="438150"/>
            </a:xfrm>
            <a:custGeom>
              <a:avLst/>
              <a:gdLst/>
              <a:ahLst/>
              <a:cxnLst/>
              <a:rect l="l" t="t" r="r" b="b"/>
              <a:pathLst>
                <a:path w="504825" h="438150">
                  <a:moveTo>
                    <a:pt x="108423" y="0"/>
                  </a:moveTo>
                  <a:lnTo>
                    <a:pt x="5654" y="130838"/>
                  </a:lnTo>
                  <a:lnTo>
                    <a:pt x="0" y="157241"/>
                  </a:lnTo>
                  <a:lnTo>
                    <a:pt x="4940" y="169832"/>
                  </a:lnTo>
                  <a:lnTo>
                    <a:pt x="14671" y="179911"/>
                  </a:lnTo>
                  <a:lnTo>
                    <a:pt x="220983" y="322176"/>
                  </a:lnTo>
                  <a:lnTo>
                    <a:pt x="179327" y="382577"/>
                  </a:lnTo>
                  <a:lnTo>
                    <a:pt x="174900" y="391852"/>
                  </a:lnTo>
                  <a:lnTo>
                    <a:pt x="173248" y="401802"/>
                  </a:lnTo>
                  <a:lnTo>
                    <a:pt x="174385" y="411824"/>
                  </a:lnTo>
                  <a:lnTo>
                    <a:pt x="206953" y="438030"/>
                  </a:lnTo>
                  <a:lnTo>
                    <a:pt x="213617" y="437759"/>
                  </a:lnTo>
                  <a:lnTo>
                    <a:pt x="474729" y="400129"/>
                  </a:lnTo>
                  <a:lnTo>
                    <a:pt x="503916" y="373804"/>
                  </a:lnTo>
                  <a:lnTo>
                    <a:pt x="504637" y="359705"/>
                  </a:lnTo>
                  <a:lnTo>
                    <a:pt x="504205" y="357381"/>
                  </a:lnTo>
                  <a:lnTo>
                    <a:pt x="446560" y="99939"/>
                  </a:lnTo>
                  <a:lnTo>
                    <a:pt x="440723" y="87085"/>
                  </a:lnTo>
                  <a:lnTo>
                    <a:pt x="430757" y="77785"/>
                  </a:lnTo>
                  <a:lnTo>
                    <a:pt x="418030" y="72898"/>
                  </a:lnTo>
                  <a:lnTo>
                    <a:pt x="403913" y="73282"/>
                  </a:lnTo>
                  <a:lnTo>
                    <a:pt x="341137" y="147920"/>
                  </a:lnTo>
                  <a:lnTo>
                    <a:pt x="134826" y="5654"/>
                  </a:lnTo>
                  <a:lnTo>
                    <a:pt x="121947" y="141"/>
                  </a:lnTo>
                  <a:lnTo>
                    <a:pt x="108423"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1" name="object 31"/>
            <p:cNvSpPr/>
            <p:nvPr/>
          </p:nvSpPr>
          <p:spPr>
            <a:xfrm>
              <a:off x="7397486" y="2721920"/>
              <a:ext cx="504825" cy="438150"/>
            </a:xfrm>
            <a:custGeom>
              <a:avLst/>
              <a:gdLst/>
              <a:ahLst/>
              <a:cxnLst/>
              <a:rect l="l" t="t" r="r" b="b"/>
              <a:pathLst>
                <a:path w="504825" h="438150">
                  <a:moveTo>
                    <a:pt x="504205" y="357381"/>
                  </a:moveTo>
                  <a:lnTo>
                    <a:pt x="446560" y="99939"/>
                  </a:lnTo>
                  <a:lnTo>
                    <a:pt x="440723" y="87085"/>
                  </a:lnTo>
                  <a:lnTo>
                    <a:pt x="430757" y="77785"/>
                  </a:lnTo>
                  <a:lnTo>
                    <a:pt x="418030" y="72898"/>
                  </a:lnTo>
                  <a:lnTo>
                    <a:pt x="403913" y="73282"/>
                  </a:lnTo>
                  <a:lnTo>
                    <a:pt x="341137" y="147920"/>
                  </a:lnTo>
                  <a:lnTo>
                    <a:pt x="134826" y="5654"/>
                  </a:lnTo>
                  <a:lnTo>
                    <a:pt x="121947" y="141"/>
                  </a:lnTo>
                  <a:lnTo>
                    <a:pt x="108423" y="0"/>
                  </a:lnTo>
                  <a:lnTo>
                    <a:pt x="95832" y="4940"/>
                  </a:lnTo>
                  <a:lnTo>
                    <a:pt x="85753" y="14671"/>
                  </a:lnTo>
                  <a:lnTo>
                    <a:pt x="5654" y="130838"/>
                  </a:lnTo>
                  <a:lnTo>
                    <a:pt x="141" y="143717"/>
                  </a:lnTo>
                  <a:lnTo>
                    <a:pt x="0" y="157241"/>
                  </a:lnTo>
                  <a:lnTo>
                    <a:pt x="4940" y="169832"/>
                  </a:lnTo>
                  <a:lnTo>
                    <a:pt x="14671" y="179911"/>
                  </a:lnTo>
                  <a:lnTo>
                    <a:pt x="220983" y="322176"/>
                  </a:lnTo>
                  <a:lnTo>
                    <a:pt x="179327" y="382577"/>
                  </a:lnTo>
                  <a:lnTo>
                    <a:pt x="174900" y="391852"/>
                  </a:lnTo>
                  <a:lnTo>
                    <a:pt x="173248" y="401802"/>
                  </a:lnTo>
                  <a:lnTo>
                    <a:pt x="174385" y="411824"/>
                  </a:lnTo>
                  <a:lnTo>
                    <a:pt x="206953" y="438030"/>
                  </a:lnTo>
                  <a:lnTo>
                    <a:pt x="213617" y="437759"/>
                  </a:lnTo>
                  <a:lnTo>
                    <a:pt x="474729" y="400129"/>
                  </a:lnTo>
                  <a:lnTo>
                    <a:pt x="503916" y="373804"/>
                  </a:lnTo>
                  <a:lnTo>
                    <a:pt x="504637" y="359705"/>
                  </a:lnTo>
                  <a:lnTo>
                    <a:pt x="504510" y="358917"/>
                  </a:lnTo>
                  <a:lnTo>
                    <a:pt x="504370" y="358143"/>
                  </a:lnTo>
                  <a:lnTo>
                    <a:pt x="504205" y="357381"/>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32" name="object 32"/>
            <p:cNvSpPr/>
            <p:nvPr/>
          </p:nvSpPr>
          <p:spPr>
            <a:xfrm>
              <a:off x="5797765" y="5182665"/>
              <a:ext cx="550545" cy="429259"/>
            </a:xfrm>
            <a:custGeom>
              <a:avLst/>
              <a:gdLst/>
              <a:ahLst/>
              <a:cxnLst/>
              <a:rect l="l" t="t" r="r" b="b"/>
              <a:pathLst>
                <a:path w="550545" h="429260">
                  <a:moveTo>
                    <a:pt x="233962" y="0"/>
                  </a:moveTo>
                  <a:lnTo>
                    <a:pt x="11242" y="188569"/>
                  </a:lnTo>
                  <a:lnTo>
                    <a:pt x="0" y="213360"/>
                  </a:lnTo>
                  <a:lnTo>
                    <a:pt x="2159" y="226820"/>
                  </a:lnTo>
                  <a:lnTo>
                    <a:pt x="204841" y="419709"/>
                  </a:lnTo>
                  <a:lnTo>
                    <a:pt x="230433" y="428985"/>
                  </a:lnTo>
                  <a:lnTo>
                    <a:pt x="243683" y="425783"/>
                  </a:lnTo>
                  <a:lnTo>
                    <a:pt x="264391" y="393738"/>
                  </a:lnTo>
                  <a:lnTo>
                    <a:pt x="264391" y="320370"/>
                  </a:lnTo>
                  <a:lnTo>
                    <a:pt x="515000" y="320370"/>
                  </a:lnTo>
                  <a:lnTo>
                    <a:pt x="528732" y="317597"/>
                  </a:lnTo>
                  <a:lnTo>
                    <a:pt x="539946" y="310035"/>
                  </a:lnTo>
                  <a:lnTo>
                    <a:pt x="547508" y="298821"/>
                  </a:lnTo>
                  <a:lnTo>
                    <a:pt x="550281" y="285089"/>
                  </a:lnTo>
                  <a:lnTo>
                    <a:pt x="550281" y="143979"/>
                  </a:lnTo>
                  <a:lnTo>
                    <a:pt x="547508" y="130248"/>
                  </a:lnTo>
                  <a:lnTo>
                    <a:pt x="539946" y="119033"/>
                  </a:lnTo>
                  <a:lnTo>
                    <a:pt x="528732" y="111472"/>
                  </a:lnTo>
                  <a:lnTo>
                    <a:pt x="515000" y="108699"/>
                  </a:lnTo>
                  <a:lnTo>
                    <a:pt x="264391" y="108699"/>
                  </a:lnTo>
                  <a:lnTo>
                    <a:pt x="264391" y="35331"/>
                  </a:lnTo>
                  <a:lnTo>
                    <a:pt x="243220" y="2870"/>
                  </a:lnTo>
                  <a:lnTo>
                    <a:pt x="238763" y="965"/>
                  </a:lnTo>
                  <a:lnTo>
                    <a:pt x="233962"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3" name="object 33"/>
            <p:cNvSpPr/>
            <p:nvPr/>
          </p:nvSpPr>
          <p:spPr>
            <a:xfrm>
              <a:off x="5797765" y="5182665"/>
              <a:ext cx="550545" cy="429259"/>
            </a:xfrm>
            <a:custGeom>
              <a:avLst/>
              <a:gdLst/>
              <a:ahLst/>
              <a:cxnLst/>
              <a:rect l="l" t="t" r="r" b="b"/>
              <a:pathLst>
                <a:path w="550545" h="429260">
                  <a:moveTo>
                    <a:pt x="11242" y="240499"/>
                  </a:moveTo>
                  <a:lnTo>
                    <a:pt x="204841" y="419709"/>
                  </a:lnTo>
                  <a:lnTo>
                    <a:pt x="216947" y="426984"/>
                  </a:lnTo>
                  <a:lnTo>
                    <a:pt x="230433" y="428985"/>
                  </a:lnTo>
                  <a:lnTo>
                    <a:pt x="243683" y="425783"/>
                  </a:lnTo>
                  <a:lnTo>
                    <a:pt x="264391" y="393738"/>
                  </a:lnTo>
                  <a:lnTo>
                    <a:pt x="264391" y="320370"/>
                  </a:lnTo>
                  <a:lnTo>
                    <a:pt x="515000" y="320370"/>
                  </a:lnTo>
                  <a:lnTo>
                    <a:pt x="528732" y="317597"/>
                  </a:lnTo>
                  <a:lnTo>
                    <a:pt x="539946" y="310035"/>
                  </a:lnTo>
                  <a:lnTo>
                    <a:pt x="547508" y="298821"/>
                  </a:lnTo>
                  <a:lnTo>
                    <a:pt x="550281" y="285089"/>
                  </a:lnTo>
                  <a:lnTo>
                    <a:pt x="550281" y="143979"/>
                  </a:lnTo>
                  <a:lnTo>
                    <a:pt x="547508" y="130248"/>
                  </a:lnTo>
                  <a:lnTo>
                    <a:pt x="539946" y="119033"/>
                  </a:lnTo>
                  <a:lnTo>
                    <a:pt x="528732" y="111472"/>
                  </a:lnTo>
                  <a:lnTo>
                    <a:pt x="515000" y="108699"/>
                  </a:lnTo>
                  <a:lnTo>
                    <a:pt x="264391" y="108699"/>
                  </a:lnTo>
                  <a:lnTo>
                    <a:pt x="264391" y="35331"/>
                  </a:lnTo>
                  <a:lnTo>
                    <a:pt x="243220" y="2870"/>
                  </a:lnTo>
                  <a:lnTo>
                    <a:pt x="233962" y="0"/>
                  </a:lnTo>
                  <a:lnTo>
                    <a:pt x="229111" y="50"/>
                  </a:lnTo>
                  <a:lnTo>
                    <a:pt x="11242" y="188569"/>
                  </a:lnTo>
                  <a:lnTo>
                    <a:pt x="0" y="213360"/>
                  </a:lnTo>
                  <a:lnTo>
                    <a:pt x="2159" y="226820"/>
                  </a:lnTo>
                  <a:lnTo>
                    <a:pt x="9578" y="238836"/>
                  </a:lnTo>
                  <a:lnTo>
                    <a:pt x="10112" y="239407"/>
                  </a:lnTo>
                  <a:lnTo>
                    <a:pt x="10671" y="239966"/>
                  </a:lnTo>
                  <a:lnTo>
                    <a:pt x="11242" y="240499"/>
                  </a:lnTo>
                  <a:close/>
                </a:path>
              </a:pathLst>
            </a:custGeom>
            <a:ln w="13716">
              <a:solidFill>
                <a:srgbClr val="000000"/>
              </a:solidFill>
            </a:ln>
          </p:spPr>
          <p:txBody>
            <a:bodyPr wrap="square" lIns="0" tIns="0" rIns="0" bIns="0" rtlCol="0"/>
            <a:lstStyle/>
            <a:p>
              <a:endParaRPr sz="1600">
                <a:latin typeface="Grammarsaurus" pitchFamily="2" charset="0"/>
              </a:endParaRPr>
            </a:p>
          </p:txBody>
        </p:sp>
      </p:grpSp>
      <p:sp>
        <p:nvSpPr>
          <p:cNvPr id="34" name="object 34"/>
          <p:cNvSpPr txBox="1"/>
          <p:nvPr/>
        </p:nvSpPr>
        <p:spPr>
          <a:xfrm>
            <a:off x="714857" y="1092408"/>
            <a:ext cx="10762271" cy="692497"/>
          </a:xfrm>
          <a:prstGeom prst="rect">
            <a:avLst/>
          </a:prstGeom>
        </p:spPr>
        <p:txBody>
          <a:bodyPr vert="horz" wrap="square" lIns="0" tIns="73660" rIns="0" bIns="0" rtlCol="0">
            <a:spAutoFit/>
          </a:bodyPr>
          <a:lstStyle/>
          <a:p>
            <a:pPr algn="ctr">
              <a:lnSpc>
                <a:spcPct val="100000"/>
              </a:lnSpc>
              <a:spcBef>
                <a:spcPts val="580"/>
              </a:spcBef>
            </a:pPr>
            <a:r>
              <a:rPr dirty="0">
                <a:solidFill>
                  <a:srgbClr val="1D242C"/>
                </a:solidFill>
                <a:latin typeface="Grammarsaurus" pitchFamily="2" charset="0"/>
                <a:cs typeface="Arial MT"/>
              </a:rPr>
              <a:t>What is happening at each stage in this life cycle? Discuss this question with your learning partner.</a:t>
            </a:r>
            <a:endParaRPr dirty="0">
              <a:latin typeface="Grammarsaurus" pitchFamily="2" charset="0"/>
              <a:cs typeface="Arial MT"/>
            </a:endParaRPr>
          </a:p>
          <a:p>
            <a:pPr marR="2540" algn="ctr">
              <a:lnSpc>
                <a:spcPct val="100000"/>
              </a:lnSpc>
              <a:spcBef>
                <a:spcPts val="480"/>
              </a:spcBef>
            </a:pPr>
            <a:r>
              <a:rPr dirty="0">
                <a:solidFill>
                  <a:srgbClr val="1D242C"/>
                </a:solidFill>
                <a:latin typeface="Grammarsaurus" pitchFamily="2" charset="0"/>
                <a:cs typeface="Arial MT"/>
              </a:rPr>
              <a:t>Be ready to share your feedback with the class before the answers are revealed.</a:t>
            </a:r>
            <a:endParaRPr dirty="0">
              <a:latin typeface="Grammarsaurus" pitchFamily="2" charset="0"/>
              <a:cs typeface="Arial MT"/>
            </a:endParaRPr>
          </a:p>
        </p:txBody>
      </p:sp>
      <p:sp>
        <p:nvSpPr>
          <p:cNvPr id="36" name="object 47">
            <a:extLst>
              <a:ext uri="{FF2B5EF4-FFF2-40B4-BE49-F238E27FC236}">
                <a16:creationId xmlns:a16="http://schemas.microsoft.com/office/drawing/2014/main" id="{09ACDCFF-5272-D0CA-AEC6-F4764E498554}"/>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9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11</a:t>
            </a:r>
            <a:endParaRPr sz="2400" dirty="0">
              <a:latin typeface="Grammarsaurus" pitchFamily="2" charset="0"/>
              <a:cs typeface="Arial"/>
            </a:endParaRPr>
          </a:p>
        </p:txBody>
      </p:sp>
      <p:grpSp>
        <p:nvGrpSpPr>
          <p:cNvPr id="6" name="object 6"/>
          <p:cNvGrpSpPr/>
          <p:nvPr/>
        </p:nvGrpSpPr>
        <p:grpSpPr>
          <a:xfrm>
            <a:off x="2670082" y="144021"/>
            <a:ext cx="5280025" cy="6568440"/>
            <a:chOff x="2670082" y="144021"/>
            <a:chExt cx="5280025" cy="6568440"/>
          </a:xfrm>
        </p:grpSpPr>
        <p:sp>
          <p:nvSpPr>
            <p:cNvPr id="7" name="object 7"/>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8" name="object 8"/>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9" name="object 9"/>
            <p:cNvPicPr/>
            <p:nvPr/>
          </p:nvPicPr>
          <p:blipFill>
            <a:blip r:embed="rId2" cstate="print"/>
            <a:stretch>
              <a:fillRect/>
            </a:stretch>
          </p:blipFill>
          <p:spPr>
            <a:xfrm>
              <a:off x="5059741" y="6395515"/>
              <a:ext cx="270802" cy="270802"/>
            </a:xfrm>
            <a:prstGeom prst="rect">
              <a:avLst/>
            </a:prstGeom>
          </p:spPr>
        </p:pic>
        <p:sp>
          <p:nvSpPr>
            <p:cNvPr id="10" name="object 10"/>
            <p:cNvSpPr/>
            <p:nvPr/>
          </p:nvSpPr>
          <p:spPr>
            <a:xfrm>
              <a:off x="2678337" y="152276"/>
              <a:ext cx="5263515" cy="755650"/>
            </a:xfrm>
            <a:custGeom>
              <a:avLst/>
              <a:gdLst/>
              <a:ahLst/>
              <a:cxnLst/>
              <a:rect l="l" t="t" r="r" b="b"/>
              <a:pathLst>
                <a:path w="5263515" h="755650">
                  <a:moveTo>
                    <a:pt x="522400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224005" y="755141"/>
                  </a:lnTo>
                  <a:lnTo>
                    <a:pt x="5239202" y="752074"/>
                  </a:lnTo>
                  <a:lnTo>
                    <a:pt x="5251611" y="743708"/>
                  </a:lnTo>
                  <a:lnTo>
                    <a:pt x="5259977" y="731299"/>
                  </a:lnTo>
                  <a:lnTo>
                    <a:pt x="5263045" y="716102"/>
                  </a:lnTo>
                  <a:lnTo>
                    <a:pt x="5263045" y="39039"/>
                  </a:lnTo>
                  <a:lnTo>
                    <a:pt x="5259977" y="23842"/>
                  </a:lnTo>
                  <a:lnTo>
                    <a:pt x="5251611" y="11433"/>
                  </a:lnTo>
                  <a:lnTo>
                    <a:pt x="5239202" y="3067"/>
                  </a:lnTo>
                  <a:lnTo>
                    <a:pt x="522400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2678337" y="152276"/>
              <a:ext cx="5263515" cy="755650"/>
            </a:xfrm>
            <a:custGeom>
              <a:avLst/>
              <a:gdLst/>
              <a:ahLst/>
              <a:cxnLst/>
              <a:rect l="l" t="t" r="r" b="b"/>
              <a:pathLst>
                <a:path w="5263515" h="755650">
                  <a:moveTo>
                    <a:pt x="522400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224005" y="0"/>
                  </a:lnTo>
                  <a:lnTo>
                    <a:pt x="5239202" y="3067"/>
                  </a:lnTo>
                  <a:lnTo>
                    <a:pt x="5251611" y="11433"/>
                  </a:lnTo>
                  <a:lnTo>
                    <a:pt x="5259977" y="23842"/>
                  </a:lnTo>
                  <a:lnTo>
                    <a:pt x="5263045" y="39039"/>
                  </a:lnTo>
                  <a:lnTo>
                    <a:pt x="5263045" y="716102"/>
                  </a:lnTo>
                  <a:lnTo>
                    <a:pt x="5259977" y="731299"/>
                  </a:lnTo>
                  <a:lnTo>
                    <a:pt x="5251611" y="743708"/>
                  </a:lnTo>
                  <a:lnTo>
                    <a:pt x="5239202" y="752074"/>
                  </a:lnTo>
                  <a:lnTo>
                    <a:pt x="522400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2627336" y="235432"/>
            <a:ext cx="5257800"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The stages of a life cycle</a:t>
            </a:r>
          </a:p>
        </p:txBody>
      </p:sp>
      <p:grpSp>
        <p:nvGrpSpPr>
          <p:cNvPr id="13" name="object 13"/>
          <p:cNvGrpSpPr/>
          <p:nvPr/>
        </p:nvGrpSpPr>
        <p:grpSpPr>
          <a:xfrm>
            <a:off x="7860108" y="259643"/>
            <a:ext cx="1660525" cy="556260"/>
            <a:chOff x="7860108" y="259643"/>
            <a:chExt cx="1660525" cy="556260"/>
          </a:xfrm>
        </p:grpSpPr>
        <p:sp>
          <p:nvSpPr>
            <p:cNvPr id="14" name="object 14"/>
            <p:cNvSpPr/>
            <p:nvPr/>
          </p:nvSpPr>
          <p:spPr>
            <a:xfrm>
              <a:off x="7866458" y="265993"/>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15" name="object 15"/>
            <p:cNvSpPr/>
            <p:nvPr/>
          </p:nvSpPr>
          <p:spPr>
            <a:xfrm>
              <a:off x="7866458" y="265993"/>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8151595" y="343153"/>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grpSp>
        <p:nvGrpSpPr>
          <p:cNvPr id="17" name="object 17"/>
          <p:cNvGrpSpPr/>
          <p:nvPr/>
        </p:nvGrpSpPr>
        <p:grpSpPr>
          <a:xfrm>
            <a:off x="1965528" y="995057"/>
            <a:ext cx="8613775" cy="5273040"/>
            <a:chOff x="1965528" y="995057"/>
            <a:chExt cx="8613775" cy="5273040"/>
          </a:xfrm>
        </p:grpSpPr>
        <p:pic>
          <p:nvPicPr>
            <p:cNvPr id="18" name="object 18"/>
            <p:cNvPicPr/>
            <p:nvPr/>
          </p:nvPicPr>
          <p:blipFill>
            <a:blip r:embed="rId3" cstate="print"/>
            <a:stretch>
              <a:fillRect/>
            </a:stretch>
          </p:blipFill>
          <p:spPr>
            <a:xfrm>
              <a:off x="2963418" y="4816513"/>
              <a:ext cx="2172512" cy="1445120"/>
            </a:xfrm>
            <a:prstGeom prst="rect">
              <a:avLst/>
            </a:prstGeom>
          </p:spPr>
        </p:pic>
        <p:sp>
          <p:nvSpPr>
            <p:cNvPr id="19" name="object 19"/>
            <p:cNvSpPr/>
            <p:nvPr/>
          </p:nvSpPr>
          <p:spPr>
            <a:xfrm>
              <a:off x="2963418" y="4816500"/>
              <a:ext cx="2172970" cy="1445260"/>
            </a:xfrm>
            <a:custGeom>
              <a:avLst/>
              <a:gdLst/>
              <a:ahLst/>
              <a:cxnLst/>
              <a:rect l="l" t="t" r="r" b="b"/>
              <a:pathLst>
                <a:path w="2172970" h="1445260">
                  <a:moveTo>
                    <a:pt x="2172512" y="1445120"/>
                  </a:moveTo>
                  <a:lnTo>
                    <a:pt x="0" y="1445120"/>
                  </a:lnTo>
                  <a:lnTo>
                    <a:pt x="0" y="0"/>
                  </a:lnTo>
                  <a:lnTo>
                    <a:pt x="2172512" y="0"/>
                  </a:lnTo>
                  <a:lnTo>
                    <a:pt x="2172512" y="144512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4" cstate="print"/>
            <a:stretch>
              <a:fillRect/>
            </a:stretch>
          </p:blipFill>
          <p:spPr>
            <a:xfrm>
              <a:off x="7088276" y="4812893"/>
              <a:ext cx="2177046" cy="1448130"/>
            </a:xfrm>
            <a:prstGeom prst="rect">
              <a:avLst/>
            </a:prstGeom>
          </p:spPr>
        </p:pic>
        <p:sp>
          <p:nvSpPr>
            <p:cNvPr id="21" name="object 21"/>
            <p:cNvSpPr/>
            <p:nvPr/>
          </p:nvSpPr>
          <p:spPr>
            <a:xfrm>
              <a:off x="7088276" y="4812893"/>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2" name="object 22"/>
            <p:cNvPicPr/>
            <p:nvPr/>
          </p:nvPicPr>
          <p:blipFill>
            <a:blip r:embed="rId5" cstate="print"/>
            <a:stretch>
              <a:fillRect/>
            </a:stretch>
          </p:blipFill>
          <p:spPr>
            <a:xfrm>
              <a:off x="4654880" y="1001407"/>
              <a:ext cx="2177046" cy="1448130"/>
            </a:xfrm>
            <a:prstGeom prst="rect">
              <a:avLst/>
            </a:prstGeom>
          </p:spPr>
        </p:pic>
        <p:sp>
          <p:nvSpPr>
            <p:cNvPr id="23" name="object 23"/>
            <p:cNvSpPr/>
            <p:nvPr/>
          </p:nvSpPr>
          <p:spPr>
            <a:xfrm>
              <a:off x="4654880" y="1001407"/>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4" name="object 24"/>
            <p:cNvPicPr/>
            <p:nvPr/>
          </p:nvPicPr>
          <p:blipFill>
            <a:blip r:embed="rId6" cstate="print"/>
            <a:stretch>
              <a:fillRect/>
            </a:stretch>
          </p:blipFill>
          <p:spPr>
            <a:xfrm>
              <a:off x="7274344" y="2202230"/>
              <a:ext cx="2171712" cy="1444574"/>
            </a:xfrm>
            <a:prstGeom prst="rect">
              <a:avLst/>
            </a:prstGeom>
          </p:spPr>
        </p:pic>
        <p:sp>
          <p:nvSpPr>
            <p:cNvPr id="25" name="object 25"/>
            <p:cNvSpPr/>
            <p:nvPr/>
          </p:nvSpPr>
          <p:spPr>
            <a:xfrm>
              <a:off x="7269009" y="2199500"/>
              <a:ext cx="2177415" cy="1447800"/>
            </a:xfrm>
            <a:custGeom>
              <a:avLst/>
              <a:gdLst/>
              <a:ahLst/>
              <a:cxnLst/>
              <a:rect l="l" t="t" r="r" b="b"/>
              <a:pathLst>
                <a:path w="2177415" h="1447800">
                  <a:moveTo>
                    <a:pt x="2177046" y="1447291"/>
                  </a:moveTo>
                  <a:lnTo>
                    <a:pt x="5346" y="1447291"/>
                  </a:lnTo>
                  <a:lnTo>
                    <a:pt x="5346" y="2717"/>
                  </a:lnTo>
                  <a:lnTo>
                    <a:pt x="2177046" y="2717"/>
                  </a:lnTo>
                  <a:lnTo>
                    <a:pt x="2177046" y="1447291"/>
                  </a:lnTo>
                  <a:close/>
                </a:path>
                <a:path w="2177415" h="1447800">
                  <a:moveTo>
                    <a:pt x="2171700" y="1444574"/>
                  </a:moveTo>
                  <a:lnTo>
                    <a:pt x="0" y="1444574"/>
                  </a:lnTo>
                  <a:lnTo>
                    <a:pt x="0" y="0"/>
                  </a:lnTo>
                  <a:lnTo>
                    <a:pt x="2171700" y="0"/>
                  </a:lnTo>
                  <a:lnTo>
                    <a:pt x="2171700" y="1444574"/>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6" name="object 26"/>
            <p:cNvPicPr/>
            <p:nvPr/>
          </p:nvPicPr>
          <p:blipFill>
            <a:blip r:embed="rId7" cstate="print"/>
            <a:stretch>
              <a:fillRect/>
            </a:stretch>
          </p:blipFill>
          <p:spPr>
            <a:xfrm>
              <a:off x="1971865" y="2261400"/>
              <a:ext cx="2177046" cy="1448130"/>
            </a:xfrm>
            <a:prstGeom prst="rect">
              <a:avLst/>
            </a:prstGeom>
          </p:spPr>
        </p:pic>
        <p:sp>
          <p:nvSpPr>
            <p:cNvPr id="27" name="object 27"/>
            <p:cNvSpPr/>
            <p:nvPr/>
          </p:nvSpPr>
          <p:spPr>
            <a:xfrm>
              <a:off x="1971878" y="2261387"/>
              <a:ext cx="2177415" cy="1448435"/>
            </a:xfrm>
            <a:custGeom>
              <a:avLst/>
              <a:gdLst/>
              <a:ahLst/>
              <a:cxnLst/>
              <a:rect l="l" t="t" r="r" b="b"/>
              <a:pathLst>
                <a:path w="2177415" h="1448435">
                  <a:moveTo>
                    <a:pt x="2177046" y="1448130"/>
                  </a:moveTo>
                  <a:lnTo>
                    <a:pt x="0" y="1448130"/>
                  </a:lnTo>
                  <a:lnTo>
                    <a:pt x="0" y="0"/>
                  </a:lnTo>
                  <a:lnTo>
                    <a:pt x="2177046" y="0"/>
                  </a:lnTo>
                  <a:lnTo>
                    <a:pt x="2177046" y="1448130"/>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8" name="object 28"/>
            <p:cNvSpPr/>
            <p:nvPr/>
          </p:nvSpPr>
          <p:spPr>
            <a:xfrm>
              <a:off x="7957162" y="3806494"/>
              <a:ext cx="735965" cy="861060"/>
            </a:xfrm>
            <a:custGeom>
              <a:avLst/>
              <a:gdLst/>
              <a:ahLst/>
              <a:cxnLst/>
              <a:rect l="l" t="t" r="r" b="b"/>
              <a:pathLst>
                <a:path w="735965" h="861060">
                  <a:moveTo>
                    <a:pt x="487937" y="0"/>
                  </a:moveTo>
                  <a:lnTo>
                    <a:pt x="465102" y="342"/>
                  </a:lnTo>
                  <a:lnTo>
                    <a:pt x="444062" y="9224"/>
                  </a:lnTo>
                  <a:lnTo>
                    <a:pt x="427468" y="26088"/>
                  </a:lnTo>
                  <a:lnTo>
                    <a:pt x="196189" y="380507"/>
                  </a:lnTo>
                  <a:lnTo>
                    <a:pt x="92417" y="312791"/>
                  </a:lnTo>
                  <a:lnTo>
                    <a:pt x="76573" y="305717"/>
                  </a:lnTo>
                  <a:lnTo>
                    <a:pt x="59707" y="303355"/>
                  </a:lnTo>
                  <a:lnTo>
                    <a:pt x="42838" y="305708"/>
                  </a:lnTo>
                  <a:lnTo>
                    <a:pt x="9969" y="330126"/>
                  </a:lnTo>
                  <a:lnTo>
                    <a:pt x="0" y="361807"/>
                  </a:lnTo>
                  <a:lnTo>
                    <a:pt x="748" y="373040"/>
                  </a:lnTo>
                  <a:lnTo>
                    <a:pt x="75513" y="812231"/>
                  </a:lnTo>
                  <a:lnTo>
                    <a:pt x="100194" y="850998"/>
                  </a:lnTo>
                  <a:lnTo>
                    <a:pt x="145059" y="860961"/>
                  </a:lnTo>
                  <a:lnTo>
                    <a:pt x="148957" y="860148"/>
                  </a:lnTo>
                  <a:lnTo>
                    <a:pt x="581062" y="751741"/>
                  </a:lnTo>
                  <a:lnTo>
                    <a:pt x="602521" y="741336"/>
                  </a:lnTo>
                  <a:lnTo>
                    <a:pt x="617795" y="724111"/>
                  </a:lnTo>
                  <a:lnTo>
                    <a:pt x="625495" y="702415"/>
                  </a:lnTo>
                  <a:lnTo>
                    <a:pt x="624230" y="678602"/>
                  </a:lnTo>
                  <a:lnTo>
                    <a:pt x="599299" y="643562"/>
                  </a:lnTo>
                  <a:lnTo>
                    <a:pt x="495528" y="575846"/>
                  </a:lnTo>
                  <a:lnTo>
                    <a:pt x="726807" y="221427"/>
                  </a:lnTo>
                  <a:lnTo>
                    <a:pt x="735561" y="199447"/>
                  </a:lnTo>
                  <a:lnTo>
                    <a:pt x="735218" y="176612"/>
                  </a:lnTo>
                  <a:lnTo>
                    <a:pt x="726336" y="155573"/>
                  </a:lnTo>
                  <a:lnTo>
                    <a:pt x="709472" y="138979"/>
                  </a:lnTo>
                  <a:lnTo>
                    <a:pt x="509917" y="8753"/>
                  </a:lnTo>
                  <a:lnTo>
                    <a:pt x="487937"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9" name="object 29"/>
            <p:cNvSpPr/>
            <p:nvPr/>
          </p:nvSpPr>
          <p:spPr>
            <a:xfrm>
              <a:off x="7957162" y="3806494"/>
              <a:ext cx="735965" cy="861060"/>
            </a:xfrm>
            <a:custGeom>
              <a:avLst/>
              <a:gdLst/>
              <a:ahLst/>
              <a:cxnLst/>
              <a:rect l="l" t="t" r="r" b="b"/>
              <a:pathLst>
                <a:path w="735965" h="861060">
                  <a:moveTo>
                    <a:pt x="148957" y="860148"/>
                  </a:moveTo>
                  <a:lnTo>
                    <a:pt x="581062" y="751741"/>
                  </a:lnTo>
                  <a:lnTo>
                    <a:pt x="602521" y="741336"/>
                  </a:lnTo>
                  <a:lnTo>
                    <a:pt x="617795" y="724111"/>
                  </a:lnTo>
                  <a:lnTo>
                    <a:pt x="625495" y="702415"/>
                  </a:lnTo>
                  <a:lnTo>
                    <a:pt x="624230" y="678602"/>
                  </a:lnTo>
                  <a:lnTo>
                    <a:pt x="599299" y="643562"/>
                  </a:lnTo>
                  <a:lnTo>
                    <a:pt x="495528" y="575846"/>
                  </a:lnTo>
                  <a:lnTo>
                    <a:pt x="726807" y="221427"/>
                  </a:lnTo>
                  <a:lnTo>
                    <a:pt x="735561" y="199447"/>
                  </a:lnTo>
                  <a:lnTo>
                    <a:pt x="735218" y="176612"/>
                  </a:lnTo>
                  <a:lnTo>
                    <a:pt x="726336" y="155573"/>
                  </a:lnTo>
                  <a:lnTo>
                    <a:pt x="709472" y="138979"/>
                  </a:lnTo>
                  <a:lnTo>
                    <a:pt x="509917" y="8753"/>
                  </a:lnTo>
                  <a:lnTo>
                    <a:pt x="487937" y="0"/>
                  </a:lnTo>
                  <a:lnTo>
                    <a:pt x="465102" y="342"/>
                  </a:lnTo>
                  <a:lnTo>
                    <a:pt x="444062" y="9224"/>
                  </a:lnTo>
                  <a:lnTo>
                    <a:pt x="427468" y="26088"/>
                  </a:lnTo>
                  <a:lnTo>
                    <a:pt x="196189" y="380507"/>
                  </a:lnTo>
                  <a:lnTo>
                    <a:pt x="92417" y="312791"/>
                  </a:lnTo>
                  <a:lnTo>
                    <a:pt x="76573" y="305717"/>
                  </a:lnTo>
                  <a:lnTo>
                    <a:pt x="59707" y="303355"/>
                  </a:lnTo>
                  <a:lnTo>
                    <a:pt x="42838" y="305708"/>
                  </a:lnTo>
                  <a:lnTo>
                    <a:pt x="9969" y="330126"/>
                  </a:lnTo>
                  <a:lnTo>
                    <a:pt x="0" y="361807"/>
                  </a:lnTo>
                  <a:lnTo>
                    <a:pt x="748" y="373040"/>
                  </a:lnTo>
                  <a:lnTo>
                    <a:pt x="75513" y="812231"/>
                  </a:lnTo>
                  <a:lnTo>
                    <a:pt x="100194" y="850998"/>
                  </a:lnTo>
                  <a:lnTo>
                    <a:pt x="145059" y="860961"/>
                  </a:lnTo>
                  <a:lnTo>
                    <a:pt x="146367" y="860732"/>
                  </a:lnTo>
                  <a:lnTo>
                    <a:pt x="147662" y="860466"/>
                  </a:lnTo>
                  <a:lnTo>
                    <a:pt x="148957" y="860148"/>
                  </a:lnTo>
                  <a:close/>
                </a:path>
              </a:pathLst>
            </a:custGeom>
            <a:ln w="23164">
              <a:solidFill>
                <a:srgbClr val="000000"/>
              </a:solidFill>
            </a:ln>
          </p:spPr>
          <p:txBody>
            <a:bodyPr wrap="square" lIns="0" tIns="0" rIns="0" bIns="0" rtlCol="0"/>
            <a:lstStyle/>
            <a:p>
              <a:endParaRPr sz="1600">
                <a:latin typeface="Grammarsaurus" pitchFamily="2" charset="0"/>
              </a:endParaRPr>
            </a:p>
          </p:txBody>
        </p:sp>
        <p:sp>
          <p:nvSpPr>
            <p:cNvPr id="30" name="object 30"/>
            <p:cNvSpPr/>
            <p:nvPr/>
          </p:nvSpPr>
          <p:spPr>
            <a:xfrm>
              <a:off x="2931002" y="3854624"/>
              <a:ext cx="755015" cy="806450"/>
            </a:xfrm>
            <a:custGeom>
              <a:avLst/>
              <a:gdLst/>
              <a:ahLst/>
              <a:cxnLst/>
              <a:rect l="l" t="t" r="r" b="b"/>
              <a:pathLst>
                <a:path w="755014" h="806450">
                  <a:moveTo>
                    <a:pt x="73152" y="0"/>
                  </a:moveTo>
                  <a:lnTo>
                    <a:pt x="30172" y="16273"/>
                  </a:lnTo>
                  <a:lnTo>
                    <a:pt x="11290" y="58178"/>
                  </a:lnTo>
                  <a:lnTo>
                    <a:pt x="0" y="503529"/>
                  </a:lnTo>
                  <a:lnTo>
                    <a:pt x="868" y="514759"/>
                  </a:lnTo>
                  <a:lnTo>
                    <a:pt x="20612" y="550900"/>
                  </a:lnTo>
                  <a:lnTo>
                    <a:pt x="51278" y="564169"/>
                  </a:lnTo>
                  <a:lnTo>
                    <a:pt x="68308" y="564089"/>
                  </a:lnTo>
                  <a:lnTo>
                    <a:pt x="84665" y="559342"/>
                  </a:lnTo>
                  <a:lnTo>
                    <a:pt x="99339" y="550075"/>
                  </a:lnTo>
                  <a:lnTo>
                    <a:pt x="192379" y="468236"/>
                  </a:lnTo>
                  <a:lnTo>
                    <a:pt x="471906" y="785990"/>
                  </a:lnTo>
                  <a:lnTo>
                    <a:pt x="490736" y="800308"/>
                  </a:lnTo>
                  <a:lnTo>
                    <a:pt x="512829" y="806094"/>
                  </a:lnTo>
                  <a:lnTo>
                    <a:pt x="535478" y="803174"/>
                  </a:lnTo>
                  <a:lnTo>
                    <a:pt x="555980" y="791375"/>
                  </a:lnTo>
                  <a:lnTo>
                    <a:pt x="734898" y="633984"/>
                  </a:lnTo>
                  <a:lnTo>
                    <a:pt x="749216" y="615153"/>
                  </a:lnTo>
                  <a:lnTo>
                    <a:pt x="755002" y="593061"/>
                  </a:lnTo>
                  <a:lnTo>
                    <a:pt x="752082" y="570411"/>
                  </a:lnTo>
                  <a:lnTo>
                    <a:pt x="740283" y="549910"/>
                  </a:lnTo>
                  <a:lnTo>
                    <a:pt x="460756" y="232143"/>
                  </a:lnTo>
                  <a:lnTo>
                    <a:pt x="553783" y="150304"/>
                  </a:lnTo>
                  <a:lnTo>
                    <a:pt x="561298" y="142232"/>
                  </a:lnTo>
                  <a:lnTo>
                    <a:pt x="567167" y="133003"/>
                  </a:lnTo>
                  <a:lnTo>
                    <a:pt x="571262" y="122865"/>
                  </a:lnTo>
                  <a:lnTo>
                    <a:pt x="573455" y="112064"/>
                  </a:lnTo>
                  <a:lnTo>
                    <a:pt x="571307" y="88314"/>
                  </a:lnTo>
                  <a:lnTo>
                    <a:pt x="560590" y="67940"/>
                  </a:lnTo>
                  <a:lnTo>
                    <a:pt x="543016" y="53073"/>
                  </a:lnTo>
                  <a:lnTo>
                    <a:pt x="520293" y="45847"/>
                  </a:lnTo>
                  <a:lnTo>
                    <a:pt x="77127" y="254"/>
                  </a:lnTo>
                  <a:lnTo>
                    <a:pt x="73152"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1" name="object 31"/>
            <p:cNvSpPr/>
            <p:nvPr/>
          </p:nvSpPr>
          <p:spPr>
            <a:xfrm>
              <a:off x="2931002" y="3854624"/>
              <a:ext cx="755015" cy="806450"/>
            </a:xfrm>
            <a:custGeom>
              <a:avLst/>
              <a:gdLst/>
              <a:ahLst/>
              <a:cxnLst/>
              <a:rect l="l" t="t" r="r" b="b"/>
              <a:pathLst>
                <a:path w="755014" h="806450">
                  <a:moveTo>
                    <a:pt x="77127" y="254"/>
                  </a:moveTo>
                  <a:lnTo>
                    <a:pt x="520293" y="45847"/>
                  </a:lnTo>
                  <a:lnTo>
                    <a:pt x="560590" y="67940"/>
                  </a:lnTo>
                  <a:lnTo>
                    <a:pt x="573455" y="112064"/>
                  </a:lnTo>
                  <a:lnTo>
                    <a:pt x="571262" y="122865"/>
                  </a:lnTo>
                  <a:lnTo>
                    <a:pt x="567167" y="133003"/>
                  </a:lnTo>
                  <a:lnTo>
                    <a:pt x="561298" y="142232"/>
                  </a:lnTo>
                  <a:lnTo>
                    <a:pt x="553783" y="150304"/>
                  </a:lnTo>
                  <a:lnTo>
                    <a:pt x="460756" y="232143"/>
                  </a:lnTo>
                  <a:lnTo>
                    <a:pt x="740283" y="549910"/>
                  </a:lnTo>
                  <a:lnTo>
                    <a:pt x="752082" y="570411"/>
                  </a:lnTo>
                  <a:lnTo>
                    <a:pt x="755002" y="593061"/>
                  </a:lnTo>
                  <a:lnTo>
                    <a:pt x="749216" y="615153"/>
                  </a:lnTo>
                  <a:lnTo>
                    <a:pt x="734898" y="633984"/>
                  </a:lnTo>
                  <a:lnTo>
                    <a:pt x="555980" y="791375"/>
                  </a:lnTo>
                  <a:lnTo>
                    <a:pt x="535478" y="803174"/>
                  </a:lnTo>
                  <a:lnTo>
                    <a:pt x="512829" y="806094"/>
                  </a:lnTo>
                  <a:lnTo>
                    <a:pt x="490736" y="800308"/>
                  </a:lnTo>
                  <a:lnTo>
                    <a:pt x="471906" y="785990"/>
                  </a:lnTo>
                  <a:lnTo>
                    <a:pt x="192379" y="468236"/>
                  </a:lnTo>
                  <a:lnTo>
                    <a:pt x="99339" y="550075"/>
                  </a:lnTo>
                  <a:lnTo>
                    <a:pt x="84665" y="559342"/>
                  </a:lnTo>
                  <a:lnTo>
                    <a:pt x="68308" y="564089"/>
                  </a:lnTo>
                  <a:lnTo>
                    <a:pt x="51278" y="564169"/>
                  </a:lnTo>
                  <a:lnTo>
                    <a:pt x="34582" y="559435"/>
                  </a:lnTo>
                  <a:lnTo>
                    <a:pt x="3770" y="525543"/>
                  </a:lnTo>
                  <a:lnTo>
                    <a:pt x="0" y="503529"/>
                  </a:lnTo>
                  <a:lnTo>
                    <a:pt x="11290" y="58178"/>
                  </a:lnTo>
                  <a:lnTo>
                    <a:pt x="16723" y="34956"/>
                  </a:lnTo>
                  <a:lnTo>
                    <a:pt x="30172" y="16273"/>
                  </a:lnTo>
                  <a:lnTo>
                    <a:pt x="49645" y="3998"/>
                  </a:lnTo>
                  <a:lnTo>
                    <a:pt x="73152" y="0"/>
                  </a:lnTo>
                  <a:lnTo>
                    <a:pt x="74485" y="38"/>
                  </a:lnTo>
                  <a:lnTo>
                    <a:pt x="75806" y="127"/>
                  </a:lnTo>
                  <a:lnTo>
                    <a:pt x="77127" y="254"/>
                  </a:lnTo>
                  <a:close/>
                </a:path>
              </a:pathLst>
            </a:custGeom>
            <a:ln w="23164">
              <a:solidFill>
                <a:srgbClr val="000000"/>
              </a:solidFill>
            </a:ln>
          </p:spPr>
          <p:txBody>
            <a:bodyPr wrap="square" lIns="0" tIns="0" rIns="0" bIns="0" rtlCol="0"/>
            <a:lstStyle/>
            <a:p>
              <a:endParaRPr sz="1600">
                <a:latin typeface="Grammarsaurus" pitchFamily="2" charset="0"/>
              </a:endParaRPr>
            </a:p>
          </p:txBody>
        </p:sp>
        <p:sp>
          <p:nvSpPr>
            <p:cNvPr id="32" name="object 32"/>
            <p:cNvSpPr/>
            <p:nvPr/>
          </p:nvSpPr>
          <p:spPr>
            <a:xfrm>
              <a:off x="3413402" y="1290036"/>
              <a:ext cx="889635" cy="718185"/>
            </a:xfrm>
            <a:custGeom>
              <a:avLst/>
              <a:gdLst/>
              <a:ahLst/>
              <a:cxnLst/>
              <a:rect l="l" t="t" r="r" b="b"/>
              <a:pathLst>
                <a:path w="889635" h="718185">
                  <a:moveTo>
                    <a:pt x="390401" y="0"/>
                  </a:moveTo>
                  <a:lnTo>
                    <a:pt x="368723" y="7749"/>
                  </a:lnTo>
                  <a:lnTo>
                    <a:pt x="351532" y="23061"/>
                  </a:lnTo>
                  <a:lnTo>
                    <a:pt x="341177" y="44541"/>
                  </a:lnTo>
                  <a:lnTo>
                    <a:pt x="339447" y="55429"/>
                  </a:lnTo>
                  <a:lnTo>
                    <a:pt x="339726" y="66364"/>
                  </a:lnTo>
                  <a:lnTo>
                    <a:pt x="341980" y="77068"/>
                  </a:lnTo>
                  <a:lnTo>
                    <a:pt x="346180" y="87264"/>
                  </a:lnTo>
                  <a:lnTo>
                    <a:pt x="404562" y="196560"/>
                  </a:lnTo>
                  <a:lnTo>
                    <a:pt x="31271" y="395962"/>
                  </a:lnTo>
                  <a:lnTo>
                    <a:pt x="13024" y="411013"/>
                  </a:lnTo>
                  <a:lnTo>
                    <a:pt x="2337" y="431194"/>
                  </a:lnTo>
                  <a:lnTo>
                    <a:pt x="0" y="453911"/>
                  </a:lnTo>
                  <a:lnTo>
                    <a:pt x="6798" y="476569"/>
                  </a:lnTo>
                  <a:lnTo>
                    <a:pt x="119066" y="686754"/>
                  </a:lnTo>
                  <a:lnTo>
                    <a:pt x="134124" y="705002"/>
                  </a:lnTo>
                  <a:lnTo>
                    <a:pt x="154309" y="715688"/>
                  </a:lnTo>
                  <a:lnTo>
                    <a:pt x="177027" y="718026"/>
                  </a:lnTo>
                  <a:lnTo>
                    <a:pt x="199686" y="711227"/>
                  </a:lnTo>
                  <a:lnTo>
                    <a:pt x="572964" y="511837"/>
                  </a:lnTo>
                  <a:lnTo>
                    <a:pt x="631359" y="621133"/>
                  </a:lnTo>
                  <a:lnTo>
                    <a:pt x="641842" y="634956"/>
                  </a:lnTo>
                  <a:lnTo>
                    <a:pt x="655491" y="645140"/>
                  </a:lnTo>
                  <a:lnTo>
                    <a:pt x="671409" y="651194"/>
                  </a:lnTo>
                  <a:lnTo>
                    <a:pt x="688699" y="652629"/>
                  </a:lnTo>
                  <a:lnTo>
                    <a:pt x="696866" y="651918"/>
                  </a:lnTo>
                  <a:lnTo>
                    <a:pt x="729455" y="631709"/>
                  </a:lnTo>
                  <a:lnTo>
                    <a:pt x="886489" y="191442"/>
                  </a:lnTo>
                  <a:lnTo>
                    <a:pt x="889550" y="167795"/>
                  </a:lnTo>
                  <a:lnTo>
                    <a:pt x="883516" y="145580"/>
                  </a:lnTo>
                  <a:lnTo>
                    <a:pt x="869593" y="127250"/>
                  </a:lnTo>
                  <a:lnTo>
                    <a:pt x="848986" y="115254"/>
                  </a:lnTo>
                  <a:lnTo>
                    <a:pt x="845176" y="114099"/>
                  </a:lnTo>
                  <a:lnTo>
                    <a:pt x="414214" y="1208"/>
                  </a:lnTo>
                  <a:lnTo>
                    <a:pt x="390401"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3" name="object 33"/>
            <p:cNvSpPr/>
            <p:nvPr/>
          </p:nvSpPr>
          <p:spPr>
            <a:xfrm>
              <a:off x="3413402" y="1290036"/>
              <a:ext cx="889635" cy="718185"/>
            </a:xfrm>
            <a:custGeom>
              <a:avLst/>
              <a:gdLst/>
              <a:ahLst/>
              <a:cxnLst/>
              <a:rect l="l" t="t" r="r" b="b"/>
              <a:pathLst>
                <a:path w="889635" h="718185">
                  <a:moveTo>
                    <a:pt x="845176" y="114099"/>
                  </a:moveTo>
                  <a:lnTo>
                    <a:pt x="414214" y="1208"/>
                  </a:lnTo>
                  <a:lnTo>
                    <a:pt x="390401" y="0"/>
                  </a:lnTo>
                  <a:lnTo>
                    <a:pt x="368723" y="7749"/>
                  </a:lnTo>
                  <a:lnTo>
                    <a:pt x="351532" y="23061"/>
                  </a:lnTo>
                  <a:lnTo>
                    <a:pt x="341177" y="44541"/>
                  </a:lnTo>
                  <a:lnTo>
                    <a:pt x="339447" y="55429"/>
                  </a:lnTo>
                  <a:lnTo>
                    <a:pt x="339726" y="66364"/>
                  </a:lnTo>
                  <a:lnTo>
                    <a:pt x="341980" y="77068"/>
                  </a:lnTo>
                  <a:lnTo>
                    <a:pt x="346180" y="87264"/>
                  </a:lnTo>
                  <a:lnTo>
                    <a:pt x="404562" y="196560"/>
                  </a:lnTo>
                  <a:lnTo>
                    <a:pt x="31271" y="395962"/>
                  </a:lnTo>
                  <a:lnTo>
                    <a:pt x="13024" y="411013"/>
                  </a:lnTo>
                  <a:lnTo>
                    <a:pt x="2337" y="431194"/>
                  </a:lnTo>
                  <a:lnTo>
                    <a:pt x="0" y="453911"/>
                  </a:lnTo>
                  <a:lnTo>
                    <a:pt x="6798" y="476569"/>
                  </a:lnTo>
                  <a:lnTo>
                    <a:pt x="119066" y="686754"/>
                  </a:lnTo>
                  <a:lnTo>
                    <a:pt x="134124" y="705002"/>
                  </a:lnTo>
                  <a:lnTo>
                    <a:pt x="154309" y="715688"/>
                  </a:lnTo>
                  <a:lnTo>
                    <a:pt x="177027" y="718026"/>
                  </a:lnTo>
                  <a:lnTo>
                    <a:pt x="199686" y="711227"/>
                  </a:lnTo>
                  <a:lnTo>
                    <a:pt x="572964" y="511837"/>
                  </a:lnTo>
                  <a:lnTo>
                    <a:pt x="631359" y="621133"/>
                  </a:lnTo>
                  <a:lnTo>
                    <a:pt x="641842" y="634956"/>
                  </a:lnTo>
                  <a:lnTo>
                    <a:pt x="655491" y="645140"/>
                  </a:lnTo>
                  <a:lnTo>
                    <a:pt x="671409" y="651194"/>
                  </a:lnTo>
                  <a:lnTo>
                    <a:pt x="688699" y="652629"/>
                  </a:lnTo>
                  <a:lnTo>
                    <a:pt x="696866" y="651918"/>
                  </a:lnTo>
                  <a:lnTo>
                    <a:pt x="729455" y="631709"/>
                  </a:lnTo>
                  <a:lnTo>
                    <a:pt x="886489" y="191442"/>
                  </a:lnTo>
                  <a:lnTo>
                    <a:pt x="889550" y="167795"/>
                  </a:lnTo>
                  <a:lnTo>
                    <a:pt x="883516" y="145580"/>
                  </a:lnTo>
                  <a:lnTo>
                    <a:pt x="869593" y="127250"/>
                  </a:lnTo>
                  <a:lnTo>
                    <a:pt x="848986" y="115254"/>
                  </a:lnTo>
                  <a:lnTo>
                    <a:pt x="847729" y="114823"/>
                  </a:lnTo>
                  <a:lnTo>
                    <a:pt x="846459" y="114442"/>
                  </a:lnTo>
                  <a:lnTo>
                    <a:pt x="845176" y="114099"/>
                  </a:lnTo>
                  <a:close/>
                </a:path>
              </a:pathLst>
            </a:custGeom>
            <a:ln w="23164">
              <a:solidFill>
                <a:srgbClr val="000000"/>
              </a:solidFill>
            </a:ln>
          </p:spPr>
          <p:txBody>
            <a:bodyPr wrap="square" lIns="0" tIns="0" rIns="0" bIns="0" rtlCol="0"/>
            <a:lstStyle/>
            <a:p>
              <a:endParaRPr sz="1600">
                <a:latin typeface="Grammarsaurus" pitchFamily="2" charset="0"/>
              </a:endParaRPr>
            </a:p>
          </p:txBody>
        </p:sp>
        <p:sp>
          <p:nvSpPr>
            <p:cNvPr id="34" name="object 34"/>
            <p:cNvSpPr/>
            <p:nvPr/>
          </p:nvSpPr>
          <p:spPr>
            <a:xfrm>
              <a:off x="7269991" y="1279434"/>
              <a:ext cx="852805" cy="739775"/>
            </a:xfrm>
            <a:custGeom>
              <a:avLst/>
              <a:gdLst/>
              <a:ahLst/>
              <a:cxnLst/>
              <a:rect l="l" t="t" r="r" b="b"/>
              <a:pathLst>
                <a:path w="852804" h="739775">
                  <a:moveTo>
                    <a:pt x="183099" y="0"/>
                  </a:moveTo>
                  <a:lnTo>
                    <a:pt x="144818" y="24772"/>
                  </a:lnTo>
                  <a:lnTo>
                    <a:pt x="9550" y="220949"/>
                  </a:lnTo>
                  <a:lnTo>
                    <a:pt x="0" y="265534"/>
                  </a:lnTo>
                  <a:lnTo>
                    <a:pt x="8343" y="286791"/>
                  </a:lnTo>
                  <a:lnTo>
                    <a:pt x="24777" y="303804"/>
                  </a:lnTo>
                  <a:lnTo>
                    <a:pt x="373176" y="544050"/>
                  </a:lnTo>
                  <a:lnTo>
                    <a:pt x="302831" y="646069"/>
                  </a:lnTo>
                  <a:lnTo>
                    <a:pt x="295356" y="661730"/>
                  </a:lnTo>
                  <a:lnTo>
                    <a:pt x="292568" y="678529"/>
                  </a:lnTo>
                  <a:lnTo>
                    <a:pt x="294492" y="695449"/>
                  </a:lnTo>
                  <a:lnTo>
                    <a:pt x="318058" y="728924"/>
                  </a:lnTo>
                  <a:lnTo>
                    <a:pt x="349478" y="739706"/>
                  </a:lnTo>
                  <a:lnTo>
                    <a:pt x="360730" y="739249"/>
                  </a:lnTo>
                  <a:lnTo>
                    <a:pt x="801674" y="675698"/>
                  </a:lnTo>
                  <a:lnTo>
                    <a:pt x="841068" y="652024"/>
                  </a:lnTo>
                  <a:lnTo>
                    <a:pt x="852182" y="607423"/>
                  </a:lnTo>
                  <a:lnTo>
                    <a:pt x="851458" y="603511"/>
                  </a:lnTo>
                  <a:lnTo>
                    <a:pt x="754100" y="168778"/>
                  </a:lnTo>
                  <a:lnTo>
                    <a:pt x="744254" y="147059"/>
                  </a:lnTo>
                  <a:lnTo>
                    <a:pt x="727427" y="131351"/>
                  </a:lnTo>
                  <a:lnTo>
                    <a:pt x="705937" y="123101"/>
                  </a:lnTo>
                  <a:lnTo>
                    <a:pt x="682104" y="123756"/>
                  </a:lnTo>
                  <a:lnTo>
                    <a:pt x="646429" y="147785"/>
                  </a:lnTo>
                  <a:lnTo>
                    <a:pt x="576084" y="249791"/>
                  </a:lnTo>
                  <a:lnTo>
                    <a:pt x="227685" y="9545"/>
                  </a:lnTo>
                  <a:lnTo>
                    <a:pt x="205936" y="239"/>
                  </a:lnTo>
                  <a:lnTo>
                    <a:pt x="18309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5" name="object 35"/>
            <p:cNvSpPr/>
            <p:nvPr/>
          </p:nvSpPr>
          <p:spPr>
            <a:xfrm>
              <a:off x="7269991" y="1279434"/>
              <a:ext cx="852805" cy="739775"/>
            </a:xfrm>
            <a:custGeom>
              <a:avLst/>
              <a:gdLst/>
              <a:ahLst/>
              <a:cxnLst/>
              <a:rect l="l" t="t" r="r" b="b"/>
              <a:pathLst>
                <a:path w="852804" h="739775">
                  <a:moveTo>
                    <a:pt x="851458" y="603511"/>
                  </a:moveTo>
                  <a:lnTo>
                    <a:pt x="754100" y="168778"/>
                  </a:lnTo>
                  <a:lnTo>
                    <a:pt x="744254" y="147059"/>
                  </a:lnTo>
                  <a:lnTo>
                    <a:pt x="727427" y="131351"/>
                  </a:lnTo>
                  <a:lnTo>
                    <a:pt x="705937" y="123101"/>
                  </a:lnTo>
                  <a:lnTo>
                    <a:pt x="682104" y="123756"/>
                  </a:lnTo>
                  <a:lnTo>
                    <a:pt x="646429" y="147785"/>
                  </a:lnTo>
                  <a:lnTo>
                    <a:pt x="576084" y="249791"/>
                  </a:lnTo>
                  <a:lnTo>
                    <a:pt x="227685" y="9545"/>
                  </a:lnTo>
                  <a:lnTo>
                    <a:pt x="205936" y="239"/>
                  </a:lnTo>
                  <a:lnTo>
                    <a:pt x="183099" y="0"/>
                  </a:lnTo>
                  <a:lnTo>
                    <a:pt x="161838" y="8340"/>
                  </a:lnTo>
                  <a:lnTo>
                    <a:pt x="144818" y="24772"/>
                  </a:lnTo>
                  <a:lnTo>
                    <a:pt x="9550" y="220949"/>
                  </a:lnTo>
                  <a:lnTo>
                    <a:pt x="238" y="242698"/>
                  </a:lnTo>
                  <a:lnTo>
                    <a:pt x="0" y="265534"/>
                  </a:lnTo>
                  <a:lnTo>
                    <a:pt x="8343" y="286791"/>
                  </a:lnTo>
                  <a:lnTo>
                    <a:pt x="24777" y="303804"/>
                  </a:lnTo>
                  <a:lnTo>
                    <a:pt x="373176" y="544050"/>
                  </a:lnTo>
                  <a:lnTo>
                    <a:pt x="302831" y="646069"/>
                  </a:lnTo>
                  <a:lnTo>
                    <a:pt x="295356" y="661730"/>
                  </a:lnTo>
                  <a:lnTo>
                    <a:pt x="292568" y="678529"/>
                  </a:lnTo>
                  <a:lnTo>
                    <a:pt x="294492" y="695449"/>
                  </a:lnTo>
                  <a:lnTo>
                    <a:pt x="318058" y="728924"/>
                  </a:lnTo>
                  <a:lnTo>
                    <a:pt x="349478" y="739706"/>
                  </a:lnTo>
                  <a:lnTo>
                    <a:pt x="360730" y="739249"/>
                  </a:lnTo>
                  <a:lnTo>
                    <a:pt x="801674" y="675698"/>
                  </a:lnTo>
                  <a:lnTo>
                    <a:pt x="841068" y="652024"/>
                  </a:lnTo>
                  <a:lnTo>
                    <a:pt x="852182" y="607423"/>
                  </a:lnTo>
                  <a:lnTo>
                    <a:pt x="851979" y="606115"/>
                  </a:lnTo>
                  <a:lnTo>
                    <a:pt x="851738" y="604807"/>
                  </a:lnTo>
                  <a:lnTo>
                    <a:pt x="851458" y="603511"/>
                  </a:lnTo>
                  <a:close/>
                </a:path>
              </a:pathLst>
            </a:custGeom>
            <a:ln w="23164">
              <a:solidFill>
                <a:srgbClr val="000000"/>
              </a:solidFill>
            </a:ln>
          </p:spPr>
          <p:txBody>
            <a:bodyPr wrap="square" lIns="0" tIns="0" rIns="0" bIns="0" rtlCol="0"/>
            <a:lstStyle/>
            <a:p>
              <a:endParaRPr sz="1600">
                <a:latin typeface="Grammarsaurus" pitchFamily="2" charset="0"/>
              </a:endParaRPr>
            </a:p>
          </p:txBody>
        </p:sp>
        <p:sp>
          <p:nvSpPr>
            <p:cNvPr id="36" name="object 36"/>
            <p:cNvSpPr/>
            <p:nvPr/>
          </p:nvSpPr>
          <p:spPr>
            <a:xfrm>
              <a:off x="5620934" y="5180092"/>
              <a:ext cx="929640" cy="724535"/>
            </a:xfrm>
            <a:custGeom>
              <a:avLst/>
              <a:gdLst/>
              <a:ahLst/>
              <a:cxnLst/>
              <a:rect l="l" t="t" r="r" b="b"/>
              <a:pathLst>
                <a:path w="929640" h="724535">
                  <a:moveTo>
                    <a:pt x="395098" y="0"/>
                  </a:moveTo>
                  <a:lnTo>
                    <a:pt x="354928" y="9047"/>
                  </a:lnTo>
                  <a:lnTo>
                    <a:pt x="18988" y="318439"/>
                  </a:lnTo>
                  <a:lnTo>
                    <a:pt x="0" y="360295"/>
                  </a:lnTo>
                  <a:lnTo>
                    <a:pt x="3645" y="383026"/>
                  </a:lnTo>
                  <a:lnTo>
                    <a:pt x="345924" y="708761"/>
                  </a:lnTo>
                  <a:lnTo>
                    <a:pt x="389132" y="724425"/>
                  </a:lnTo>
                  <a:lnTo>
                    <a:pt x="411507" y="719018"/>
                  </a:lnTo>
                  <a:lnTo>
                    <a:pt x="442331" y="686388"/>
                  </a:lnTo>
                  <a:lnTo>
                    <a:pt x="446482" y="664921"/>
                  </a:lnTo>
                  <a:lnTo>
                    <a:pt x="446482" y="541007"/>
                  </a:lnTo>
                  <a:lnTo>
                    <a:pt x="869684" y="541007"/>
                  </a:lnTo>
                  <a:lnTo>
                    <a:pt x="892875" y="536325"/>
                  </a:lnTo>
                  <a:lnTo>
                    <a:pt x="911812" y="523559"/>
                  </a:lnTo>
                  <a:lnTo>
                    <a:pt x="924579" y="504622"/>
                  </a:lnTo>
                  <a:lnTo>
                    <a:pt x="929260" y="481431"/>
                  </a:lnTo>
                  <a:lnTo>
                    <a:pt x="929260" y="243141"/>
                  </a:lnTo>
                  <a:lnTo>
                    <a:pt x="924579" y="219950"/>
                  </a:lnTo>
                  <a:lnTo>
                    <a:pt x="911812" y="201014"/>
                  </a:lnTo>
                  <a:lnTo>
                    <a:pt x="892875" y="188247"/>
                  </a:lnTo>
                  <a:lnTo>
                    <a:pt x="869684" y="183565"/>
                  </a:lnTo>
                  <a:lnTo>
                    <a:pt x="446482" y="183565"/>
                  </a:lnTo>
                  <a:lnTo>
                    <a:pt x="446482" y="59651"/>
                  </a:lnTo>
                  <a:lnTo>
                    <a:pt x="425322" y="14262"/>
                  </a:lnTo>
                  <a:lnTo>
                    <a:pt x="403213" y="1625"/>
                  </a:lnTo>
                  <a:lnTo>
                    <a:pt x="395098"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7" name="object 37"/>
            <p:cNvSpPr/>
            <p:nvPr/>
          </p:nvSpPr>
          <p:spPr>
            <a:xfrm>
              <a:off x="5620934" y="5180092"/>
              <a:ext cx="929640" cy="724535"/>
            </a:xfrm>
            <a:custGeom>
              <a:avLst/>
              <a:gdLst/>
              <a:ahLst/>
              <a:cxnLst/>
              <a:rect l="l" t="t" r="r" b="b"/>
              <a:pathLst>
                <a:path w="929640" h="724535">
                  <a:moveTo>
                    <a:pt x="18988" y="406133"/>
                  </a:moveTo>
                  <a:lnTo>
                    <a:pt x="345924" y="708761"/>
                  </a:lnTo>
                  <a:lnTo>
                    <a:pt x="366362" y="721048"/>
                  </a:lnTo>
                  <a:lnTo>
                    <a:pt x="389132" y="724425"/>
                  </a:lnTo>
                  <a:lnTo>
                    <a:pt x="411507" y="719018"/>
                  </a:lnTo>
                  <a:lnTo>
                    <a:pt x="442331" y="686388"/>
                  </a:lnTo>
                  <a:lnTo>
                    <a:pt x="446482" y="664921"/>
                  </a:lnTo>
                  <a:lnTo>
                    <a:pt x="446482" y="541007"/>
                  </a:lnTo>
                  <a:lnTo>
                    <a:pt x="869684" y="541007"/>
                  </a:lnTo>
                  <a:lnTo>
                    <a:pt x="892875" y="536325"/>
                  </a:lnTo>
                  <a:lnTo>
                    <a:pt x="911812" y="523559"/>
                  </a:lnTo>
                  <a:lnTo>
                    <a:pt x="924579" y="504622"/>
                  </a:lnTo>
                  <a:lnTo>
                    <a:pt x="929260" y="481431"/>
                  </a:lnTo>
                  <a:lnTo>
                    <a:pt x="929260" y="243141"/>
                  </a:lnTo>
                  <a:lnTo>
                    <a:pt x="924579" y="219950"/>
                  </a:lnTo>
                  <a:lnTo>
                    <a:pt x="911812" y="201014"/>
                  </a:lnTo>
                  <a:lnTo>
                    <a:pt x="892875" y="188247"/>
                  </a:lnTo>
                  <a:lnTo>
                    <a:pt x="869684" y="183565"/>
                  </a:lnTo>
                  <a:lnTo>
                    <a:pt x="446482" y="183565"/>
                  </a:lnTo>
                  <a:lnTo>
                    <a:pt x="446482" y="59651"/>
                  </a:lnTo>
                  <a:lnTo>
                    <a:pt x="425322" y="14262"/>
                  </a:lnTo>
                  <a:lnTo>
                    <a:pt x="395098" y="0"/>
                  </a:lnTo>
                  <a:lnTo>
                    <a:pt x="386907" y="88"/>
                  </a:lnTo>
                  <a:lnTo>
                    <a:pt x="345924" y="15811"/>
                  </a:lnTo>
                  <a:lnTo>
                    <a:pt x="18988" y="318439"/>
                  </a:lnTo>
                  <a:lnTo>
                    <a:pt x="0" y="360295"/>
                  </a:lnTo>
                  <a:lnTo>
                    <a:pt x="3645" y="383026"/>
                  </a:lnTo>
                  <a:lnTo>
                    <a:pt x="16168" y="403313"/>
                  </a:lnTo>
                  <a:lnTo>
                    <a:pt x="17083" y="404291"/>
                  </a:lnTo>
                  <a:lnTo>
                    <a:pt x="18022" y="405231"/>
                  </a:lnTo>
                  <a:lnTo>
                    <a:pt x="18988" y="406133"/>
                  </a:lnTo>
                  <a:close/>
                </a:path>
              </a:pathLst>
            </a:custGeom>
            <a:ln w="23164">
              <a:solidFill>
                <a:srgbClr val="000000"/>
              </a:solidFill>
            </a:ln>
          </p:spPr>
          <p:txBody>
            <a:bodyPr wrap="square" lIns="0" tIns="0" rIns="0" bIns="0" rtlCol="0"/>
            <a:lstStyle/>
            <a:p>
              <a:endParaRPr sz="1600">
                <a:latin typeface="Grammarsaurus" pitchFamily="2" charset="0"/>
              </a:endParaRPr>
            </a:p>
          </p:txBody>
        </p:sp>
        <p:sp>
          <p:nvSpPr>
            <p:cNvPr id="38" name="object 38"/>
            <p:cNvSpPr/>
            <p:nvPr/>
          </p:nvSpPr>
          <p:spPr>
            <a:xfrm>
              <a:off x="8319489" y="1068867"/>
              <a:ext cx="2253615" cy="929640"/>
            </a:xfrm>
            <a:custGeom>
              <a:avLst/>
              <a:gdLst/>
              <a:ahLst/>
              <a:cxnLst/>
              <a:rect l="l" t="t" r="r" b="b"/>
              <a:pathLst>
                <a:path w="2253615" h="929639">
                  <a:moveTo>
                    <a:pt x="2124786" y="0"/>
                  </a:moveTo>
                  <a:lnTo>
                    <a:pt x="128346" y="0"/>
                  </a:lnTo>
                  <a:lnTo>
                    <a:pt x="78390" y="10086"/>
                  </a:lnTo>
                  <a:lnTo>
                    <a:pt x="37593" y="37593"/>
                  </a:lnTo>
                  <a:lnTo>
                    <a:pt x="10086" y="78390"/>
                  </a:lnTo>
                  <a:lnTo>
                    <a:pt x="0" y="128346"/>
                  </a:lnTo>
                  <a:lnTo>
                    <a:pt x="0" y="801217"/>
                  </a:lnTo>
                  <a:lnTo>
                    <a:pt x="10086" y="851173"/>
                  </a:lnTo>
                  <a:lnTo>
                    <a:pt x="37593" y="891970"/>
                  </a:lnTo>
                  <a:lnTo>
                    <a:pt x="78390" y="919477"/>
                  </a:lnTo>
                  <a:lnTo>
                    <a:pt x="128346" y="929563"/>
                  </a:lnTo>
                  <a:lnTo>
                    <a:pt x="2124786" y="929563"/>
                  </a:lnTo>
                  <a:lnTo>
                    <a:pt x="2174742" y="919477"/>
                  </a:lnTo>
                  <a:lnTo>
                    <a:pt x="2215538" y="891970"/>
                  </a:lnTo>
                  <a:lnTo>
                    <a:pt x="2243045" y="851173"/>
                  </a:lnTo>
                  <a:lnTo>
                    <a:pt x="2253132" y="801217"/>
                  </a:lnTo>
                  <a:lnTo>
                    <a:pt x="2253132" y="128346"/>
                  </a:lnTo>
                  <a:lnTo>
                    <a:pt x="2243045" y="78390"/>
                  </a:lnTo>
                  <a:lnTo>
                    <a:pt x="2215538" y="37593"/>
                  </a:lnTo>
                  <a:lnTo>
                    <a:pt x="2174742" y="10086"/>
                  </a:lnTo>
                  <a:lnTo>
                    <a:pt x="2124786"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9" name="object 39"/>
            <p:cNvSpPr/>
            <p:nvPr/>
          </p:nvSpPr>
          <p:spPr>
            <a:xfrm>
              <a:off x="8319489" y="1068867"/>
              <a:ext cx="2253615" cy="929640"/>
            </a:xfrm>
            <a:custGeom>
              <a:avLst/>
              <a:gdLst/>
              <a:ahLst/>
              <a:cxnLst/>
              <a:rect l="l" t="t" r="r" b="b"/>
              <a:pathLst>
                <a:path w="2253615" h="929639">
                  <a:moveTo>
                    <a:pt x="128346" y="929563"/>
                  </a:moveTo>
                  <a:lnTo>
                    <a:pt x="2124786" y="929563"/>
                  </a:lnTo>
                  <a:lnTo>
                    <a:pt x="2174742" y="919477"/>
                  </a:lnTo>
                  <a:lnTo>
                    <a:pt x="2215538" y="891970"/>
                  </a:lnTo>
                  <a:lnTo>
                    <a:pt x="2243045" y="851173"/>
                  </a:lnTo>
                  <a:lnTo>
                    <a:pt x="2253132" y="801217"/>
                  </a:lnTo>
                  <a:lnTo>
                    <a:pt x="2253132" y="128346"/>
                  </a:lnTo>
                  <a:lnTo>
                    <a:pt x="2243045" y="78390"/>
                  </a:lnTo>
                  <a:lnTo>
                    <a:pt x="2215538" y="37593"/>
                  </a:lnTo>
                  <a:lnTo>
                    <a:pt x="2174742" y="10086"/>
                  </a:lnTo>
                  <a:lnTo>
                    <a:pt x="2124786" y="0"/>
                  </a:lnTo>
                  <a:lnTo>
                    <a:pt x="128346" y="0"/>
                  </a:lnTo>
                  <a:lnTo>
                    <a:pt x="78390" y="10086"/>
                  </a:lnTo>
                  <a:lnTo>
                    <a:pt x="37593" y="37593"/>
                  </a:lnTo>
                  <a:lnTo>
                    <a:pt x="10086" y="78390"/>
                  </a:lnTo>
                  <a:lnTo>
                    <a:pt x="0" y="128346"/>
                  </a:lnTo>
                  <a:lnTo>
                    <a:pt x="0" y="801217"/>
                  </a:lnTo>
                  <a:lnTo>
                    <a:pt x="10086" y="851173"/>
                  </a:lnTo>
                  <a:lnTo>
                    <a:pt x="37593" y="891970"/>
                  </a:lnTo>
                  <a:lnTo>
                    <a:pt x="78390" y="919477"/>
                  </a:lnTo>
                  <a:lnTo>
                    <a:pt x="128346" y="929563"/>
                  </a:lnTo>
                  <a:close/>
                </a:path>
              </a:pathLst>
            </a:custGeom>
            <a:ln w="12915">
              <a:solidFill>
                <a:srgbClr val="06152F"/>
              </a:solidFill>
            </a:ln>
          </p:spPr>
          <p:txBody>
            <a:bodyPr wrap="square" lIns="0" tIns="0" rIns="0" bIns="0" rtlCol="0"/>
            <a:lstStyle/>
            <a:p>
              <a:endParaRPr sz="1600">
                <a:latin typeface="Grammarsaurus" pitchFamily="2" charset="0"/>
              </a:endParaRPr>
            </a:p>
          </p:txBody>
        </p:sp>
      </p:grpSp>
      <p:sp>
        <p:nvSpPr>
          <p:cNvPr id="40" name="object 40"/>
          <p:cNvSpPr txBox="1"/>
          <p:nvPr/>
        </p:nvSpPr>
        <p:spPr>
          <a:xfrm>
            <a:off x="8651204" y="1261978"/>
            <a:ext cx="1602105" cy="566822"/>
          </a:xfrm>
          <a:prstGeom prst="rect">
            <a:avLst/>
          </a:prstGeom>
        </p:spPr>
        <p:txBody>
          <a:bodyPr vert="horz" wrap="square" lIns="0" tIns="12700" rIns="0" bIns="0" rtlCol="0">
            <a:spAutoFit/>
          </a:bodyPr>
          <a:lstStyle/>
          <a:p>
            <a:pPr marL="12700" marR="5080" algn="ctr">
              <a:lnSpc>
                <a:spcPct val="100000"/>
              </a:lnSpc>
              <a:spcBef>
                <a:spcPts val="100"/>
              </a:spcBef>
            </a:pPr>
            <a:r>
              <a:rPr sz="1200" dirty="0">
                <a:solidFill>
                  <a:srgbClr val="1D242C"/>
                </a:solidFill>
                <a:latin typeface="Grammarsaurus" pitchFamily="2" charset="0"/>
                <a:cs typeface="Arial MT"/>
              </a:rPr>
              <a:t>The mature plant produces flowers that attract pollinators.</a:t>
            </a:r>
            <a:endParaRPr sz="1200" dirty="0">
              <a:latin typeface="Grammarsaurus" pitchFamily="2" charset="0"/>
              <a:cs typeface="Arial MT"/>
            </a:endParaRPr>
          </a:p>
        </p:txBody>
      </p:sp>
      <p:grpSp>
        <p:nvGrpSpPr>
          <p:cNvPr id="41" name="object 41"/>
          <p:cNvGrpSpPr/>
          <p:nvPr/>
        </p:nvGrpSpPr>
        <p:grpSpPr>
          <a:xfrm>
            <a:off x="8879940" y="3758745"/>
            <a:ext cx="2506980" cy="942975"/>
            <a:chOff x="8879940" y="3758745"/>
            <a:chExt cx="2506980" cy="942975"/>
          </a:xfrm>
        </p:grpSpPr>
        <p:sp>
          <p:nvSpPr>
            <p:cNvPr id="42" name="object 42"/>
            <p:cNvSpPr/>
            <p:nvPr/>
          </p:nvSpPr>
          <p:spPr>
            <a:xfrm>
              <a:off x="8886607" y="3765412"/>
              <a:ext cx="2493645" cy="929640"/>
            </a:xfrm>
            <a:custGeom>
              <a:avLst/>
              <a:gdLst/>
              <a:ahLst/>
              <a:cxnLst/>
              <a:rect l="l" t="t" r="r" b="b"/>
              <a:pathLst>
                <a:path w="2493645" h="929639">
                  <a:moveTo>
                    <a:pt x="2364816" y="0"/>
                  </a:moveTo>
                  <a:lnTo>
                    <a:pt x="128346" y="0"/>
                  </a:lnTo>
                  <a:lnTo>
                    <a:pt x="78390" y="10086"/>
                  </a:lnTo>
                  <a:lnTo>
                    <a:pt x="37593" y="37593"/>
                  </a:lnTo>
                  <a:lnTo>
                    <a:pt x="10086" y="78390"/>
                  </a:lnTo>
                  <a:lnTo>
                    <a:pt x="0" y="128346"/>
                  </a:lnTo>
                  <a:lnTo>
                    <a:pt x="0" y="801217"/>
                  </a:lnTo>
                  <a:lnTo>
                    <a:pt x="10086" y="851173"/>
                  </a:lnTo>
                  <a:lnTo>
                    <a:pt x="37593" y="891970"/>
                  </a:lnTo>
                  <a:lnTo>
                    <a:pt x="78390" y="919477"/>
                  </a:lnTo>
                  <a:lnTo>
                    <a:pt x="128346" y="929563"/>
                  </a:lnTo>
                  <a:lnTo>
                    <a:pt x="2364816" y="929563"/>
                  </a:lnTo>
                  <a:lnTo>
                    <a:pt x="2414772" y="919477"/>
                  </a:lnTo>
                  <a:lnTo>
                    <a:pt x="2455568" y="891970"/>
                  </a:lnTo>
                  <a:lnTo>
                    <a:pt x="2483075" y="851173"/>
                  </a:lnTo>
                  <a:lnTo>
                    <a:pt x="2493162" y="801217"/>
                  </a:lnTo>
                  <a:lnTo>
                    <a:pt x="2493162" y="128346"/>
                  </a:lnTo>
                  <a:lnTo>
                    <a:pt x="2483075" y="78390"/>
                  </a:lnTo>
                  <a:lnTo>
                    <a:pt x="2455568" y="37593"/>
                  </a:lnTo>
                  <a:lnTo>
                    <a:pt x="2414772" y="10086"/>
                  </a:lnTo>
                  <a:lnTo>
                    <a:pt x="2364816" y="0"/>
                  </a:lnTo>
                  <a:close/>
                </a:path>
              </a:pathLst>
            </a:custGeom>
            <a:solidFill>
              <a:srgbClr val="F1F1F1"/>
            </a:solidFill>
          </p:spPr>
          <p:txBody>
            <a:bodyPr wrap="square" lIns="0" tIns="0" rIns="0" bIns="0" rtlCol="0"/>
            <a:lstStyle/>
            <a:p>
              <a:endParaRPr sz="1600">
                <a:latin typeface="Grammarsaurus" pitchFamily="2" charset="0"/>
              </a:endParaRPr>
            </a:p>
          </p:txBody>
        </p:sp>
        <p:sp>
          <p:nvSpPr>
            <p:cNvPr id="43" name="object 43"/>
            <p:cNvSpPr/>
            <p:nvPr/>
          </p:nvSpPr>
          <p:spPr>
            <a:xfrm>
              <a:off x="8886607" y="3765412"/>
              <a:ext cx="2493645" cy="929640"/>
            </a:xfrm>
            <a:custGeom>
              <a:avLst/>
              <a:gdLst/>
              <a:ahLst/>
              <a:cxnLst/>
              <a:rect l="l" t="t" r="r" b="b"/>
              <a:pathLst>
                <a:path w="2493645" h="929639">
                  <a:moveTo>
                    <a:pt x="128346" y="929563"/>
                  </a:moveTo>
                  <a:lnTo>
                    <a:pt x="2364816" y="929563"/>
                  </a:lnTo>
                  <a:lnTo>
                    <a:pt x="2414772" y="919477"/>
                  </a:lnTo>
                  <a:lnTo>
                    <a:pt x="2455568" y="891970"/>
                  </a:lnTo>
                  <a:lnTo>
                    <a:pt x="2483075" y="851173"/>
                  </a:lnTo>
                  <a:lnTo>
                    <a:pt x="2493162" y="801217"/>
                  </a:lnTo>
                  <a:lnTo>
                    <a:pt x="2493162" y="128346"/>
                  </a:lnTo>
                  <a:lnTo>
                    <a:pt x="2483075" y="78390"/>
                  </a:lnTo>
                  <a:lnTo>
                    <a:pt x="2455568" y="37593"/>
                  </a:lnTo>
                  <a:lnTo>
                    <a:pt x="2414772" y="10086"/>
                  </a:lnTo>
                  <a:lnTo>
                    <a:pt x="2364816" y="0"/>
                  </a:lnTo>
                  <a:lnTo>
                    <a:pt x="128346" y="0"/>
                  </a:lnTo>
                  <a:lnTo>
                    <a:pt x="78390" y="10086"/>
                  </a:lnTo>
                  <a:lnTo>
                    <a:pt x="37593" y="37593"/>
                  </a:lnTo>
                  <a:lnTo>
                    <a:pt x="10086" y="78390"/>
                  </a:lnTo>
                  <a:lnTo>
                    <a:pt x="0" y="128346"/>
                  </a:lnTo>
                  <a:lnTo>
                    <a:pt x="0" y="801217"/>
                  </a:lnTo>
                  <a:lnTo>
                    <a:pt x="10086" y="851173"/>
                  </a:lnTo>
                  <a:lnTo>
                    <a:pt x="37593" y="891970"/>
                  </a:lnTo>
                  <a:lnTo>
                    <a:pt x="78390" y="919477"/>
                  </a:lnTo>
                  <a:lnTo>
                    <a:pt x="128346" y="929563"/>
                  </a:lnTo>
                  <a:close/>
                </a:path>
              </a:pathLst>
            </a:custGeom>
            <a:ln w="12915">
              <a:solidFill>
                <a:srgbClr val="06152F"/>
              </a:solidFill>
            </a:ln>
          </p:spPr>
          <p:txBody>
            <a:bodyPr wrap="square" lIns="0" tIns="0" rIns="0" bIns="0" rtlCol="0"/>
            <a:lstStyle/>
            <a:p>
              <a:endParaRPr sz="1600">
                <a:latin typeface="Grammarsaurus" pitchFamily="2" charset="0"/>
              </a:endParaRPr>
            </a:p>
          </p:txBody>
        </p:sp>
      </p:grpSp>
      <p:sp>
        <p:nvSpPr>
          <p:cNvPr id="44" name="object 44"/>
          <p:cNvSpPr txBox="1"/>
          <p:nvPr/>
        </p:nvSpPr>
        <p:spPr>
          <a:xfrm>
            <a:off x="9463142" y="3957791"/>
            <a:ext cx="1358900" cy="382156"/>
          </a:xfrm>
          <a:prstGeom prst="rect">
            <a:avLst/>
          </a:prstGeom>
        </p:spPr>
        <p:txBody>
          <a:bodyPr vert="horz" wrap="square" lIns="0" tIns="12700" rIns="0" bIns="0" rtlCol="0">
            <a:spAutoFit/>
          </a:bodyPr>
          <a:lstStyle/>
          <a:p>
            <a:pPr marL="12700" marR="5080" indent="3175" algn="ctr">
              <a:lnSpc>
                <a:spcPct val="100000"/>
              </a:lnSpc>
              <a:spcBef>
                <a:spcPts val="100"/>
              </a:spcBef>
            </a:pPr>
            <a:r>
              <a:rPr sz="1200" dirty="0">
                <a:solidFill>
                  <a:srgbClr val="1D242C"/>
                </a:solidFill>
                <a:latin typeface="Grammarsaurus" pitchFamily="2" charset="0"/>
                <a:cs typeface="Arial MT"/>
              </a:rPr>
              <a:t>Once </a:t>
            </a:r>
            <a:r>
              <a:rPr sz="1200" b="1" dirty="0">
                <a:solidFill>
                  <a:srgbClr val="1D242C"/>
                </a:solidFill>
                <a:latin typeface="Grammarsaurus" pitchFamily="2" charset="0"/>
                <a:cs typeface="Arial"/>
              </a:rPr>
              <a:t>pollination and fertilisation</a:t>
            </a:r>
            <a:endParaRPr sz="1200" dirty="0">
              <a:latin typeface="Grammarsaurus" pitchFamily="2" charset="0"/>
              <a:cs typeface="Arial"/>
            </a:endParaRPr>
          </a:p>
        </p:txBody>
      </p:sp>
      <p:sp>
        <p:nvSpPr>
          <p:cNvPr id="45" name="object 45"/>
          <p:cNvSpPr txBox="1"/>
          <p:nvPr/>
        </p:nvSpPr>
        <p:spPr>
          <a:xfrm>
            <a:off x="9254499" y="4329034"/>
            <a:ext cx="1965325" cy="197490"/>
          </a:xfrm>
          <a:prstGeom prst="rect">
            <a:avLst/>
          </a:prstGeom>
        </p:spPr>
        <p:txBody>
          <a:bodyPr vert="horz" wrap="square" lIns="0" tIns="12700" rIns="0" bIns="0" rtlCol="0">
            <a:spAutoFit/>
          </a:bodyPr>
          <a:lstStyle/>
          <a:p>
            <a:pPr marL="12700" algn="ctr">
              <a:lnSpc>
                <a:spcPct val="100000"/>
              </a:lnSpc>
              <a:spcBef>
                <a:spcPts val="100"/>
              </a:spcBef>
            </a:pPr>
            <a:r>
              <a:rPr sz="1200" dirty="0">
                <a:solidFill>
                  <a:srgbClr val="1D242C"/>
                </a:solidFill>
                <a:latin typeface="Grammarsaurus" pitchFamily="2" charset="0"/>
                <a:cs typeface="Arial MT"/>
              </a:rPr>
              <a:t>have occurred, seeds form.</a:t>
            </a:r>
            <a:endParaRPr sz="1200" dirty="0">
              <a:latin typeface="Grammarsaurus" pitchFamily="2" charset="0"/>
              <a:cs typeface="Arial MT"/>
            </a:endParaRPr>
          </a:p>
        </p:txBody>
      </p:sp>
      <p:pic>
        <p:nvPicPr>
          <p:cNvPr id="46" name="object 46"/>
          <p:cNvPicPr/>
          <p:nvPr/>
        </p:nvPicPr>
        <p:blipFill>
          <a:blip r:embed="rId8" cstate="print"/>
          <a:stretch>
            <a:fillRect/>
          </a:stretch>
        </p:blipFill>
        <p:spPr>
          <a:xfrm>
            <a:off x="5418961" y="4306597"/>
            <a:ext cx="1417840" cy="764120"/>
          </a:xfrm>
          <a:prstGeom prst="rect">
            <a:avLst/>
          </a:prstGeom>
        </p:spPr>
      </p:pic>
      <p:sp>
        <p:nvSpPr>
          <p:cNvPr id="47" name="object 47"/>
          <p:cNvSpPr txBox="1"/>
          <p:nvPr/>
        </p:nvSpPr>
        <p:spPr>
          <a:xfrm>
            <a:off x="5562600" y="4494644"/>
            <a:ext cx="1174750" cy="382156"/>
          </a:xfrm>
          <a:prstGeom prst="rect">
            <a:avLst/>
          </a:prstGeom>
        </p:spPr>
        <p:txBody>
          <a:bodyPr vert="horz" wrap="square" lIns="0" tIns="12700" rIns="0" bIns="0" rtlCol="0">
            <a:spAutoFit/>
          </a:bodyPr>
          <a:lstStyle/>
          <a:p>
            <a:pPr marL="86995" algn="ctr">
              <a:lnSpc>
                <a:spcPct val="100000"/>
              </a:lnSpc>
              <a:spcBef>
                <a:spcPts val="100"/>
              </a:spcBef>
            </a:pPr>
            <a:r>
              <a:rPr sz="1200" dirty="0">
                <a:solidFill>
                  <a:srgbClr val="1D242C"/>
                </a:solidFill>
                <a:latin typeface="Grammarsaurus" pitchFamily="2" charset="0"/>
                <a:cs typeface="Arial MT"/>
              </a:rPr>
              <a:t>The seeds are</a:t>
            </a:r>
            <a:endParaRPr sz="1200" dirty="0">
              <a:latin typeface="Grammarsaurus" pitchFamily="2" charset="0"/>
              <a:cs typeface="Arial MT"/>
            </a:endParaRPr>
          </a:p>
          <a:p>
            <a:pPr marL="12700" algn="ctr">
              <a:lnSpc>
                <a:spcPct val="100000"/>
              </a:lnSpc>
              <a:tabLst>
                <a:tab pos="1118235" algn="l"/>
              </a:tabLst>
            </a:pPr>
            <a:r>
              <a:rPr sz="1200" b="1" dirty="0">
                <a:solidFill>
                  <a:srgbClr val="1D242C"/>
                </a:solidFill>
                <a:latin typeface="Grammarsaurus" pitchFamily="2" charset="0"/>
                <a:cs typeface="Arial"/>
              </a:rPr>
              <a:t>dispersed	</a:t>
            </a:r>
            <a:r>
              <a:rPr sz="1200" dirty="0">
                <a:solidFill>
                  <a:srgbClr val="1D242C"/>
                </a:solidFill>
                <a:latin typeface="Grammarsaurus" pitchFamily="2" charset="0"/>
                <a:cs typeface="Arial MT"/>
              </a:rPr>
              <a:t>.</a:t>
            </a:r>
            <a:endParaRPr sz="1200" dirty="0">
              <a:latin typeface="Grammarsaurus" pitchFamily="2" charset="0"/>
              <a:cs typeface="Arial MT"/>
            </a:endParaRPr>
          </a:p>
        </p:txBody>
      </p:sp>
      <p:grpSp>
        <p:nvGrpSpPr>
          <p:cNvPr id="48" name="object 48"/>
          <p:cNvGrpSpPr/>
          <p:nvPr/>
        </p:nvGrpSpPr>
        <p:grpSpPr>
          <a:xfrm>
            <a:off x="805562" y="3955930"/>
            <a:ext cx="1890395" cy="764540"/>
            <a:chOff x="805562" y="3955930"/>
            <a:chExt cx="1890395" cy="764540"/>
          </a:xfrm>
        </p:grpSpPr>
        <p:sp>
          <p:nvSpPr>
            <p:cNvPr id="49" name="object 49"/>
            <p:cNvSpPr/>
            <p:nvPr/>
          </p:nvSpPr>
          <p:spPr>
            <a:xfrm>
              <a:off x="812229" y="3962598"/>
              <a:ext cx="1877060" cy="751205"/>
            </a:xfrm>
            <a:custGeom>
              <a:avLst/>
              <a:gdLst/>
              <a:ahLst/>
              <a:cxnLst/>
              <a:rect l="l" t="t" r="r" b="b"/>
              <a:pathLst>
                <a:path w="1877060" h="751204">
                  <a:moveTo>
                    <a:pt x="1748434" y="0"/>
                  </a:moveTo>
                  <a:lnTo>
                    <a:pt x="128346" y="0"/>
                  </a:lnTo>
                  <a:lnTo>
                    <a:pt x="78390" y="10086"/>
                  </a:lnTo>
                  <a:lnTo>
                    <a:pt x="37593" y="37593"/>
                  </a:lnTo>
                  <a:lnTo>
                    <a:pt x="10086" y="78390"/>
                  </a:lnTo>
                  <a:lnTo>
                    <a:pt x="0" y="128346"/>
                  </a:lnTo>
                  <a:lnTo>
                    <a:pt x="0" y="622858"/>
                  </a:lnTo>
                  <a:lnTo>
                    <a:pt x="10086" y="672814"/>
                  </a:lnTo>
                  <a:lnTo>
                    <a:pt x="37593" y="713611"/>
                  </a:lnTo>
                  <a:lnTo>
                    <a:pt x="78390" y="741118"/>
                  </a:lnTo>
                  <a:lnTo>
                    <a:pt x="128346" y="751205"/>
                  </a:lnTo>
                  <a:lnTo>
                    <a:pt x="1748434" y="751205"/>
                  </a:lnTo>
                  <a:lnTo>
                    <a:pt x="1798388" y="741118"/>
                  </a:lnTo>
                  <a:lnTo>
                    <a:pt x="1839180" y="713611"/>
                  </a:lnTo>
                  <a:lnTo>
                    <a:pt x="1866683" y="672814"/>
                  </a:lnTo>
                  <a:lnTo>
                    <a:pt x="1876767" y="622858"/>
                  </a:lnTo>
                  <a:lnTo>
                    <a:pt x="1876767" y="128346"/>
                  </a:lnTo>
                  <a:lnTo>
                    <a:pt x="1866683" y="78390"/>
                  </a:lnTo>
                  <a:lnTo>
                    <a:pt x="1839180" y="37593"/>
                  </a:lnTo>
                  <a:lnTo>
                    <a:pt x="1798388" y="10086"/>
                  </a:lnTo>
                  <a:lnTo>
                    <a:pt x="1748434" y="0"/>
                  </a:lnTo>
                  <a:close/>
                </a:path>
              </a:pathLst>
            </a:custGeom>
            <a:solidFill>
              <a:srgbClr val="F1F1F1"/>
            </a:solidFill>
          </p:spPr>
          <p:txBody>
            <a:bodyPr wrap="square" lIns="0" tIns="0" rIns="0" bIns="0" rtlCol="0"/>
            <a:lstStyle/>
            <a:p>
              <a:endParaRPr sz="1600">
                <a:latin typeface="Grammarsaurus" pitchFamily="2" charset="0"/>
              </a:endParaRPr>
            </a:p>
          </p:txBody>
        </p:sp>
        <p:sp>
          <p:nvSpPr>
            <p:cNvPr id="50" name="object 50"/>
            <p:cNvSpPr/>
            <p:nvPr/>
          </p:nvSpPr>
          <p:spPr>
            <a:xfrm>
              <a:off x="812229" y="3962598"/>
              <a:ext cx="1877060" cy="751205"/>
            </a:xfrm>
            <a:custGeom>
              <a:avLst/>
              <a:gdLst/>
              <a:ahLst/>
              <a:cxnLst/>
              <a:rect l="l" t="t" r="r" b="b"/>
              <a:pathLst>
                <a:path w="1877060" h="751204">
                  <a:moveTo>
                    <a:pt x="128346" y="751205"/>
                  </a:moveTo>
                  <a:lnTo>
                    <a:pt x="1748434" y="751205"/>
                  </a:lnTo>
                  <a:lnTo>
                    <a:pt x="1798388" y="741118"/>
                  </a:lnTo>
                  <a:lnTo>
                    <a:pt x="1839180" y="713611"/>
                  </a:lnTo>
                  <a:lnTo>
                    <a:pt x="1866683" y="672814"/>
                  </a:lnTo>
                  <a:lnTo>
                    <a:pt x="1876767" y="622858"/>
                  </a:lnTo>
                  <a:lnTo>
                    <a:pt x="1876767" y="128346"/>
                  </a:lnTo>
                  <a:lnTo>
                    <a:pt x="1866683" y="78390"/>
                  </a:lnTo>
                  <a:lnTo>
                    <a:pt x="1839180" y="37593"/>
                  </a:lnTo>
                  <a:lnTo>
                    <a:pt x="1798388" y="10086"/>
                  </a:lnTo>
                  <a:lnTo>
                    <a:pt x="1748434" y="0"/>
                  </a:lnTo>
                  <a:lnTo>
                    <a:pt x="128346" y="0"/>
                  </a:lnTo>
                  <a:lnTo>
                    <a:pt x="78390" y="10086"/>
                  </a:lnTo>
                  <a:lnTo>
                    <a:pt x="37593" y="37593"/>
                  </a:lnTo>
                  <a:lnTo>
                    <a:pt x="10086" y="78390"/>
                  </a:lnTo>
                  <a:lnTo>
                    <a:pt x="0" y="128346"/>
                  </a:lnTo>
                  <a:lnTo>
                    <a:pt x="0" y="622858"/>
                  </a:lnTo>
                  <a:lnTo>
                    <a:pt x="10086" y="672814"/>
                  </a:lnTo>
                  <a:lnTo>
                    <a:pt x="37593" y="713611"/>
                  </a:lnTo>
                  <a:lnTo>
                    <a:pt x="78390" y="741118"/>
                  </a:lnTo>
                  <a:lnTo>
                    <a:pt x="128346" y="751205"/>
                  </a:lnTo>
                  <a:close/>
                </a:path>
              </a:pathLst>
            </a:custGeom>
            <a:ln w="12915">
              <a:solidFill>
                <a:srgbClr val="06152F"/>
              </a:solidFill>
            </a:ln>
          </p:spPr>
          <p:txBody>
            <a:bodyPr wrap="square" lIns="0" tIns="0" rIns="0" bIns="0" rtlCol="0"/>
            <a:lstStyle/>
            <a:p>
              <a:endParaRPr sz="1600">
                <a:latin typeface="Grammarsaurus" pitchFamily="2" charset="0"/>
              </a:endParaRPr>
            </a:p>
          </p:txBody>
        </p:sp>
      </p:grpSp>
      <p:sp>
        <p:nvSpPr>
          <p:cNvPr id="51" name="object 51"/>
          <p:cNvSpPr txBox="1"/>
          <p:nvPr/>
        </p:nvSpPr>
        <p:spPr>
          <a:xfrm>
            <a:off x="914400" y="4131243"/>
            <a:ext cx="1626235" cy="382156"/>
          </a:xfrm>
          <a:prstGeom prst="rect">
            <a:avLst/>
          </a:prstGeom>
        </p:spPr>
        <p:txBody>
          <a:bodyPr vert="horz" wrap="square" lIns="0" tIns="12700" rIns="0" bIns="0" rtlCol="0">
            <a:spAutoFit/>
          </a:bodyPr>
          <a:lstStyle/>
          <a:p>
            <a:pPr marL="12700" marR="5080" indent="-3175" algn="ctr">
              <a:lnSpc>
                <a:spcPct val="100000"/>
              </a:lnSpc>
              <a:spcBef>
                <a:spcPts val="100"/>
              </a:spcBef>
            </a:pPr>
            <a:r>
              <a:rPr sz="1200" dirty="0">
                <a:solidFill>
                  <a:srgbClr val="1D242C"/>
                </a:solidFill>
                <a:latin typeface="Grammarsaurus" pitchFamily="2" charset="0"/>
                <a:cs typeface="Arial MT"/>
              </a:rPr>
              <a:t>The seed settles and begins to </a:t>
            </a:r>
            <a:r>
              <a:rPr sz="1200" b="1" dirty="0">
                <a:solidFill>
                  <a:srgbClr val="1D242C"/>
                </a:solidFill>
                <a:latin typeface="Grammarsaurus" pitchFamily="2" charset="0"/>
                <a:cs typeface="Arial"/>
              </a:rPr>
              <a:t>germinate</a:t>
            </a:r>
            <a:r>
              <a:rPr sz="1200" dirty="0">
                <a:solidFill>
                  <a:srgbClr val="1D242C"/>
                </a:solidFill>
                <a:latin typeface="Grammarsaurus" pitchFamily="2" charset="0"/>
                <a:cs typeface="Arial MT"/>
              </a:rPr>
              <a:t>.</a:t>
            </a:r>
            <a:endParaRPr sz="1200" dirty="0">
              <a:latin typeface="Grammarsaurus" pitchFamily="2" charset="0"/>
              <a:cs typeface="Arial MT"/>
            </a:endParaRPr>
          </a:p>
        </p:txBody>
      </p:sp>
      <p:grpSp>
        <p:nvGrpSpPr>
          <p:cNvPr id="52" name="object 52"/>
          <p:cNvGrpSpPr/>
          <p:nvPr/>
        </p:nvGrpSpPr>
        <p:grpSpPr>
          <a:xfrm>
            <a:off x="1310005" y="1237800"/>
            <a:ext cx="1890395" cy="764540"/>
            <a:chOff x="1392584" y="1237800"/>
            <a:chExt cx="1890395" cy="764540"/>
          </a:xfrm>
        </p:grpSpPr>
        <p:sp>
          <p:nvSpPr>
            <p:cNvPr id="53" name="object 53"/>
            <p:cNvSpPr/>
            <p:nvPr/>
          </p:nvSpPr>
          <p:spPr>
            <a:xfrm>
              <a:off x="1399251" y="1244467"/>
              <a:ext cx="1877060" cy="751205"/>
            </a:xfrm>
            <a:custGeom>
              <a:avLst/>
              <a:gdLst/>
              <a:ahLst/>
              <a:cxnLst/>
              <a:rect l="l" t="t" r="r" b="b"/>
              <a:pathLst>
                <a:path w="1877060" h="751205">
                  <a:moveTo>
                    <a:pt x="1748434" y="0"/>
                  </a:moveTo>
                  <a:lnTo>
                    <a:pt x="128346" y="0"/>
                  </a:lnTo>
                  <a:lnTo>
                    <a:pt x="78390" y="10086"/>
                  </a:lnTo>
                  <a:lnTo>
                    <a:pt x="37593" y="37593"/>
                  </a:lnTo>
                  <a:lnTo>
                    <a:pt x="10086" y="78390"/>
                  </a:lnTo>
                  <a:lnTo>
                    <a:pt x="0" y="128346"/>
                  </a:lnTo>
                  <a:lnTo>
                    <a:pt x="0" y="622858"/>
                  </a:lnTo>
                  <a:lnTo>
                    <a:pt x="10086" y="672814"/>
                  </a:lnTo>
                  <a:lnTo>
                    <a:pt x="37593" y="713611"/>
                  </a:lnTo>
                  <a:lnTo>
                    <a:pt x="78390" y="741118"/>
                  </a:lnTo>
                  <a:lnTo>
                    <a:pt x="128346" y="751204"/>
                  </a:lnTo>
                  <a:lnTo>
                    <a:pt x="1748434" y="751204"/>
                  </a:lnTo>
                  <a:lnTo>
                    <a:pt x="1798390" y="741118"/>
                  </a:lnTo>
                  <a:lnTo>
                    <a:pt x="1839187" y="713611"/>
                  </a:lnTo>
                  <a:lnTo>
                    <a:pt x="1866693" y="672814"/>
                  </a:lnTo>
                  <a:lnTo>
                    <a:pt x="1876780" y="622858"/>
                  </a:lnTo>
                  <a:lnTo>
                    <a:pt x="1876780" y="128346"/>
                  </a:lnTo>
                  <a:lnTo>
                    <a:pt x="1866693" y="78390"/>
                  </a:lnTo>
                  <a:lnTo>
                    <a:pt x="1839187" y="37593"/>
                  </a:lnTo>
                  <a:lnTo>
                    <a:pt x="1798390" y="10086"/>
                  </a:lnTo>
                  <a:lnTo>
                    <a:pt x="1748434" y="0"/>
                  </a:lnTo>
                  <a:close/>
                </a:path>
              </a:pathLst>
            </a:custGeom>
            <a:solidFill>
              <a:srgbClr val="F1F1F1"/>
            </a:solidFill>
          </p:spPr>
          <p:txBody>
            <a:bodyPr wrap="square" lIns="0" tIns="0" rIns="0" bIns="0" rtlCol="0"/>
            <a:lstStyle/>
            <a:p>
              <a:endParaRPr sz="1600">
                <a:latin typeface="Grammarsaurus" pitchFamily="2" charset="0"/>
              </a:endParaRPr>
            </a:p>
          </p:txBody>
        </p:sp>
        <p:sp>
          <p:nvSpPr>
            <p:cNvPr id="54" name="object 54"/>
            <p:cNvSpPr/>
            <p:nvPr/>
          </p:nvSpPr>
          <p:spPr>
            <a:xfrm>
              <a:off x="1399251" y="1244467"/>
              <a:ext cx="1877060" cy="751205"/>
            </a:xfrm>
            <a:custGeom>
              <a:avLst/>
              <a:gdLst/>
              <a:ahLst/>
              <a:cxnLst/>
              <a:rect l="l" t="t" r="r" b="b"/>
              <a:pathLst>
                <a:path w="1877060" h="751205">
                  <a:moveTo>
                    <a:pt x="128346" y="751204"/>
                  </a:moveTo>
                  <a:lnTo>
                    <a:pt x="1748434" y="751204"/>
                  </a:lnTo>
                  <a:lnTo>
                    <a:pt x="1798390" y="741118"/>
                  </a:lnTo>
                  <a:lnTo>
                    <a:pt x="1839187" y="713611"/>
                  </a:lnTo>
                  <a:lnTo>
                    <a:pt x="1866693" y="672814"/>
                  </a:lnTo>
                  <a:lnTo>
                    <a:pt x="1876780" y="622858"/>
                  </a:lnTo>
                  <a:lnTo>
                    <a:pt x="1876780" y="128346"/>
                  </a:lnTo>
                  <a:lnTo>
                    <a:pt x="1866693" y="78390"/>
                  </a:lnTo>
                  <a:lnTo>
                    <a:pt x="1839187" y="37593"/>
                  </a:lnTo>
                  <a:lnTo>
                    <a:pt x="1798390" y="10086"/>
                  </a:lnTo>
                  <a:lnTo>
                    <a:pt x="1748434" y="0"/>
                  </a:lnTo>
                  <a:lnTo>
                    <a:pt x="128346" y="0"/>
                  </a:lnTo>
                  <a:lnTo>
                    <a:pt x="78390" y="10086"/>
                  </a:lnTo>
                  <a:lnTo>
                    <a:pt x="37593" y="37593"/>
                  </a:lnTo>
                  <a:lnTo>
                    <a:pt x="10086" y="78390"/>
                  </a:lnTo>
                  <a:lnTo>
                    <a:pt x="0" y="128346"/>
                  </a:lnTo>
                  <a:lnTo>
                    <a:pt x="0" y="622858"/>
                  </a:lnTo>
                  <a:lnTo>
                    <a:pt x="10086" y="672814"/>
                  </a:lnTo>
                  <a:lnTo>
                    <a:pt x="37593" y="713611"/>
                  </a:lnTo>
                  <a:lnTo>
                    <a:pt x="78390" y="741118"/>
                  </a:lnTo>
                  <a:lnTo>
                    <a:pt x="128346" y="751204"/>
                  </a:lnTo>
                  <a:close/>
                </a:path>
              </a:pathLst>
            </a:custGeom>
            <a:ln w="12915">
              <a:solidFill>
                <a:srgbClr val="06152F"/>
              </a:solidFill>
            </a:ln>
          </p:spPr>
          <p:txBody>
            <a:bodyPr wrap="square" lIns="0" tIns="0" rIns="0" bIns="0" rtlCol="0"/>
            <a:lstStyle/>
            <a:p>
              <a:endParaRPr sz="1600">
                <a:latin typeface="Grammarsaurus" pitchFamily="2" charset="0"/>
              </a:endParaRPr>
            </a:p>
          </p:txBody>
        </p:sp>
      </p:grpSp>
      <p:sp>
        <p:nvSpPr>
          <p:cNvPr id="55" name="object 55"/>
          <p:cNvSpPr txBox="1"/>
          <p:nvPr/>
        </p:nvSpPr>
        <p:spPr>
          <a:xfrm>
            <a:off x="1447800" y="1445566"/>
            <a:ext cx="1676400" cy="382156"/>
          </a:xfrm>
          <a:prstGeom prst="rect">
            <a:avLst/>
          </a:prstGeom>
        </p:spPr>
        <p:txBody>
          <a:bodyPr vert="horz" wrap="square" lIns="0" tIns="12700" rIns="0" bIns="0" rtlCol="0">
            <a:spAutoFit/>
          </a:bodyPr>
          <a:lstStyle/>
          <a:p>
            <a:pPr marL="27940" marR="5080" indent="-15875" algn="ctr">
              <a:lnSpc>
                <a:spcPct val="100000"/>
              </a:lnSpc>
              <a:spcBef>
                <a:spcPts val="100"/>
              </a:spcBef>
            </a:pPr>
            <a:r>
              <a:rPr sz="1200" dirty="0">
                <a:solidFill>
                  <a:srgbClr val="1D242C"/>
                </a:solidFill>
                <a:latin typeface="Grammarsaurus" pitchFamily="2" charset="0"/>
                <a:cs typeface="Arial MT"/>
              </a:rPr>
              <a:t>The </a:t>
            </a:r>
            <a:r>
              <a:rPr sz="1200" b="1" dirty="0">
                <a:solidFill>
                  <a:srgbClr val="1D242C"/>
                </a:solidFill>
                <a:latin typeface="Grammarsaurus" pitchFamily="2" charset="0"/>
                <a:cs typeface="Arial"/>
              </a:rPr>
              <a:t>seedling </a:t>
            </a:r>
            <a:r>
              <a:rPr sz="1200" dirty="0">
                <a:solidFill>
                  <a:srgbClr val="1D242C"/>
                </a:solidFill>
                <a:latin typeface="Grammarsaurus" pitchFamily="2" charset="0"/>
                <a:cs typeface="Arial MT"/>
              </a:rPr>
              <a:t>grows into a mature plant.</a:t>
            </a:r>
            <a:endParaRPr sz="1200" dirty="0">
              <a:latin typeface="Grammarsaurus" pitchFamily="2" charset="0"/>
              <a:cs typeface="Arial MT"/>
            </a:endParaRPr>
          </a:p>
        </p:txBody>
      </p:sp>
      <p:grpSp>
        <p:nvGrpSpPr>
          <p:cNvPr id="56" name="object 56"/>
          <p:cNvGrpSpPr/>
          <p:nvPr/>
        </p:nvGrpSpPr>
        <p:grpSpPr>
          <a:xfrm>
            <a:off x="10855769" y="3875849"/>
            <a:ext cx="278765" cy="511175"/>
            <a:chOff x="10855769" y="3875849"/>
            <a:chExt cx="278765" cy="511175"/>
          </a:xfrm>
        </p:grpSpPr>
        <p:pic>
          <p:nvPicPr>
            <p:cNvPr id="57" name="object 57"/>
            <p:cNvPicPr/>
            <p:nvPr/>
          </p:nvPicPr>
          <p:blipFill>
            <a:blip r:embed="rId9" cstate="print"/>
            <a:stretch>
              <a:fillRect/>
            </a:stretch>
          </p:blipFill>
          <p:spPr>
            <a:xfrm>
              <a:off x="11013947" y="3878516"/>
              <a:ext cx="105587" cy="230974"/>
            </a:xfrm>
            <a:prstGeom prst="rect">
              <a:avLst/>
            </a:prstGeom>
          </p:spPr>
        </p:pic>
        <p:pic>
          <p:nvPicPr>
            <p:cNvPr id="58" name="object 58"/>
            <p:cNvPicPr/>
            <p:nvPr/>
          </p:nvPicPr>
          <p:blipFill>
            <a:blip r:embed="rId10" cstate="print"/>
            <a:stretch>
              <a:fillRect/>
            </a:stretch>
          </p:blipFill>
          <p:spPr>
            <a:xfrm>
              <a:off x="10870477" y="3918957"/>
              <a:ext cx="105575" cy="190534"/>
            </a:xfrm>
            <a:prstGeom prst="rect">
              <a:avLst/>
            </a:prstGeom>
          </p:spPr>
        </p:pic>
        <p:sp>
          <p:nvSpPr>
            <p:cNvPr id="59" name="object 59"/>
            <p:cNvSpPr/>
            <p:nvPr/>
          </p:nvSpPr>
          <p:spPr>
            <a:xfrm>
              <a:off x="10858537" y="4101490"/>
              <a:ext cx="273050" cy="16510"/>
            </a:xfrm>
            <a:custGeom>
              <a:avLst/>
              <a:gdLst/>
              <a:ahLst/>
              <a:cxnLst/>
              <a:rect l="l" t="t" r="r" b="b"/>
              <a:pathLst>
                <a:path w="273050" h="16510">
                  <a:moveTo>
                    <a:pt x="272910" y="0"/>
                  </a:moveTo>
                  <a:lnTo>
                    <a:pt x="0" y="0"/>
                  </a:lnTo>
                  <a:lnTo>
                    <a:pt x="0" y="15989"/>
                  </a:lnTo>
                  <a:lnTo>
                    <a:pt x="272910" y="15989"/>
                  </a:lnTo>
                  <a:lnTo>
                    <a:pt x="272910" y="0"/>
                  </a:lnTo>
                  <a:close/>
                </a:path>
              </a:pathLst>
            </a:custGeom>
            <a:solidFill>
              <a:srgbClr val="BDE75E"/>
            </a:solidFill>
          </p:spPr>
          <p:txBody>
            <a:bodyPr wrap="square" lIns="0" tIns="0" rIns="0" bIns="0" rtlCol="0"/>
            <a:lstStyle/>
            <a:p>
              <a:endParaRPr sz="1600">
                <a:latin typeface="Grammarsaurus" pitchFamily="2" charset="0"/>
              </a:endParaRPr>
            </a:p>
          </p:txBody>
        </p:sp>
        <p:pic>
          <p:nvPicPr>
            <p:cNvPr id="60" name="object 60"/>
            <p:cNvPicPr/>
            <p:nvPr/>
          </p:nvPicPr>
          <p:blipFill>
            <a:blip r:embed="rId11" cstate="print"/>
            <a:stretch>
              <a:fillRect/>
            </a:stretch>
          </p:blipFill>
          <p:spPr>
            <a:xfrm>
              <a:off x="10868170" y="3878516"/>
              <a:ext cx="263264" cy="238963"/>
            </a:xfrm>
            <a:prstGeom prst="rect">
              <a:avLst/>
            </a:prstGeom>
          </p:spPr>
        </p:pic>
        <p:sp>
          <p:nvSpPr>
            <p:cNvPr id="61" name="object 61"/>
            <p:cNvSpPr/>
            <p:nvPr/>
          </p:nvSpPr>
          <p:spPr>
            <a:xfrm>
              <a:off x="10858537" y="4101490"/>
              <a:ext cx="273050" cy="16510"/>
            </a:xfrm>
            <a:custGeom>
              <a:avLst/>
              <a:gdLst/>
              <a:ahLst/>
              <a:cxnLst/>
              <a:rect l="l" t="t" r="r" b="b"/>
              <a:pathLst>
                <a:path w="273050" h="16510">
                  <a:moveTo>
                    <a:pt x="0" y="0"/>
                  </a:moveTo>
                  <a:lnTo>
                    <a:pt x="272910" y="0"/>
                  </a:lnTo>
                  <a:lnTo>
                    <a:pt x="272910" y="15989"/>
                  </a:lnTo>
                  <a:lnTo>
                    <a:pt x="0" y="15989"/>
                  </a:lnTo>
                  <a:lnTo>
                    <a:pt x="0" y="0"/>
                  </a:lnTo>
                  <a:close/>
                </a:path>
              </a:pathLst>
            </a:custGeom>
            <a:ln w="5537">
              <a:solidFill>
                <a:srgbClr val="000000"/>
              </a:solidFill>
            </a:ln>
          </p:spPr>
          <p:txBody>
            <a:bodyPr wrap="square" lIns="0" tIns="0" rIns="0" bIns="0" rtlCol="0"/>
            <a:lstStyle/>
            <a:p>
              <a:endParaRPr sz="1600">
                <a:latin typeface="Grammarsaurus" pitchFamily="2" charset="0"/>
              </a:endParaRPr>
            </a:p>
          </p:txBody>
        </p:sp>
        <p:sp>
          <p:nvSpPr>
            <p:cNvPr id="62" name="object 62"/>
            <p:cNvSpPr/>
            <p:nvPr/>
          </p:nvSpPr>
          <p:spPr>
            <a:xfrm>
              <a:off x="10888611" y="3878516"/>
              <a:ext cx="69850" cy="32384"/>
            </a:xfrm>
            <a:custGeom>
              <a:avLst/>
              <a:gdLst/>
              <a:ahLst/>
              <a:cxnLst/>
              <a:rect l="l" t="t" r="r" b="b"/>
              <a:pathLst>
                <a:path w="69850" h="32385">
                  <a:moveTo>
                    <a:pt x="0" y="15989"/>
                  </a:moveTo>
                  <a:lnTo>
                    <a:pt x="15989" y="15989"/>
                  </a:lnTo>
                  <a:lnTo>
                    <a:pt x="15989" y="31978"/>
                  </a:lnTo>
                  <a:lnTo>
                    <a:pt x="0" y="31978"/>
                  </a:lnTo>
                  <a:lnTo>
                    <a:pt x="0" y="15989"/>
                  </a:lnTo>
                  <a:close/>
                </a:path>
                <a:path w="69850" h="32385">
                  <a:moveTo>
                    <a:pt x="25895" y="0"/>
                  </a:moveTo>
                  <a:lnTo>
                    <a:pt x="42646" y="0"/>
                  </a:lnTo>
                  <a:lnTo>
                    <a:pt x="42646" y="16751"/>
                  </a:lnTo>
                  <a:lnTo>
                    <a:pt x="25895" y="16751"/>
                  </a:lnTo>
                  <a:lnTo>
                    <a:pt x="25895" y="0"/>
                  </a:lnTo>
                  <a:close/>
                </a:path>
                <a:path w="69850" h="32385">
                  <a:moveTo>
                    <a:pt x="53301" y="15989"/>
                  </a:moveTo>
                  <a:lnTo>
                    <a:pt x="69291" y="15989"/>
                  </a:lnTo>
                  <a:lnTo>
                    <a:pt x="69291" y="31978"/>
                  </a:lnTo>
                  <a:lnTo>
                    <a:pt x="53301" y="31978"/>
                  </a:lnTo>
                  <a:lnTo>
                    <a:pt x="53301" y="15989"/>
                  </a:lnTo>
                  <a:close/>
                </a:path>
              </a:pathLst>
            </a:custGeom>
            <a:ln w="5334">
              <a:solidFill>
                <a:srgbClr val="000000"/>
              </a:solidFill>
            </a:ln>
          </p:spPr>
          <p:txBody>
            <a:bodyPr wrap="square" lIns="0" tIns="0" rIns="0" bIns="0" rtlCol="0"/>
            <a:lstStyle/>
            <a:p>
              <a:endParaRPr sz="1600">
                <a:latin typeface="Grammarsaurus" pitchFamily="2" charset="0"/>
              </a:endParaRPr>
            </a:p>
          </p:txBody>
        </p:sp>
        <p:pic>
          <p:nvPicPr>
            <p:cNvPr id="63" name="object 63"/>
            <p:cNvPicPr/>
            <p:nvPr/>
          </p:nvPicPr>
          <p:blipFill>
            <a:blip r:embed="rId12" cstate="print"/>
            <a:stretch>
              <a:fillRect/>
            </a:stretch>
          </p:blipFill>
          <p:spPr>
            <a:xfrm>
              <a:off x="11012098" y="3875849"/>
              <a:ext cx="109250" cy="225645"/>
            </a:xfrm>
            <a:prstGeom prst="rect">
              <a:avLst/>
            </a:prstGeom>
          </p:spPr>
        </p:pic>
        <p:sp>
          <p:nvSpPr>
            <p:cNvPr id="64" name="object 64"/>
            <p:cNvSpPr/>
            <p:nvPr/>
          </p:nvSpPr>
          <p:spPr>
            <a:xfrm>
              <a:off x="10881614" y="4264761"/>
              <a:ext cx="136525" cy="118110"/>
            </a:xfrm>
            <a:custGeom>
              <a:avLst/>
              <a:gdLst/>
              <a:ahLst/>
              <a:cxnLst/>
              <a:rect l="l" t="t" r="r" b="b"/>
              <a:pathLst>
                <a:path w="136525" h="118110">
                  <a:moveTo>
                    <a:pt x="123875" y="88061"/>
                  </a:moveTo>
                  <a:lnTo>
                    <a:pt x="120688" y="82588"/>
                  </a:lnTo>
                  <a:lnTo>
                    <a:pt x="102006" y="43154"/>
                  </a:lnTo>
                  <a:lnTo>
                    <a:pt x="88798" y="21920"/>
                  </a:lnTo>
                  <a:lnTo>
                    <a:pt x="74777" y="11582"/>
                  </a:lnTo>
                  <a:lnTo>
                    <a:pt x="53670" y="4876"/>
                  </a:lnTo>
                  <a:lnTo>
                    <a:pt x="30226" y="368"/>
                  </a:lnTo>
                  <a:lnTo>
                    <a:pt x="13449" y="0"/>
                  </a:lnTo>
                  <a:lnTo>
                    <a:pt x="3365" y="1473"/>
                  </a:lnTo>
                  <a:lnTo>
                    <a:pt x="0" y="2476"/>
                  </a:lnTo>
                  <a:lnTo>
                    <a:pt x="25971" y="6515"/>
                  </a:lnTo>
                  <a:lnTo>
                    <a:pt x="39852" y="11709"/>
                  </a:lnTo>
                  <a:lnTo>
                    <a:pt x="46342" y="21513"/>
                  </a:lnTo>
                  <a:lnTo>
                    <a:pt x="50139" y="39395"/>
                  </a:lnTo>
                  <a:lnTo>
                    <a:pt x="58839" y="63944"/>
                  </a:lnTo>
                  <a:lnTo>
                    <a:pt x="74828" y="86067"/>
                  </a:lnTo>
                  <a:lnTo>
                    <a:pt x="95097" y="97701"/>
                  </a:lnTo>
                  <a:lnTo>
                    <a:pt x="116586" y="90754"/>
                  </a:lnTo>
                  <a:lnTo>
                    <a:pt x="123875" y="88061"/>
                  </a:lnTo>
                  <a:close/>
                </a:path>
                <a:path w="136525" h="118110">
                  <a:moveTo>
                    <a:pt x="135915" y="103505"/>
                  </a:moveTo>
                  <a:lnTo>
                    <a:pt x="128333" y="89801"/>
                  </a:lnTo>
                  <a:lnTo>
                    <a:pt x="110705" y="98755"/>
                  </a:lnTo>
                  <a:lnTo>
                    <a:pt x="117792" y="117983"/>
                  </a:lnTo>
                  <a:lnTo>
                    <a:pt x="135915" y="103505"/>
                  </a:lnTo>
                  <a:close/>
                </a:path>
              </a:pathLst>
            </a:custGeom>
            <a:solidFill>
              <a:srgbClr val="76AE2B"/>
            </a:solidFill>
          </p:spPr>
          <p:txBody>
            <a:bodyPr wrap="square" lIns="0" tIns="0" rIns="0" bIns="0" rtlCol="0"/>
            <a:lstStyle/>
            <a:p>
              <a:endParaRPr sz="1600">
                <a:latin typeface="Grammarsaurus" pitchFamily="2" charset="0"/>
              </a:endParaRPr>
            </a:p>
          </p:txBody>
        </p:sp>
        <p:pic>
          <p:nvPicPr>
            <p:cNvPr id="65" name="object 65"/>
            <p:cNvPicPr/>
            <p:nvPr/>
          </p:nvPicPr>
          <p:blipFill>
            <a:blip r:embed="rId13" cstate="print"/>
            <a:stretch>
              <a:fillRect/>
            </a:stretch>
          </p:blipFill>
          <p:spPr>
            <a:xfrm>
              <a:off x="10939858" y="4299191"/>
              <a:ext cx="54869" cy="58879"/>
            </a:xfrm>
            <a:prstGeom prst="rect">
              <a:avLst/>
            </a:prstGeom>
          </p:spPr>
        </p:pic>
        <p:sp>
          <p:nvSpPr>
            <p:cNvPr id="66" name="object 66"/>
            <p:cNvSpPr/>
            <p:nvPr/>
          </p:nvSpPr>
          <p:spPr>
            <a:xfrm>
              <a:off x="10902266" y="4157296"/>
              <a:ext cx="93345" cy="151765"/>
            </a:xfrm>
            <a:custGeom>
              <a:avLst/>
              <a:gdLst/>
              <a:ahLst/>
              <a:cxnLst/>
              <a:rect l="l" t="t" r="r" b="b"/>
              <a:pathLst>
                <a:path w="93345" h="151764">
                  <a:moveTo>
                    <a:pt x="24240" y="0"/>
                  </a:moveTo>
                  <a:lnTo>
                    <a:pt x="5711" y="8356"/>
                  </a:lnTo>
                  <a:lnTo>
                    <a:pt x="1867" y="13926"/>
                  </a:lnTo>
                  <a:lnTo>
                    <a:pt x="107" y="18721"/>
                  </a:lnTo>
                  <a:lnTo>
                    <a:pt x="0" y="25385"/>
                  </a:lnTo>
                  <a:lnTo>
                    <a:pt x="1114" y="36563"/>
                  </a:lnTo>
                  <a:lnTo>
                    <a:pt x="2746" y="51896"/>
                  </a:lnTo>
                  <a:lnTo>
                    <a:pt x="4271" y="67005"/>
                  </a:lnTo>
                  <a:lnTo>
                    <a:pt x="5838" y="83121"/>
                  </a:lnTo>
                  <a:lnTo>
                    <a:pt x="9762" y="102158"/>
                  </a:lnTo>
                  <a:lnTo>
                    <a:pt x="15668" y="107657"/>
                  </a:lnTo>
                  <a:lnTo>
                    <a:pt x="34616" y="113004"/>
                  </a:lnTo>
                  <a:lnTo>
                    <a:pt x="35137" y="113563"/>
                  </a:lnTo>
                  <a:lnTo>
                    <a:pt x="39699" y="116393"/>
                  </a:lnTo>
                  <a:lnTo>
                    <a:pt x="62963" y="130238"/>
                  </a:lnTo>
                  <a:lnTo>
                    <a:pt x="77441" y="151218"/>
                  </a:lnTo>
                  <a:lnTo>
                    <a:pt x="78237" y="116393"/>
                  </a:lnTo>
                  <a:lnTo>
                    <a:pt x="78315" y="113004"/>
                  </a:lnTo>
                  <a:lnTo>
                    <a:pt x="78393" y="109588"/>
                  </a:lnTo>
                  <a:lnTo>
                    <a:pt x="92973" y="76301"/>
                  </a:lnTo>
                  <a:lnTo>
                    <a:pt x="83816" y="61264"/>
                  </a:lnTo>
                  <a:lnTo>
                    <a:pt x="83105" y="58115"/>
                  </a:lnTo>
                  <a:lnTo>
                    <a:pt x="68716" y="39522"/>
                  </a:lnTo>
                  <a:lnTo>
                    <a:pt x="55139" y="24549"/>
                  </a:lnTo>
                  <a:lnTo>
                    <a:pt x="40979" y="10185"/>
                  </a:lnTo>
                  <a:lnTo>
                    <a:pt x="24240" y="0"/>
                  </a:lnTo>
                  <a:close/>
                </a:path>
              </a:pathLst>
            </a:custGeom>
            <a:solidFill>
              <a:srgbClr val="FFE0EB">
                <a:alpha val="51998"/>
              </a:srgbClr>
            </a:solidFill>
          </p:spPr>
          <p:txBody>
            <a:bodyPr wrap="square" lIns="0" tIns="0" rIns="0" bIns="0" rtlCol="0"/>
            <a:lstStyle/>
            <a:p>
              <a:endParaRPr sz="1600">
                <a:latin typeface="Grammarsaurus" pitchFamily="2" charset="0"/>
              </a:endParaRPr>
            </a:p>
          </p:txBody>
        </p:sp>
        <p:sp>
          <p:nvSpPr>
            <p:cNvPr id="67" name="object 67"/>
            <p:cNvSpPr/>
            <p:nvPr/>
          </p:nvSpPr>
          <p:spPr>
            <a:xfrm>
              <a:off x="10865129" y="4153103"/>
              <a:ext cx="135890" cy="110489"/>
            </a:xfrm>
            <a:custGeom>
              <a:avLst/>
              <a:gdLst/>
              <a:ahLst/>
              <a:cxnLst/>
              <a:rect l="l" t="t" r="r" b="b"/>
              <a:pathLst>
                <a:path w="135890" h="110489">
                  <a:moveTo>
                    <a:pt x="52463" y="110223"/>
                  </a:moveTo>
                  <a:lnTo>
                    <a:pt x="47015" y="101549"/>
                  </a:lnTo>
                  <a:lnTo>
                    <a:pt x="41757" y="80632"/>
                  </a:lnTo>
                  <a:lnTo>
                    <a:pt x="39306" y="65849"/>
                  </a:lnTo>
                  <a:lnTo>
                    <a:pt x="35979" y="56095"/>
                  </a:lnTo>
                  <a:lnTo>
                    <a:pt x="0" y="57645"/>
                  </a:lnTo>
                  <a:lnTo>
                    <a:pt x="16268" y="67716"/>
                  </a:lnTo>
                  <a:lnTo>
                    <a:pt x="26416" y="92646"/>
                  </a:lnTo>
                  <a:lnTo>
                    <a:pt x="35509" y="109397"/>
                  </a:lnTo>
                  <a:lnTo>
                    <a:pt x="52463" y="110223"/>
                  </a:lnTo>
                  <a:close/>
                </a:path>
                <a:path w="135890" h="110489">
                  <a:moveTo>
                    <a:pt x="135788" y="50076"/>
                  </a:moveTo>
                  <a:lnTo>
                    <a:pt x="133438" y="33553"/>
                  </a:lnTo>
                  <a:lnTo>
                    <a:pt x="123710" y="19227"/>
                  </a:lnTo>
                  <a:lnTo>
                    <a:pt x="103809" y="0"/>
                  </a:lnTo>
                  <a:lnTo>
                    <a:pt x="102323" y="35255"/>
                  </a:lnTo>
                  <a:lnTo>
                    <a:pt x="109499" y="48272"/>
                  </a:lnTo>
                  <a:lnTo>
                    <a:pt x="119202" y="63792"/>
                  </a:lnTo>
                  <a:lnTo>
                    <a:pt x="131419" y="82245"/>
                  </a:lnTo>
                  <a:lnTo>
                    <a:pt x="133553" y="75933"/>
                  </a:lnTo>
                  <a:lnTo>
                    <a:pt x="135788" y="50076"/>
                  </a:lnTo>
                  <a:close/>
                </a:path>
              </a:pathLst>
            </a:custGeom>
            <a:solidFill>
              <a:srgbClr val="93CC51"/>
            </a:solidFill>
          </p:spPr>
          <p:txBody>
            <a:bodyPr wrap="square" lIns="0" tIns="0" rIns="0" bIns="0" rtlCol="0"/>
            <a:lstStyle/>
            <a:p>
              <a:endParaRPr sz="1600">
                <a:latin typeface="Grammarsaurus" pitchFamily="2" charset="0"/>
              </a:endParaRPr>
            </a:p>
          </p:txBody>
        </p:sp>
        <p:sp>
          <p:nvSpPr>
            <p:cNvPr id="68" name="object 68"/>
            <p:cNvSpPr/>
            <p:nvPr/>
          </p:nvSpPr>
          <p:spPr>
            <a:xfrm>
              <a:off x="10886211" y="4146664"/>
              <a:ext cx="135255" cy="240665"/>
            </a:xfrm>
            <a:custGeom>
              <a:avLst/>
              <a:gdLst/>
              <a:ahLst/>
              <a:cxnLst/>
              <a:rect l="l" t="t" r="r" b="b"/>
              <a:pathLst>
                <a:path w="135254" h="240664">
                  <a:moveTo>
                    <a:pt x="18148" y="84810"/>
                  </a:moveTo>
                  <a:lnTo>
                    <a:pt x="11061" y="72999"/>
                  </a:lnTo>
                  <a:lnTo>
                    <a:pt x="3746" y="67932"/>
                  </a:lnTo>
                  <a:lnTo>
                    <a:pt x="1892" y="68300"/>
                  </a:lnTo>
                  <a:lnTo>
                    <a:pt x="0" y="71043"/>
                  </a:lnTo>
                  <a:lnTo>
                    <a:pt x="342" y="72923"/>
                  </a:lnTo>
                  <a:lnTo>
                    <a:pt x="6629" y="77368"/>
                  </a:lnTo>
                  <a:lnTo>
                    <a:pt x="12522" y="87210"/>
                  </a:lnTo>
                  <a:lnTo>
                    <a:pt x="13233" y="87693"/>
                  </a:lnTo>
                  <a:lnTo>
                    <a:pt x="13995" y="87871"/>
                  </a:lnTo>
                  <a:lnTo>
                    <a:pt x="14744" y="88049"/>
                  </a:lnTo>
                  <a:lnTo>
                    <a:pt x="15544" y="87934"/>
                  </a:lnTo>
                  <a:lnTo>
                    <a:pt x="17691" y="86664"/>
                  </a:lnTo>
                  <a:lnTo>
                    <a:pt x="18148" y="84810"/>
                  </a:lnTo>
                  <a:close/>
                </a:path>
                <a:path w="135254" h="240664">
                  <a:moveTo>
                    <a:pt x="98031" y="54343"/>
                  </a:moveTo>
                  <a:lnTo>
                    <a:pt x="94754" y="41186"/>
                  </a:lnTo>
                  <a:lnTo>
                    <a:pt x="93103" y="40208"/>
                  </a:lnTo>
                  <a:lnTo>
                    <a:pt x="89877" y="41021"/>
                  </a:lnTo>
                  <a:lnTo>
                    <a:pt x="88887" y="42672"/>
                  </a:lnTo>
                  <a:lnTo>
                    <a:pt x="91846" y="54533"/>
                  </a:lnTo>
                  <a:lnTo>
                    <a:pt x="90360" y="62293"/>
                  </a:lnTo>
                  <a:lnTo>
                    <a:pt x="91376" y="63842"/>
                  </a:lnTo>
                  <a:lnTo>
                    <a:pt x="92951" y="64211"/>
                  </a:lnTo>
                  <a:lnTo>
                    <a:pt x="94703" y="64541"/>
                  </a:lnTo>
                  <a:lnTo>
                    <a:pt x="96304" y="63474"/>
                  </a:lnTo>
                  <a:lnTo>
                    <a:pt x="98031" y="54343"/>
                  </a:lnTo>
                  <a:close/>
                </a:path>
                <a:path w="135254" h="240664">
                  <a:moveTo>
                    <a:pt x="115277" y="212013"/>
                  </a:moveTo>
                  <a:lnTo>
                    <a:pt x="89877" y="170281"/>
                  </a:lnTo>
                  <a:lnTo>
                    <a:pt x="49593" y="135318"/>
                  </a:lnTo>
                  <a:lnTo>
                    <a:pt x="40640" y="131597"/>
                  </a:lnTo>
                  <a:lnTo>
                    <a:pt x="38862" y="132765"/>
                  </a:lnTo>
                  <a:lnTo>
                    <a:pt x="37960" y="135966"/>
                  </a:lnTo>
                  <a:lnTo>
                    <a:pt x="38912" y="137629"/>
                  </a:lnTo>
                  <a:lnTo>
                    <a:pt x="40513" y="138087"/>
                  </a:lnTo>
                  <a:lnTo>
                    <a:pt x="47040" y="140881"/>
                  </a:lnTo>
                  <a:lnTo>
                    <a:pt x="63360" y="151726"/>
                  </a:lnTo>
                  <a:lnTo>
                    <a:pt x="85407" y="174510"/>
                  </a:lnTo>
                  <a:lnTo>
                    <a:pt x="109105" y="213131"/>
                  </a:lnTo>
                  <a:lnTo>
                    <a:pt x="109524" y="213995"/>
                  </a:lnTo>
                  <a:lnTo>
                    <a:pt x="110286" y="214566"/>
                  </a:lnTo>
                  <a:lnTo>
                    <a:pt x="111137" y="214769"/>
                  </a:lnTo>
                  <a:lnTo>
                    <a:pt x="111798" y="214922"/>
                  </a:lnTo>
                  <a:lnTo>
                    <a:pt x="112496" y="214858"/>
                  </a:lnTo>
                  <a:lnTo>
                    <a:pt x="114655" y="213817"/>
                  </a:lnTo>
                  <a:lnTo>
                    <a:pt x="115277" y="212013"/>
                  </a:lnTo>
                  <a:close/>
                </a:path>
                <a:path w="135254" h="240664">
                  <a:moveTo>
                    <a:pt x="115697" y="87541"/>
                  </a:moveTo>
                  <a:lnTo>
                    <a:pt x="100215" y="24549"/>
                  </a:lnTo>
                  <a:lnTo>
                    <a:pt x="78320" y="0"/>
                  </a:lnTo>
                  <a:lnTo>
                    <a:pt x="76073" y="1549"/>
                  </a:lnTo>
                  <a:lnTo>
                    <a:pt x="75615" y="2959"/>
                  </a:lnTo>
                  <a:lnTo>
                    <a:pt x="76047" y="4241"/>
                  </a:lnTo>
                  <a:lnTo>
                    <a:pt x="79946" y="21094"/>
                  </a:lnTo>
                  <a:lnTo>
                    <a:pt x="80073" y="33655"/>
                  </a:lnTo>
                  <a:lnTo>
                    <a:pt x="78562" y="41541"/>
                  </a:lnTo>
                  <a:lnTo>
                    <a:pt x="77508" y="44399"/>
                  </a:lnTo>
                  <a:lnTo>
                    <a:pt x="76746" y="45885"/>
                  </a:lnTo>
                  <a:lnTo>
                    <a:pt x="77330" y="47701"/>
                  </a:lnTo>
                  <a:lnTo>
                    <a:pt x="80302" y="49212"/>
                  </a:lnTo>
                  <a:lnTo>
                    <a:pt x="82118" y="48641"/>
                  </a:lnTo>
                  <a:lnTo>
                    <a:pt x="82892" y="47167"/>
                  </a:lnTo>
                  <a:lnTo>
                    <a:pt x="83934" y="44640"/>
                  </a:lnTo>
                  <a:lnTo>
                    <a:pt x="85610" y="38100"/>
                  </a:lnTo>
                  <a:lnTo>
                    <a:pt x="86436" y="27762"/>
                  </a:lnTo>
                  <a:lnTo>
                    <a:pt x="84950" y="13881"/>
                  </a:lnTo>
                  <a:lnTo>
                    <a:pt x="93548" y="25539"/>
                  </a:lnTo>
                  <a:lnTo>
                    <a:pt x="102108" y="41846"/>
                  </a:lnTo>
                  <a:lnTo>
                    <a:pt x="108254" y="62496"/>
                  </a:lnTo>
                  <a:lnTo>
                    <a:pt x="109651" y="87147"/>
                  </a:lnTo>
                  <a:lnTo>
                    <a:pt x="109550" y="88633"/>
                  </a:lnTo>
                  <a:lnTo>
                    <a:pt x="110566" y="89954"/>
                  </a:lnTo>
                  <a:lnTo>
                    <a:pt x="111975" y="90284"/>
                  </a:lnTo>
                  <a:lnTo>
                    <a:pt x="114134" y="90462"/>
                  </a:lnTo>
                  <a:lnTo>
                    <a:pt x="115582" y="89204"/>
                  </a:lnTo>
                  <a:lnTo>
                    <a:pt x="115697" y="87541"/>
                  </a:lnTo>
                  <a:close/>
                </a:path>
                <a:path w="135254" h="240664">
                  <a:moveTo>
                    <a:pt x="135255" y="220751"/>
                  </a:moveTo>
                  <a:lnTo>
                    <a:pt x="126301" y="203085"/>
                  </a:lnTo>
                  <a:lnTo>
                    <a:pt x="124498" y="202488"/>
                  </a:lnTo>
                  <a:lnTo>
                    <a:pt x="121513" y="204000"/>
                  </a:lnTo>
                  <a:lnTo>
                    <a:pt x="120916" y="205816"/>
                  </a:lnTo>
                  <a:lnTo>
                    <a:pt x="128193" y="220192"/>
                  </a:lnTo>
                  <a:lnTo>
                    <a:pt x="117475" y="229641"/>
                  </a:lnTo>
                  <a:lnTo>
                    <a:pt x="114236" y="232333"/>
                  </a:lnTo>
                  <a:lnTo>
                    <a:pt x="113169" y="229323"/>
                  </a:lnTo>
                  <a:lnTo>
                    <a:pt x="107403" y="213766"/>
                  </a:lnTo>
                  <a:lnTo>
                    <a:pt x="105651" y="212979"/>
                  </a:lnTo>
                  <a:lnTo>
                    <a:pt x="102539" y="214122"/>
                  </a:lnTo>
                  <a:lnTo>
                    <a:pt x="101739" y="215874"/>
                  </a:lnTo>
                  <a:lnTo>
                    <a:pt x="109448" y="236702"/>
                  </a:lnTo>
                  <a:lnTo>
                    <a:pt x="109728" y="237667"/>
                  </a:lnTo>
                  <a:lnTo>
                    <a:pt x="109918" y="238747"/>
                  </a:lnTo>
                  <a:lnTo>
                    <a:pt x="110693" y="239687"/>
                  </a:lnTo>
                  <a:lnTo>
                    <a:pt x="112306" y="240233"/>
                  </a:lnTo>
                  <a:lnTo>
                    <a:pt x="113906" y="239991"/>
                  </a:lnTo>
                  <a:lnTo>
                    <a:pt x="117068" y="237858"/>
                  </a:lnTo>
                  <a:lnTo>
                    <a:pt x="123266" y="232651"/>
                  </a:lnTo>
                  <a:lnTo>
                    <a:pt x="134975" y="222237"/>
                  </a:lnTo>
                  <a:lnTo>
                    <a:pt x="135255" y="220751"/>
                  </a:lnTo>
                  <a:close/>
                </a:path>
              </a:pathLst>
            </a:custGeom>
            <a:solidFill>
              <a:srgbClr val="000000"/>
            </a:solidFill>
          </p:spPr>
          <p:txBody>
            <a:bodyPr wrap="square" lIns="0" tIns="0" rIns="0" bIns="0" rtlCol="0"/>
            <a:lstStyle/>
            <a:p>
              <a:endParaRPr sz="1600">
                <a:latin typeface="Grammarsaurus" pitchFamily="2" charset="0"/>
              </a:endParaRPr>
            </a:p>
          </p:txBody>
        </p:sp>
        <p:sp>
          <p:nvSpPr>
            <p:cNvPr id="69" name="object 69"/>
            <p:cNvSpPr/>
            <p:nvPr/>
          </p:nvSpPr>
          <p:spPr>
            <a:xfrm>
              <a:off x="10915203" y="4165243"/>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66"/>
                  </a:lnTo>
                  <a:lnTo>
                    <a:pt x="12306" y="6273"/>
                  </a:lnTo>
                  <a:lnTo>
                    <a:pt x="9969" y="761"/>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0" name="object 70"/>
            <p:cNvPicPr/>
            <p:nvPr/>
          </p:nvPicPr>
          <p:blipFill>
            <a:blip r:embed="rId14" cstate="print"/>
            <a:stretch>
              <a:fillRect/>
            </a:stretch>
          </p:blipFill>
          <p:spPr>
            <a:xfrm>
              <a:off x="10913553" y="4165028"/>
              <a:ext cx="15671" cy="11887"/>
            </a:xfrm>
            <a:prstGeom prst="rect">
              <a:avLst/>
            </a:prstGeom>
          </p:spPr>
        </p:pic>
        <p:sp>
          <p:nvSpPr>
            <p:cNvPr id="71" name="object 71"/>
            <p:cNvSpPr/>
            <p:nvPr/>
          </p:nvSpPr>
          <p:spPr>
            <a:xfrm>
              <a:off x="10923123" y="4176072"/>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78"/>
                  </a:lnTo>
                  <a:lnTo>
                    <a:pt x="12318"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2" name="object 72"/>
            <p:cNvPicPr/>
            <p:nvPr/>
          </p:nvPicPr>
          <p:blipFill>
            <a:blip r:embed="rId15" cstate="print"/>
            <a:stretch>
              <a:fillRect/>
            </a:stretch>
          </p:blipFill>
          <p:spPr>
            <a:xfrm>
              <a:off x="10921479" y="4175849"/>
              <a:ext cx="15659" cy="11899"/>
            </a:xfrm>
            <a:prstGeom prst="rect">
              <a:avLst/>
            </a:prstGeom>
          </p:spPr>
        </p:pic>
        <p:sp>
          <p:nvSpPr>
            <p:cNvPr id="73" name="object 73"/>
            <p:cNvSpPr/>
            <p:nvPr/>
          </p:nvSpPr>
          <p:spPr>
            <a:xfrm>
              <a:off x="10904614" y="4169754"/>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78"/>
                  </a:lnTo>
                  <a:lnTo>
                    <a:pt x="12306"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4" name="object 74"/>
            <p:cNvPicPr/>
            <p:nvPr/>
          </p:nvPicPr>
          <p:blipFill>
            <a:blip r:embed="rId16" cstate="print"/>
            <a:stretch>
              <a:fillRect/>
            </a:stretch>
          </p:blipFill>
          <p:spPr>
            <a:xfrm>
              <a:off x="10902961" y="4169537"/>
              <a:ext cx="15671" cy="11887"/>
            </a:xfrm>
            <a:prstGeom prst="rect">
              <a:avLst/>
            </a:prstGeom>
          </p:spPr>
        </p:pic>
        <p:sp>
          <p:nvSpPr>
            <p:cNvPr id="75" name="object 75"/>
            <p:cNvSpPr/>
            <p:nvPr/>
          </p:nvSpPr>
          <p:spPr>
            <a:xfrm>
              <a:off x="10925287" y="4160871"/>
              <a:ext cx="12700" cy="11430"/>
            </a:xfrm>
            <a:custGeom>
              <a:avLst/>
              <a:gdLst/>
              <a:ahLst/>
              <a:cxnLst/>
              <a:rect l="l" t="t" r="r" b="b"/>
              <a:pathLst>
                <a:path w="12700" h="11429">
                  <a:moveTo>
                    <a:pt x="8064" y="0"/>
                  </a:moveTo>
                  <a:lnTo>
                    <a:pt x="761" y="3111"/>
                  </a:lnTo>
                  <a:lnTo>
                    <a:pt x="0" y="5016"/>
                  </a:lnTo>
                  <a:lnTo>
                    <a:pt x="2349" y="10515"/>
                  </a:lnTo>
                  <a:lnTo>
                    <a:pt x="4254" y="11290"/>
                  </a:lnTo>
                  <a:lnTo>
                    <a:pt x="9905" y="8877"/>
                  </a:lnTo>
                  <a:lnTo>
                    <a:pt x="11556" y="8166"/>
                  </a:lnTo>
                  <a:lnTo>
                    <a:pt x="12318" y="6273"/>
                  </a:lnTo>
                  <a:lnTo>
                    <a:pt x="9969" y="761"/>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6" name="object 76"/>
            <p:cNvPicPr/>
            <p:nvPr/>
          </p:nvPicPr>
          <p:blipFill>
            <a:blip r:embed="rId14" cstate="print"/>
            <a:stretch>
              <a:fillRect/>
            </a:stretch>
          </p:blipFill>
          <p:spPr>
            <a:xfrm>
              <a:off x="10923638" y="4160647"/>
              <a:ext cx="15671" cy="11899"/>
            </a:xfrm>
            <a:prstGeom prst="rect">
              <a:avLst/>
            </a:prstGeom>
          </p:spPr>
        </p:pic>
        <p:sp>
          <p:nvSpPr>
            <p:cNvPr id="77" name="object 77"/>
            <p:cNvSpPr/>
            <p:nvPr/>
          </p:nvSpPr>
          <p:spPr>
            <a:xfrm>
              <a:off x="10906087" y="4159656"/>
              <a:ext cx="32384" cy="22860"/>
            </a:xfrm>
            <a:custGeom>
              <a:avLst/>
              <a:gdLst/>
              <a:ahLst/>
              <a:cxnLst/>
              <a:rect l="l" t="t" r="r" b="b"/>
              <a:pathLst>
                <a:path w="32384" h="22860">
                  <a:moveTo>
                    <a:pt x="32067" y="6210"/>
                  </a:moveTo>
                  <a:lnTo>
                    <a:pt x="31432" y="5511"/>
                  </a:lnTo>
                  <a:lnTo>
                    <a:pt x="29730" y="5473"/>
                  </a:lnTo>
                  <a:lnTo>
                    <a:pt x="29032" y="6134"/>
                  </a:lnTo>
                  <a:lnTo>
                    <a:pt x="28994" y="8026"/>
                  </a:lnTo>
                  <a:lnTo>
                    <a:pt x="28448" y="8902"/>
                  </a:lnTo>
                  <a:lnTo>
                    <a:pt x="23863" y="10883"/>
                  </a:lnTo>
                  <a:lnTo>
                    <a:pt x="22326" y="10172"/>
                  </a:lnTo>
                  <a:lnTo>
                    <a:pt x="21170" y="7467"/>
                  </a:lnTo>
                  <a:lnTo>
                    <a:pt x="21094" y="7277"/>
                  </a:lnTo>
                  <a:lnTo>
                    <a:pt x="20955" y="6985"/>
                  </a:lnTo>
                  <a:lnTo>
                    <a:pt x="20942" y="6210"/>
                  </a:lnTo>
                  <a:lnTo>
                    <a:pt x="21475" y="4889"/>
                  </a:lnTo>
                  <a:lnTo>
                    <a:pt x="21907" y="4419"/>
                  </a:lnTo>
                  <a:lnTo>
                    <a:pt x="25692" y="2781"/>
                  </a:lnTo>
                  <a:lnTo>
                    <a:pt x="26047" y="1879"/>
                  </a:lnTo>
                  <a:lnTo>
                    <a:pt x="25374" y="355"/>
                  </a:lnTo>
                  <a:lnTo>
                    <a:pt x="24485" y="0"/>
                  </a:lnTo>
                  <a:lnTo>
                    <a:pt x="19964" y="1968"/>
                  </a:lnTo>
                  <a:lnTo>
                    <a:pt x="19570" y="2387"/>
                  </a:lnTo>
                  <a:lnTo>
                    <a:pt x="19570" y="11455"/>
                  </a:lnTo>
                  <a:lnTo>
                    <a:pt x="18973" y="13004"/>
                  </a:lnTo>
                  <a:lnTo>
                    <a:pt x="14109" y="15100"/>
                  </a:lnTo>
                  <a:lnTo>
                    <a:pt x="12547" y="14478"/>
                  </a:lnTo>
                  <a:lnTo>
                    <a:pt x="10833" y="10515"/>
                  </a:lnTo>
                  <a:lnTo>
                    <a:pt x="11455" y="8940"/>
                  </a:lnTo>
                  <a:lnTo>
                    <a:pt x="15290" y="7277"/>
                  </a:lnTo>
                  <a:lnTo>
                    <a:pt x="16624" y="7277"/>
                  </a:lnTo>
                  <a:lnTo>
                    <a:pt x="17424" y="7467"/>
                  </a:lnTo>
                  <a:lnTo>
                    <a:pt x="18072" y="7975"/>
                  </a:lnTo>
                  <a:lnTo>
                    <a:pt x="19570" y="11455"/>
                  </a:lnTo>
                  <a:lnTo>
                    <a:pt x="19570" y="2387"/>
                  </a:lnTo>
                  <a:lnTo>
                    <a:pt x="18961" y="3009"/>
                  </a:lnTo>
                  <a:lnTo>
                    <a:pt x="18503" y="4152"/>
                  </a:lnTo>
                  <a:lnTo>
                    <a:pt x="16637" y="3416"/>
                  </a:lnTo>
                  <a:lnTo>
                    <a:pt x="8724" y="6819"/>
                  </a:lnTo>
                  <a:lnTo>
                    <a:pt x="7912" y="8877"/>
                  </a:lnTo>
                  <a:lnTo>
                    <a:pt x="5626" y="7886"/>
                  </a:lnTo>
                  <a:lnTo>
                    <a:pt x="1168" y="9817"/>
                  </a:lnTo>
                  <a:lnTo>
                    <a:pt x="812" y="10706"/>
                  </a:lnTo>
                  <a:lnTo>
                    <a:pt x="1473" y="12230"/>
                  </a:lnTo>
                  <a:lnTo>
                    <a:pt x="2374" y="12585"/>
                  </a:lnTo>
                  <a:lnTo>
                    <a:pt x="5308" y="11315"/>
                  </a:lnTo>
                  <a:lnTo>
                    <a:pt x="6858" y="12052"/>
                  </a:lnTo>
                  <a:lnTo>
                    <a:pt x="8496" y="15862"/>
                  </a:lnTo>
                  <a:lnTo>
                    <a:pt x="7975" y="17487"/>
                  </a:lnTo>
                  <a:lnTo>
                    <a:pt x="3644" y="19354"/>
                  </a:lnTo>
                  <a:lnTo>
                    <a:pt x="2971" y="19342"/>
                  </a:lnTo>
                  <a:lnTo>
                    <a:pt x="1574" y="18707"/>
                  </a:lnTo>
                  <a:lnTo>
                    <a:pt x="685" y="19062"/>
                  </a:lnTo>
                  <a:lnTo>
                    <a:pt x="0" y="20574"/>
                  </a:lnTo>
                  <a:lnTo>
                    <a:pt x="342" y="21475"/>
                  </a:lnTo>
                  <a:lnTo>
                    <a:pt x="1447" y="21958"/>
                  </a:lnTo>
                  <a:lnTo>
                    <a:pt x="2133" y="22161"/>
                  </a:lnTo>
                  <a:lnTo>
                    <a:pt x="3238" y="22415"/>
                  </a:lnTo>
                  <a:lnTo>
                    <a:pt x="4394" y="22326"/>
                  </a:lnTo>
                  <a:lnTo>
                    <a:pt x="10693" y="19596"/>
                  </a:lnTo>
                  <a:lnTo>
                    <a:pt x="11544" y="17246"/>
                  </a:lnTo>
                  <a:lnTo>
                    <a:pt x="14274" y="17881"/>
                  </a:lnTo>
                  <a:lnTo>
                    <a:pt x="15341" y="17881"/>
                  </a:lnTo>
                  <a:lnTo>
                    <a:pt x="21691" y="15125"/>
                  </a:lnTo>
                  <a:lnTo>
                    <a:pt x="22415" y="13284"/>
                  </a:lnTo>
                  <a:lnTo>
                    <a:pt x="23012" y="13411"/>
                  </a:lnTo>
                  <a:lnTo>
                    <a:pt x="24091" y="13665"/>
                  </a:lnTo>
                  <a:lnTo>
                    <a:pt x="25247" y="13589"/>
                  </a:lnTo>
                  <a:lnTo>
                    <a:pt x="30734" y="11226"/>
                  </a:lnTo>
                  <a:lnTo>
                    <a:pt x="32004" y="9258"/>
                  </a:lnTo>
                  <a:lnTo>
                    <a:pt x="32067" y="6210"/>
                  </a:lnTo>
                  <a:close/>
                </a:path>
              </a:pathLst>
            </a:custGeom>
            <a:solidFill>
              <a:srgbClr val="000000"/>
            </a:solidFill>
          </p:spPr>
          <p:txBody>
            <a:bodyPr wrap="square" lIns="0" tIns="0" rIns="0" bIns="0" rtlCol="0"/>
            <a:lstStyle/>
            <a:p>
              <a:endParaRPr sz="1600">
                <a:latin typeface="Grammarsaurus" pitchFamily="2" charset="0"/>
              </a:endParaRPr>
            </a:p>
          </p:txBody>
        </p:sp>
        <p:sp>
          <p:nvSpPr>
            <p:cNvPr id="78" name="object 78"/>
            <p:cNvSpPr/>
            <p:nvPr/>
          </p:nvSpPr>
          <p:spPr>
            <a:xfrm>
              <a:off x="10909389" y="4171581"/>
              <a:ext cx="48260" cy="31750"/>
            </a:xfrm>
            <a:custGeom>
              <a:avLst/>
              <a:gdLst/>
              <a:ahLst/>
              <a:cxnLst/>
              <a:rect l="l" t="t" r="r" b="b"/>
              <a:pathLst>
                <a:path w="48259" h="31750">
                  <a:moveTo>
                    <a:pt x="12306" y="16776"/>
                  </a:moveTo>
                  <a:lnTo>
                    <a:pt x="9969" y="11264"/>
                  </a:lnTo>
                  <a:lnTo>
                    <a:pt x="8064" y="10502"/>
                  </a:lnTo>
                  <a:lnTo>
                    <a:pt x="762" y="13614"/>
                  </a:lnTo>
                  <a:lnTo>
                    <a:pt x="0" y="15519"/>
                  </a:lnTo>
                  <a:lnTo>
                    <a:pt x="2349" y="21018"/>
                  </a:lnTo>
                  <a:lnTo>
                    <a:pt x="4254" y="21793"/>
                  </a:lnTo>
                  <a:lnTo>
                    <a:pt x="9906" y="19380"/>
                  </a:lnTo>
                  <a:lnTo>
                    <a:pt x="11544" y="18681"/>
                  </a:lnTo>
                  <a:lnTo>
                    <a:pt x="12306" y="16776"/>
                  </a:lnTo>
                  <a:close/>
                </a:path>
                <a:path w="48259" h="31750">
                  <a:moveTo>
                    <a:pt x="23736" y="26568"/>
                  </a:moveTo>
                  <a:lnTo>
                    <a:pt x="21386" y="21056"/>
                  </a:lnTo>
                  <a:lnTo>
                    <a:pt x="19481" y="20294"/>
                  </a:lnTo>
                  <a:lnTo>
                    <a:pt x="12179" y="23406"/>
                  </a:lnTo>
                  <a:lnTo>
                    <a:pt x="11417" y="25311"/>
                  </a:lnTo>
                  <a:lnTo>
                    <a:pt x="13754" y="30810"/>
                  </a:lnTo>
                  <a:lnTo>
                    <a:pt x="15671" y="31584"/>
                  </a:lnTo>
                  <a:lnTo>
                    <a:pt x="21323" y="29171"/>
                  </a:lnTo>
                  <a:lnTo>
                    <a:pt x="22961" y="28473"/>
                  </a:lnTo>
                  <a:lnTo>
                    <a:pt x="23736" y="26568"/>
                  </a:lnTo>
                  <a:close/>
                </a:path>
                <a:path w="48259" h="31750">
                  <a:moveTo>
                    <a:pt x="34874" y="21526"/>
                  </a:moveTo>
                  <a:lnTo>
                    <a:pt x="32524" y="16002"/>
                  </a:lnTo>
                  <a:lnTo>
                    <a:pt x="30619" y="15240"/>
                  </a:lnTo>
                  <a:lnTo>
                    <a:pt x="23317" y="18351"/>
                  </a:lnTo>
                  <a:lnTo>
                    <a:pt x="22555" y="20256"/>
                  </a:lnTo>
                  <a:lnTo>
                    <a:pt x="24892" y="25755"/>
                  </a:lnTo>
                  <a:lnTo>
                    <a:pt x="26809" y="26530"/>
                  </a:lnTo>
                  <a:lnTo>
                    <a:pt x="32461" y="24117"/>
                  </a:lnTo>
                  <a:lnTo>
                    <a:pt x="34112" y="23418"/>
                  </a:lnTo>
                  <a:lnTo>
                    <a:pt x="34874" y="21526"/>
                  </a:lnTo>
                  <a:close/>
                </a:path>
                <a:path w="48259" h="31750">
                  <a:moveTo>
                    <a:pt x="37236" y="6273"/>
                  </a:moveTo>
                  <a:lnTo>
                    <a:pt x="36550" y="4622"/>
                  </a:lnTo>
                  <a:lnTo>
                    <a:pt x="34899" y="762"/>
                  </a:lnTo>
                  <a:lnTo>
                    <a:pt x="32994" y="0"/>
                  </a:lnTo>
                  <a:lnTo>
                    <a:pt x="25692" y="3111"/>
                  </a:lnTo>
                  <a:lnTo>
                    <a:pt x="24930" y="5016"/>
                  </a:lnTo>
                  <a:lnTo>
                    <a:pt x="27279" y="10515"/>
                  </a:lnTo>
                  <a:lnTo>
                    <a:pt x="29184" y="11290"/>
                  </a:lnTo>
                  <a:lnTo>
                    <a:pt x="34836" y="8877"/>
                  </a:lnTo>
                  <a:lnTo>
                    <a:pt x="36474" y="8166"/>
                  </a:lnTo>
                  <a:lnTo>
                    <a:pt x="37236" y="6273"/>
                  </a:lnTo>
                  <a:close/>
                </a:path>
                <a:path w="48259" h="31750">
                  <a:moveTo>
                    <a:pt x="47828" y="15328"/>
                  </a:moveTo>
                  <a:lnTo>
                    <a:pt x="47142" y="13677"/>
                  </a:lnTo>
                  <a:lnTo>
                    <a:pt x="45491" y="9817"/>
                  </a:lnTo>
                  <a:lnTo>
                    <a:pt x="43586" y="9042"/>
                  </a:lnTo>
                  <a:lnTo>
                    <a:pt x="36283" y="12153"/>
                  </a:lnTo>
                  <a:lnTo>
                    <a:pt x="35521" y="14058"/>
                  </a:lnTo>
                  <a:lnTo>
                    <a:pt x="37858" y="19570"/>
                  </a:lnTo>
                  <a:lnTo>
                    <a:pt x="39776" y="20345"/>
                  </a:lnTo>
                  <a:lnTo>
                    <a:pt x="45427" y="17919"/>
                  </a:lnTo>
                  <a:lnTo>
                    <a:pt x="47066" y="17221"/>
                  </a:lnTo>
                  <a:lnTo>
                    <a:pt x="47828" y="15328"/>
                  </a:lnTo>
                  <a:close/>
                </a:path>
              </a:pathLst>
            </a:custGeom>
            <a:solidFill>
              <a:srgbClr val="EEC933"/>
            </a:solidFill>
          </p:spPr>
          <p:txBody>
            <a:bodyPr wrap="square" lIns="0" tIns="0" rIns="0" bIns="0" rtlCol="0"/>
            <a:lstStyle/>
            <a:p>
              <a:endParaRPr sz="1600">
                <a:latin typeface="Grammarsaurus" pitchFamily="2" charset="0"/>
              </a:endParaRPr>
            </a:p>
          </p:txBody>
        </p:sp>
        <p:pic>
          <p:nvPicPr>
            <p:cNvPr id="79" name="object 79"/>
            <p:cNvPicPr/>
            <p:nvPr/>
          </p:nvPicPr>
          <p:blipFill>
            <a:blip r:embed="rId17" cstate="print"/>
            <a:stretch>
              <a:fillRect/>
            </a:stretch>
          </p:blipFill>
          <p:spPr>
            <a:xfrm>
              <a:off x="10919155" y="4191647"/>
              <a:ext cx="15671" cy="11899"/>
            </a:xfrm>
            <a:prstGeom prst="rect">
              <a:avLst/>
            </a:prstGeom>
          </p:spPr>
        </p:pic>
        <p:sp>
          <p:nvSpPr>
            <p:cNvPr id="80" name="object 80"/>
            <p:cNvSpPr/>
            <p:nvPr/>
          </p:nvSpPr>
          <p:spPr>
            <a:xfrm>
              <a:off x="10907399" y="4196904"/>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78"/>
                  </a:lnTo>
                  <a:lnTo>
                    <a:pt x="12306" y="6273"/>
                  </a:lnTo>
                  <a:lnTo>
                    <a:pt x="9969" y="774"/>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1" name="object 81"/>
            <p:cNvPicPr/>
            <p:nvPr/>
          </p:nvPicPr>
          <p:blipFill>
            <a:blip r:embed="rId17" cstate="print"/>
            <a:stretch>
              <a:fillRect/>
            </a:stretch>
          </p:blipFill>
          <p:spPr>
            <a:xfrm>
              <a:off x="10905756" y="4196689"/>
              <a:ext cx="15659" cy="11887"/>
            </a:xfrm>
            <a:prstGeom prst="rect">
              <a:avLst/>
            </a:prstGeom>
          </p:spPr>
        </p:pic>
        <p:sp>
          <p:nvSpPr>
            <p:cNvPr id="82" name="object 82"/>
            <p:cNvSpPr/>
            <p:nvPr/>
          </p:nvSpPr>
          <p:spPr>
            <a:xfrm>
              <a:off x="10910112" y="4210761"/>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56" y="8178"/>
                  </a:lnTo>
                  <a:lnTo>
                    <a:pt x="12318"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3" name="object 83"/>
            <p:cNvPicPr/>
            <p:nvPr/>
          </p:nvPicPr>
          <p:blipFill>
            <a:blip r:embed="rId16" cstate="print"/>
            <a:stretch>
              <a:fillRect/>
            </a:stretch>
          </p:blipFill>
          <p:spPr>
            <a:xfrm>
              <a:off x="10908474" y="4210532"/>
              <a:ext cx="15659" cy="11899"/>
            </a:xfrm>
            <a:prstGeom prst="rect">
              <a:avLst/>
            </a:prstGeom>
          </p:spPr>
        </p:pic>
        <p:sp>
          <p:nvSpPr>
            <p:cNvPr id="84" name="object 84"/>
            <p:cNvSpPr/>
            <p:nvPr/>
          </p:nvSpPr>
          <p:spPr>
            <a:xfrm>
              <a:off x="10923728" y="4204757"/>
              <a:ext cx="12700" cy="11430"/>
            </a:xfrm>
            <a:custGeom>
              <a:avLst/>
              <a:gdLst/>
              <a:ahLst/>
              <a:cxnLst/>
              <a:rect l="l" t="t" r="r" b="b"/>
              <a:pathLst>
                <a:path w="12700" h="11429">
                  <a:moveTo>
                    <a:pt x="8077" y="0"/>
                  </a:moveTo>
                  <a:lnTo>
                    <a:pt x="774" y="3111"/>
                  </a:lnTo>
                  <a:lnTo>
                    <a:pt x="0" y="5016"/>
                  </a:lnTo>
                  <a:lnTo>
                    <a:pt x="2349" y="10515"/>
                  </a:lnTo>
                  <a:lnTo>
                    <a:pt x="4254" y="11290"/>
                  </a:lnTo>
                  <a:lnTo>
                    <a:pt x="9905" y="8877"/>
                  </a:lnTo>
                  <a:lnTo>
                    <a:pt x="11556" y="8178"/>
                  </a:lnTo>
                  <a:lnTo>
                    <a:pt x="12318" y="6273"/>
                  </a:lnTo>
                  <a:lnTo>
                    <a:pt x="9982" y="761"/>
                  </a:lnTo>
                  <a:lnTo>
                    <a:pt x="8077"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5" name="object 85"/>
            <p:cNvPicPr/>
            <p:nvPr/>
          </p:nvPicPr>
          <p:blipFill>
            <a:blip r:embed="rId15" cstate="print"/>
            <a:stretch>
              <a:fillRect/>
            </a:stretch>
          </p:blipFill>
          <p:spPr>
            <a:xfrm>
              <a:off x="10922088" y="4204538"/>
              <a:ext cx="15659" cy="11887"/>
            </a:xfrm>
            <a:prstGeom prst="rect">
              <a:avLst/>
            </a:prstGeom>
          </p:spPr>
        </p:pic>
        <p:sp>
          <p:nvSpPr>
            <p:cNvPr id="86" name="object 86"/>
            <p:cNvSpPr/>
            <p:nvPr/>
          </p:nvSpPr>
          <p:spPr>
            <a:xfrm>
              <a:off x="10934890" y="4190047"/>
              <a:ext cx="38100" cy="26034"/>
            </a:xfrm>
            <a:custGeom>
              <a:avLst/>
              <a:gdLst/>
              <a:ahLst/>
              <a:cxnLst/>
              <a:rect l="l" t="t" r="r" b="b"/>
              <a:pathLst>
                <a:path w="38100" h="26035">
                  <a:moveTo>
                    <a:pt x="12319" y="16243"/>
                  </a:moveTo>
                  <a:lnTo>
                    <a:pt x="9969" y="10731"/>
                  </a:lnTo>
                  <a:lnTo>
                    <a:pt x="8064" y="9969"/>
                  </a:lnTo>
                  <a:lnTo>
                    <a:pt x="762" y="13081"/>
                  </a:lnTo>
                  <a:lnTo>
                    <a:pt x="0" y="14986"/>
                  </a:lnTo>
                  <a:lnTo>
                    <a:pt x="2336" y="20485"/>
                  </a:lnTo>
                  <a:lnTo>
                    <a:pt x="4254" y="21259"/>
                  </a:lnTo>
                  <a:lnTo>
                    <a:pt x="9906" y="18846"/>
                  </a:lnTo>
                  <a:lnTo>
                    <a:pt x="11557" y="18148"/>
                  </a:lnTo>
                  <a:lnTo>
                    <a:pt x="12319" y="16243"/>
                  </a:lnTo>
                  <a:close/>
                </a:path>
                <a:path w="38100" h="26035">
                  <a:moveTo>
                    <a:pt x="23761" y="11315"/>
                  </a:moveTo>
                  <a:lnTo>
                    <a:pt x="21412" y="5816"/>
                  </a:lnTo>
                  <a:lnTo>
                    <a:pt x="19507" y="5041"/>
                  </a:lnTo>
                  <a:lnTo>
                    <a:pt x="12204" y="8153"/>
                  </a:lnTo>
                  <a:lnTo>
                    <a:pt x="11442" y="10058"/>
                  </a:lnTo>
                  <a:lnTo>
                    <a:pt x="13779" y="15557"/>
                  </a:lnTo>
                  <a:lnTo>
                    <a:pt x="15697" y="16332"/>
                  </a:lnTo>
                  <a:lnTo>
                    <a:pt x="21348" y="13919"/>
                  </a:lnTo>
                  <a:lnTo>
                    <a:pt x="22987" y="13220"/>
                  </a:lnTo>
                  <a:lnTo>
                    <a:pt x="23761" y="11315"/>
                  </a:lnTo>
                  <a:close/>
                </a:path>
                <a:path w="38100" h="26035">
                  <a:moveTo>
                    <a:pt x="36131" y="6273"/>
                  </a:moveTo>
                  <a:lnTo>
                    <a:pt x="33782" y="762"/>
                  </a:lnTo>
                  <a:lnTo>
                    <a:pt x="31877" y="0"/>
                  </a:lnTo>
                  <a:lnTo>
                    <a:pt x="24574" y="3111"/>
                  </a:lnTo>
                  <a:lnTo>
                    <a:pt x="23812" y="5016"/>
                  </a:lnTo>
                  <a:lnTo>
                    <a:pt x="26162" y="10515"/>
                  </a:lnTo>
                  <a:lnTo>
                    <a:pt x="28067" y="11290"/>
                  </a:lnTo>
                  <a:lnTo>
                    <a:pt x="33718" y="8877"/>
                  </a:lnTo>
                  <a:lnTo>
                    <a:pt x="35369" y="8166"/>
                  </a:lnTo>
                  <a:lnTo>
                    <a:pt x="36131" y="6273"/>
                  </a:lnTo>
                  <a:close/>
                </a:path>
                <a:path w="38100" h="26035">
                  <a:moveTo>
                    <a:pt x="38087" y="20624"/>
                  </a:moveTo>
                  <a:lnTo>
                    <a:pt x="35737" y="15113"/>
                  </a:lnTo>
                  <a:lnTo>
                    <a:pt x="33832" y="14351"/>
                  </a:lnTo>
                  <a:lnTo>
                    <a:pt x="26530" y="17462"/>
                  </a:lnTo>
                  <a:lnTo>
                    <a:pt x="25768" y="19367"/>
                  </a:lnTo>
                  <a:lnTo>
                    <a:pt x="28105" y="24866"/>
                  </a:lnTo>
                  <a:lnTo>
                    <a:pt x="30022" y="25641"/>
                  </a:lnTo>
                  <a:lnTo>
                    <a:pt x="35674" y="23228"/>
                  </a:lnTo>
                  <a:lnTo>
                    <a:pt x="37325" y="22529"/>
                  </a:lnTo>
                  <a:lnTo>
                    <a:pt x="38087" y="20624"/>
                  </a:lnTo>
                  <a:close/>
                </a:path>
              </a:pathLst>
            </a:custGeom>
            <a:solidFill>
              <a:srgbClr val="EEC933"/>
            </a:solidFill>
          </p:spPr>
          <p:txBody>
            <a:bodyPr wrap="square" lIns="0" tIns="0" rIns="0" bIns="0" rtlCol="0"/>
            <a:lstStyle/>
            <a:p>
              <a:endParaRPr sz="1600">
                <a:latin typeface="Grammarsaurus" pitchFamily="2" charset="0"/>
              </a:endParaRPr>
            </a:p>
          </p:txBody>
        </p:sp>
        <p:pic>
          <p:nvPicPr>
            <p:cNvPr id="87" name="object 87"/>
            <p:cNvPicPr/>
            <p:nvPr/>
          </p:nvPicPr>
          <p:blipFill>
            <a:blip r:embed="rId14" cstate="print"/>
            <a:stretch>
              <a:fillRect/>
            </a:stretch>
          </p:blipFill>
          <p:spPr>
            <a:xfrm>
              <a:off x="10959020" y="4204169"/>
              <a:ext cx="15659" cy="11899"/>
            </a:xfrm>
            <a:prstGeom prst="rect">
              <a:avLst/>
            </a:prstGeom>
          </p:spPr>
        </p:pic>
        <p:sp>
          <p:nvSpPr>
            <p:cNvPr id="88" name="object 88"/>
            <p:cNvSpPr/>
            <p:nvPr/>
          </p:nvSpPr>
          <p:spPr>
            <a:xfrm>
              <a:off x="10924514" y="4209821"/>
              <a:ext cx="36195" cy="21590"/>
            </a:xfrm>
            <a:custGeom>
              <a:avLst/>
              <a:gdLst/>
              <a:ahLst/>
              <a:cxnLst/>
              <a:rect l="l" t="t" r="r" b="b"/>
              <a:pathLst>
                <a:path w="36195" h="21589">
                  <a:moveTo>
                    <a:pt x="12319" y="16433"/>
                  </a:moveTo>
                  <a:lnTo>
                    <a:pt x="9969" y="10922"/>
                  </a:lnTo>
                  <a:lnTo>
                    <a:pt x="8064" y="10160"/>
                  </a:lnTo>
                  <a:lnTo>
                    <a:pt x="762" y="13271"/>
                  </a:lnTo>
                  <a:lnTo>
                    <a:pt x="0" y="15176"/>
                  </a:lnTo>
                  <a:lnTo>
                    <a:pt x="2336" y="20675"/>
                  </a:lnTo>
                  <a:lnTo>
                    <a:pt x="4254" y="21450"/>
                  </a:lnTo>
                  <a:lnTo>
                    <a:pt x="9906" y="19037"/>
                  </a:lnTo>
                  <a:lnTo>
                    <a:pt x="11557" y="18338"/>
                  </a:lnTo>
                  <a:lnTo>
                    <a:pt x="12319" y="16433"/>
                  </a:lnTo>
                  <a:close/>
                </a:path>
                <a:path w="36195" h="21589">
                  <a:moveTo>
                    <a:pt x="23406" y="11417"/>
                  </a:moveTo>
                  <a:lnTo>
                    <a:pt x="21069" y="5905"/>
                  </a:lnTo>
                  <a:lnTo>
                    <a:pt x="19164" y="5130"/>
                  </a:lnTo>
                  <a:lnTo>
                    <a:pt x="11861" y="8242"/>
                  </a:lnTo>
                  <a:lnTo>
                    <a:pt x="11087" y="10147"/>
                  </a:lnTo>
                  <a:lnTo>
                    <a:pt x="13423" y="15646"/>
                  </a:lnTo>
                  <a:lnTo>
                    <a:pt x="15341" y="16421"/>
                  </a:lnTo>
                  <a:lnTo>
                    <a:pt x="20993" y="14008"/>
                  </a:lnTo>
                  <a:lnTo>
                    <a:pt x="22644" y="13309"/>
                  </a:lnTo>
                  <a:lnTo>
                    <a:pt x="23406" y="11417"/>
                  </a:lnTo>
                  <a:close/>
                </a:path>
                <a:path w="36195" h="21589">
                  <a:moveTo>
                    <a:pt x="35725" y="6273"/>
                  </a:moveTo>
                  <a:lnTo>
                    <a:pt x="33388" y="762"/>
                  </a:lnTo>
                  <a:lnTo>
                    <a:pt x="31483" y="0"/>
                  </a:lnTo>
                  <a:lnTo>
                    <a:pt x="24180" y="3111"/>
                  </a:lnTo>
                  <a:lnTo>
                    <a:pt x="23418" y="5016"/>
                  </a:lnTo>
                  <a:lnTo>
                    <a:pt x="25755" y="10515"/>
                  </a:lnTo>
                  <a:lnTo>
                    <a:pt x="27673" y="11290"/>
                  </a:lnTo>
                  <a:lnTo>
                    <a:pt x="33324" y="8877"/>
                  </a:lnTo>
                  <a:lnTo>
                    <a:pt x="34963" y="8166"/>
                  </a:lnTo>
                  <a:lnTo>
                    <a:pt x="35725" y="6273"/>
                  </a:lnTo>
                  <a:close/>
                </a:path>
              </a:pathLst>
            </a:custGeom>
            <a:solidFill>
              <a:srgbClr val="EEC933"/>
            </a:solidFill>
          </p:spPr>
          <p:txBody>
            <a:bodyPr wrap="square" lIns="0" tIns="0" rIns="0" bIns="0" rtlCol="0"/>
            <a:lstStyle/>
            <a:p>
              <a:endParaRPr sz="1600">
                <a:latin typeface="Grammarsaurus" pitchFamily="2" charset="0"/>
              </a:endParaRPr>
            </a:p>
          </p:txBody>
        </p:sp>
        <p:pic>
          <p:nvPicPr>
            <p:cNvPr id="89" name="object 89"/>
            <p:cNvPicPr/>
            <p:nvPr/>
          </p:nvPicPr>
          <p:blipFill>
            <a:blip r:embed="rId17" cstate="print"/>
            <a:stretch>
              <a:fillRect/>
            </a:stretch>
          </p:blipFill>
          <p:spPr>
            <a:xfrm>
              <a:off x="10922876" y="4219752"/>
              <a:ext cx="15671" cy="11899"/>
            </a:xfrm>
            <a:prstGeom prst="rect">
              <a:avLst/>
            </a:prstGeom>
          </p:spPr>
        </p:pic>
        <p:sp>
          <p:nvSpPr>
            <p:cNvPr id="90" name="object 90"/>
            <p:cNvSpPr/>
            <p:nvPr/>
          </p:nvSpPr>
          <p:spPr>
            <a:xfrm>
              <a:off x="10911496" y="4225646"/>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66"/>
                  </a:lnTo>
                  <a:lnTo>
                    <a:pt x="12306"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1" name="object 91"/>
            <p:cNvPicPr/>
            <p:nvPr/>
          </p:nvPicPr>
          <p:blipFill>
            <a:blip r:embed="rId17" cstate="print"/>
            <a:stretch>
              <a:fillRect/>
            </a:stretch>
          </p:blipFill>
          <p:spPr>
            <a:xfrm>
              <a:off x="10909845" y="4225429"/>
              <a:ext cx="15659" cy="11887"/>
            </a:xfrm>
            <a:prstGeom prst="rect">
              <a:avLst/>
            </a:prstGeom>
          </p:spPr>
        </p:pic>
        <p:sp>
          <p:nvSpPr>
            <p:cNvPr id="92" name="object 92"/>
            <p:cNvSpPr/>
            <p:nvPr/>
          </p:nvSpPr>
          <p:spPr>
            <a:xfrm>
              <a:off x="10913211" y="4224070"/>
              <a:ext cx="48895" cy="27305"/>
            </a:xfrm>
            <a:custGeom>
              <a:avLst/>
              <a:gdLst/>
              <a:ahLst/>
              <a:cxnLst/>
              <a:rect l="l" t="t" r="r" b="b"/>
              <a:pathLst>
                <a:path w="48895" h="27304">
                  <a:moveTo>
                    <a:pt x="12319" y="22047"/>
                  </a:moveTo>
                  <a:lnTo>
                    <a:pt x="9969" y="16535"/>
                  </a:lnTo>
                  <a:lnTo>
                    <a:pt x="8064" y="15773"/>
                  </a:lnTo>
                  <a:lnTo>
                    <a:pt x="762" y="18884"/>
                  </a:lnTo>
                  <a:lnTo>
                    <a:pt x="0" y="20789"/>
                  </a:lnTo>
                  <a:lnTo>
                    <a:pt x="2336" y="26289"/>
                  </a:lnTo>
                  <a:lnTo>
                    <a:pt x="4254" y="27063"/>
                  </a:lnTo>
                  <a:lnTo>
                    <a:pt x="9906" y="24650"/>
                  </a:lnTo>
                  <a:lnTo>
                    <a:pt x="11544" y="23939"/>
                  </a:lnTo>
                  <a:lnTo>
                    <a:pt x="12319" y="22047"/>
                  </a:lnTo>
                  <a:close/>
                </a:path>
                <a:path w="48895" h="27304">
                  <a:moveTo>
                    <a:pt x="25654" y="16268"/>
                  </a:moveTo>
                  <a:lnTo>
                    <a:pt x="23304" y="10756"/>
                  </a:lnTo>
                  <a:lnTo>
                    <a:pt x="21399" y="9994"/>
                  </a:lnTo>
                  <a:lnTo>
                    <a:pt x="14097" y="13106"/>
                  </a:lnTo>
                  <a:lnTo>
                    <a:pt x="13335" y="15011"/>
                  </a:lnTo>
                  <a:lnTo>
                    <a:pt x="15671" y="20510"/>
                  </a:lnTo>
                  <a:lnTo>
                    <a:pt x="17589" y="21285"/>
                  </a:lnTo>
                  <a:lnTo>
                    <a:pt x="23241" y="18872"/>
                  </a:lnTo>
                  <a:lnTo>
                    <a:pt x="24892" y="18161"/>
                  </a:lnTo>
                  <a:lnTo>
                    <a:pt x="25654" y="16268"/>
                  </a:lnTo>
                  <a:close/>
                </a:path>
                <a:path w="48895" h="27304">
                  <a:moveTo>
                    <a:pt x="36588" y="11607"/>
                  </a:moveTo>
                  <a:lnTo>
                    <a:pt x="34251" y="6096"/>
                  </a:lnTo>
                  <a:lnTo>
                    <a:pt x="32346" y="5334"/>
                  </a:lnTo>
                  <a:lnTo>
                    <a:pt x="25044" y="8445"/>
                  </a:lnTo>
                  <a:lnTo>
                    <a:pt x="24282" y="10350"/>
                  </a:lnTo>
                  <a:lnTo>
                    <a:pt x="26619" y="15849"/>
                  </a:lnTo>
                  <a:lnTo>
                    <a:pt x="28536" y="16624"/>
                  </a:lnTo>
                  <a:lnTo>
                    <a:pt x="34188" y="14211"/>
                  </a:lnTo>
                  <a:lnTo>
                    <a:pt x="35826" y="13512"/>
                  </a:lnTo>
                  <a:lnTo>
                    <a:pt x="36588" y="11607"/>
                  </a:lnTo>
                  <a:close/>
                </a:path>
                <a:path w="48895" h="27304">
                  <a:moveTo>
                    <a:pt x="48717" y="6273"/>
                  </a:moveTo>
                  <a:lnTo>
                    <a:pt x="46367" y="762"/>
                  </a:lnTo>
                  <a:lnTo>
                    <a:pt x="44462" y="0"/>
                  </a:lnTo>
                  <a:lnTo>
                    <a:pt x="37160" y="3111"/>
                  </a:lnTo>
                  <a:lnTo>
                    <a:pt x="36398" y="5016"/>
                  </a:lnTo>
                  <a:lnTo>
                    <a:pt x="38735" y="10515"/>
                  </a:lnTo>
                  <a:lnTo>
                    <a:pt x="40652" y="11290"/>
                  </a:lnTo>
                  <a:lnTo>
                    <a:pt x="46304" y="8877"/>
                  </a:lnTo>
                  <a:lnTo>
                    <a:pt x="47955" y="8178"/>
                  </a:lnTo>
                  <a:lnTo>
                    <a:pt x="48717" y="6273"/>
                  </a:lnTo>
                  <a:close/>
                </a:path>
              </a:pathLst>
            </a:custGeom>
            <a:solidFill>
              <a:srgbClr val="EEC933"/>
            </a:solidFill>
          </p:spPr>
          <p:txBody>
            <a:bodyPr wrap="square" lIns="0" tIns="0" rIns="0" bIns="0" rtlCol="0"/>
            <a:lstStyle/>
            <a:p>
              <a:endParaRPr sz="1600">
                <a:latin typeface="Grammarsaurus" pitchFamily="2" charset="0"/>
              </a:endParaRPr>
            </a:p>
          </p:txBody>
        </p:sp>
        <p:pic>
          <p:nvPicPr>
            <p:cNvPr id="93" name="object 93"/>
            <p:cNvPicPr/>
            <p:nvPr/>
          </p:nvPicPr>
          <p:blipFill>
            <a:blip r:embed="rId14" cstate="print"/>
            <a:stretch>
              <a:fillRect/>
            </a:stretch>
          </p:blipFill>
          <p:spPr>
            <a:xfrm>
              <a:off x="10947971" y="4223855"/>
              <a:ext cx="15659" cy="11887"/>
            </a:xfrm>
            <a:prstGeom prst="rect">
              <a:avLst/>
            </a:prstGeom>
          </p:spPr>
        </p:pic>
        <p:sp>
          <p:nvSpPr>
            <p:cNvPr id="94" name="object 94"/>
            <p:cNvSpPr/>
            <p:nvPr/>
          </p:nvSpPr>
          <p:spPr>
            <a:xfrm>
              <a:off x="10962464" y="4218746"/>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56" y="8166"/>
                  </a:lnTo>
                  <a:lnTo>
                    <a:pt x="12318"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5" name="object 95"/>
            <p:cNvPicPr/>
            <p:nvPr/>
          </p:nvPicPr>
          <p:blipFill>
            <a:blip r:embed="rId15" cstate="print"/>
            <a:stretch>
              <a:fillRect/>
            </a:stretch>
          </p:blipFill>
          <p:spPr>
            <a:xfrm>
              <a:off x="10960824" y="4218533"/>
              <a:ext cx="15659" cy="11887"/>
            </a:xfrm>
            <a:prstGeom prst="rect">
              <a:avLst/>
            </a:prstGeom>
          </p:spPr>
        </p:pic>
        <p:sp>
          <p:nvSpPr>
            <p:cNvPr id="96" name="object 96"/>
            <p:cNvSpPr/>
            <p:nvPr/>
          </p:nvSpPr>
          <p:spPr>
            <a:xfrm>
              <a:off x="10974554" y="4213257"/>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78"/>
                  </a:lnTo>
                  <a:lnTo>
                    <a:pt x="12306" y="6273"/>
                  </a:lnTo>
                  <a:lnTo>
                    <a:pt x="9969" y="761"/>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7" name="object 97"/>
            <p:cNvPicPr/>
            <p:nvPr/>
          </p:nvPicPr>
          <p:blipFill>
            <a:blip r:embed="rId18" cstate="print"/>
            <a:stretch>
              <a:fillRect/>
            </a:stretch>
          </p:blipFill>
          <p:spPr>
            <a:xfrm>
              <a:off x="10915929" y="4213034"/>
              <a:ext cx="81839" cy="86959"/>
            </a:xfrm>
            <a:prstGeom prst="rect">
              <a:avLst/>
            </a:prstGeom>
          </p:spPr>
        </p:pic>
        <p:pic>
          <p:nvPicPr>
            <p:cNvPr id="98" name="object 98"/>
            <p:cNvPicPr/>
            <p:nvPr/>
          </p:nvPicPr>
          <p:blipFill>
            <a:blip r:embed="rId19" cstate="print"/>
            <a:stretch>
              <a:fillRect/>
            </a:stretch>
          </p:blipFill>
          <p:spPr>
            <a:xfrm>
              <a:off x="10900402" y="4153879"/>
              <a:ext cx="97662" cy="115125"/>
            </a:xfrm>
            <a:prstGeom prst="rect">
              <a:avLst/>
            </a:prstGeom>
          </p:spPr>
        </p:pic>
        <p:pic>
          <p:nvPicPr>
            <p:cNvPr id="99" name="object 99"/>
            <p:cNvPicPr/>
            <p:nvPr/>
          </p:nvPicPr>
          <p:blipFill>
            <a:blip r:embed="rId17" cstate="print"/>
            <a:stretch>
              <a:fillRect/>
            </a:stretch>
          </p:blipFill>
          <p:spPr>
            <a:xfrm>
              <a:off x="10971085" y="4243794"/>
              <a:ext cx="15659" cy="11899"/>
            </a:xfrm>
            <a:prstGeom prst="rect">
              <a:avLst/>
            </a:prstGeom>
          </p:spPr>
        </p:pic>
        <p:sp>
          <p:nvSpPr>
            <p:cNvPr id="100" name="object 100"/>
            <p:cNvSpPr/>
            <p:nvPr/>
          </p:nvSpPr>
          <p:spPr>
            <a:xfrm>
              <a:off x="10946688" y="4241952"/>
              <a:ext cx="41275" cy="25400"/>
            </a:xfrm>
            <a:custGeom>
              <a:avLst/>
              <a:gdLst/>
              <a:ahLst/>
              <a:cxnLst/>
              <a:rect l="l" t="t" r="r" b="b"/>
              <a:pathLst>
                <a:path w="41275" h="25400">
                  <a:moveTo>
                    <a:pt x="40805" y="7772"/>
                  </a:moveTo>
                  <a:lnTo>
                    <a:pt x="40779" y="6223"/>
                  </a:lnTo>
                  <a:lnTo>
                    <a:pt x="39662" y="3632"/>
                  </a:lnTo>
                  <a:lnTo>
                    <a:pt x="39547" y="3365"/>
                  </a:lnTo>
                  <a:lnTo>
                    <a:pt x="39052" y="2184"/>
                  </a:lnTo>
                  <a:lnTo>
                    <a:pt x="37922" y="1104"/>
                  </a:lnTo>
                  <a:lnTo>
                    <a:pt x="37693" y="1016"/>
                  </a:lnTo>
                  <a:lnTo>
                    <a:pt x="37693" y="7429"/>
                  </a:lnTo>
                  <a:lnTo>
                    <a:pt x="37160" y="8763"/>
                  </a:lnTo>
                  <a:lnTo>
                    <a:pt x="36639" y="9283"/>
                  </a:lnTo>
                  <a:lnTo>
                    <a:pt x="31153" y="11645"/>
                  </a:lnTo>
                  <a:lnTo>
                    <a:pt x="29578" y="11023"/>
                  </a:lnTo>
                  <a:lnTo>
                    <a:pt x="27863" y="7073"/>
                  </a:lnTo>
                  <a:lnTo>
                    <a:pt x="28498" y="5486"/>
                  </a:lnTo>
                  <a:lnTo>
                    <a:pt x="33375" y="3365"/>
                  </a:lnTo>
                  <a:lnTo>
                    <a:pt x="35382" y="3365"/>
                  </a:lnTo>
                  <a:lnTo>
                    <a:pt x="36042" y="3632"/>
                  </a:lnTo>
                  <a:lnTo>
                    <a:pt x="36576" y="4152"/>
                  </a:lnTo>
                  <a:lnTo>
                    <a:pt x="37668" y="6731"/>
                  </a:lnTo>
                  <a:lnTo>
                    <a:pt x="37693" y="7429"/>
                  </a:lnTo>
                  <a:lnTo>
                    <a:pt x="37693" y="1016"/>
                  </a:lnTo>
                  <a:lnTo>
                    <a:pt x="35090" y="0"/>
                  </a:lnTo>
                  <a:lnTo>
                    <a:pt x="33528" y="0"/>
                  </a:lnTo>
                  <a:lnTo>
                    <a:pt x="25768" y="3365"/>
                  </a:lnTo>
                  <a:lnTo>
                    <a:pt x="24701" y="6057"/>
                  </a:lnTo>
                  <a:lnTo>
                    <a:pt x="24345" y="5918"/>
                  </a:lnTo>
                  <a:lnTo>
                    <a:pt x="24345" y="12903"/>
                  </a:lnTo>
                  <a:lnTo>
                    <a:pt x="23812" y="14249"/>
                  </a:lnTo>
                  <a:lnTo>
                    <a:pt x="23291" y="14770"/>
                  </a:lnTo>
                  <a:lnTo>
                    <a:pt x="18491" y="16852"/>
                  </a:lnTo>
                  <a:lnTo>
                    <a:pt x="17805" y="16852"/>
                  </a:lnTo>
                  <a:lnTo>
                    <a:pt x="16446" y="16319"/>
                  </a:lnTo>
                  <a:lnTo>
                    <a:pt x="15925" y="15811"/>
                  </a:lnTo>
                  <a:lnTo>
                    <a:pt x="14516" y="12560"/>
                  </a:lnTo>
                  <a:lnTo>
                    <a:pt x="15138" y="10972"/>
                  </a:lnTo>
                  <a:lnTo>
                    <a:pt x="16497" y="10401"/>
                  </a:lnTo>
                  <a:lnTo>
                    <a:pt x="19875" y="8928"/>
                  </a:lnTo>
                  <a:lnTo>
                    <a:pt x="22466" y="8928"/>
                  </a:lnTo>
                  <a:lnTo>
                    <a:pt x="23164" y="9474"/>
                  </a:lnTo>
                  <a:lnTo>
                    <a:pt x="24320" y="12217"/>
                  </a:lnTo>
                  <a:lnTo>
                    <a:pt x="24345" y="12903"/>
                  </a:lnTo>
                  <a:lnTo>
                    <a:pt x="24345" y="5918"/>
                  </a:lnTo>
                  <a:lnTo>
                    <a:pt x="21678" y="4851"/>
                  </a:lnTo>
                  <a:lnTo>
                    <a:pt x="12649" y="8763"/>
                  </a:lnTo>
                  <a:lnTo>
                    <a:pt x="12649" y="17957"/>
                  </a:lnTo>
                  <a:lnTo>
                    <a:pt x="12115" y="19304"/>
                  </a:lnTo>
                  <a:lnTo>
                    <a:pt x="11595" y="19824"/>
                  </a:lnTo>
                  <a:lnTo>
                    <a:pt x="6794" y="21920"/>
                  </a:lnTo>
                  <a:lnTo>
                    <a:pt x="6096" y="21920"/>
                  </a:lnTo>
                  <a:lnTo>
                    <a:pt x="4749" y="21374"/>
                  </a:lnTo>
                  <a:lnTo>
                    <a:pt x="4229" y="20866"/>
                  </a:lnTo>
                  <a:lnTo>
                    <a:pt x="3124" y="18326"/>
                  </a:lnTo>
                  <a:lnTo>
                    <a:pt x="3111" y="17589"/>
                  </a:lnTo>
                  <a:lnTo>
                    <a:pt x="3644" y="16256"/>
                  </a:lnTo>
                  <a:lnTo>
                    <a:pt x="4152" y="15735"/>
                  </a:lnTo>
                  <a:lnTo>
                    <a:pt x="8623" y="13792"/>
                  </a:lnTo>
                  <a:lnTo>
                    <a:pt x="9956" y="13792"/>
                  </a:lnTo>
                  <a:lnTo>
                    <a:pt x="12649" y="17957"/>
                  </a:lnTo>
                  <a:lnTo>
                    <a:pt x="12649" y="8763"/>
                  </a:lnTo>
                  <a:lnTo>
                    <a:pt x="12242" y="8928"/>
                  </a:lnTo>
                  <a:lnTo>
                    <a:pt x="12395" y="8928"/>
                  </a:lnTo>
                  <a:lnTo>
                    <a:pt x="11722" y="10617"/>
                  </a:lnTo>
                  <a:lnTo>
                    <a:pt x="9944" y="9906"/>
                  </a:lnTo>
                  <a:lnTo>
                    <a:pt x="2197" y="13271"/>
                  </a:lnTo>
                  <a:lnTo>
                    <a:pt x="1117" y="14389"/>
                  </a:lnTo>
                  <a:lnTo>
                    <a:pt x="0" y="17246"/>
                  </a:lnTo>
                  <a:lnTo>
                    <a:pt x="12" y="18770"/>
                  </a:lnTo>
                  <a:lnTo>
                    <a:pt x="1765" y="22809"/>
                  </a:lnTo>
                  <a:lnTo>
                    <a:pt x="2870" y="23888"/>
                  </a:lnTo>
                  <a:lnTo>
                    <a:pt x="4927" y="24701"/>
                  </a:lnTo>
                  <a:lnTo>
                    <a:pt x="5118" y="24701"/>
                  </a:lnTo>
                  <a:lnTo>
                    <a:pt x="6299" y="24993"/>
                  </a:lnTo>
                  <a:lnTo>
                    <a:pt x="7264" y="24993"/>
                  </a:lnTo>
                  <a:lnTo>
                    <a:pt x="13525" y="22288"/>
                  </a:lnTo>
                  <a:lnTo>
                    <a:pt x="13881" y="21920"/>
                  </a:lnTo>
                  <a:lnTo>
                    <a:pt x="14605" y="21170"/>
                  </a:lnTo>
                  <a:lnTo>
                    <a:pt x="15392" y="19164"/>
                  </a:lnTo>
                  <a:lnTo>
                    <a:pt x="16637" y="19646"/>
                  </a:lnTo>
                  <a:lnTo>
                    <a:pt x="16814" y="19646"/>
                  </a:lnTo>
                  <a:lnTo>
                    <a:pt x="18008" y="19939"/>
                  </a:lnTo>
                  <a:lnTo>
                    <a:pt x="18973" y="19939"/>
                  </a:lnTo>
                  <a:lnTo>
                    <a:pt x="25247" y="17221"/>
                  </a:lnTo>
                  <a:lnTo>
                    <a:pt x="25603" y="16852"/>
                  </a:lnTo>
                  <a:lnTo>
                    <a:pt x="26327" y="16103"/>
                  </a:lnTo>
                  <a:lnTo>
                    <a:pt x="27457" y="13271"/>
                  </a:lnTo>
                  <a:lnTo>
                    <a:pt x="27444" y="12979"/>
                  </a:lnTo>
                  <a:lnTo>
                    <a:pt x="28460" y="13754"/>
                  </a:lnTo>
                  <a:lnTo>
                    <a:pt x="31305" y="14427"/>
                  </a:lnTo>
                  <a:lnTo>
                    <a:pt x="32346" y="14427"/>
                  </a:lnTo>
                  <a:lnTo>
                    <a:pt x="38608" y="11734"/>
                  </a:lnTo>
                  <a:lnTo>
                    <a:pt x="39674" y="10617"/>
                  </a:lnTo>
                  <a:lnTo>
                    <a:pt x="40805" y="7772"/>
                  </a:lnTo>
                  <a:close/>
                </a:path>
              </a:pathLst>
            </a:custGeom>
            <a:solidFill>
              <a:srgbClr val="000000"/>
            </a:solidFill>
          </p:spPr>
          <p:txBody>
            <a:bodyPr wrap="square" lIns="0" tIns="0" rIns="0" bIns="0" rtlCol="0"/>
            <a:lstStyle/>
            <a:p>
              <a:endParaRPr sz="1600">
                <a:latin typeface="Grammarsaurus" pitchFamily="2" charset="0"/>
              </a:endParaRPr>
            </a:p>
          </p:txBody>
        </p:sp>
        <p:sp>
          <p:nvSpPr>
            <p:cNvPr id="101" name="object 101"/>
            <p:cNvSpPr/>
            <p:nvPr/>
          </p:nvSpPr>
          <p:spPr>
            <a:xfrm>
              <a:off x="10937279" y="4259191"/>
              <a:ext cx="12700" cy="11430"/>
            </a:xfrm>
            <a:custGeom>
              <a:avLst/>
              <a:gdLst/>
              <a:ahLst/>
              <a:cxnLst/>
              <a:rect l="l" t="t" r="r" b="b"/>
              <a:pathLst>
                <a:path w="12700" h="11429">
                  <a:moveTo>
                    <a:pt x="8064" y="0"/>
                  </a:moveTo>
                  <a:lnTo>
                    <a:pt x="761" y="3111"/>
                  </a:lnTo>
                  <a:lnTo>
                    <a:pt x="0" y="5016"/>
                  </a:lnTo>
                  <a:lnTo>
                    <a:pt x="2336" y="10515"/>
                  </a:lnTo>
                  <a:lnTo>
                    <a:pt x="4254" y="11290"/>
                  </a:lnTo>
                  <a:lnTo>
                    <a:pt x="9905" y="8877"/>
                  </a:lnTo>
                  <a:lnTo>
                    <a:pt x="11544" y="8178"/>
                  </a:lnTo>
                  <a:lnTo>
                    <a:pt x="12306" y="6273"/>
                  </a:lnTo>
                  <a:lnTo>
                    <a:pt x="9969" y="762"/>
                  </a:lnTo>
                  <a:lnTo>
                    <a:pt x="8064" y="0"/>
                  </a:lnTo>
                  <a:close/>
                </a:path>
              </a:pathLst>
            </a:custGeom>
            <a:solidFill>
              <a:srgbClr val="EEC933"/>
            </a:solidFill>
          </p:spPr>
          <p:txBody>
            <a:bodyPr wrap="square" lIns="0" tIns="0" rIns="0" bIns="0" rtlCol="0"/>
            <a:lstStyle/>
            <a:p>
              <a:endParaRPr sz="1600">
                <a:latin typeface="Grammarsaurus" pitchFamily="2" charset="0"/>
              </a:endParaRPr>
            </a:p>
          </p:txBody>
        </p:sp>
        <p:sp>
          <p:nvSpPr>
            <p:cNvPr id="102" name="object 102"/>
            <p:cNvSpPr/>
            <p:nvPr/>
          </p:nvSpPr>
          <p:spPr>
            <a:xfrm>
              <a:off x="10934890" y="4256696"/>
              <a:ext cx="22225" cy="24765"/>
            </a:xfrm>
            <a:custGeom>
              <a:avLst/>
              <a:gdLst/>
              <a:ahLst/>
              <a:cxnLst/>
              <a:rect l="l" t="t" r="r" b="b"/>
              <a:pathLst>
                <a:path w="22225" h="24764">
                  <a:moveTo>
                    <a:pt x="21742" y="19812"/>
                  </a:moveTo>
                  <a:lnTo>
                    <a:pt x="21704" y="18122"/>
                  </a:lnTo>
                  <a:lnTo>
                    <a:pt x="19380" y="12750"/>
                  </a:lnTo>
                  <a:lnTo>
                    <a:pt x="16065" y="11303"/>
                  </a:lnTo>
                  <a:lnTo>
                    <a:pt x="14579" y="11950"/>
                  </a:lnTo>
                  <a:lnTo>
                    <a:pt x="15240" y="11264"/>
                  </a:lnTo>
                  <a:lnTo>
                    <a:pt x="16370" y="8420"/>
                  </a:lnTo>
                  <a:lnTo>
                    <a:pt x="16344" y="6870"/>
                  </a:lnTo>
                  <a:lnTo>
                    <a:pt x="15125" y="4076"/>
                  </a:lnTo>
                  <a:lnTo>
                    <a:pt x="13957" y="1346"/>
                  </a:lnTo>
                  <a:lnTo>
                    <a:pt x="13271" y="1079"/>
                  </a:lnTo>
                  <a:lnTo>
                    <a:pt x="13271" y="8064"/>
                  </a:lnTo>
                  <a:lnTo>
                    <a:pt x="12738" y="9410"/>
                  </a:lnTo>
                  <a:lnTo>
                    <a:pt x="12230" y="9931"/>
                  </a:lnTo>
                  <a:lnTo>
                    <a:pt x="6705" y="12293"/>
                  </a:lnTo>
                  <a:lnTo>
                    <a:pt x="5143" y="11671"/>
                  </a:lnTo>
                  <a:lnTo>
                    <a:pt x="3441" y="7708"/>
                  </a:lnTo>
                  <a:lnTo>
                    <a:pt x="4064" y="6121"/>
                  </a:lnTo>
                  <a:lnTo>
                    <a:pt x="8801" y="4076"/>
                  </a:lnTo>
                  <a:lnTo>
                    <a:pt x="11379" y="4076"/>
                  </a:lnTo>
                  <a:lnTo>
                    <a:pt x="12090" y="4622"/>
                  </a:lnTo>
                  <a:lnTo>
                    <a:pt x="13258" y="7378"/>
                  </a:lnTo>
                  <a:lnTo>
                    <a:pt x="13271" y="8064"/>
                  </a:lnTo>
                  <a:lnTo>
                    <a:pt x="13271" y="1079"/>
                  </a:lnTo>
                  <a:lnTo>
                    <a:pt x="10579" y="0"/>
                  </a:lnTo>
                  <a:lnTo>
                    <a:pt x="1308" y="4076"/>
                  </a:lnTo>
                  <a:lnTo>
                    <a:pt x="0" y="7378"/>
                  </a:lnTo>
                  <a:lnTo>
                    <a:pt x="2527" y="13233"/>
                  </a:lnTo>
                  <a:lnTo>
                    <a:pt x="4025" y="14401"/>
                  </a:lnTo>
                  <a:lnTo>
                    <a:pt x="6883" y="15074"/>
                  </a:lnTo>
                  <a:lnTo>
                    <a:pt x="7912" y="15074"/>
                  </a:lnTo>
                  <a:lnTo>
                    <a:pt x="8547" y="14808"/>
                  </a:lnTo>
                  <a:lnTo>
                    <a:pt x="8318" y="15379"/>
                  </a:lnTo>
                  <a:lnTo>
                    <a:pt x="8978" y="16929"/>
                  </a:lnTo>
                  <a:lnTo>
                    <a:pt x="9867" y="17284"/>
                  </a:lnTo>
                  <a:lnTo>
                    <a:pt x="15735" y="14744"/>
                  </a:lnTo>
                  <a:lnTo>
                    <a:pt x="17259" y="15481"/>
                  </a:lnTo>
                  <a:lnTo>
                    <a:pt x="18618" y="18592"/>
                  </a:lnTo>
                  <a:lnTo>
                    <a:pt x="18630" y="19443"/>
                  </a:lnTo>
                  <a:lnTo>
                    <a:pt x="18110" y="20764"/>
                  </a:lnTo>
                  <a:lnTo>
                    <a:pt x="17678" y="21221"/>
                  </a:lnTo>
                  <a:lnTo>
                    <a:pt x="17094" y="21463"/>
                  </a:lnTo>
                  <a:lnTo>
                    <a:pt x="16167" y="21894"/>
                  </a:lnTo>
                  <a:lnTo>
                    <a:pt x="15925" y="22745"/>
                  </a:lnTo>
                  <a:lnTo>
                    <a:pt x="16459" y="23926"/>
                  </a:lnTo>
                  <a:lnTo>
                    <a:pt x="16852" y="24218"/>
                  </a:lnTo>
                  <a:lnTo>
                    <a:pt x="17297" y="24320"/>
                  </a:lnTo>
                  <a:lnTo>
                    <a:pt x="17640" y="24409"/>
                  </a:lnTo>
                  <a:lnTo>
                    <a:pt x="17995" y="24371"/>
                  </a:lnTo>
                  <a:lnTo>
                    <a:pt x="19608" y="23672"/>
                  </a:lnTo>
                  <a:lnTo>
                    <a:pt x="20624" y="22631"/>
                  </a:lnTo>
                  <a:lnTo>
                    <a:pt x="21742" y="19812"/>
                  </a:lnTo>
                  <a:close/>
                </a:path>
              </a:pathLst>
            </a:custGeom>
            <a:solidFill>
              <a:srgbClr val="000000"/>
            </a:solidFill>
          </p:spPr>
          <p:txBody>
            <a:bodyPr wrap="square" lIns="0" tIns="0" rIns="0" bIns="0" rtlCol="0"/>
            <a:lstStyle/>
            <a:p>
              <a:endParaRPr sz="1600">
                <a:latin typeface="Grammarsaurus" pitchFamily="2" charset="0"/>
              </a:endParaRPr>
            </a:p>
          </p:txBody>
        </p:sp>
        <p:pic>
          <p:nvPicPr>
            <p:cNvPr id="103" name="object 103"/>
            <p:cNvPicPr/>
            <p:nvPr/>
          </p:nvPicPr>
          <p:blipFill>
            <a:blip r:embed="rId20" cstate="print"/>
            <a:stretch>
              <a:fillRect/>
            </a:stretch>
          </p:blipFill>
          <p:spPr>
            <a:xfrm>
              <a:off x="10951458" y="4227896"/>
              <a:ext cx="85637" cy="125501"/>
            </a:xfrm>
            <a:prstGeom prst="rect">
              <a:avLst/>
            </a:prstGeom>
          </p:spPr>
        </p:pic>
        <p:sp>
          <p:nvSpPr>
            <p:cNvPr id="104" name="object 104"/>
            <p:cNvSpPr/>
            <p:nvPr/>
          </p:nvSpPr>
          <p:spPr>
            <a:xfrm>
              <a:off x="10928658" y="4264080"/>
              <a:ext cx="8890" cy="8255"/>
            </a:xfrm>
            <a:custGeom>
              <a:avLst/>
              <a:gdLst/>
              <a:ahLst/>
              <a:cxnLst/>
              <a:rect l="l" t="t" r="r" b="b"/>
              <a:pathLst>
                <a:path w="8890" h="8254">
                  <a:moveTo>
                    <a:pt x="4610" y="0"/>
                  </a:moveTo>
                  <a:lnTo>
                    <a:pt x="0" y="1968"/>
                  </a:lnTo>
                  <a:lnTo>
                    <a:pt x="7696" y="8000"/>
                  </a:lnTo>
                  <a:lnTo>
                    <a:pt x="8394" y="7175"/>
                  </a:lnTo>
                  <a:lnTo>
                    <a:pt x="8610" y="6007"/>
                  </a:lnTo>
                  <a:lnTo>
                    <a:pt x="6349" y="698"/>
                  </a:lnTo>
                  <a:lnTo>
                    <a:pt x="4610"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5" name="object 105"/>
            <p:cNvPicPr/>
            <p:nvPr/>
          </p:nvPicPr>
          <p:blipFill>
            <a:blip r:embed="rId17" cstate="print"/>
            <a:stretch>
              <a:fillRect/>
            </a:stretch>
          </p:blipFill>
          <p:spPr>
            <a:xfrm>
              <a:off x="10923434" y="4263910"/>
              <a:ext cx="15671" cy="11874"/>
            </a:xfrm>
            <a:prstGeom prst="rect">
              <a:avLst/>
            </a:prstGeom>
          </p:spPr>
        </p:pic>
        <p:sp>
          <p:nvSpPr>
            <p:cNvPr id="106" name="object 106"/>
            <p:cNvSpPr/>
            <p:nvPr/>
          </p:nvSpPr>
          <p:spPr>
            <a:xfrm>
              <a:off x="10861903" y="4205592"/>
              <a:ext cx="176530" cy="161290"/>
            </a:xfrm>
            <a:custGeom>
              <a:avLst/>
              <a:gdLst/>
              <a:ahLst/>
              <a:cxnLst/>
              <a:rect l="l" t="t" r="r" b="b"/>
              <a:pathLst>
                <a:path w="176529" h="161289">
                  <a:moveTo>
                    <a:pt x="176098" y="22504"/>
                  </a:moveTo>
                  <a:lnTo>
                    <a:pt x="175234" y="21120"/>
                  </a:lnTo>
                  <a:lnTo>
                    <a:pt x="173850" y="20675"/>
                  </a:lnTo>
                  <a:lnTo>
                    <a:pt x="170103" y="19723"/>
                  </a:lnTo>
                  <a:lnTo>
                    <a:pt x="170307" y="19723"/>
                  </a:lnTo>
                  <a:lnTo>
                    <a:pt x="160883" y="18618"/>
                  </a:lnTo>
                  <a:lnTo>
                    <a:pt x="148907" y="19723"/>
                  </a:lnTo>
                  <a:lnTo>
                    <a:pt x="136182" y="25234"/>
                  </a:lnTo>
                  <a:lnTo>
                    <a:pt x="116776" y="68897"/>
                  </a:lnTo>
                  <a:lnTo>
                    <a:pt x="116763" y="83477"/>
                  </a:lnTo>
                  <a:lnTo>
                    <a:pt x="116954" y="87706"/>
                  </a:lnTo>
                  <a:lnTo>
                    <a:pt x="117055" y="89890"/>
                  </a:lnTo>
                  <a:lnTo>
                    <a:pt x="117830" y="97358"/>
                  </a:lnTo>
                  <a:lnTo>
                    <a:pt x="117602" y="96977"/>
                  </a:lnTo>
                  <a:lnTo>
                    <a:pt x="93789" y="71983"/>
                  </a:lnTo>
                  <a:lnTo>
                    <a:pt x="77825" y="64109"/>
                  </a:lnTo>
                  <a:lnTo>
                    <a:pt x="77812" y="62611"/>
                  </a:lnTo>
                  <a:lnTo>
                    <a:pt x="75476" y="57200"/>
                  </a:lnTo>
                  <a:lnTo>
                    <a:pt x="74434" y="56756"/>
                  </a:lnTo>
                  <a:lnTo>
                    <a:pt x="74434" y="62433"/>
                  </a:lnTo>
                  <a:lnTo>
                    <a:pt x="69989" y="60223"/>
                  </a:lnTo>
                  <a:lnTo>
                    <a:pt x="69646" y="60172"/>
                  </a:lnTo>
                  <a:lnTo>
                    <a:pt x="71843" y="59220"/>
                  </a:lnTo>
                  <a:lnTo>
                    <a:pt x="73367" y="59944"/>
                  </a:lnTo>
                  <a:lnTo>
                    <a:pt x="74434" y="62433"/>
                  </a:lnTo>
                  <a:lnTo>
                    <a:pt x="74434" y="56756"/>
                  </a:lnTo>
                  <a:lnTo>
                    <a:pt x="72161" y="55765"/>
                  </a:lnTo>
                  <a:lnTo>
                    <a:pt x="64592" y="59042"/>
                  </a:lnTo>
                  <a:lnTo>
                    <a:pt x="64401" y="59207"/>
                  </a:lnTo>
                  <a:lnTo>
                    <a:pt x="51358" y="56807"/>
                  </a:lnTo>
                  <a:lnTo>
                    <a:pt x="32105" y="33642"/>
                  </a:lnTo>
                  <a:lnTo>
                    <a:pt x="28028" y="23571"/>
                  </a:lnTo>
                  <a:lnTo>
                    <a:pt x="23063" y="15951"/>
                  </a:lnTo>
                  <a:lnTo>
                    <a:pt x="17729" y="10452"/>
                  </a:lnTo>
                  <a:lnTo>
                    <a:pt x="12598" y="6743"/>
                  </a:lnTo>
                  <a:lnTo>
                    <a:pt x="24218" y="5892"/>
                  </a:lnTo>
                  <a:lnTo>
                    <a:pt x="33921" y="6743"/>
                  </a:lnTo>
                  <a:lnTo>
                    <a:pt x="40474" y="8077"/>
                  </a:lnTo>
                  <a:lnTo>
                    <a:pt x="43002" y="8813"/>
                  </a:lnTo>
                  <a:lnTo>
                    <a:pt x="44640" y="9436"/>
                  </a:lnTo>
                  <a:lnTo>
                    <a:pt x="46316" y="8547"/>
                  </a:lnTo>
                  <a:lnTo>
                    <a:pt x="47129" y="6197"/>
                  </a:lnTo>
                  <a:lnTo>
                    <a:pt x="47231" y="5892"/>
                  </a:lnTo>
                  <a:lnTo>
                    <a:pt x="47409" y="5397"/>
                  </a:lnTo>
                  <a:lnTo>
                    <a:pt x="17894" y="0"/>
                  </a:lnTo>
                  <a:lnTo>
                    <a:pt x="2133" y="3136"/>
                  </a:lnTo>
                  <a:lnTo>
                    <a:pt x="533" y="3670"/>
                  </a:lnTo>
                  <a:lnTo>
                    <a:pt x="762" y="3670"/>
                  </a:lnTo>
                  <a:lnTo>
                    <a:pt x="0" y="4826"/>
                  </a:lnTo>
                  <a:lnTo>
                    <a:pt x="63" y="5892"/>
                  </a:lnTo>
                  <a:lnTo>
                    <a:pt x="177" y="7569"/>
                  </a:lnTo>
                  <a:lnTo>
                    <a:pt x="1422" y="8813"/>
                  </a:lnTo>
                  <a:lnTo>
                    <a:pt x="1854" y="8813"/>
                  </a:lnTo>
                  <a:lnTo>
                    <a:pt x="2527" y="8966"/>
                  </a:lnTo>
                  <a:lnTo>
                    <a:pt x="29616" y="46316"/>
                  </a:lnTo>
                  <a:lnTo>
                    <a:pt x="32715" y="52705"/>
                  </a:lnTo>
                  <a:lnTo>
                    <a:pt x="32829" y="52946"/>
                  </a:lnTo>
                  <a:lnTo>
                    <a:pt x="35610" y="56934"/>
                  </a:lnTo>
                  <a:lnTo>
                    <a:pt x="30454" y="57607"/>
                  </a:lnTo>
                  <a:lnTo>
                    <a:pt x="22936" y="59486"/>
                  </a:lnTo>
                  <a:lnTo>
                    <a:pt x="11684" y="64858"/>
                  </a:lnTo>
                  <a:lnTo>
                    <a:pt x="11023" y="66421"/>
                  </a:lnTo>
                  <a:lnTo>
                    <a:pt x="11811" y="68897"/>
                  </a:lnTo>
                  <a:lnTo>
                    <a:pt x="11988" y="69342"/>
                  </a:lnTo>
                  <a:lnTo>
                    <a:pt x="13423" y="70180"/>
                  </a:lnTo>
                  <a:lnTo>
                    <a:pt x="14909" y="69913"/>
                  </a:lnTo>
                  <a:lnTo>
                    <a:pt x="22821" y="69342"/>
                  </a:lnTo>
                  <a:lnTo>
                    <a:pt x="39382" y="71945"/>
                  </a:lnTo>
                  <a:lnTo>
                    <a:pt x="57937" y="83477"/>
                  </a:lnTo>
                  <a:lnTo>
                    <a:pt x="71793" y="109664"/>
                  </a:lnTo>
                  <a:lnTo>
                    <a:pt x="79883" y="131483"/>
                  </a:lnTo>
                  <a:lnTo>
                    <a:pt x="89954" y="146138"/>
                  </a:lnTo>
                  <a:lnTo>
                    <a:pt x="100990" y="154965"/>
                  </a:lnTo>
                  <a:lnTo>
                    <a:pt x="112915" y="159639"/>
                  </a:lnTo>
                  <a:lnTo>
                    <a:pt x="113487" y="159639"/>
                  </a:lnTo>
                  <a:lnTo>
                    <a:pt x="119468" y="161048"/>
                  </a:lnTo>
                  <a:lnTo>
                    <a:pt x="126174" y="160502"/>
                  </a:lnTo>
                  <a:lnTo>
                    <a:pt x="130949" y="159639"/>
                  </a:lnTo>
                  <a:lnTo>
                    <a:pt x="141973" y="154127"/>
                  </a:lnTo>
                  <a:lnTo>
                    <a:pt x="144919" y="152641"/>
                  </a:lnTo>
                  <a:lnTo>
                    <a:pt x="145440" y="152755"/>
                  </a:lnTo>
                  <a:lnTo>
                    <a:pt x="146977" y="151942"/>
                  </a:lnTo>
                  <a:lnTo>
                    <a:pt x="147116" y="151536"/>
                  </a:lnTo>
                  <a:lnTo>
                    <a:pt x="153517" y="148310"/>
                  </a:lnTo>
                  <a:lnTo>
                    <a:pt x="153898" y="148386"/>
                  </a:lnTo>
                  <a:lnTo>
                    <a:pt x="155435" y="147586"/>
                  </a:lnTo>
                  <a:lnTo>
                    <a:pt x="155956" y="146126"/>
                  </a:lnTo>
                  <a:lnTo>
                    <a:pt x="156159" y="145046"/>
                  </a:lnTo>
                  <a:lnTo>
                    <a:pt x="168783" y="125552"/>
                  </a:lnTo>
                  <a:lnTo>
                    <a:pt x="167690" y="100787"/>
                  </a:lnTo>
                  <a:lnTo>
                    <a:pt x="167665" y="100355"/>
                  </a:lnTo>
                  <a:lnTo>
                    <a:pt x="163207" y="88061"/>
                  </a:lnTo>
                  <a:lnTo>
                    <a:pt x="163207" y="123190"/>
                  </a:lnTo>
                  <a:lnTo>
                    <a:pt x="158965" y="130073"/>
                  </a:lnTo>
                  <a:lnTo>
                    <a:pt x="149161" y="92011"/>
                  </a:lnTo>
                  <a:lnTo>
                    <a:pt x="147967" y="90855"/>
                  </a:lnTo>
                  <a:lnTo>
                    <a:pt x="146075" y="90855"/>
                  </a:lnTo>
                  <a:lnTo>
                    <a:pt x="143713" y="93218"/>
                  </a:lnTo>
                  <a:lnTo>
                    <a:pt x="143725" y="95123"/>
                  </a:lnTo>
                  <a:lnTo>
                    <a:pt x="144894" y="96304"/>
                  </a:lnTo>
                  <a:lnTo>
                    <a:pt x="147574" y="99733"/>
                  </a:lnTo>
                  <a:lnTo>
                    <a:pt x="151993" y="108915"/>
                  </a:lnTo>
                  <a:lnTo>
                    <a:pt x="154203" y="123736"/>
                  </a:lnTo>
                  <a:lnTo>
                    <a:pt x="150444" y="143103"/>
                  </a:lnTo>
                  <a:lnTo>
                    <a:pt x="148717" y="143967"/>
                  </a:lnTo>
                  <a:lnTo>
                    <a:pt x="151815" y="127571"/>
                  </a:lnTo>
                  <a:lnTo>
                    <a:pt x="149072" y="110769"/>
                  </a:lnTo>
                  <a:lnTo>
                    <a:pt x="143852" y="100304"/>
                  </a:lnTo>
                  <a:lnTo>
                    <a:pt x="140703" y="96380"/>
                  </a:lnTo>
                  <a:lnTo>
                    <a:pt x="139509" y="95237"/>
                  </a:lnTo>
                  <a:lnTo>
                    <a:pt x="137617" y="95211"/>
                  </a:lnTo>
                  <a:lnTo>
                    <a:pt x="135255" y="97586"/>
                  </a:lnTo>
                  <a:lnTo>
                    <a:pt x="135267" y="99491"/>
                  </a:lnTo>
                  <a:lnTo>
                    <a:pt x="136436" y="100672"/>
                  </a:lnTo>
                  <a:lnTo>
                    <a:pt x="139128" y="104101"/>
                  </a:lnTo>
                  <a:lnTo>
                    <a:pt x="143535" y="113284"/>
                  </a:lnTo>
                  <a:lnTo>
                    <a:pt x="145745" y="128092"/>
                  </a:lnTo>
                  <a:lnTo>
                    <a:pt x="143459" y="139877"/>
                  </a:lnTo>
                  <a:lnTo>
                    <a:pt x="140627" y="134569"/>
                  </a:lnTo>
                  <a:lnTo>
                    <a:pt x="140627" y="148031"/>
                  </a:lnTo>
                  <a:lnTo>
                    <a:pt x="129146" y="153797"/>
                  </a:lnTo>
                  <a:lnTo>
                    <a:pt x="117881" y="154127"/>
                  </a:lnTo>
                  <a:lnTo>
                    <a:pt x="103606" y="149339"/>
                  </a:lnTo>
                  <a:lnTo>
                    <a:pt x="89230" y="135369"/>
                  </a:lnTo>
                  <a:lnTo>
                    <a:pt x="68922" y="87706"/>
                  </a:lnTo>
                  <a:lnTo>
                    <a:pt x="56934" y="74574"/>
                  </a:lnTo>
                  <a:lnTo>
                    <a:pt x="47447" y="69342"/>
                  </a:lnTo>
                  <a:lnTo>
                    <a:pt x="43599" y="67208"/>
                  </a:lnTo>
                  <a:lnTo>
                    <a:pt x="30810" y="64033"/>
                  </a:lnTo>
                  <a:lnTo>
                    <a:pt x="37515" y="62331"/>
                  </a:lnTo>
                  <a:lnTo>
                    <a:pt x="38887" y="62331"/>
                  </a:lnTo>
                  <a:lnTo>
                    <a:pt x="41617" y="62674"/>
                  </a:lnTo>
                  <a:lnTo>
                    <a:pt x="42062" y="63017"/>
                  </a:lnTo>
                  <a:lnTo>
                    <a:pt x="43421" y="62903"/>
                  </a:lnTo>
                  <a:lnTo>
                    <a:pt x="43929" y="62953"/>
                  </a:lnTo>
                  <a:lnTo>
                    <a:pt x="44818" y="62953"/>
                  </a:lnTo>
                  <a:lnTo>
                    <a:pt x="51333" y="62852"/>
                  </a:lnTo>
                  <a:lnTo>
                    <a:pt x="90500" y="77076"/>
                  </a:lnTo>
                  <a:lnTo>
                    <a:pt x="120116" y="112090"/>
                  </a:lnTo>
                  <a:lnTo>
                    <a:pt x="120294" y="112928"/>
                  </a:lnTo>
                  <a:lnTo>
                    <a:pt x="120942" y="113372"/>
                  </a:lnTo>
                  <a:lnTo>
                    <a:pt x="125031" y="119722"/>
                  </a:lnTo>
                  <a:lnTo>
                    <a:pt x="133540" y="134099"/>
                  </a:lnTo>
                  <a:lnTo>
                    <a:pt x="138836" y="144068"/>
                  </a:lnTo>
                  <a:lnTo>
                    <a:pt x="140627" y="148031"/>
                  </a:lnTo>
                  <a:lnTo>
                    <a:pt x="140627" y="134569"/>
                  </a:lnTo>
                  <a:lnTo>
                    <a:pt x="138341" y="130276"/>
                  </a:lnTo>
                  <a:lnTo>
                    <a:pt x="129755" y="115862"/>
                  </a:lnTo>
                  <a:lnTo>
                    <a:pt x="125831" y="109791"/>
                  </a:lnTo>
                  <a:lnTo>
                    <a:pt x="124345" y="100787"/>
                  </a:lnTo>
                  <a:lnTo>
                    <a:pt x="122834" y="83477"/>
                  </a:lnTo>
                  <a:lnTo>
                    <a:pt x="122847" y="68897"/>
                  </a:lnTo>
                  <a:lnTo>
                    <a:pt x="124282" y="57607"/>
                  </a:lnTo>
                  <a:lnTo>
                    <a:pt x="124358" y="56934"/>
                  </a:lnTo>
                  <a:lnTo>
                    <a:pt x="152819" y="24752"/>
                  </a:lnTo>
                  <a:lnTo>
                    <a:pt x="158635" y="24752"/>
                  </a:lnTo>
                  <a:lnTo>
                    <a:pt x="155257" y="26619"/>
                  </a:lnTo>
                  <a:lnTo>
                    <a:pt x="151765" y="29425"/>
                  </a:lnTo>
                  <a:lnTo>
                    <a:pt x="149796" y="32473"/>
                  </a:lnTo>
                  <a:lnTo>
                    <a:pt x="149072" y="33642"/>
                  </a:lnTo>
                  <a:lnTo>
                    <a:pt x="145732" y="41402"/>
                  </a:lnTo>
                  <a:lnTo>
                    <a:pt x="144767" y="50749"/>
                  </a:lnTo>
                  <a:lnTo>
                    <a:pt x="146265" y="61595"/>
                  </a:lnTo>
                  <a:lnTo>
                    <a:pt x="150241" y="73952"/>
                  </a:lnTo>
                  <a:lnTo>
                    <a:pt x="154559" y="81940"/>
                  </a:lnTo>
                  <a:lnTo>
                    <a:pt x="161505" y="100355"/>
                  </a:lnTo>
                  <a:lnTo>
                    <a:pt x="161620" y="100787"/>
                  </a:lnTo>
                  <a:lnTo>
                    <a:pt x="163207" y="123190"/>
                  </a:lnTo>
                  <a:lnTo>
                    <a:pt x="163207" y="88061"/>
                  </a:lnTo>
                  <a:lnTo>
                    <a:pt x="160197" y="79756"/>
                  </a:lnTo>
                  <a:lnTo>
                    <a:pt x="155613" y="71234"/>
                  </a:lnTo>
                  <a:lnTo>
                    <a:pt x="152171" y="60617"/>
                  </a:lnTo>
                  <a:lnTo>
                    <a:pt x="150787" y="51320"/>
                  </a:lnTo>
                  <a:lnTo>
                    <a:pt x="151460" y="43395"/>
                  </a:lnTo>
                  <a:lnTo>
                    <a:pt x="154178" y="36868"/>
                  </a:lnTo>
                  <a:lnTo>
                    <a:pt x="160286" y="27355"/>
                  </a:lnTo>
                  <a:lnTo>
                    <a:pt x="174523" y="26492"/>
                  </a:lnTo>
                  <a:lnTo>
                    <a:pt x="175717" y="25387"/>
                  </a:lnTo>
                  <a:lnTo>
                    <a:pt x="175793" y="24752"/>
                  </a:lnTo>
                  <a:lnTo>
                    <a:pt x="176098" y="22504"/>
                  </a:lnTo>
                  <a:close/>
                </a:path>
              </a:pathLst>
            </a:custGeom>
            <a:solidFill>
              <a:srgbClr val="000000"/>
            </a:solidFill>
          </p:spPr>
          <p:txBody>
            <a:bodyPr wrap="square" lIns="0" tIns="0" rIns="0" bIns="0" rtlCol="0"/>
            <a:lstStyle/>
            <a:p>
              <a:endParaRPr sz="1600">
                <a:latin typeface="Grammarsaurus" pitchFamily="2" charset="0"/>
              </a:endParaRPr>
            </a:p>
          </p:txBody>
        </p:sp>
        <p:pic>
          <p:nvPicPr>
            <p:cNvPr id="107" name="object 107"/>
            <p:cNvPicPr/>
            <p:nvPr/>
          </p:nvPicPr>
          <p:blipFill>
            <a:blip r:embed="rId17" cstate="print"/>
            <a:stretch>
              <a:fillRect/>
            </a:stretch>
          </p:blipFill>
          <p:spPr>
            <a:xfrm>
              <a:off x="10999571" y="4358093"/>
              <a:ext cx="15938" cy="15938"/>
            </a:xfrm>
            <a:prstGeom prst="rect">
              <a:avLst/>
            </a:prstGeom>
          </p:spPr>
        </p:pic>
      </p:grpSp>
      <p:sp>
        <p:nvSpPr>
          <p:cNvPr id="109" name="object 47">
            <a:extLst>
              <a:ext uri="{FF2B5EF4-FFF2-40B4-BE49-F238E27FC236}">
                <a16:creationId xmlns:a16="http://schemas.microsoft.com/office/drawing/2014/main" id="{AA2BA95B-E544-93A8-342E-3A52221255DB}"/>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12</a:t>
            </a:r>
            <a:endParaRPr sz="2400" dirty="0">
              <a:latin typeface="Grammarsaurus" pitchFamily="2" charset="0"/>
              <a:cs typeface="Arial"/>
            </a:endParaRPr>
          </a:p>
        </p:txBody>
      </p:sp>
      <p:grpSp>
        <p:nvGrpSpPr>
          <p:cNvPr id="6" name="object 6"/>
          <p:cNvGrpSpPr/>
          <p:nvPr/>
        </p:nvGrpSpPr>
        <p:grpSpPr>
          <a:xfrm>
            <a:off x="3223370" y="144021"/>
            <a:ext cx="5745480" cy="6568440"/>
            <a:chOff x="3223370" y="144021"/>
            <a:chExt cx="5745480" cy="6568440"/>
          </a:xfrm>
        </p:grpSpPr>
        <p:sp>
          <p:nvSpPr>
            <p:cNvPr id="7" name="object 7"/>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8" name="object 8"/>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9" name="object 9"/>
            <p:cNvPicPr/>
            <p:nvPr/>
          </p:nvPicPr>
          <p:blipFill>
            <a:blip r:embed="rId2" cstate="print"/>
            <a:stretch>
              <a:fillRect/>
            </a:stretch>
          </p:blipFill>
          <p:spPr>
            <a:xfrm>
              <a:off x="5059741" y="6395515"/>
              <a:ext cx="270802" cy="270802"/>
            </a:xfrm>
            <a:prstGeom prst="rect">
              <a:avLst/>
            </a:prstGeom>
          </p:spPr>
        </p:pic>
        <p:sp>
          <p:nvSpPr>
            <p:cNvPr id="10" name="object 10"/>
            <p:cNvSpPr/>
            <p:nvPr/>
          </p:nvSpPr>
          <p:spPr>
            <a:xfrm>
              <a:off x="3231625" y="152276"/>
              <a:ext cx="5728970" cy="755650"/>
            </a:xfrm>
            <a:custGeom>
              <a:avLst/>
              <a:gdLst/>
              <a:ahLst/>
              <a:cxnLst/>
              <a:rect l="l" t="t" r="r" b="b"/>
              <a:pathLst>
                <a:path w="5728970" h="755650">
                  <a:moveTo>
                    <a:pt x="56897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689714" y="755141"/>
                  </a:lnTo>
                  <a:lnTo>
                    <a:pt x="5704911" y="752074"/>
                  </a:lnTo>
                  <a:lnTo>
                    <a:pt x="5717320" y="743708"/>
                  </a:lnTo>
                  <a:lnTo>
                    <a:pt x="5725686" y="731299"/>
                  </a:lnTo>
                  <a:lnTo>
                    <a:pt x="5728754" y="716102"/>
                  </a:lnTo>
                  <a:lnTo>
                    <a:pt x="5728754" y="39039"/>
                  </a:lnTo>
                  <a:lnTo>
                    <a:pt x="5725686" y="23842"/>
                  </a:lnTo>
                  <a:lnTo>
                    <a:pt x="5717320" y="11433"/>
                  </a:lnTo>
                  <a:lnTo>
                    <a:pt x="5704911" y="3067"/>
                  </a:lnTo>
                  <a:lnTo>
                    <a:pt x="56897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3231625" y="152276"/>
              <a:ext cx="5728970" cy="755650"/>
            </a:xfrm>
            <a:custGeom>
              <a:avLst/>
              <a:gdLst/>
              <a:ahLst/>
              <a:cxnLst/>
              <a:rect l="l" t="t" r="r" b="b"/>
              <a:pathLst>
                <a:path w="5728970" h="755650">
                  <a:moveTo>
                    <a:pt x="56897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689714" y="0"/>
                  </a:lnTo>
                  <a:lnTo>
                    <a:pt x="5704911" y="3067"/>
                  </a:lnTo>
                  <a:lnTo>
                    <a:pt x="5717320" y="11433"/>
                  </a:lnTo>
                  <a:lnTo>
                    <a:pt x="5725686" y="23842"/>
                  </a:lnTo>
                  <a:lnTo>
                    <a:pt x="5728754" y="39039"/>
                  </a:lnTo>
                  <a:lnTo>
                    <a:pt x="5728754" y="716102"/>
                  </a:lnTo>
                  <a:lnTo>
                    <a:pt x="5725686" y="731299"/>
                  </a:lnTo>
                  <a:lnTo>
                    <a:pt x="5717320" y="743708"/>
                  </a:lnTo>
                  <a:lnTo>
                    <a:pt x="5704911" y="752074"/>
                  </a:lnTo>
                  <a:lnTo>
                    <a:pt x="5689714"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40494" y="1126406"/>
            <a:ext cx="9900920" cy="988604"/>
          </a:xfrm>
          <a:prstGeom prst="rect">
            <a:avLst/>
          </a:prstGeom>
        </p:spPr>
        <p:txBody>
          <a:bodyPr vert="horz" wrap="square" lIns="0" tIns="12700" rIns="0" bIns="0" rtlCol="0">
            <a:spAutoFit/>
          </a:bodyPr>
          <a:lstStyle/>
          <a:p>
            <a:pPr marL="9525" marR="5080" indent="3175" algn="ctr">
              <a:lnSpc>
                <a:spcPct val="119100"/>
              </a:lnSpc>
              <a:spcBef>
                <a:spcPts val="100"/>
              </a:spcBef>
            </a:pPr>
            <a:r>
              <a:rPr dirty="0">
                <a:solidFill>
                  <a:srgbClr val="1D242C"/>
                </a:solidFill>
                <a:latin typeface="Grammarsaurus" pitchFamily="2" charset="0"/>
                <a:cs typeface="Arial MT"/>
              </a:rPr>
              <a:t>Use the photo cards on your table. Sequence the photos to show the life cycle of a coconut with your learning partner. Be ready to share your feedback with the class before the answers are revealed.</a:t>
            </a:r>
            <a:endParaRPr dirty="0">
              <a:latin typeface="Grammarsaurus" pitchFamily="2" charset="0"/>
              <a:cs typeface="Arial MT"/>
            </a:endParaRPr>
          </a:p>
        </p:txBody>
      </p:sp>
      <p:sp>
        <p:nvSpPr>
          <p:cNvPr id="13" name="object 13"/>
          <p:cNvSpPr txBox="1">
            <a:spLocks noGrp="1"/>
          </p:cNvSpPr>
          <p:nvPr>
            <p:ph type="title"/>
          </p:nvPr>
        </p:nvSpPr>
        <p:spPr>
          <a:xfrm>
            <a:off x="3231625" y="249536"/>
            <a:ext cx="5728970" cy="536044"/>
          </a:xfrm>
          <a:prstGeom prst="rect">
            <a:avLst/>
          </a:prstGeom>
        </p:spPr>
        <p:txBody>
          <a:bodyPr vert="horz" wrap="square" lIns="0" tIns="12700" rIns="0" bIns="0" rtlCol="0">
            <a:spAutoFit/>
          </a:bodyPr>
          <a:lstStyle/>
          <a:p>
            <a:pPr marL="652463" indent="-642938" algn="ctr">
              <a:lnSpc>
                <a:spcPct val="100000"/>
              </a:lnSpc>
              <a:spcBef>
                <a:spcPts val="100"/>
              </a:spcBef>
            </a:pPr>
            <a:r>
              <a:rPr sz="3400" dirty="0">
                <a:latin typeface="Grammarsaurus" pitchFamily="2" charset="0"/>
              </a:rPr>
              <a:t>The life cycle of a coconut</a:t>
            </a:r>
          </a:p>
        </p:txBody>
      </p:sp>
      <p:grpSp>
        <p:nvGrpSpPr>
          <p:cNvPr id="14" name="object 14"/>
          <p:cNvGrpSpPr/>
          <p:nvPr/>
        </p:nvGrpSpPr>
        <p:grpSpPr>
          <a:xfrm>
            <a:off x="1440218" y="2264130"/>
            <a:ext cx="9311640" cy="3872865"/>
            <a:chOff x="1440218" y="2264130"/>
            <a:chExt cx="9311640" cy="3872865"/>
          </a:xfrm>
        </p:grpSpPr>
        <p:pic>
          <p:nvPicPr>
            <p:cNvPr id="15" name="object 15"/>
            <p:cNvPicPr/>
            <p:nvPr/>
          </p:nvPicPr>
          <p:blipFill>
            <a:blip r:embed="rId3" cstate="print"/>
            <a:stretch>
              <a:fillRect/>
            </a:stretch>
          </p:blipFill>
          <p:spPr>
            <a:xfrm>
              <a:off x="1450219" y="2270480"/>
              <a:ext cx="2675362" cy="1784473"/>
            </a:xfrm>
            <a:prstGeom prst="rect">
              <a:avLst/>
            </a:prstGeom>
          </p:spPr>
        </p:pic>
        <p:sp>
          <p:nvSpPr>
            <p:cNvPr id="16" name="object 16"/>
            <p:cNvSpPr/>
            <p:nvPr/>
          </p:nvSpPr>
          <p:spPr>
            <a:xfrm>
              <a:off x="1446568" y="2270480"/>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7" name="object 17"/>
            <p:cNvPicPr/>
            <p:nvPr/>
          </p:nvPicPr>
          <p:blipFill>
            <a:blip r:embed="rId4" cstate="print"/>
            <a:stretch>
              <a:fillRect/>
            </a:stretch>
          </p:blipFill>
          <p:spPr>
            <a:xfrm>
              <a:off x="4754651" y="2270480"/>
              <a:ext cx="2682684" cy="1784477"/>
            </a:xfrm>
            <a:prstGeom prst="rect">
              <a:avLst/>
            </a:prstGeom>
          </p:spPr>
        </p:pic>
        <p:pic>
          <p:nvPicPr>
            <p:cNvPr id="18" name="object 18"/>
            <p:cNvPicPr/>
            <p:nvPr/>
          </p:nvPicPr>
          <p:blipFill>
            <a:blip r:embed="rId5" cstate="print"/>
            <a:stretch>
              <a:fillRect/>
            </a:stretch>
          </p:blipFill>
          <p:spPr>
            <a:xfrm>
              <a:off x="8062227" y="2270480"/>
              <a:ext cx="2682684" cy="1784477"/>
            </a:xfrm>
            <a:prstGeom prst="rect">
              <a:avLst/>
            </a:prstGeom>
          </p:spPr>
        </p:pic>
        <p:sp>
          <p:nvSpPr>
            <p:cNvPr id="19" name="object 19"/>
            <p:cNvSpPr/>
            <p:nvPr/>
          </p:nvSpPr>
          <p:spPr>
            <a:xfrm>
              <a:off x="8062747" y="2270480"/>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6" cstate="print"/>
            <a:stretch>
              <a:fillRect/>
            </a:stretch>
          </p:blipFill>
          <p:spPr>
            <a:xfrm>
              <a:off x="6410579" y="4347972"/>
              <a:ext cx="2682684" cy="1784477"/>
            </a:xfrm>
            <a:prstGeom prst="rect">
              <a:avLst/>
            </a:prstGeom>
          </p:spPr>
        </p:pic>
        <p:sp>
          <p:nvSpPr>
            <p:cNvPr id="21" name="object 21"/>
            <p:cNvSpPr/>
            <p:nvPr/>
          </p:nvSpPr>
          <p:spPr>
            <a:xfrm>
              <a:off x="4754664" y="2270480"/>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2" name="object 22"/>
            <p:cNvPicPr/>
            <p:nvPr/>
          </p:nvPicPr>
          <p:blipFill>
            <a:blip r:embed="rId7" cstate="print"/>
            <a:stretch>
              <a:fillRect/>
            </a:stretch>
          </p:blipFill>
          <p:spPr>
            <a:xfrm>
              <a:off x="3102533" y="4350156"/>
              <a:ext cx="2676093" cy="1780095"/>
            </a:xfrm>
            <a:prstGeom prst="rect">
              <a:avLst/>
            </a:prstGeom>
          </p:spPr>
        </p:pic>
        <p:sp>
          <p:nvSpPr>
            <p:cNvPr id="23" name="object 23"/>
            <p:cNvSpPr/>
            <p:nvPr/>
          </p:nvSpPr>
          <p:spPr>
            <a:xfrm>
              <a:off x="3102025" y="4346816"/>
              <a:ext cx="5988050" cy="1783714"/>
            </a:xfrm>
            <a:custGeom>
              <a:avLst/>
              <a:gdLst/>
              <a:ahLst/>
              <a:cxnLst/>
              <a:rect l="l" t="t" r="r" b="b"/>
              <a:pathLst>
                <a:path w="5988050" h="1783714">
                  <a:moveTo>
                    <a:pt x="2677096" y="1780755"/>
                  </a:moveTo>
                  <a:lnTo>
                    <a:pt x="0" y="1780755"/>
                  </a:lnTo>
                  <a:lnTo>
                    <a:pt x="0" y="0"/>
                  </a:lnTo>
                  <a:lnTo>
                    <a:pt x="2677096" y="0"/>
                  </a:lnTo>
                  <a:lnTo>
                    <a:pt x="2677096" y="1780755"/>
                  </a:lnTo>
                  <a:close/>
                </a:path>
                <a:path w="5988050" h="1783714">
                  <a:moveTo>
                    <a:pt x="5987948" y="1783435"/>
                  </a:moveTo>
                  <a:lnTo>
                    <a:pt x="3311855" y="1783435"/>
                  </a:lnTo>
                  <a:lnTo>
                    <a:pt x="3311855" y="3340"/>
                  </a:lnTo>
                  <a:lnTo>
                    <a:pt x="5987948" y="3340"/>
                  </a:lnTo>
                  <a:lnTo>
                    <a:pt x="5987948" y="1783435"/>
                  </a:lnTo>
                  <a:close/>
                </a:path>
                <a:path w="5988050" h="1783714">
                  <a:moveTo>
                    <a:pt x="5981357" y="1780095"/>
                  </a:moveTo>
                  <a:lnTo>
                    <a:pt x="3305263" y="1780095"/>
                  </a:lnTo>
                  <a:lnTo>
                    <a:pt x="3305263" y="0"/>
                  </a:lnTo>
                  <a:lnTo>
                    <a:pt x="5981357" y="0"/>
                  </a:lnTo>
                  <a:lnTo>
                    <a:pt x="5981357" y="178009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5" name="object 47">
            <a:extLst>
              <a:ext uri="{FF2B5EF4-FFF2-40B4-BE49-F238E27FC236}">
                <a16:creationId xmlns:a16="http://schemas.microsoft.com/office/drawing/2014/main" id="{AE00AA8A-5509-C0E4-E17E-2D458E163EBC}"/>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76844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13</a:t>
            </a:r>
            <a:endParaRPr sz="2400" dirty="0">
              <a:latin typeface="Grammarsaurus" pitchFamily="2" charset="0"/>
              <a:cs typeface="Arial"/>
            </a:endParaRPr>
          </a:p>
        </p:txBody>
      </p:sp>
      <p:grpSp>
        <p:nvGrpSpPr>
          <p:cNvPr id="3" name="object 3"/>
          <p:cNvGrpSpPr/>
          <p:nvPr/>
        </p:nvGrpSpPr>
        <p:grpSpPr>
          <a:xfrm>
            <a:off x="932688" y="144021"/>
            <a:ext cx="10330180" cy="6083935"/>
            <a:chOff x="932688" y="144021"/>
            <a:chExt cx="10330180" cy="6083935"/>
          </a:xfrm>
        </p:grpSpPr>
        <p:sp>
          <p:nvSpPr>
            <p:cNvPr id="4" name="object 4"/>
            <p:cNvSpPr/>
            <p:nvPr/>
          </p:nvSpPr>
          <p:spPr>
            <a:xfrm>
              <a:off x="9633070" y="4026658"/>
              <a:ext cx="551180" cy="588645"/>
            </a:xfrm>
            <a:custGeom>
              <a:avLst/>
              <a:gdLst/>
              <a:ahLst/>
              <a:cxnLst/>
              <a:rect l="l" t="t" r="r" b="b"/>
              <a:pathLst>
                <a:path w="551179" h="588645">
                  <a:moveTo>
                    <a:pt x="374216" y="0"/>
                  </a:moveTo>
                  <a:lnTo>
                    <a:pt x="358097" y="4221"/>
                  </a:lnTo>
                  <a:lnTo>
                    <a:pt x="344360" y="14668"/>
                  </a:lnTo>
                  <a:lnTo>
                    <a:pt x="140385" y="246532"/>
                  </a:lnTo>
                  <a:lnTo>
                    <a:pt x="72491" y="186816"/>
                  </a:lnTo>
                  <a:lnTo>
                    <a:pt x="61784" y="180055"/>
                  </a:lnTo>
                  <a:lnTo>
                    <a:pt x="49849" y="176590"/>
                  </a:lnTo>
                  <a:lnTo>
                    <a:pt x="37421" y="176529"/>
                  </a:lnTo>
                  <a:lnTo>
                    <a:pt x="25234" y="179984"/>
                  </a:lnTo>
                  <a:lnTo>
                    <a:pt x="638" y="212585"/>
                  </a:lnTo>
                  <a:lnTo>
                    <a:pt x="0" y="220776"/>
                  </a:lnTo>
                  <a:lnTo>
                    <a:pt x="8242" y="545757"/>
                  </a:lnTo>
                  <a:lnTo>
                    <a:pt x="12210" y="562701"/>
                  </a:lnTo>
                  <a:lnTo>
                    <a:pt x="22024" y="576333"/>
                  </a:lnTo>
                  <a:lnTo>
                    <a:pt x="36235" y="585292"/>
                  </a:lnTo>
                  <a:lnTo>
                    <a:pt x="53390" y="588213"/>
                  </a:lnTo>
                  <a:lnTo>
                    <a:pt x="56286" y="588022"/>
                  </a:lnTo>
                  <a:lnTo>
                    <a:pt x="379666" y="554761"/>
                  </a:lnTo>
                  <a:lnTo>
                    <a:pt x="416894" y="523766"/>
                  </a:lnTo>
                  <a:lnTo>
                    <a:pt x="418465" y="506437"/>
                  </a:lnTo>
                  <a:lnTo>
                    <a:pt x="416858" y="498552"/>
                  </a:lnTo>
                  <a:lnTo>
                    <a:pt x="413870" y="491151"/>
                  </a:lnTo>
                  <a:lnTo>
                    <a:pt x="409592" y="484415"/>
                  </a:lnTo>
                  <a:lnTo>
                    <a:pt x="404114" y="478523"/>
                  </a:lnTo>
                  <a:lnTo>
                    <a:pt x="336219" y="418807"/>
                  </a:lnTo>
                  <a:lnTo>
                    <a:pt x="540194" y="186943"/>
                  </a:lnTo>
                  <a:lnTo>
                    <a:pt x="548801" y="171978"/>
                  </a:lnTo>
                  <a:lnTo>
                    <a:pt x="550932" y="155447"/>
                  </a:lnTo>
                  <a:lnTo>
                    <a:pt x="546709" y="139327"/>
                  </a:lnTo>
                  <a:lnTo>
                    <a:pt x="536257" y="125590"/>
                  </a:lnTo>
                  <a:lnTo>
                    <a:pt x="405701" y="10744"/>
                  </a:lnTo>
                  <a:lnTo>
                    <a:pt x="390743" y="2131"/>
                  </a:lnTo>
                  <a:lnTo>
                    <a:pt x="374216" y="0"/>
                  </a:lnTo>
                  <a:close/>
                </a:path>
              </a:pathLst>
            </a:custGeom>
            <a:solidFill>
              <a:srgbClr val="66BA6A"/>
            </a:solidFill>
          </p:spPr>
          <p:txBody>
            <a:bodyPr wrap="square" lIns="0" tIns="0" rIns="0" bIns="0" rtlCol="0"/>
            <a:lstStyle/>
            <a:p>
              <a:endParaRPr sz="1600">
                <a:latin typeface="Grammarsaurus" pitchFamily="2" charset="0"/>
              </a:endParaRPr>
            </a:p>
          </p:txBody>
        </p:sp>
        <p:sp>
          <p:nvSpPr>
            <p:cNvPr id="5" name="object 5"/>
            <p:cNvSpPr/>
            <p:nvPr/>
          </p:nvSpPr>
          <p:spPr>
            <a:xfrm>
              <a:off x="9633070" y="4026658"/>
              <a:ext cx="551180" cy="588645"/>
            </a:xfrm>
            <a:custGeom>
              <a:avLst/>
              <a:gdLst/>
              <a:ahLst/>
              <a:cxnLst/>
              <a:rect l="l" t="t" r="r" b="b"/>
              <a:pathLst>
                <a:path w="551179" h="588645">
                  <a:moveTo>
                    <a:pt x="56286" y="588022"/>
                  </a:moveTo>
                  <a:lnTo>
                    <a:pt x="379666" y="554761"/>
                  </a:lnTo>
                  <a:lnTo>
                    <a:pt x="416894" y="523766"/>
                  </a:lnTo>
                  <a:lnTo>
                    <a:pt x="418465" y="506437"/>
                  </a:lnTo>
                  <a:lnTo>
                    <a:pt x="416858" y="498552"/>
                  </a:lnTo>
                  <a:lnTo>
                    <a:pt x="413870" y="491151"/>
                  </a:lnTo>
                  <a:lnTo>
                    <a:pt x="409592" y="484415"/>
                  </a:lnTo>
                  <a:lnTo>
                    <a:pt x="404114" y="478523"/>
                  </a:lnTo>
                  <a:lnTo>
                    <a:pt x="336219" y="418807"/>
                  </a:lnTo>
                  <a:lnTo>
                    <a:pt x="540194" y="186943"/>
                  </a:lnTo>
                  <a:lnTo>
                    <a:pt x="548801" y="171978"/>
                  </a:lnTo>
                  <a:lnTo>
                    <a:pt x="550932" y="155447"/>
                  </a:lnTo>
                  <a:lnTo>
                    <a:pt x="546709" y="139327"/>
                  </a:lnTo>
                  <a:lnTo>
                    <a:pt x="536257" y="125590"/>
                  </a:lnTo>
                  <a:lnTo>
                    <a:pt x="405701" y="10744"/>
                  </a:lnTo>
                  <a:lnTo>
                    <a:pt x="390743" y="2131"/>
                  </a:lnTo>
                  <a:lnTo>
                    <a:pt x="374216" y="0"/>
                  </a:lnTo>
                  <a:lnTo>
                    <a:pt x="358097" y="4221"/>
                  </a:lnTo>
                  <a:lnTo>
                    <a:pt x="344360" y="14668"/>
                  </a:lnTo>
                  <a:lnTo>
                    <a:pt x="140385" y="246532"/>
                  </a:lnTo>
                  <a:lnTo>
                    <a:pt x="72491" y="186816"/>
                  </a:lnTo>
                  <a:lnTo>
                    <a:pt x="61784" y="180055"/>
                  </a:lnTo>
                  <a:lnTo>
                    <a:pt x="49849" y="176590"/>
                  </a:lnTo>
                  <a:lnTo>
                    <a:pt x="37421" y="176529"/>
                  </a:lnTo>
                  <a:lnTo>
                    <a:pt x="25234" y="179984"/>
                  </a:lnTo>
                  <a:lnTo>
                    <a:pt x="638" y="212585"/>
                  </a:lnTo>
                  <a:lnTo>
                    <a:pt x="0" y="220776"/>
                  </a:lnTo>
                  <a:lnTo>
                    <a:pt x="8242" y="545757"/>
                  </a:lnTo>
                  <a:lnTo>
                    <a:pt x="12210" y="562701"/>
                  </a:lnTo>
                  <a:lnTo>
                    <a:pt x="22024" y="576333"/>
                  </a:lnTo>
                  <a:lnTo>
                    <a:pt x="36235" y="585292"/>
                  </a:lnTo>
                  <a:lnTo>
                    <a:pt x="53390" y="588213"/>
                  </a:lnTo>
                  <a:lnTo>
                    <a:pt x="54356" y="588175"/>
                  </a:lnTo>
                  <a:lnTo>
                    <a:pt x="55321" y="588111"/>
                  </a:lnTo>
                  <a:lnTo>
                    <a:pt x="56286" y="588022"/>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004623" y="4026583"/>
              <a:ext cx="551180" cy="588645"/>
            </a:xfrm>
            <a:custGeom>
              <a:avLst/>
              <a:gdLst/>
              <a:ahLst/>
              <a:cxnLst/>
              <a:rect l="l" t="t" r="r" b="b"/>
              <a:pathLst>
                <a:path w="551180" h="588645">
                  <a:moveTo>
                    <a:pt x="53378" y="0"/>
                  </a:moveTo>
                  <a:lnTo>
                    <a:pt x="12197" y="25512"/>
                  </a:lnTo>
                  <a:lnTo>
                    <a:pt x="0" y="367436"/>
                  </a:lnTo>
                  <a:lnTo>
                    <a:pt x="631" y="375628"/>
                  </a:lnTo>
                  <a:lnTo>
                    <a:pt x="25222" y="408228"/>
                  </a:lnTo>
                  <a:lnTo>
                    <a:pt x="37408" y="411683"/>
                  </a:lnTo>
                  <a:lnTo>
                    <a:pt x="49836" y="411622"/>
                  </a:lnTo>
                  <a:lnTo>
                    <a:pt x="61771" y="408157"/>
                  </a:lnTo>
                  <a:lnTo>
                    <a:pt x="72478" y="401396"/>
                  </a:lnTo>
                  <a:lnTo>
                    <a:pt x="140373" y="341680"/>
                  </a:lnTo>
                  <a:lnTo>
                    <a:pt x="344347" y="573544"/>
                  </a:lnTo>
                  <a:lnTo>
                    <a:pt x="358084" y="583991"/>
                  </a:lnTo>
                  <a:lnTo>
                    <a:pt x="374203" y="588213"/>
                  </a:lnTo>
                  <a:lnTo>
                    <a:pt x="390730" y="586081"/>
                  </a:lnTo>
                  <a:lnTo>
                    <a:pt x="405688" y="577468"/>
                  </a:lnTo>
                  <a:lnTo>
                    <a:pt x="536244" y="462622"/>
                  </a:lnTo>
                  <a:lnTo>
                    <a:pt x="546696" y="448885"/>
                  </a:lnTo>
                  <a:lnTo>
                    <a:pt x="550919" y="432765"/>
                  </a:lnTo>
                  <a:lnTo>
                    <a:pt x="548789" y="416234"/>
                  </a:lnTo>
                  <a:lnTo>
                    <a:pt x="540181" y="401269"/>
                  </a:lnTo>
                  <a:lnTo>
                    <a:pt x="336207" y="169405"/>
                  </a:lnTo>
                  <a:lnTo>
                    <a:pt x="404101" y="109689"/>
                  </a:lnTo>
                  <a:lnTo>
                    <a:pt x="409579" y="103797"/>
                  </a:lnTo>
                  <a:lnTo>
                    <a:pt x="413858" y="97061"/>
                  </a:lnTo>
                  <a:lnTo>
                    <a:pt x="416845" y="89660"/>
                  </a:lnTo>
                  <a:lnTo>
                    <a:pt x="418452" y="81775"/>
                  </a:lnTo>
                  <a:lnTo>
                    <a:pt x="416881" y="64446"/>
                  </a:lnTo>
                  <a:lnTo>
                    <a:pt x="409059" y="49579"/>
                  </a:lnTo>
                  <a:lnTo>
                    <a:pt x="396233" y="38728"/>
                  </a:lnTo>
                  <a:lnTo>
                    <a:pt x="379653" y="33451"/>
                  </a:lnTo>
                  <a:lnTo>
                    <a:pt x="56273" y="190"/>
                  </a:lnTo>
                  <a:lnTo>
                    <a:pt x="53378" y="0"/>
                  </a:lnTo>
                  <a:close/>
                </a:path>
              </a:pathLst>
            </a:custGeom>
            <a:solidFill>
              <a:srgbClr val="66BA6A"/>
            </a:solidFill>
          </p:spPr>
          <p:txBody>
            <a:bodyPr wrap="square" lIns="0" tIns="0" rIns="0" bIns="0" rtlCol="0"/>
            <a:lstStyle/>
            <a:p>
              <a:endParaRPr sz="1600">
                <a:latin typeface="Grammarsaurus" pitchFamily="2" charset="0"/>
              </a:endParaRPr>
            </a:p>
          </p:txBody>
        </p:sp>
        <p:sp>
          <p:nvSpPr>
            <p:cNvPr id="7" name="object 7"/>
            <p:cNvSpPr/>
            <p:nvPr/>
          </p:nvSpPr>
          <p:spPr>
            <a:xfrm>
              <a:off x="2004623" y="4026583"/>
              <a:ext cx="551180" cy="588645"/>
            </a:xfrm>
            <a:custGeom>
              <a:avLst/>
              <a:gdLst/>
              <a:ahLst/>
              <a:cxnLst/>
              <a:rect l="l" t="t" r="r" b="b"/>
              <a:pathLst>
                <a:path w="551180" h="588645">
                  <a:moveTo>
                    <a:pt x="56273" y="190"/>
                  </a:moveTo>
                  <a:lnTo>
                    <a:pt x="379653" y="33451"/>
                  </a:lnTo>
                  <a:lnTo>
                    <a:pt x="416881" y="64446"/>
                  </a:lnTo>
                  <a:lnTo>
                    <a:pt x="418452" y="81775"/>
                  </a:lnTo>
                  <a:lnTo>
                    <a:pt x="416845" y="89660"/>
                  </a:lnTo>
                  <a:lnTo>
                    <a:pt x="413858" y="97061"/>
                  </a:lnTo>
                  <a:lnTo>
                    <a:pt x="409579" y="103797"/>
                  </a:lnTo>
                  <a:lnTo>
                    <a:pt x="404101" y="109689"/>
                  </a:lnTo>
                  <a:lnTo>
                    <a:pt x="336207" y="169405"/>
                  </a:lnTo>
                  <a:lnTo>
                    <a:pt x="540181" y="401269"/>
                  </a:lnTo>
                  <a:lnTo>
                    <a:pt x="548789" y="416234"/>
                  </a:lnTo>
                  <a:lnTo>
                    <a:pt x="550919" y="432765"/>
                  </a:lnTo>
                  <a:lnTo>
                    <a:pt x="546696" y="448885"/>
                  </a:lnTo>
                  <a:lnTo>
                    <a:pt x="536244" y="462622"/>
                  </a:lnTo>
                  <a:lnTo>
                    <a:pt x="405688" y="577468"/>
                  </a:lnTo>
                  <a:lnTo>
                    <a:pt x="390730" y="586081"/>
                  </a:lnTo>
                  <a:lnTo>
                    <a:pt x="374203" y="588213"/>
                  </a:lnTo>
                  <a:lnTo>
                    <a:pt x="358084" y="583991"/>
                  </a:lnTo>
                  <a:lnTo>
                    <a:pt x="344347" y="573544"/>
                  </a:lnTo>
                  <a:lnTo>
                    <a:pt x="140373" y="341680"/>
                  </a:lnTo>
                  <a:lnTo>
                    <a:pt x="72478" y="401396"/>
                  </a:lnTo>
                  <a:lnTo>
                    <a:pt x="61771" y="408157"/>
                  </a:lnTo>
                  <a:lnTo>
                    <a:pt x="49836" y="411622"/>
                  </a:lnTo>
                  <a:lnTo>
                    <a:pt x="37408" y="411683"/>
                  </a:lnTo>
                  <a:lnTo>
                    <a:pt x="25222" y="408228"/>
                  </a:lnTo>
                  <a:lnTo>
                    <a:pt x="631" y="375628"/>
                  </a:lnTo>
                  <a:lnTo>
                    <a:pt x="0" y="367436"/>
                  </a:lnTo>
                  <a:lnTo>
                    <a:pt x="8229" y="42456"/>
                  </a:lnTo>
                  <a:lnTo>
                    <a:pt x="12197" y="25512"/>
                  </a:lnTo>
                  <a:lnTo>
                    <a:pt x="22012" y="11879"/>
                  </a:lnTo>
                  <a:lnTo>
                    <a:pt x="36222" y="2920"/>
                  </a:lnTo>
                  <a:lnTo>
                    <a:pt x="53378" y="0"/>
                  </a:lnTo>
                  <a:lnTo>
                    <a:pt x="54343" y="38"/>
                  </a:lnTo>
                  <a:lnTo>
                    <a:pt x="55308" y="101"/>
                  </a:lnTo>
                  <a:lnTo>
                    <a:pt x="56273" y="190"/>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8" name="object 8"/>
            <p:cNvSpPr/>
            <p:nvPr/>
          </p:nvSpPr>
          <p:spPr>
            <a:xfrm>
              <a:off x="3798670" y="2051251"/>
              <a:ext cx="649605" cy="524510"/>
            </a:xfrm>
            <a:custGeom>
              <a:avLst/>
              <a:gdLst/>
              <a:ahLst/>
              <a:cxnLst/>
              <a:rect l="l" t="t" r="r" b="b"/>
              <a:pathLst>
                <a:path w="649604" h="524510">
                  <a:moveTo>
                    <a:pt x="284879" y="0"/>
                  </a:moveTo>
                  <a:lnTo>
                    <a:pt x="269062" y="5653"/>
                  </a:lnTo>
                  <a:lnTo>
                    <a:pt x="256519" y="16829"/>
                  </a:lnTo>
                  <a:lnTo>
                    <a:pt x="248966" y="32509"/>
                  </a:lnTo>
                  <a:lnTo>
                    <a:pt x="247699" y="40450"/>
                  </a:lnTo>
                  <a:lnTo>
                    <a:pt x="247902" y="48425"/>
                  </a:lnTo>
                  <a:lnTo>
                    <a:pt x="249548" y="56233"/>
                  </a:lnTo>
                  <a:lnTo>
                    <a:pt x="252610" y="63675"/>
                  </a:lnTo>
                  <a:lnTo>
                    <a:pt x="295206" y="143431"/>
                  </a:lnTo>
                  <a:lnTo>
                    <a:pt x="22817" y="288935"/>
                  </a:lnTo>
                  <a:lnTo>
                    <a:pt x="9504" y="299916"/>
                  </a:lnTo>
                  <a:lnTo>
                    <a:pt x="1706" y="314643"/>
                  </a:lnTo>
                  <a:lnTo>
                    <a:pt x="0" y="331222"/>
                  </a:lnTo>
                  <a:lnTo>
                    <a:pt x="4960" y="347761"/>
                  </a:lnTo>
                  <a:lnTo>
                    <a:pt x="86888" y="501126"/>
                  </a:lnTo>
                  <a:lnTo>
                    <a:pt x="97876" y="514445"/>
                  </a:lnTo>
                  <a:lnTo>
                    <a:pt x="112606" y="522243"/>
                  </a:lnTo>
                  <a:lnTo>
                    <a:pt x="129183" y="523951"/>
                  </a:lnTo>
                  <a:lnTo>
                    <a:pt x="145715" y="518995"/>
                  </a:lnTo>
                  <a:lnTo>
                    <a:pt x="418104" y="373491"/>
                  </a:lnTo>
                  <a:lnTo>
                    <a:pt x="460700" y="453235"/>
                  </a:lnTo>
                  <a:lnTo>
                    <a:pt x="468357" y="463329"/>
                  </a:lnTo>
                  <a:lnTo>
                    <a:pt x="478320" y="470762"/>
                  </a:lnTo>
                  <a:lnTo>
                    <a:pt x="489938" y="475178"/>
                  </a:lnTo>
                  <a:lnTo>
                    <a:pt x="502559" y="476222"/>
                  </a:lnTo>
                  <a:lnTo>
                    <a:pt x="508503" y="475714"/>
                  </a:lnTo>
                  <a:lnTo>
                    <a:pt x="540507" y="446885"/>
                  </a:lnTo>
                  <a:lnTo>
                    <a:pt x="646882" y="139697"/>
                  </a:lnTo>
                  <a:lnTo>
                    <a:pt x="649117" y="122440"/>
                  </a:lnTo>
                  <a:lnTo>
                    <a:pt x="644713" y="106229"/>
                  </a:lnTo>
                  <a:lnTo>
                    <a:pt x="634552" y="92852"/>
                  </a:lnTo>
                  <a:lnTo>
                    <a:pt x="619513" y="84096"/>
                  </a:lnTo>
                  <a:lnTo>
                    <a:pt x="616732" y="83258"/>
                  </a:lnTo>
                  <a:lnTo>
                    <a:pt x="302255" y="886"/>
                  </a:lnTo>
                  <a:lnTo>
                    <a:pt x="284879" y="0"/>
                  </a:lnTo>
                  <a:close/>
                </a:path>
              </a:pathLst>
            </a:custGeom>
            <a:solidFill>
              <a:srgbClr val="66BA6A"/>
            </a:solidFill>
          </p:spPr>
          <p:txBody>
            <a:bodyPr wrap="square" lIns="0" tIns="0" rIns="0" bIns="0" rtlCol="0"/>
            <a:lstStyle/>
            <a:p>
              <a:endParaRPr sz="1600">
                <a:latin typeface="Grammarsaurus" pitchFamily="2" charset="0"/>
              </a:endParaRPr>
            </a:p>
          </p:txBody>
        </p:sp>
        <p:sp>
          <p:nvSpPr>
            <p:cNvPr id="9" name="object 9"/>
            <p:cNvSpPr/>
            <p:nvPr/>
          </p:nvSpPr>
          <p:spPr>
            <a:xfrm>
              <a:off x="3798670" y="2051251"/>
              <a:ext cx="649605" cy="524510"/>
            </a:xfrm>
            <a:custGeom>
              <a:avLst/>
              <a:gdLst/>
              <a:ahLst/>
              <a:cxnLst/>
              <a:rect l="l" t="t" r="r" b="b"/>
              <a:pathLst>
                <a:path w="649604" h="524510">
                  <a:moveTo>
                    <a:pt x="616732" y="83258"/>
                  </a:moveTo>
                  <a:lnTo>
                    <a:pt x="302255" y="886"/>
                  </a:lnTo>
                  <a:lnTo>
                    <a:pt x="284879" y="0"/>
                  </a:lnTo>
                  <a:lnTo>
                    <a:pt x="269062" y="5653"/>
                  </a:lnTo>
                  <a:lnTo>
                    <a:pt x="256519" y="16829"/>
                  </a:lnTo>
                  <a:lnTo>
                    <a:pt x="248966" y="32509"/>
                  </a:lnTo>
                  <a:lnTo>
                    <a:pt x="247699" y="40450"/>
                  </a:lnTo>
                  <a:lnTo>
                    <a:pt x="247902" y="48425"/>
                  </a:lnTo>
                  <a:lnTo>
                    <a:pt x="249548" y="56233"/>
                  </a:lnTo>
                  <a:lnTo>
                    <a:pt x="252610" y="63675"/>
                  </a:lnTo>
                  <a:lnTo>
                    <a:pt x="295206" y="143431"/>
                  </a:lnTo>
                  <a:lnTo>
                    <a:pt x="22817" y="288935"/>
                  </a:lnTo>
                  <a:lnTo>
                    <a:pt x="9504" y="299916"/>
                  </a:lnTo>
                  <a:lnTo>
                    <a:pt x="1706" y="314643"/>
                  </a:lnTo>
                  <a:lnTo>
                    <a:pt x="0" y="331222"/>
                  </a:lnTo>
                  <a:lnTo>
                    <a:pt x="4960" y="347761"/>
                  </a:lnTo>
                  <a:lnTo>
                    <a:pt x="86888" y="501126"/>
                  </a:lnTo>
                  <a:lnTo>
                    <a:pt x="97876" y="514445"/>
                  </a:lnTo>
                  <a:lnTo>
                    <a:pt x="112606" y="522243"/>
                  </a:lnTo>
                  <a:lnTo>
                    <a:pt x="129183" y="523951"/>
                  </a:lnTo>
                  <a:lnTo>
                    <a:pt x="145715" y="518995"/>
                  </a:lnTo>
                  <a:lnTo>
                    <a:pt x="418104" y="373491"/>
                  </a:lnTo>
                  <a:lnTo>
                    <a:pt x="460700" y="453235"/>
                  </a:lnTo>
                  <a:lnTo>
                    <a:pt x="468357" y="463329"/>
                  </a:lnTo>
                  <a:lnTo>
                    <a:pt x="478320" y="470762"/>
                  </a:lnTo>
                  <a:lnTo>
                    <a:pt x="489938" y="475178"/>
                  </a:lnTo>
                  <a:lnTo>
                    <a:pt x="502559" y="476222"/>
                  </a:lnTo>
                  <a:lnTo>
                    <a:pt x="508503" y="475714"/>
                  </a:lnTo>
                  <a:lnTo>
                    <a:pt x="540507" y="446885"/>
                  </a:lnTo>
                  <a:lnTo>
                    <a:pt x="646882" y="139697"/>
                  </a:lnTo>
                  <a:lnTo>
                    <a:pt x="649117" y="122440"/>
                  </a:lnTo>
                  <a:lnTo>
                    <a:pt x="644713" y="106229"/>
                  </a:lnTo>
                  <a:lnTo>
                    <a:pt x="634552" y="92852"/>
                  </a:lnTo>
                  <a:lnTo>
                    <a:pt x="619513" y="84096"/>
                  </a:lnTo>
                  <a:lnTo>
                    <a:pt x="618599" y="83792"/>
                  </a:lnTo>
                  <a:lnTo>
                    <a:pt x="617672" y="83512"/>
                  </a:lnTo>
                  <a:lnTo>
                    <a:pt x="616732" y="83258"/>
                  </a:lnTo>
                  <a:close/>
                </a:path>
              </a:pathLst>
            </a:custGeom>
            <a:ln w="13715">
              <a:solidFill>
                <a:srgbClr val="000000"/>
              </a:solidFill>
            </a:ln>
          </p:spPr>
          <p:txBody>
            <a:bodyPr wrap="square" lIns="0" tIns="0" rIns="0" bIns="0" rtlCol="0"/>
            <a:lstStyle/>
            <a:p>
              <a:endParaRPr sz="1600">
                <a:latin typeface="Grammarsaurus" pitchFamily="2" charset="0"/>
              </a:endParaRPr>
            </a:p>
          </p:txBody>
        </p:sp>
        <p:sp>
          <p:nvSpPr>
            <p:cNvPr id="10" name="object 10"/>
            <p:cNvSpPr/>
            <p:nvPr/>
          </p:nvSpPr>
          <p:spPr>
            <a:xfrm>
              <a:off x="7699764" y="2033816"/>
              <a:ext cx="622300" cy="540385"/>
            </a:xfrm>
            <a:custGeom>
              <a:avLst/>
              <a:gdLst/>
              <a:ahLst/>
              <a:cxnLst/>
              <a:rect l="l" t="t" r="r" b="b"/>
              <a:pathLst>
                <a:path w="622300" h="540385">
                  <a:moveTo>
                    <a:pt x="133613" y="0"/>
                  </a:moveTo>
                  <a:lnTo>
                    <a:pt x="6964" y="161224"/>
                  </a:lnTo>
                  <a:lnTo>
                    <a:pt x="0" y="193757"/>
                  </a:lnTo>
                  <a:lnTo>
                    <a:pt x="6087" y="209271"/>
                  </a:lnTo>
                  <a:lnTo>
                    <a:pt x="18076" y="221689"/>
                  </a:lnTo>
                  <a:lnTo>
                    <a:pt x="272305" y="397000"/>
                  </a:lnTo>
                  <a:lnTo>
                    <a:pt x="220984" y="471435"/>
                  </a:lnTo>
                  <a:lnTo>
                    <a:pt x="215525" y="482862"/>
                  </a:lnTo>
                  <a:lnTo>
                    <a:pt x="213486" y="495122"/>
                  </a:lnTo>
                  <a:lnTo>
                    <a:pt x="214889" y="507469"/>
                  </a:lnTo>
                  <a:lnTo>
                    <a:pt x="246954" y="538589"/>
                  </a:lnTo>
                  <a:lnTo>
                    <a:pt x="255017" y="539765"/>
                  </a:lnTo>
                  <a:lnTo>
                    <a:pt x="263224" y="539430"/>
                  </a:lnTo>
                  <a:lnTo>
                    <a:pt x="584992" y="493063"/>
                  </a:lnTo>
                  <a:lnTo>
                    <a:pt x="620953" y="460621"/>
                  </a:lnTo>
                  <a:lnTo>
                    <a:pt x="621834" y="443241"/>
                  </a:lnTo>
                  <a:lnTo>
                    <a:pt x="621314" y="440383"/>
                  </a:lnTo>
                  <a:lnTo>
                    <a:pt x="550270" y="123150"/>
                  </a:lnTo>
                  <a:lnTo>
                    <a:pt x="543084" y="107308"/>
                  </a:lnTo>
                  <a:lnTo>
                    <a:pt x="530806" y="95846"/>
                  </a:lnTo>
                  <a:lnTo>
                    <a:pt x="515124" y="89826"/>
                  </a:lnTo>
                  <a:lnTo>
                    <a:pt x="497730" y="90308"/>
                  </a:lnTo>
                  <a:lnTo>
                    <a:pt x="420374" y="182281"/>
                  </a:lnTo>
                  <a:lnTo>
                    <a:pt x="166146" y="6970"/>
                  </a:lnTo>
                  <a:lnTo>
                    <a:pt x="150278" y="177"/>
                  </a:lnTo>
                  <a:lnTo>
                    <a:pt x="133613"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1" name="object 11"/>
            <p:cNvSpPr/>
            <p:nvPr/>
          </p:nvSpPr>
          <p:spPr>
            <a:xfrm>
              <a:off x="7699764" y="2033816"/>
              <a:ext cx="622300" cy="540385"/>
            </a:xfrm>
            <a:custGeom>
              <a:avLst/>
              <a:gdLst/>
              <a:ahLst/>
              <a:cxnLst/>
              <a:rect l="l" t="t" r="r" b="b"/>
              <a:pathLst>
                <a:path w="622300" h="540385">
                  <a:moveTo>
                    <a:pt x="621314" y="440383"/>
                  </a:moveTo>
                  <a:lnTo>
                    <a:pt x="550270" y="123150"/>
                  </a:lnTo>
                  <a:lnTo>
                    <a:pt x="543084" y="107308"/>
                  </a:lnTo>
                  <a:lnTo>
                    <a:pt x="530806" y="95846"/>
                  </a:lnTo>
                  <a:lnTo>
                    <a:pt x="515124" y="89826"/>
                  </a:lnTo>
                  <a:lnTo>
                    <a:pt x="497730" y="90308"/>
                  </a:lnTo>
                  <a:lnTo>
                    <a:pt x="420374" y="182281"/>
                  </a:lnTo>
                  <a:lnTo>
                    <a:pt x="166146" y="6970"/>
                  </a:lnTo>
                  <a:lnTo>
                    <a:pt x="150278" y="177"/>
                  </a:lnTo>
                  <a:lnTo>
                    <a:pt x="133613" y="0"/>
                  </a:lnTo>
                  <a:lnTo>
                    <a:pt x="118099" y="6083"/>
                  </a:lnTo>
                  <a:lnTo>
                    <a:pt x="105681" y="18070"/>
                  </a:lnTo>
                  <a:lnTo>
                    <a:pt x="6964" y="161224"/>
                  </a:lnTo>
                  <a:lnTo>
                    <a:pt x="172" y="177092"/>
                  </a:lnTo>
                  <a:lnTo>
                    <a:pt x="0" y="193757"/>
                  </a:lnTo>
                  <a:lnTo>
                    <a:pt x="6087" y="209271"/>
                  </a:lnTo>
                  <a:lnTo>
                    <a:pt x="18076" y="221689"/>
                  </a:lnTo>
                  <a:lnTo>
                    <a:pt x="272305" y="397000"/>
                  </a:lnTo>
                  <a:lnTo>
                    <a:pt x="220984" y="471435"/>
                  </a:lnTo>
                  <a:lnTo>
                    <a:pt x="215525" y="482862"/>
                  </a:lnTo>
                  <a:lnTo>
                    <a:pt x="213486" y="495122"/>
                  </a:lnTo>
                  <a:lnTo>
                    <a:pt x="214889" y="507469"/>
                  </a:lnTo>
                  <a:lnTo>
                    <a:pt x="246954" y="538589"/>
                  </a:lnTo>
                  <a:lnTo>
                    <a:pt x="255017" y="539765"/>
                  </a:lnTo>
                  <a:lnTo>
                    <a:pt x="263224" y="539430"/>
                  </a:lnTo>
                  <a:lnTo>
                    <a:pt x="584992" y="493063"/>
                  </a:lnTo>
                  <a:lnTo>
                    <a:pt x="620953" y="460621"/>
                  </a:lnTo>
                  <a:lnTo>
                    <a:pt x="621834" y="443241"/>
                  </a:lnTo>
                  <a:lnTo>
                    <a:pt x="621695" y="442288"/>
                  </a:lnTo>
                  <a:lnTo>
                    <a:pt x="621517" y="441336"/>
                  </a:lnTo>
                  <a:lnTo>
                    <a:pt x="621314" y="440383"/>
                  </a:lnTo>
                  <a:close/>
                </a:path>
              </a:pathLst>
            </a:custGeom>
            <a:ln w="13716">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28498" y="5066091"/>
              <a:ext cx="678180" cy="528955"/>
            </a:xfrm>
            <a:custGeom>
              <a:avLst/>
              <a:gdLst/>
              <a:ahLst/>
              <a:cxnLst/>
              <a:rect l="l" t="t" r="r" b="b"/>
              <a:pathLst>
                <a:path w="678179" h="528954">
                  <a:moveTo>
                    <a:pt x="288301" y="0"/>
                  </a:moveTo>
                  <a:lnTo>
                    <a:pt x="13854" y="232371"/>
                  </a:lnTo>
                  <a:lnTo>
                    <a:pt x="0" y="262910"/>
                  </a:lnTo>
                  <a:lnTo>
                    <a:pt x="2658" y="279493"/>
                  </a:lnTo>
                  <a:lnTo>
                    <a:pt x="252423" y="517182"/>
                  </a:lnTo>
                  <a:lnTo>
                    <a:pt x="283949" y="528616"/>
                  </a:lnTo>
                  <a:lnTo>
                    <a:pt x="300277" y="524670"/>
                  </a:lnTo>
                  <a:lnTo>
                    <a:pt x="324999" y="493196"/>
                  </a:lnTo>
                  <a:lnTo>
                    <a:pt x="325804" y="485190"/>
                  </a:lnTo>
                  <a:lnTo>
                    <a:pt x="325804" y="394766"/>
                  </a:lnTo>
                  <a:lnTo>
                    <a:pt x="634617" y="394766"/>
                  </a:lnTo>
                  <a:lnTo>
                    <a:pt x="651536" y="391351"/>
                  </a:lnTo>
                  <a:lnTo>
                    <a:pt x="665354" y="382038"/>
                  </a:lnTo>
                  <a:lnTo>
                    <a:pt x="674672" y="368224"/>
                  </a:lnTo>
                  <a:lnTo>
                    <a:pt x="678089" y="351307"/>
                  </a:lnTo>
                  <a:lnTo>
                    <a:pt x="678089" y="177418"/>
                  </a:lnTo>
                  <a:lnTo>
                    <a:pt x="674672" y="160500"/>
                  </a:lnTo>
                  <a:lnTo>
                    <a:pt x="665354" y="146681"/>
                  </a:lnTo>
                  <a:lnTo>
                    <a:pt x="651536" y="137363"/>
                  </a:lnTo>
                  <a:lnTo>
                    <a:pt x="634617" y="133946"/>
                  </a:lnTo>
                  <a:lnTo>
                    <a:pt x="325804" y="133946"/>
                  </a:lnTo>
                  <a:lnTo>
                    <a:pt x="325804" y="43535"/>
                  </a:lnTo>
                  <a:lnTo>
                    <a:pt x="299718" y="3530"/>
                  </a:lnTo>
                  <a:lnTo>
                    <a:pt x="294219" y="1181"/>
                  </a:lnTo>
                  <a:lnTo>
                    <a:pt x="288301"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3" name="object 13"/>
            <p:cNvSpPr/>
            <p:nvPr/>
          </p:nvSpPr>
          <p:spPr>
            <a:xfrm>
              <a:off x="5728498" y="5066091"/>
              <a:ext cx="678180" cy="528955"/>
            </a:xfrm>
            <a:custGeom>
              <a:avLst/>
              <a:gdLst/>
              <a:ahLst/>
              <a:cxnLst/>
              <a:rect l="l" t="t" r="r" b="b"/>
              <a:pathLst>
                <a:path w="678179" h="528954">
                  <a:moveTo>
                    <a:pt x="13854" y="296354"/>
                  </a:moveTo>
                  <a:lnTo>
                    <a:pt x="252423" y="517182"/>
                  </a:lnTo>
                  <a:lnTo>
                    <a:pt x="267333" y="526150"/>
                  </a:lnTo>
                  <a:lnTo>
                    <a:pt x="283949" y="528616"/>
                  </a:lnTo>
                  <a:lnTo>
                    <a:pt x="300277" y="524670"/>
                  </a:lnTo>
                  <a:lnTo>
                    <a:pt x="324999" y="493196"/>
                  </a:lnTo>
                  <a:lnTo>
                    <a:pt x="325804" y="485190"/>
                  </a:lnTo>
                  <a:lnTo>
                    <a:pt x="325804" y="394766"/>
                  </a:lnTo>
                  <a:lnTo>
                    <a:pt x="634617" y="394766"/>
                  </a:lnTo>
                  <a:lnTo>
                    <a:pt x="651536" y="391351"/>
                  </a:lnTo>
                  <a:lnTo>
                    <a:pt x="665354" y="382038"/>
                  </a:lnTo>
                  <a:lnTo>
                    <a:pt x="674672" y="368224"/>
                  </a:lnTo>
                  <a:lnTo>
                    <a:pt x="678089" y="351307"/>
                  </a:lnTo>
                  <a:lnTo>
                    <a:pt x="678089" y="177418"/>
                  </a:lnTo>
                  <a:lnTo>
                    <a:pt x="674672" y="160500"/>
                  </a:lnTo>
                  <a:lnTo>
                    <a:pt x="665354" y="146681"/>
                  </a:lnTo>
                  <a:lnTo>
                    <a:pt x="651536" y="137363"/>
                  </a:lnTo>
                  <a:lnTo>
                    <a:pt x="634617" y="133946"/>
                  </a:lnTo>
                  <a:lnTo>
                    <a:pt x="325804" y="133946"/>
                  </a:lnTo>
                  <a:lnTo>
                    <a:pt x="325804" y="43535"/>
                  </a:lnTo>
                  <a:lnTo>
                    <a:pt x="299718" y="3530"/>
                  </a:lnTo>
                  <a:lnTo>
                    <a:pt x="288301" y="0"/>
                  </a:lnTo>
                  <a:lnTo>
                    <a:pt x="282332" y="63"/>
                  </a:lnTo>
                  <a:lnTo>
                    <a:pt x="13854" y="232371"/>
                  </a:lnTo>
                  <a:lnTo>
                    <a:pt x="0" y="262910"/>
                  </a:lnTo>
                  <a:lnTo>
                    <a:pt x="2658" y="279493"/>
                  </a:lnTo>
                  <a:lnTo>
                    <a:pt x="11796" y="294297"/>
                  </a:lnTo>
                  <a:lnTo>
                    <a:pt x="12457" y="295008"/>
                  </a:lnTo>
                  <a:lnTo>
                    <a:pt x="13142" y="295694"/>
                  </a:lnTo>
                  <a:lnTo>
                    <a:pt x="13854" y="296354"/>
                  </a:lnTo>
                  <a:close/>
                </a:path>
              </a:pathLst>
            </a:custGeom>
            <a:ln w="13716">
              <a:solidFill>
                <a:srgbClr val="000000"/>
              </a:solidFill>
            </a:ln>
          </p:spPr>
          <p:txBody>
            <a:bodyPr wrap="square" lIns="0" tIns="0" rIns="0" bIns="0" rtlCol="0"/>
            <a:lstStyle/>
            <a:p>
              <a:endParaRPr sz="1600">
                <a:latin typeface="Grammarsaurus" pitchFamily="2" charset="0"/>
              </a:endParaRPr>
            </a:p>
          </p:txBody>
        </p:sp>
        <p:pic>
          <p:nvPicPr>
            <p:cNvPr id="14" name="object 14"/>
            <p:cNvPicPr/>
            <p:nvPr/>
          </p:nvPicPr>
          <p:blipFill>
            <a:blip r:embed="rId2" cstate="print"/>
            <a:stretch>
              <a:fillRect/>
            </a:stretch>
          </p:blipFill>
          <p:spPr>
            <a:xfrm>
              <a:off x="4758312" y="1158521"/>
              <a:ext cx="2675375" cy="1784475"/>
            </a:xfrm>
            <a:prstGeom prst="rect">
              <a:avLst/>
            </a:prstGeom>
          </p:spPr>
        </p:pic>
        <p:sp>
          <p:nvSpPr>
            <p:cNvPr id="15" name="object 15"/>
            <p:cNvSpPr/>
            <p:nvPr/>
          </p:nvSpPr>
          <p:spPr>
            <a:xfrm>
              <a:off x="4754664" y="1158519"/>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6" name="object 16"/>
            <p:cNvPicPr/>
            <p:nvPr/>
          </p:nvPicPr>
          <p:blipFill>
            <a:blip r:embed="rId3" cstate="print"/>
            <a:stretch>
              <a:fillRect/>
            </a:stretch>
          </p:blipFill>
          <p:spPr>
            <a:xfrm>
              <a:off x="938517" y="2139314"/>
              <a:ext cx="2682684" cy="1784476"/>
            </a:xfrm>
            <a:prstGeom prst="rect">
              <a:avLst/>
            </a:prstGeom>
          </p:spPr>
        </p:pic>
        <p:sp>
          <p:nvSpPr>
            <p:cNvPr id="17" name="object 17"/>
            <p:cNvSpPr/>
            <p:nvPr/>
          </p:nvSpPr>
          <p:spPr>
            <a:xfrm>
              <a:off x="939038" y="2139314"/>
              <a:ext cx="2682875" cy="1784985"/>
            </a:xfrm>
            <a:custGeom>
              <a:avLst/>
              <a:gdLst/>
              <a:ahLst/>
              <a:cxnLst/>
              <a:rect l="l" t="t" r="r" b="b"/>
              <a:pathLst>
                <a:path w="2682875" h="1784985">
                  <a:moveTo>
                    <a:pt x="2682684" y="1784476"/>
                  </a:moveTo>
                  <a:lnTo>
                    <a:pt x="0" y="1784476"/>
                  </a:lnTo>
                  <a:lnTo>
                    <a:pt x="0" y="0"/>
                  </a:lnTo>
                  <a:lnTo>
                    <a:pt x="2682684" y="0"/>
                  </a:lnTo>
                  <a:lnTo>
                    <a:pt x="2682684" y="1784476"/>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8" name="object 18"/>
            <p:cNvPicPr/>
            <p:nvPr/>
          </p:nvPicPr>
          <p:blipFill>
            <a:blip r:embed="rId4" cstate="print"/>
            <a:stretch>
              <a:fillRect/>
            </a:stretch>
          </p:blipFill>
          <p:spPr>
            <a:xfrm>
              <a:off x="8573820" y="2142655"/>
              <a:ext cx="2682684" cy="1784477"/>
            </a:xfrm>
            <a:prstGeom prst="rect">
              <a:avLst/>
            </a:prstGeom>
          </p:spPr>
        </p:pic>
        <p:sp>
          <p:nvSpPr>
            <p:cNvPr id="19" name="object 19"/>
            <p:cNvSpPr/>
            <p:nvPr/>
          </p:nvSpPr>
          <p:spPr>
            <a:xfrm>
              <a:off x="8573833" y="2142655"/>
              <a:ext cx="2682875" cy="1784985"/>
            </a:xfrm>
            <a:custGeom>
              <a:avLst/>
              <a:gdLst/>
              <a:ahLst/>
              <a:cxnLst/>
              <a:rect l="l" t="t" r="r" b="b"/>
              <a:pathLst>
                <a:path w="2682875"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5" cstate="print"/>
            <a:stretch>
              <a:fillRect/>
            </a:stretch>
          </p:blipFill>
          <p:spPr>
            <a:xfrm>
              <a:off x="6735978" y="4442078"/>
              <a:ext cx="2676093" cy="1780095"/>
            </a:xfrm>
            <a:prstGeom prst="rect">
              <a:avLst/>
            </a:prstGeom>
          </p:spPr>
        </p:pic>
        <p:sp>
          <p:nvSpPr>
            <p:cNvPr id="21" name="object 21"/>
            <p:cNvSpPr/>
            <p:nvPr/>
          </p:nvSpPr>
          <p:spPr>
            <a:xfrm>
              <a:off x="6735470" y="4438738"/>
              <a:ext cx="2677160" cy="1781175"/>
            </a:xfrm>
            <a:custGeom>
              <a:avLst/>
              <a:gdLst/>
              <a:ahLst/>
              <a:cxnLst/>
              <a:rect l="l" t="t" r="r" b="b"/>
              <a:pathLst>
                <a:path w="2677159" h="1781175">
                  <a:moveTo>
                    <a:pt x="2677096" y="1780755"/>
                  </a:moveTo>
                  <a:lnTo>
                    <a:pt x="0" y="1780755"/>
                  </a:lnTo>
                  <a:lnTo>
                    <a:pt x="0" y="0"/>
                  </a:lnTo>
                  <a:lnTo>
                    <a:pt x="2677096" y="0"/>
                  </a:lnTo>
                  <a:lnTo>
                    <a:pt x="2677096" y="1780755"/>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2" name="object 22"/>
            <p:cNvPicPr/>
            <p:nvPr/>
          </p:nvPicPr>
          <p:blipFill>
            <a:blip r:embed="rId6" cstate="print"/>
            <a:stretch>
              <a:fillRect/>
            </a:stretch>
          </p:blipFill>
          <p:spPr>
            <a:xfrm>
              <a:off x="2775483" y="4438777"/>
              <a:ext cx="2682684" cy="1784477"/>
            </a:xfrm>
            <a:prstGeom prst="rect">
              <a:avLst/>
            </a:prstGeom>
          </p:spPr>
        </p:pic>
        <p:sp>
          <p:nvSpPr>
            <p:cNvPr id="23" name="object 23"/>
            <p:cNvSpPr/>
            <p:nvPr/>
          </p:nvSpPr>
          <p:spPr>
            <a:xfrm>
              <a:off x="2772194" y="4437634"/>
              <a:ext cx="2682875" cy="1783714"/>
            </a:xfrm>
            <a:custGeom>
              <a:avLst/>
              <a:gdLst/>
              <a:ahLst/>
              <a:cxnLst/>
              <a:rect l="l" t="t" r="r" b="b"/>
              <a:pathLst>
                <a:path w="2682875" h="1783714">
                  <a:moveTo>
                    <a:pt x="2682684" y="1783435"/>
                  </a:moveTo>
                  <a:lnTo>
                    <a:pt x="6591" y="1783435"/>
                  </a:lnTo>
                  <a:lnTo>
                    <a:pt x="6591" y="3340"/>
                  </a:lnTo>
                  <a:lnTo>
                    <a:pt x="2682684" y="3340"/>
                  </a:lnTo>
                  <a:lnTo>
                    <a:pt x="2682684" y="1783435"/>
                  </a:lnTo>
                  <a:close/>
                </a:path>
                <a:path w="2682875" h="1783714">
                  <a:moveTo>
                    <a:pt x="2676093" y="1780095"/>
                  </a:moveTo>
                  <a:lnTo>
                    <a:pt x="0" y="1780095"/>
                  </a:lnTo>
                  <a:lnTo>
                    <a:pt x="0" y="0"/>
                  </a:lnTo>
                  <a:lnTo>
                    <a:pt x="2676093" y="0"/>
                  </a:lnTo>
                  <a:lnTo>
                    <a:pt x="2676093" y="1780095"/>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4" name="object 24"/>
            <p:cNvSpPr/>
            <p:nvPr/>
          </p:nvSpPr>
          <p:spPr>
            <a:xfrm>
              <a:off x="2466258" y="152276"/>
              <a:ext cx="5728970" cy="755650"/>
            </a:xfrm>
            <a:custGeom>
              <a:avLst/>
              <a:gdLst/>
              <a:ahLst/>
              <a:cxnLst/>
              <a:rect l="l" t="t" r="r" b="b"/>
              <a:pathLst>
                <a:path w="5728970" h="755650">
                  <a:moveTo>
                    <a:pt x="56897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689714" y="755141"/>
                  </a:lnTo>
                  <a:lnTo>
                    <a:pt x="5704911" y="752074"/>
                  </a:lnTo>
                  <a:lnTo>
                    <a:pt x="5717320" y="743708"/>
                  </a:lnTo>
                  <a:lnTo>
                    <a:pt x="5725686" y="731299"/>
                  </a:lnTo>
                  <a:lnTo>
                    <a:pt x="5728754" y="716102"/>
                  </a:lnTo>
                  <a:lnTo>
                    <a:pt x="5728754" y="39039"/>
                  </a:lnTo>
                  <a:lnTo>
                    <a:pt x="5725686" y="23842"/>
                  </a:lnTo>
                  <a:lnTo>
                    <a:pt x="5717320" y="11433"/>
                  </a:lnTo>
                  <a:lnTo>
                    <a:pt x="5704911" y="3067"/>
                  </a:lnTo>
                  <a:lnTo>
                    <a:pt x="56897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5" name="object 25"/>
            <p:cNvSpPr/>
            <p:nvPr/>
          </p:nvSpPr>
          <p:spPr>
            <a:xfrm>
              <a:off x="2466258" y="152276"/>
              <a:ext cx="5728970" cy="755650"/>
            </a:xfrm>
            <a:custGeom>
              <a:avLst/>
              <a:gdLst/>
              <a:ahLst/>
              <a:cxnLst/>
              <a:rect l="l" t="t" r="r" b="b"/>
              <a:pathLst>
                <a:path w="5728970" h="755650">
                  <a:moveTo>
                    <a:pt x="56897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689714" y="0"/>
                  </a:lnTo>
                  <a:lnTo>
                    <a:pt x="5704911" y="3067"/>
                  </a:lnTo>
                  <a:lnTo>
                    <a:pt x="5717320" y="11433"/>
                  </a:lnTo>
                  <a:lnTo>
                    <a:pt x="5725686" y="23842"/>
                  </a:lnTo>
                  <a:lnTo>
                    <a:pt x="5728754" y="39039"/>
                  </a:lnTo>
                  <a:lnTo>
                    <a:pt x="5728754" y="716102"/>
                  </a:lnTo>
                  <a:lnTo>
                    <a:pt x="5725686" y="731299"/>
                  </a:lnTo>
                  <a:lnTo>
                    <a:pt x="5717320" y="743708"/>
                  </a:lnTo>
                  <a:lnTo>
                    <a:pt x="5704911" y="752074"/>
                  </a:lnTo>
                  <a:lnTo>
                    <a:pt x="5689714"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26" name="object 26"/>
          <p:cNvSpPr txBox="1">
            <a:spLocks noGrp="1"/>
          </p:cNvSpPr>
          <p:nvPr>
            <p:ph type="title"/>
          </p:nvPr>
        </p:nvSpPr>
        <p:spPr>
          <a:xfrm>
            <a:off x="2466258" y="246318"/>
            <a:ext cx="5728970"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The life cycle of a coconut</a:t>
            </a:r>
          </a:p>
        </p:txBody>
      </p:sp>
      <p:grpSp>
        <p:nvGrpSpPr>
          <p:cNvPr id="27" name="object 27"/>
          <p:cNvGrpSpPr/>
          <p:nvPr/>
        </p:nvGrpSpPr>
        <p:grpSpPr>
          <a:xfrm>
            <a:off x="8072193" y="259609"/>
            <a:ext cx="1660525" cy="556260"/>
            <a:chOff x="8072193" y="259609"/>
            <a:chExt cx="1660525" cy="556260"/>
          </a:xfrm>
        </p:grpSpPr>
        <p:sp>
          <p:nvSpPr>
            <p:cNvPr id="28" name="object 28"/>
            <p:cNvSpPr/>
            <p:nvPr/>
          </p:nvSpPr>
          <p:spPr>
            <a:xfrm>
              <a:off x="8078543" y="265959"/>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29" name="object 29"/>
            <p:cNvSpPr/>
            <p:nvPr/>
          </p:nvSpPr>
          <p:spPr>
            <a:xfrm>
              <a:off x="8078543" y="265959"/>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30" name="object 30"/>
          <p:cNvSpPr txBox="1"/>
          <p:nvPr/>
        </p:nvSpPr>
        <p:spPr>
          <a:xfrm>
            <a:off x="8345560" y="350643"/>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sp>
        <p:nvSpPr>
          <p:cNvPr id="32" name="object 47">
            <a:extLst>
              <a:ext uri="{FF2B5EF4-FFF2-40B4-BE49-F238E27FC236}">
                <a16:creationId xmlns:a16="http://schemas.microsoft.com/office/drawing/2014/main" id="{BAAB69C3-752E-23B1-C9F3-861DAF329CCA}"/>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9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14</a:t>
            </a:r>
            <a:endParaRPr sz="2400" dirty="0">
              <a:latin typeface="Grammarsaurus" pitchFamily="2" charset="0"/>
              <a:cs typeface="Arial"/>
            </a:endParaRPr>
          </a:p>
        </p:txBody>
      </p:sp>
      <p:grpSp>
        <p:nvGrpSpPr>
          <p:cNvPr id="6" name="object 6"/>
          <p:cNvGrpSpPr/>
          <p:nvPr/>
        </p:nvGrpSpPr>
        <p:grpSpPr>
          <a:xfrm>
            <a:off x="3456221" y="144021"/>
            <a:ext cx="5280025" cy="6568440"/>
            <a:chOff x="3456221" y="144021"/>
            <a:chExt cx="5280025" cy="6568440"/>
          </a:xfrm>
        </p:grpSpPr>
        <p:sp>
          <p:nvSpPr>
            <p:cNvPr id="7" name="object 7"/>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8" name="object 8"/>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9" name="object 9"/>
            <p:cNvPicPr/>
            <p:nvPr/>
          </p:nvPicPr>
          <p:blipFill>
            <a:blip r:embed="rId2" cstate="print"/>
            <a:stretch>
              <a:fillRect/>
            </a:stretch>
          </p:blipFill>
          <p:spPr>
            <a:xfrm>
              <a:off x="5059741" y="6395515"/>
              <a:ext cx="270802" cy="270802"/>
            </a:xfrm>
            <a:prstGeom prst="rect">
              <a:avLst/>
            </a:prstGeom>
          </p:spPr>
        </p:pic>
        <p:sp>
          <p:nvSpPr>
            <p:cNvPr id="10" name="object 10"/>
            <p:cNvSpPr/>
            <p:nvPr/>
          </p:nvSpPr>
          <p:spPr>
            <a:xfrm>
              <a:off x="3464476" y="152276"/>
              <a:ext cx="5263515" cy="755650"/>
            </a:xfrm>
            <a:custGeom>
              <a:avLst/>
              <a:gdLst/>
              <a:ahLst/>
              <a:cxnLst/>
              <a:rect l="l" t="t" r="r" b="b"/>
              <a:pathLst>
                <a:path w="5263515" h="755650">
                  <a:moveTo>
                    <a:pt x="522400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224005" y="755141"/>
                  </a:lnTo>
                  <a:lnTo>
                    <a:pt x="5239202" y="752074"/>
                  </a:lnTo>
                  <a:lnTo>
                    <a:pt x="5251611" y="743708"/>
                  </a:lnTo>
                  <a:lnTo>
                    <a:pt x="5259977" y="731299"/>
                  </a:lnTo>
                  <a:lnTo>
                    <a:pt x="5263045" y="716102"/>
                  </a:lnTo>
                  <a:lnTo>
                    <a:pt x="5263045" y="39039"/>
                  </a:lnTo>
                  <a:lnTo>
                    <a:pt x="5259977" y="23842"/>
                  </a:lnTo>
                  <a:lnTo>
                    <a:pt x="5251611" y="11433"/>
                  </a:lnTo>
                  <a:lnTo>
                    <a:pt x="5239202" y="3067"/>
                  </a:lnTo>
                  <a:lnTo>
                    <a:pt x="522400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3464476" y="152276"/>
              <a:ext cx="5263515" cy="755650"/>
            </a:xfrm>
            <a:custGeom>
              <a:avLst/>
              <a:gdLst/>
              <a:ahLst/>
              <a:cxnLst/>
              <a:rect l="l" t="t" r="r" b="b"/>
              <a:pathLst>
                <a:path w="5263515" h="755650">
                  <a:moveTo>
                    <a:pt x="522400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224005" y="0"/>
                  </a:lnTo>
                  <a:lnTo>
                    <a:pt x="5239202" y="3067"/>
                  </a:lnTo>
                  <a:lnTo>
                    <a:pt x="5251611" y="11433"/>
                  </a:lnTo>
                  <a:lnTo>
                    <a:pt x="5259977" y="23842"/>
                  </a:lnTo>
                  <a:lnTo>
                    <a:pt x="5263045" y="39039"/>
                  </a:lnTo>
                  <a:lnTo>
                    <a:pt x="5263045" y="716102"/>
                  </a:lnTo>
                  <a:lnTo>
                    <a:pt x="5259977" y="731299"/>
                  </a:lnTo>
                  <a:lnTo>
                    <a:pt x="5251611" y="743708"/>
                  </a:lnTo>
                  <a:lnTo>
                    <a:pt x="5239202" y="752074"/>
                  </a:lnTo>
                  <a:lnTo>
                    <a:pt x="522400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3423934" y="228600"/>
            <a:ext cx="5334000" cy="536044"/>
          </a:xfrm>
          <a:prstGeom prst="rect">
            <a:avLst/>
          </a:prstGeom>
        </p:spPr>
        <p:txBody>
          <a:bodyPr vert="horz" wrap="square" lIns="0" tIns="12700" rIns="0" bIns="0" rtlCol="0">
            <a:spAutoFit/>
          </a:bodyPr>
          <a:lstStyle/>
          <a:p>
            <a:pPr marL="801688" indent="-792163" algn="ctr">
              <a:lnSpc>
                <a:spcPct val="100000"/>
              </a:lnSpc>
              <a:spcBef>
                <a:spcPts val="100"/>
              </a:spcBef>
            </a:pPr>
            <a:r>
              <a:rPr sz="3400" dirty="0">
                <a:latin typeface="Grammarsaurus" pitchFamily="2" charset="0"/>
              </a:rPr>
              <a:t>The stages of a life cycle</a:t>
            </a:r>
          </a:p>
        </p:txBody>
      </p:sp>
      <p:grpSp>
        <p:nvGrpSpPr>
          <p:cNvPr id="13" name="object 13"/>
          <p:cNvGrpSpPr/>
          <p:nvPr/>
        </p:nvGrpSpPr>
        <p:grpSpPr>
          <a:xfrm>
            <a:off x="3182689" y="1496669"/>
            <a:ext cx="7025005" cy="4451985"/>
            <a:chOff x="3182689" y="1496669"/>
            <a:chExt cx="7025005" cy="4451985"/>
          </a:xfrm>
        </p:grpSpPr>
        <p:sp>
          <p:nvSpPr>
            <p:cNvPr id="14" name="object 14"/>
            <p:cNvSpPr/>
            <p:nvPr/>
          </p:nvSpPr>
          <p:spPr>
            <a:xfrm>
              <a:off x="7802812" y="4013298"/>
              <a:ext cx="675005" cy="789940"/>
            </a:xfrm>
            <a:custGeom>
              <a:avLst/>
              <a:gdLst/>
              <a:ahLst/>
              <a:cxnLst/>
              <a:rect l="l" t="t" r="r" b="b"/>
              <a:pathLst>
                <a:path w="675004" h="789939">
                  <a:moveTo>
                    <a:pt x="447474" y="0"/>
                  </a:moveTo>
                  <a:lnTo>
                    <a:pt x="426533" y="314"/>
                  </a:lnTo>
                  <a:lnTo>
                    <a:pt x="407237" y="8458"/>
                  </a:lnTo>
                  <a:lnTo>
                    <a:pt x="392016" y="23917"/>
                  </a:lnTo>
                  <a:lnTo>
                    <a:pt x="179926" y="348948"/>
                  </a:lnTo>
                  <a:lnTo>
                    <a:pt x="84752" y="286845"/>
                  </a:lnTo>
                  <a:lnTo>
                    <a:pt x="70220" y="280358"/>
                  </a:lnTo>
                  <a:lnTo>
                    <a:pt x="54753" y="278195"/>
                  </a:lnTo>
                  <a:lnTo>
                    <a:pt x="39284" y="280353"/>
                  </a:lnTo>
                  <a:lnTo>
                    <a:pt x="4291" y="311858"/>
                  </a:lnTo>
                  <a:lnTo>
                    <a:pt x="0" y="331797"/>
                  </a:lnTo>
                  <a:lnTo>
                    <a:pt x="678" y="342103"/>
                  </a:lnTo>
                  <a:lnTo>
                    <a:pt x="69258" y="744870"/>
                  </a:lnTo>
                  <a:lnTo>
                    <a:pt x="91889" y="780422"/>
                  </a:lnTo>
                  <a:lnTo>
                    <a:pt x="133037" y="789562"/>
                  </a:lnTo>
                  <a:lnTo>
                    <a:pt x="136606" y="788812"/>
                  </a:lnTo>
                  <a:lnTo>
                    <a:pt x="532884" y="689384"/>
                  </a:lnTo>
                  <a:lnTo>
                    <a:pt x="552560" y="679850"/>
                  </a:lnTo>
                  <a:lnTo>
                    <a:pt x="566565" y="664057"/>
                  </a:lnTo>
                  <a:lnTo>
                    <a:pt x="573625" y="644164"/>
                  </a:lnTo>
                  <a:lnTo>
                    <a:pt x="572470" y="622328"/>
                  </a:lnTo>
                  <a:lnTo>
                    <a:pt x="549610" y="590184"/>
                  </a:lnTo>
                  <a:lnTo>
                    <a:pt x="454436" y="528081"/>
                  </a:lnTo>
                  <a:lnTo>
                    <a:pt x="666539" y="203063"/>
                  </a:lnTo>
                  <a:lnTo>
                    <a:pt x="674563" y="182904"/>
                  </a:lnTo>
                  <a:lnTo>
                    <a:pt x="674248" y="161959"/>
                  </a:lnTo>
                  <a:lnTo>
                    <a:pt x="666103" y="142663"/>
                  </a:lnTo>
                  <a:lnTo>
                    <a:pt x="650639" y="127447"/>
                  </a:lnTo>
                  <a:lnTo>
                    <a:pt x="467632" y="8029"/>
                  </a:lnTo>
                  <a:lnTo>
                    <a:pt x="44747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5" name="object 15"/>
            <p:cNvSpPr/>
            <p:nvPr/>
          </p:nvSpPr>
          <p:spPr>
            <a:xfrm>
              <a:off x="7802812" y="4013298"/>
              <a:ext cx="675005" cy="789940"/>
            </a:xfrm>
            <a:custGeom>
              <a:avLst/>
              <a:gdLst/>
              <a:ahLst/>
              <a:cxnLst/>
              <a:rect l="l" t="t" r="r" b="b"/>
              <a:pathLst>
                <a:path w="675004" h="789939">
                  <a:moveTo>
                    <a:pt x="136606" y="788812"/>
                  </a:moveTo>
                  <a:lnTo>
                    <a:pt x="532884" y="689384"/>
                  </a:lnTo>
                  <a:lnTo>
                    <a:pt x="552560" y="679850"/>
                  </a:lnTo>
                  <a:lnTo>
                    <a:pt x="566565" y="664057"/>
                  </a:lnTo>
                  <a:lnTo>
                    <a:pt x="573625" y="644164"/>
                  </a:lnTo>
                  <a:lnTo>
                    <a:pt x="572470" y="622328"/>
                  </a:lnTo>
                  <a:lnTo>
                    <a:pt x="549610" y="590184"/>
                  </a:lnTo>
                  <a:lnTo>
                    <a:pt x="454436" y="528081"/>
                  </a:lnTo>
                  <a:lnTo>
                    <a:pt x="666539" y="203063"/>
                  </a:lnTo>
                  <a:lnTo>
                    <a:pt x="674563" y="182904"/>
                  </a:lnTo>
                  <a:lnTo>
                    <a:pt x="674248" y="161959"/>
                  </a:lnTo>
                  <a:lnTo>
                    <a:pt x="666103" y="142663"/>
                  </a:lnTo>
                  <a:lnTo>
                    <a:pt x="650639" y="127447"/>
                  </a:lnTo>
                  <a:lnTo>
                    <a:pt x="467632" y="8029"/>
                  </a:lnTo>
                  <a:lnTo>
                    <a:pt x="447474" y="0"/>
                  </a:lnTo>
                  <a:lnTo>
                    <a:pt x="426533" y="314"/>
                  </a:lnTo>
                  <a:lnTo>
                    <a:pt x="407237" y="8458"/>
                  </a:lnTo>
                  <a:lnTo>
                    <a:pt x="392016" y="23917"/>
                  </a:lnTo>
                  <a:lnTo>
                    <a:pt x="179926" y="348948"/>
                  </a:lnTo>
                  <a:lnTo>
                    <a:pt x="84752" y="286845"/>
                  </a:lnTo>
                  <a:lnTo>
                    <a:pt x="70220" y="280358"/>
                  </a:lnTo>
                  <a:lnTo>
                    <a:pt x="54753" y="278195"/>
                  </a:lnTo>
                  <a:lnTo>
                    <a:pt x="39284" y="280353"/>
                  </a:lnTo>
                  <a:lnTo>
                    <a:pt x="4291" y="311858"/>
                  </a:lnTo>
                  <a:lnTo>
                    <a:pt x="0" y="331797"/>
                  </a:lnTo>
                  <a:lnTo>
                    <a:pt x="678" y="342103"/>
                  </a:lnTo>
                  <a:lnTo>
                    <a:pt x="69258" y="744870"/>
                  </a:lnTo>
                  <a:lnTo>
                    <a:pt x="91889" y="780422"/>
                  </a:lnTo>
                  <a:lnTo>
                    <a:pt x="133037" y="789562"/>
                  </a:lnTo>
                  <a:lnTo>
                    <a:pt x="134231" y="789358"/>
                  </a:lnTo>
                  <a:lnTo>
                    <a:pt x="135425" y="789104"/>
                  </a:lnTo>
                  <a:lnTo>
                    <a:pt x="136606" y="788812"/>
                  </a:lnTo>
                  <a:close/>
                </a:path>
              </a:pathLst>
            </a:custGeom>
            <a:ln w="21247">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3193484" y="4057439"/>
              <a:ext cx="692785" cy="739775"/>
            </a:xfrm>
            <a:custGeom>
              <a:avLst/>
              <a:gdLst/>
              <a:ahLst/>
              <a:cxnLst/>
              <a:rect l="l" t="t" r="r" b="b"/>
              <a:pathLst>
                <a:path w="692785" h="739775">
                  <a:moveTo>
                    <a:pt x="67081" y="0"/>
                  </a:moveTo>
                  <a:lnTo>
                    <a:pt x="27662" y="14920"/>
                  </a:lnTo>
                  <a:lnTo>
                    <a:pt x="10350" y="53340"/>
                  </a:lnTo>
                  <a:lnTo>
                    <a:pt x="0" y="461772"/>
                  </a:lnTo>
                  <a:lnTo>
                    <a:pt x="791" y="472070"/>
                  </a:lnTo>
                  <a:lnTo>
                    <a:pt x="24930" y="509803"/>
                  </a:lnTo>
                  <a:lnTo>
                    <a:pt x="47023" y="517381"/>
                  </a:lnTo>
                  <a:lnTo>
                    <a:pt x="62642" y="517307"/>
                  </a:lnTo>
                  <a:lnTo>
                    <a:pt x="77642" y="512954"/>
                  </a:lnTo>
                  <a:lnTo>
                    <a:pt x="91097" y="504456"/>
                  </a:lnTo>
                  <a:lnTo>
                    <a:pt x="176415" y="429399"/>
                  </a:lnTo>
                  <a:lnTo>
                    <a:pt x="432765" y="720801"/>
                  </a:lnTo>
                  <a:lnTo>
                    <a:pt x="450032" y="733933"/>
                  </a:lnTo>
                  <a:lnTo>
                    <a:pt x="470292" y="739240"/>
                  </a:lnTo>
                  <a:lnTo>
                    <a:pt x="491063" y="736562"/>
                  </a:lnTo>
                  <a:lnTo>
                    <a:pt x="509866" y="725741"/>
                  </a:lnTo>
                  <a:lnTo>
                    <a:pt x="673950" y="581406"/>
                  </a:lnTo>
                  <a:lnTo>
                    <a:pt x="687075" y="564131"/>
                  </a:lnTo>
                  <a:lnTo>
                    <a:pt x="692378" y="543867"/>
                  </a:lnTo>
                  <a:lnTo>
                    <a:pt x="689699" y="523095"/>
                  </a:lnTo>
                  <a:lnTo>
                    <a:pt x="678878" y="504291"/>
                  </a:lnTo>
                  <a:lnTo>
                    <a:pt x="422541" y="212890"/>
                  </a:lnTo>
                  <a:lnTo>
                    <a:pt x="507860" y="137833"/>
                  </a:lnTo>
                  <a:lnTo>
                    <a:pt x="514746" y="130434"/>
                  </a:lnTo>
                  <a:lnTo>
                    <a:pt x="520125" y="121972"/>
                  </a:lnTo>
                  <a:lnTo>
                    <a:pt x="523880" y="112674"/>
                  </a:lnTo>
                  <a:lnTo>
                    <a:pt x="525894" y="102768"/>
                  </a:lnTo>
                  <a:lnTo>
                    <a:pt x="523926" y="80986"/>
                  </a:lnTo>
                  <a:lnTo>
                    <a:pt x="514099" y="62301"/>
                  </a:lnTo>
                  <a:lnTo>
                    <a:pt x="497980" y="48666"/>
                  </a:lnTo>
                  <a:lnTo>
                    <a:pt x="477138" y="42037"/>
                  </a:lnTo>
                  <a:lnTo>
                    <a:pt x="70726" y="228"/>
                  </a:lnTo>
                  <a:lnTo>
                    <a:pt x="67081"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7" name="object 17"/>
            <p:cNvSpPr/>
            <p:nvPr/>
          </p:nvSpPr>
          <p:spPr>
            <a:xfrm>
              <a:off x="3193484" y="4057439"/>
              <a:ext cx="692785" cy="739775"/>
            </a:xfrm>
            <a:custGeom>
              <a:avLst/>
              <a:gdLst/>
              <a:ahLst/>
              <a:cxnLst/>
              <a:rect l="l" t="t" r="r" b="b"/>
              <a:pathLst>
                <a:path w="692785" h="739775">
                  <a:moveTo>
                    <a:pt x="70726" y="228"/>
                  </a:moveTo>
                  <a:lnTo>
                    <a:pt x="477138" y="42037"/>
                  </a:lnTo>
                  <a:lnTo>
                    <a:pt x="514099" y="62301"/>
                  </a:lnTo>
                  <a:lnTo>
                    <a:pt x="525894" y="102768"/>
                  </a:lnTo>
                  <a:lnTo>
                    <a:pt x="523880" y="112674"/>
                  </a:lnTo>
                  <a:lnTo>
                    <a:pt x="520125" y="121972"/>
                  </a:lnTo>
                  <a:lnTo>
                    <a:pt x="514746" y="130434"/>
                  </a:lnTo>
                  <a:lnTo>
                    <a:pt x="507860" y="137833"/>
                  </a:lnTo>
                  <a:lnTo>
                    <a:pt x="422541" y="212890"/>
                  </a:lnTo>
                  <a:lnTo>
                    <a:pt x="678878" y="504291"/>
                  </a:lnTo>
                  <a:lnTo>
                    <a:pt x="689699" y="523095"/>
                  </a:lnTo>
                  <a:lnTo>
                    <a:pt x="692378" y="543867"/>
                  </a:lnTo>
                  <a:lnTo>
                    <a:pt x="687075" y="564131"/>
                  </a:lnTo>
                  <a:lnTo>
                    <a:pt x="673950" y="581406"/>
                  </a:lnTo>
                  <a:lnTo>
                    <a:pt x="509866" y="725741"/>
                  </a:lnTo>
                  <a:lnTo>
                    <a:pt x="491063" y="736562"/>
                  </a:lnTo>
                  <a:lnTo>
                    <a:pt x="470292" y="739240"/>
                  </a:lnTo>
                  <a:lnTo>
                    <a:pt x="450032" y="733933"/>
                  </a:lnTo>
                  <a:lnTo>
                    <a:pt x="432765" y="720801"/>
                  </a:lnTo>
                  <a:lnTo>
                    <a:pt x="176415" y="429399"/>
                  </a:lnTo>
                  <a:lnTo>
                    <a:pt x="91097" y="504456"/>
                  </a:lnTo>
                  <a:lnTo>
                    <a:pt x="77642" y="512954"/>
                  </a:lnTo>
                  <a:lnTo>
                    <a:pt x="62642" y="517307"/>
                  </a:lnTo>
                  <a:lnTo>
                    <a:pt x="47023" y="517381"/>
                  </a:lnTo>
                  <a:lnTo>
                    <a:pt x="31711" y="513041"/>
                  </a:lnTo>
                  <a:lnTo>
                    <a:pt x="3449" y="481958"/>
                  </a:lnTo>
                  <a:lnTo>
                    <a:pt x="0" y="461772"/>
                  </a:lnTo>
                  <a:lnTo>
                    <a:pt x="10350" y="53340"/>
                  </a:lnTo>
                  <a:lnTo>
                    <a:pt x="15330" y="32052"/>
                  </a:lnTo>
                  <a:lnTo>
                    <a:pt x="27662" y="14920"/>
                  </a:lnTo>
                  <a:lnTo>
                    <a:pt x="45520" y="3664"/>
                  </a:lnTo>
                  <a:lnTo>
                    <a:pt x="67081" y="0"/>
                  </a:lnTo>
                  <a:lnTo>
                    <a:pt x="68300" y="38"/>
                  </a:lnTo>
                  <a:lnTo>
                    <a:pt x="69519" y="114"/>
                  </a:lnTo>
                  <a:lnTo>
                    <a:pt x="70726" y="228"/>
                  </a:lnTo>
                  <a:close/>
                </a:path>
              </a:pathLst>
            </a:custGeom>
            <a:ln w="21247">
              <a:solidFill>
                <a:srgbClr val="000000"/>
              </a:solidFill>
            </a:ln>
          </p:spPr>
          <p:txBody>
            <a:bodyPr wrap="square" lIns="0" tIns="0" rIns="0" bIns="0" rtlCol="0"/>
            <a:lstStyle/>
            <a:p>
              <a:endParaRPr sz="1600">
                <a:latin typeface="Grammarsaurus" pitchFamily="2" charset="0"/>
              </a:endParaRPr>
            </a:p>
          </p:txBody>
        </p:sp>
        <p:sp>
          <p:nvSpPr>
            <p:cNvPr id="18" name="object 18"/>
            <p:cNvSpPr/>
            <p:nvPr/>
          </p:nvSpPr>
          <p:spPr>
            <a:xfrm>
              <a:off x="3635870" y="1705531"/>
              <a:ext cx="815975" cy="658495"/>
            </a:xfrm>
            <a:custGeom>
              <a:avLst/>
              <a:gdLst/>
              <a:ahLst/>
              <a:cxnLst/>
              <a:rect l="l" t="t" r="r" b="b"/>
              <a:pathLst>
                <a:path w="815975" h="658494">
                  <a:moveTo>
                    <a:pt x="358027" y="0"/>
                  </a:moveTo>
                  <a:lnTo>
                    <a:pt x="338149" y="7106"/>
                  </a:lnTo>
                  <a:lnTo>
                    <a:pt x="322383" y="21147"/>
                  </a:lnTo>
                  <a:lnTo>
                    <a:pt x="312884" y="40844"/>
                  </a:lnTo>
                  <a:lnTo>
                    <a:pt x="311298" y="50834"/>
                  </a:lnTo>
                  <a:lnTo>
                    <a:pt x="311552" y="60862"/>
                  </a:lnTo>
                  <a:lnTo>
                    <a:pt x="313618" y="70676"/>
                  </a:lnTo>
                  <a:lnTo>
                    <a:pt x="317469" y="80023"/>
                  </a:lnTo>
                  <a:lnTo>
                    <a:pt x="371012" y="180252"/>
                  </a:lnTo>
                  <a:lnTo>
                    <a:pt x="28683" y="363119"/>
                  </a:lnTo>
                  <a:lnTo>
                    <a:pt x="11947" y="376924"/>
                  </a:lnTo>
                  <a:lnTo>
                    <a:pt x="2145" y="395434"/>
                  </a:lnTo>
                  <a:lnTo>
                    <a:pt x="0" y="416269"/>
                  </a:lnTo>
                  <a:lnTo>
                    <a:pt x="6230" y="437046"/>
                  </a:lnTo>
                  <a:lnTo>
                    <a:pt x="109201" y="629806"/>
                  </a:lnTo>
                  <a:lnTo>
                    <a:pt x="123005" y="646536"/>
                  </a:lnTo>
                  <a:lnTo>
                    <a:pt x="141512" y="656334"/>
                  </a:lnTo>
                  <a:lnTo>
                    <a:pt x="162346" y="658478"/>
                  </a:lnTo>
                  <a:lnTo>
                    <a:pt x="183128" y="652247"/>
                  </a:lnTo>
                  <a:lnTo>
                    <a:pt x="525457" y="469380"/>
                  </a:lnTo>
                  <a:lnTo>
                    <a:pt x="579000" y="569621"/>
                  </a:lnTo>
                  <a:lnTo>
                    <a:pt x="588617" y="582297"/>
                  </a:lnTo>
                  <a:lnTo>
                    <a:pt x="601133" y="591638"/>
                  </a:lnTo>
                  <a:lnTo>
                    <a:pt x="615729" y="597191"/>
                  </a:lnTo>
                  <a:lnTo>
                    <a:pt x="631591" y="598501"/>
                  </a:lnTo>
                  <a:lnTo>
                    <a:pt x="639071" y="597853"/>
                  </a:lnTo>
                  <a:lnTo>
                    <a:pt x="674922" y="570993"/>
                  </a:lnTo>
                  <a:lnTo>
                    <a:pt x="812985" y="175565"/>
                  </a:lnTo>
                  <a:lnTo>
                    <a:pt x="815789" y="153880"/>
                  </a:lnTo>
                  <a:lnTo>
                    <a:pt x="810251" y="133509"/>
                  </a:lnTo>
                  <a:lnTo>
                    <a:pt x="797479" y="116701"/>
                  </a:lnTo>
                  <a:lnTo>
                    <a:pt x="778580" y="105703"/>
                  </a:lnTo>
                  <a:lnTo>
                    <a:pt x="775088" y="104636"/>
                  </a:lnTo>
                  <a:lnTo>
                    <a:pt x="379864" y="1106"/>
                  </a:lnTo>
                  <a:lnTo>
                    <a:pt x="358027"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9" name="object 19"/>
            <p:cNvSpPr/>
            <p:nvPr/>
          </p:nvSpPr>
          <p:spPr>
            <a:xfrm>
              <a:off x="3635870" y="1705531"/>
              <a:ext cx="815975" cy="658495"/>
            </a:xfrm>
            <a:custGeom>
              <a:avLst/>
              <a:gdLst/>
              <a:ahLst/>
              <a:cxnLst/>
              <a:rect l="l" t="t" r="r" b="b"/>
              <a:pathLst>
                <a:path w="815975" h="658494">
                  <a:moveTo>
                    <a:pt x="775088" y="104636"/>
                  </a:moveTo>
                  <a:lnTo>
                    <a:pt x="379864" y="1106"/>
                  </a:lnTo>
                  <a:lnTo>
                    <a:pt x="358027" y="0"/>
                  </a:lnTo>
                  <a:lnTo>
                    <a:pt x="338149" y="7106"/>
                  </a:lnTo>
                  <a:lnTo>
                    <a:pt x="322383" y="21147"/>
                  </a:lnTo>
                  <a:lnTo>
                    <a:pt x="312884" y="40844"/>
                  </a:lnTo>
                  <a:lnTo>
                    <a:pt x="311298" y="50834"/>
                  </a:lnTo>
                  <a:lnTo>
                    <a:pt x="311552" y="60862"/>
                  </a:lnTo>
                  <a:lnTo>
                    <a:pt x="313618" y="70676"/>
                  </a:lnTo>
                  <a:lnTo>
                    <a:pt x="317469" y="80023"/>
                  </a:lnTo>
                  <a:lnTo>
                    <a:pt x="371012" y="180252"/>
                  </a:lnTo>
                  <a:lnTo>
                    <a:pt x="28683" y="363119"/>
                  </a:lnTo>
                  <a:lnTo>
                    <a:pt x="11947" y="376924"/>
                  </a:lnTo>
                  <a:lnTo>
                    <a:pt x="2145" y="395434"/>
                  </a:lnTo>
                  <a:lnTo>
                    <a:pt x="0" y="416269"/>
                  </a:lnTo>
                  <a:lnTo>
                    <a:pt x="6230" y="437046"/>
                  </a:lnTo>
                  <a:lnTo>
                    <a:pt x="109201" y="629806"/>
                  </a:lnTo>
                  <a:lnTo>
                    <a:pt x="123005" y="646536"/>
                  </a:lnTo>
                  <a:lnTo>
                    <a:pt x="141512" y="656334"/>
                  </a:lnTo>
                  <a:lnTo>
                    <a:pt x="162346" y="658478"/>
                  </a:lnTo>
                  <a:lnTo>
                    <a:pt x="183128" y="652247"/>
                  </a:lnTo>
                  <a:lnTo>
                    <a:pt x="525457" y="469380"/>
                  </a:lnTo>
                  <a:lnTo>
                    <a:pt x="579000" y="569621"/>
                  </a:lnTo>
                  <a:lnTo>
                    <a:pt x="588617" y="582297"/>
                  </a:lnTo>
                  <a:lnTo>
                    <a:pt x="601133" y="591638"/>
                  </a:lnTo>
                  <a:lnTo>
                    <a:pt x="615729" y="597191"/>
                  </a:lnTo>
                  <a:lnTo>
                    <a:pt x="631591" y="598501"/>
                  </a:lnTo>
                  <a:lnTo>
                    <a:pt x="639071" y="597853"/>
                  </a:lnTo>
                  <a:lnTo>
                    <a:pt x="674922" y="570993"/>
                  </a:lnTo>
                  <a:lnTo>
                    <a:pt x="812985" y="175565"/>
                  </a:lnTo>
                  <a:lnTo>
                    <a:pt x="815789" y="153880"/>
                  </a:lnTo>
                  <a:lnTo>
                    <a:pt x="810251" y="133509"/>
                  </a:lnTo>
                  <a:lnTo>
                    <a:pt x="797479" y="116701"/>
                  </a:lnTo>
                  <a:lnTo>
                    <a:pt x="778580" y="105703"/>
                  </a:lnTo>
                  <a:lnTo>
                    <a:pt x="777425" y="105309"/>
                  </a:lnTo>
                  <a:lnTo>
                    <a:pt x="776269" y="104953"/>
                  </a:lnTo>
                  <a:lnTo>
                    <a:pt x="775088" y="104636"/>
                  </a:lnTo>
                  <a:close/>
                </a:path>
              </a:pathLst>
            </a:custGeom>
            <a:ln w="21247">
              <a:solidFill>
                <a:srgbClr val="000000"/>
              </a:solidFill>
            </a:ln>
          </p:spPr>
          <p:txBody>
            <a:bodyPr wrap="square" lIns="0" tIns="0" rIns="0" bIns="0" rtlCol="0"/>
            <a:lstStyle/>
            <a:p>
              <a:endParaRPr sz="1600">
                <a:latin typeface="Grammarsaurus" pitchFamily="2" charset="0"/>
              </a:endParaRPr>
            </a:p>
          </p:txBody>
        </p:sp>
        <p:sp>
          <p:nvSpPr>
            <p:cNvPr id="20" name="object 20"/>
            <p:cNvSpPr/>
            <p:nvPr/>
          </p:nvSpPr>
          <p:spPr>
            <a:xfrm>
              <a:off x="7172631" y="1695804"/>
              <a:ext cx="781685" cy="678815"/>
            </a:xfrm>
            <a:custGeom>
              <a:avLst/>
              <a:gdLst/>
              <a:ahLst/>
              <a:cxnLst/>
              <a:rect l="l" t="t" r="r" b="b"/>
              <a:pathLst>
                <a:path w="781684" h="678814">
                  <a:moveTo>
                    <a:pt x="167911" y="0"/>
                  </a:moveTo>
                  <a:lnTo>
                    <a:pt x="132815" y="22718"/>
                  </a:lnTo>
                  <a:lnTo>
                    <a:pt x="8761" y="202626"/>
                  </a:lnTo>
                  <a:lnTo>
                    <a:pt x="0" y="243516"/>
                  </a:lnTo>
                  <a:lnTo>
                    <a:pt x="7648" y="263014"/>
                  </a:lnTo>
                  <a:lnTo>
                    <a:pt x="22718" y="278623"/>
                  </a:lnTo>
                  <a:lnTo>
                    <a:pt x="342225" y="498943"/>
                  </a:lnTo>
                  <a:lnTo>
                    <a:pt x="277722" y="592491"/>
                  </a:lnTo>
                  <a:lnTo>
                    <a:pt x="270863" y="606851"/>
                  </a:lnTo>
                  <a:lnTo>
                    <a:pt x="268303" y="622258"/>
                  </a:lnTo>
                  <a:lnTo>
                    <a:pt x="270065" y="637777"/>
                  </a:lnTo>
                  <a:lnTo>
                    <a:pt x="300668" y="673568"/>
                  </a:lnTo>
                  <a:lnTo>
                    <a:pt x="320490" y="678364"/>
                  </a:lnTo>
                  <a:lnTo>
                    <a:pt x="330808" y="677949"/>
                  </a:lnTo>
                  <a:lnTo>
                    <a:pt x="735188" y="619669"/>
                  </a:lnTo>
                  <a:lnTo>
                    <a:pt x="771315" y="597955"/>
                  </a:lnTo>
                  <a:lnTo>
                    <a:pt x="781505" y="557058"/>
                  </a:lnTo>
                  <a:lnTo>
                    <a:pt x="780845" y="553464"/>
                  </a:lnTo>
                  <a:lnTo>
                    <a:pt x="691564" y="154786"/>
                  </a:lnTo>
                  <a:lnTo>
                    <a:pt x="682531" y="134868"/>
                  </a:lnTo>
                  <a:lnTo>
                    <a:pt x="667099" y="120464"/>
                  </a:lnTo>
                  <a:lnTo>
                    <a:pt x="647392" y="112898"/>
                  </a:lnTo>
                  <a:lnTo>
                    <a:pt x="625536" y="113498"/>
                  </a:lnTo>
                  <a:lnTo>
                    <a:pt x="592821" y="135532"/>
                  </a:lnTo>
                  <a:lnTo>
                    <a:pt x="528318" y="229081"/>
                  </a:lnTo>
                  <a:lnTo>
                    <a:pt x="208799" y="8761"/>
                  </a:lnTo>
                  <a:lnTo>
                    <a:pt x="188854" y="221"/>
                  </a:lnTo>
                  <a:lnTo>
                    <a:pt x="167911"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1" name="object 21"/>
            <p:cNvSpPr/>
            <p:nvPr/>
          </p:nvSpPr>
          <p:spPr>
            <a:xfrm>
              <a:off x="7172631" y="1695804"/>
              <a:ext cx="781685" cy="678815"/>
            </a:xfrm>
            <a:custGeom>
              <a:avLst/>
              <a:gdLst/>
              <a:ahLst/>
              <a:cxnLst/>
              <a:rect l="l" t="t" r="r" b="b"/>
              <a:pathLst>
                <a:path w="781684" h="678814">
                  <a:moveTo>
                    <a:pt x="780845" y="553464"/>
                  </a:moveTo>
                  <a:lnTo>
                    <a:pt x="691564" y="154786"/>
                  </a:lnTo>
                  <a:lnTo>
                    <a:pt x="682531" y="134868"/>
                  </a:lnTo>
                  <a:lnTo>
                    <a:pt x="667099" y="120464"/>
                  </a:lnTo>
                  <a:lnTo>
                    <a:pt x="647392" y="112898"/>
                  </a:lnTo>
                  <a:lnTo>
                    <a:pt x="625536" y="113498"/>
                  </a:lnTo>
                  <a:lnTo>
                    <a:pt x="592821" y="135532"/>
                  </a:lnTo>
                  <a:lnTo>
                    <a:pt x="528318" y="229081"/>
                  </a:lnTo>
                  <a:lnTo>
                    <a:pt x="208799" y="8761"/>
                  </a:lnTo>
                  <a:lnTo>
                    <a:pt x="188854" y="221"/>
                  </a:lnTo>
                  <a:lnTo>
                    <a:pt x="167911" y="0"/>
                  </a:lnTo>
                  <a:lnTo>
                    <a:pt x="148416" y="7648"/>
                  </a:lnTo>
                  <a:lnTo>
                    <a:pt x="132815" y="22718"/>
                  </a:lnTo>
                  <a:lnTo>
                    <a:pt x="8761" y="202626"/>
                  </a:lnTo>
                  <a:lnTo>
                    <a:pt x="221" y="222572"/>
                  </a:lnTo>
                  <a:lnTo>
                    <a:pt x="0" y="243516"/>
                  </a:lnTo>
                  <a:lnTo>
                    <a:pt x="7648" y="263014"/>
                  </a:lnTo>
                  <a:lnTo>
                    <a:pt x="22718" y="278623"/>
                  </a:lnTo>
                  <a:lnTo>
                    <a:pt x="342225" y="498943"/>
                  </a:lnTo>
                  <a:lnTo>
                    <a:pt x="277722" y="592491"/>
                  </a:lnTo>
                  <a:lnTo>
                    <a:pt x="270863" y="606851"/>
                  </a:lnTo>
                  <a:lnTo>
                    <a:pt x="268303" y="622258"/>
                  </a:lnTo>
                  <a:lnTo>
                    <a:pt x="270065" y="637777"/>
                  </a:lnTo>
                  <a:lnTo>
                    <a:pt x="300668" y="673568"/>
                  </a:lnTo>
                  <a:lnTo>
                    <a:pt x="320490" y="678364"/>
                  </a:lnTo>
                  <a:lnTo>
                    <a:pt x="330808" y="677949"/>
                  </a:lnTo>
                  <a:lnTo>
                    <a:pt x="735188" y="619669"/>
                  </a:lnTo>
                  <a:lnTo>
                    <a:pt x="771315" y="597955"/>
                  </a:lnTo>
                  <a:lnTo>
                    <a:pt x="781505" y="557058"/>
                  </a:lnTo>
                  <a:lnTo>
                    <a:pt x="781327" y="555852"/>
                  </a:lnTo>
                  <a:lnTo>
                    <a:pt x="781099" y="554658"/>
                  </a:lnTo>
                  <a:lnTo>
                    <a:pt x="780845" y="553464"/>
                  </a:lnTo>
                  <a:close/>
                </a:path>
              </a:pathLst>
            </a:custGeom>
            <a:ln w="21247">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5660332" y="5272979"/>
              <a:ext cx="852805" cy="664845"/>
            </a:xfrm>
            <a:custGeom>
              <a:avLst/>
              <a:gdLst/>
              <a:ahLst/>
              <a:cxnLst/>
              <a:rect l="l" t="t" r="r" b="b"/>
              <a:pathLst>
                <a:path w="852804" h="664845">
                  <a:moveTo>
                    <a:pt x="362334" y="0"/>
                  </a:moveTo>
                  <a:lnTo>
                    <a:pt x="317236" y="14503"/>
                  </a:lnTo>
                  <a:lnTo>
                    <a:pt x="17414" y="292036"/>
                  </a:lnTo>
                  <a:lnTo>
                    <a:pt x="0" y="330417"/>
                  </a:lnTo>
                  <a:lnTo>
                    <a:pt x="3345" y="351263"/>
                  </a:lnTo>
                  <a:lnTo>
                    <a:pt x="317236" y="649986"/>
                  </a:lnTo>
                  <a:lnTo>
                    <a:pt x="356865" y="664351"/>
                  </a:lnTo>
                  <a:lnTo>
                    <a:pt x="377385" y="659392"/>
                  </a:lnTo>
                  <a:lnTo>
                    <a:pt x="405649" y="629469"/>
                  </a:lnTo>
                  <a:lnTo>
                    <a:pt x="409451" y="609777"/>
                  </a:lnTo>
                  <a:lnTo>
                    <a:pt x="409451" y="496138"/>
                  </a:lnTo>
                  <a:lnTo>
                    <a:pt x="797563" y="496138"/>
                  </a:lnTo>
                  <a:lnTo>
                    <a:pt x="818830" y="491844"/>
                  </a:lnTo>
                  <a:lnTo>
                    <a:pt x="836196" y="480136"/>
                  </a:lnTo>
                  <a:lnTo>
                    <a:pt x="847905" y="462769"/>
                  </a:lnTo>
                  <a:lnTo>
                    <a:pt x="852198" y="441502"/>
                  </a:lnTo>
                  <a:lnTo>
                    <a:pt x="852198" y="222973"/>
                  </a:lnTo>
                  <a:lnTo>
                    <a:pt x="847905" y="201714"/>
                  </a:lnTo>
                  <a:lnTo>
                    <a:pt x="836196" y="184351"/>
                  </a:lnTo>
                  <a:lnTo>
                    <a:pt x="818830" y="172644"/>
                  </a:lnTo>
                  <a:lnTo>
                    <a:pt x="797563" y="168351"/>
                  </a:lnTo>
                  <a:lnTo>
                    <a:pt x="409463" y="168351"/>
                  </a:lnTo>
                  <a:lnTo>
                    <a:pt x="409463" y="54711"/>
                  </a:lnTo>
                  <a:lnTo>
                    <a:pt x="390048" y="13077"/>
                  </a:lnTo>
                  <a:lnTo>
                    <a:pt x="369776" y="1498"/>
                  </a:lnTo>
                  <a:lnTo>
                    <a:pt x="36233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3" name="object 23"/>
            <p:cNvSpPr/>
            <p:nvPr/>
          </p:nvSpPr>
          <p:spPr>
            <a:xfrm>
              <a:off x="5660332" y="5272979"/>
              <a:ext cx="852805" cy="664845"/>
            </a:xfrm>
            <a:custGeom>
              <a:avLst/>
              <a:gdLst/>
              <a:ahLst/>
              <a:cxnLst/>
              <a:rect l="l" t="t" r="r" b="b"/>
              <a:pathLst>
                <a:path w="852804" h="664845">
                  <a:moveTo>
                    <a:pt x="17414" y="372452"/>
                  </a:moveTo>
                  <a:lnTo>
                    <a:pt x="317236" y="649986"/>
                  </a:lnTo>
                  <a:lnTo>
                    <a:pt x="335981" y="661254"/>
                  </a:lnTo>
                  <a:lnTo>
                    <a:pt x="356865" y="664351"/>
                  </a:lnTo>
                  <a:lnTo>
                    <a:pt x="377385" y="659392"/>
                  </a:lnTo>
                  <a:lnTo>
                    <a:pt x="405649" y="629469"/>
                  </a:lnTo>
                  <a:lnTo>
                    <a:pt x="409451" y="609777"/>
                  </a:lnTo>
                  <a:lnTo>
                    <a:pt x="409451" y="496138"/>
                  </a:lnTo>
                  <a:lnTo>
                    <a:pt x="797563" y="496138"/>
                  </a:lnTo>
                  <a:lnTo>
                    <a:pt x="818830" y="491844"/>
                  </a:lnTo>
                  <a:lnTo>
                    <a:pt x="836196" y="480136"/>
                  </a:lnTo>
                  <a:lnTo>
                    <a:pt x="847905" y="462769"/>
                  </a:lnTo>
                  <a:lnTo>
                    <a:pt x="852198" y="441502"/>
                  </a:lnTo>
                  <a:lnTo>
                    <a:pt x="852198" y="222973"/>
                  </a:lnTo>
                  <a:lnTo>
                    <a:pt x="847905" y="201714"/>
                  </a:lnTo>
                  <a:lnTo>
                    <a:pt x="836196" y="184351"/>
                  </a:lnTo>
                  <a:lnTo>
                    <a:pt x="818830" y="172644"/>
                  </a:lnTo>
                  <a:lnTo>
                    <a:pt x="797563" y="168351"/>
                  </a:lnTo>
                  <a:lnTo>
                    <a:pt x="409463" y="168351"/>
                  </a:lnTo>
                  <a:lnTo>
                    <a:pt x="409463" y="54711"/>
                  </a:lnTo>
                  <a:lnTo>
                    <a:pt x="390048" y="13077"/>
                  </a:lnTo>
                  <a:lnTo>
                    <a:pt x="362334" y="0"/>
                  </a:lnTo>
                  <a:lnTo>
                    <a:pt x="354828" y="76"/>
                  </a:lnTo>
                  <a:lnTo>
                    <a:pt x="317236" y="14503"/>
                  </a:lnTo>
                  <a:lnTo>
                    <a:pt x="17414" y="292036"/>
                  </a:lnTo>
                  <a:lnTo>
                    <a:pt x="0" y="330417"/>
                  </a:lnTo>
                  <a:lnTo>
                    <a:pt x="3345" y="351263"/>
                  </a:lnTo>
                  <a:lnTo>
                    <a:pt x="14836" y="369874"/>
                  </a:lnTo>
                  <a:lnTo>
                    <a:pt x="15662" y="370763"/>
                  </a:lnTo>
                  <a:lnTo>
                    <a:pt x="16525" y="371627"/>
                  </a:lnTo>
                  <a:lnTo>
                    <a:pt x="17414" y="372452"/>
                  </a:lnTo>
                  <a:close/>
                </a:path>
              </a:pathLst>
            </a:custGeom>
            <a:ln w="21247">
              <a:solidFill>
                <a:srgbClr val="000000"/>
              </a:solidFill>
            </a:ln>
          </p:spPr>
          <p:txBody>
            <a:bodyPr wrap="square" lIns="0" tIns="0" rIns="0" bIns="0" rtlCol="0"/>
            <a:lstStyle/>
            <a:p>
              <a:endParaRPr sz="1600">
                <a:latin typeface="Grammarsaurus" pitchFamily="2" charset="0"/>
              </a:endParaRPr>
            </a:p>
          </p:txBody>
        </p:sp>
        <p:sp>
          <p:nvSpPr>
            <p:cNvPr id="24" name="object 24"/>
            <p:cNvSpPr/>
            <p:nvPr/>
          </p:nvSpPr>
          <p:spPr>
            <a:xfrm>
              <a:off x="8135091" y="1502702"/>
              <a:ext cx="2066289" cy="852805"/>
            </a:xfrm>
            <a:custGeom>
              <a:avLst/>
              <a:gdLst/>
              <a:ahLst/>
              <a:cxnLst/>
              <a:rect l="l" t="t" r="r" b="b"/>
              <a:pathLst>
                <a:path w="2066290" h="852805">
                  <a:moveTo>
                    <a:pt x="1937931" y="0"/>
                  </a:moveTo>
                  <a:lnTo>
                    <a:pt x="128346" y="0"/>
                  </a:lnTo>
                  <a:lnTo>
                    <a:pt x="78390" y="10086"/>
                  </a:lnTo>
                  <a:lnTo>
                    <a:pt x="37593" y="37593"/>
                  </a:lnTo>
                  <a:lnTo>
                    <a:pt x="10086" y="78390"/>
                  </a:lnTo>
                  <a:lnTo>
                    <a:pt x="0" y="128346"/>
                  </a:lnTo>
                  <a:lnTo>
                    <a:pt x="0" y="724128"/>
                  </a:lnTo>
                  <a:lnTo>
                    <a:pt x="10086" y="774084"/>
                  </a:lnTo>
                  <a:lnTo>
                    <a:pt x="37593" y="814881"/>
                  </a:lnTo>
                  <a:lnTo>
                    <a:pt x="78390" y="842388"/>
                  </a:lnTo>
                  <a:lnTo>
                    <a:pt x="128346" y="852474"/>
                  </a:lnTo>
                  <a:lnTo>
                    <a:pt x="1937931" y="852474"/>
                  </a:lnTo>
                  <a:lnTo>
                    <a:pt x="1987887" y="842388"/>
                  </a:lnTo>
                  <a:lnTo>
                    <a:pt x="2028683" y="814881"/>
                  </a:lnTo>
                  <a:lnTo>
                    <a:pt x="2056190" y="774084"/>
                  </a:lnTo>
                  <a:lnTo>
                    <a:pt x="2066277" y="724128"/>
                  </a:lnTo>
                  <a:lnTo>
                    <a:pt x="2066277" y="128346"/>
                  </a:lnTo>
                  <a:lnTo>
                    <a:pt x="2056190" y="78390"/>
                  </a:lnTo>
                  <a:lnTo>
                    <a:pt x="2028683" y="37593"/>
                  </a:lnTo>
                  <a:lnTo>
                    <a:pt x="1987887" y="10086"/>
                  </a:lnTo>
                  <a:lnTo>
                    <a:pt x="1937931" y="0"/>
                  </a:lnTo>
                  <a:close/>
                </a:path>
              </a:pathLst>
            </a:custGeom>
            <a:solidFill>
              <a:srgbClr val="F1F1F1"/>
            </a:solidFill>
          </p:spPr>
          <p:txBody>
            <a:bodyPr wrap="square" lIns="0" tIns="0" rIns="0" bIns="0" rtlCol="0"/>
            <a:lstStyle/>
            <a:p>
              <a:endParaRPr sz="1600">
                <a:latin typeface="Grammarsaurus" pitchFamily="2" charset="0"/>
              </a:endParaRPr>
            </a:p>
          </p:txBody>
        </p:sp>
        <p:sp>
          <p:nvSpPr>
            <p:cNvPr id="25" name="object 25"/>
            <p:cNvSpPr/>
            <p:nvPr/>
          </p:nvSpPr>
          <p:spPr>
            <a:xfrm>
              <a:off x="8135091" y="1502702"/>
              <a:ext cx="2066289" cy="852805"/>
            </a:xfrm>
            <a:custGeom>
              <a:avLst/>
              <a:gdLst/>
              <a:ahLst/>
              <a:cxnLst/>
              <a:rect l="l" t="t" r="r" b="b"/>
              <a:pathLst>
                <a:path w="2066290" h="852805">
                  <a:moveTo>
                    <a:pt x="128346" y="852474"/>
                  </a:moveTo>
                  <a:lnTo>
                    <a:pt x="1937931" y="852474"/>
                  </a:lnTo>
                  <a:lnTo>
                    <a:pt x="1987887" y="842388"/>
                  </a:lnTo>
                  <a:lnTo>
                    <a:pt x="2028683" y="814881"/>
                  </a:lnTo>
                  <a:lnTo>
                    <a:pt x="2056190" y="774084"/>
                  </a:lnTo>
                  <a:lnTo>
                    <a:pt x="2066277" y="724128"/>
                  </a:lnTo>
                  <a:lnTo>
                    <a:pt x="2066277" y="128346"/>
                  </a:lnTo>
                  <a:lnTo>
                    <a:pt x="2056190" y="78390"/>
                  </a:lnTo>
                  <a:lnTo>
                    <a:pt x="2028683" y="37593"/>
                  </a:lnTo>
                  <a:lnTo>
                    <a:pt x="1987887" y="10086"/>
                  </a:lnTo>
                  <a:lnTo>
                    <a:pt x="1937931" y="0"/>
                  </a:lnTo>
                  <a:lnTo>
                    <a:pt x="128346" y="0"/>
                  </a:lnTo>
                  <a:lnTo>
                    <a:pt x="78390" y="10086"/>
                  </a:lnTo>
                  <a:lnTo>
                    <a:pt x="37593" y="37593"/>
                  </a:lnTo>
                  <a:lnTo>
                    <a:pt x="10086" y="78390"/>
                  </a:lnTo>
                  <a:lnTo>
                    <a:pt x="0" y="128346"/>
                  </a:lnTo>
                  <a:lnTo>
                    <a:pt x="0" y="724128"/>
                  </a:lnTo>
                  <a:lnTo>
                    <a:pt x="10086" y="774084"/>
                  </a:lnTo>
                  <a:lnTo>
                    <a:pt x="37593" y="814881"/>
                  </a:lnTo>
                  <a:lnTo>
                    <a:pt x="78390" y="842388"/>
                  </a:lnTo>
                  <a:lnTo>
                    <a:pt x="128346" y="852474"/>
                  </a:lnTo>
                  <a:close/>
                </a:path>
              </a:pathLst>
            </a:custGeom>
            <a:ln w="11836">
              <a:solidFill>
                <a:srgbClr val="06152F"/>
              </a:solidFill>
            </a:ln>
          </p:spPr>
          <p:txBody>
            <a:bodyPr wrap="square" lIns="0" tIns="0" rIns="0" bIns="0" rtlCol="0"/>
            <a:lstStyle/>
            <a:p>
              <a:endParaRPr sz="1600">
                <a:latin typeface="Grammarsaurus" pitchFamily="2" charset="0"/>
              </a:endParaRPr>
            </a:p>
          </p:txBody>
        </p:sp>
      </p:grpSp>
      <p:sp>
        <p:nvSpPr>
          <p:cNvPr id="26" name="object 26"/>
          <p:cNvSpPr txBox="1"/>
          <p:nvPr/>
        </p:nvSpPr>
        <p:spPr>
          <a:xfrm>
            <a:off x="8267384" y="1612663"/>
            <a:ext cx="1809750" cy="576440"/>
          </a:xfrm>
          <a:prstGeom prst="rect">
            <a:avLst/>
          </a:prstGeom>
        </p:spPr>
        <p:txBody>
          <a:bodyPr vert="horz" wrap="square" lIns="0" tIns="12065" rIns="0" bIns="0" rtlCol="0">
            <a:spAutoFit/>
          </a:bodyPr>
          <a:lstStyle/>
          <a:p>
            <a:pPr marL="12065" marR="5080" algn="ctr">
              <a:lnSpc>
                <a:spcPct val="101899"/>
              </a:lnSpc>
              <a:spcBef>
                <a:spcPts val="95"/>
              </a:spcBef>
            </a:pPr>
            <a:r>
              <a:rPr sz="1200" dirty="0">
                <a:solidFill>
                  <a:srgbClr val="1D242C"/>
                </a:solidFill>
                <a:latin typeface="Grammarsaurus" pitchFamily="2" charset="0"/>
                <a:cs typeface="Arial MT"/>
              </a:rPr>
              <a:t>The mature plant produces flowers that attract pollinators.</a:t>
            </a:r>
            <a:endParaRPr sz="1200" dirty="0">
              <a:latin typeface="Grammarsaurus" pitchFamily="2" charset="0"/>
              <a:cs typeface="Arial MT"/>
            </a:endParaRPr>
          </a:p>
        </p:txBody>
      </p:sp>
      <p:grpSp>
        <p:nvGrpSpPr>
          <p:cNvPr id="27" name="object 27"/>
          <p:cNvGrpSpPr/>
          <p:nvPr/>
        </p:nvGrpSpPr>
        <p:grpSpPr>
          <a:xfrm>
            <a:off x="8649145" y="3969588"/>
            <a:ext cx="2298700" cy="864869"/>
            <a:chOff x="8649145" y="3969588"/>
            <a:chExt cx="2298700" cy="864869"/>
          </a:xfrm>
        </p:grpSpPr>
        <p:sp>
          <p:nvSpPr>
            <p:cNvPr id="28" name="object 28"/>
            <p:cNvSpPr/>
            <p:nvPr/>
          </p:nvSpPr>
          <p:spPr>
            <a:xfrm>
              <a:off x="8655178" y="3975620"/>
              <a:ext cx="2286635" cy="852805"/>
            </a:xfrm>
            <a:custGeom>
              <a:avLst/>
              <a:gdLst/>
              <a:ahLst/>
              <a:cxnLst/>
              <a:rect l="l" t="t" r="r" b="b"/>
              <a:pathLst>
                <a:path w="2286634" h="852804">
                  <a:moveTo>
                    <a:pt x="2158060" y="0"/>
                  </a:moveTo>
                  <a:lnTo>
                    <a:pt x="128346" y="0"/>
                  </a:lnTo>
                  <a:lnTo>
                    <a:pt x="78390" y="10086"/>
                  </a:lnTo>
                  <a:lnTo>
                    <a:pt x="37593" y="37593"/>
                  </a:lnTo>
                  <a:lnTo>
                    <a:pt x="10086" y="78390"/>
                  </a:lnTo>
                  <a:lnTo>
                    <a:pt x="0" y="128346"/>
                  </a:lnTo>
                  <a:lnTo>
                    <a:pt x="0" y="724128"/>
                  </a:lnTo>
                  <a:lnTo>
                    <a:pt x="10086" y="774084"/>
                  </a:lnTo>
                  <a:lnTo>
                    <a:pt x="37593" y="814881"/>
                  </a:lnTo>
                  <a:lnTo>
                    <a:pt x="78390" y="842388"/>
                  </a:lnTo>
                  <a:lnTo>
                    <a:pt x="128346" y="852474"/>
                  </a:lnTo>
                  <a:lnTo>
                    <a:pt x="2158060" y="852474"/>
                  </a:lnTo>
                  <a:lnTo>
                    <a:pt x="2208016" y="842388"/>
                  </a:lnTo>
                  <a:lnTo>
                    <a:pt x="2248812" y="814881"/>
                  </a:lnTo>
                  <a:lnTo>
                    <a:pt x="2276319" y="774084"/>
                  </a:lnTo>
                  <a:lnTo>
                    <a:pt x="2286406" y="724128"/>
                  </a:lnTo>
                  <a:lnTo>
                    <a:pt x="2286406" y="128346"/>
                  </a:lnTo>
                  <a:lnTo>
                    <a:pt x="2276319" y="78390"/>
                  </a:lnTo>
                  <a:lnTo>
                    <a:pt x="2248812" y="37593"/>
                  </a:lnTo>
                  <a:lnTo>
                    <a:pt x="2208016" y="10086"/>
                  </a:lnTo>
                  <a:lnTo>
                    <a:pt x="2158060" y="0"/>
                  </a:lnTo>
                  <a:close/>
                </a:path>
              </a:pathLst>
            </a:custGeom>
            <a:solidFill>
              <a:srgbClr val="F1F1F1"/>
            </a:solidFill>
          </p:spPr>
          <p:txBody>
            <a:bodyPr wrap="square" lIns="0" tIns="0" rIns="0" bIns="0" rtlCol="0"/>
            <a:lstStyle/>
            <a:p>
              <a:endParaRPr sz="1600">
                <a:latin typeface="Grammarsaurus" pitchFamily="2" charset="0"/>
              </a:endParaRPr>
            </a:p>
          </p:txBody>
        </p:sp>
        <p:sp>
          <p:nvSpPr>
            <p:cNvPr id="29" name="object 29"/>
            <p:cNvSpPr/>
            <p:nvPr/>
          </p:nvSpPr>
          <p:spPr>
            <a:xfrm>
              <a:off x="8655178" y="3975620"/>
              <a:ext cx="2286635" cy="852805"/>
            </a:xfrm>
            <a:custGeom>
              <a:avLst/>
              <a:gdLst/>
              <a:ahLst/>
              <a:cxnLst/>
              <a:rect l="l" t="t" r="r" b="b"/>
              <a:pathLst>
                <a:path w="2286634" h="852804">
                  <a:moveTo>
                    <a:pt x="128346" y="852474"/>
                  </a:moveTo>
                  <a:lnTo>
                    <a:pt x="2158060" y="852474"/>
                  </a:lnTo>
                  <a:lnTo>
                    <a:pt x="2208016" y="842388"/>
                  </a:lnTo>
                  <a:lnTo>
                    <a:pt x="2248812" y="814881"/>
                  </a:lnTo>
                  <a:lnTo>
                    <a:pt x="2276319" y="774084"/>
                  </a:lnTo>
                  <a:lnTo>
                    <a:pt x="2286406" y="724128"/>
                  </a:lnTo>
                  <a:lnTo>
                    <a:pt x="2286406" y="128346"/>
                  </a:lnTo>
                  <a:lnTo>
                    <a:pt x="2276319" y="78390"/>
                  </a:lnTo>
                  <a:lnTo>
                    <a:pt x="2248812" y="37593"/>
                  </a:lnTo>
                  <a:lnTo>
                    <a:pt x="2208016" y="10086"/>
                  </a:lnTo>
                  <a:lnTo>
                    <a:pt x="2158060" y="0"/>
                  </a:lnTo>
                  <a:lnTo>
                    <a:pt x="128346" y="0"/>
                  </a:lnTo>
                  <a:lnTo>
                    <a:pt x="78390" y="10086"/>
                  </a:lnTo>
                  <a:lnTo>
                    <a:pt x="37593" y="37593"/>
                  </a:lnTo>
                  <a:lnTo>
                    <a:pt x="10086" y="78390"/>
                  </a:lnTo>
                  <a:lnTo>
                    <a:pt x="0" y="128346"/>
                  </a:lnTo>
                  <a:lnTo>
                    <a:pt x="0" y="724128"/>
                  </a:lnTo>
                  <a:lnTo>
                    <a:pt x="10086" y="774084"/>
                  </a:lnTo>
                  <a:lnTo>
                    <a:pt x="37593" y="814881"/>
                  </a:lnTo>
                  <a:lnTo>
                    <a:pt x="78390" y="842388"/>
                  </a:lnTo>
                  <a:lnTo>
                    <a:pt x="128346" y="852474"/>
                  </a:lnTo>
                  <a:close/>
                </a:path>
              </a:pathLst>
            </a:custGeom>
            <a:ln w="11836">
              <a:solidFill>
                <a:srgbClr val="06152F"/>
              </a:solidFill>
            </a:ln>
          </p:spPr>
          <p:txBody>
            <a:bodyPr wrap="square" lIns="0" tIns="0" rIns="0" bIns="0" rtlCol="0"/>
            <a:lstStyle/>
            <a:p>
              <a:endParaRPr sz="1600">
                <a:latin typeface="Grammarsaurus" pitchFamily="2" charset="0"/>
              </a:endParaRPr>
            </a:p>
          </p:txBody>
        </p:sp>
      </p:grpSp>
      <p:sp>
        <p:nvSpPr>
          <p:cNvPr id="30" name="object 30"/>
          <p:cNvSpPr txBox="1"/>
          <p:nvPr/>
        </p:nvSpPr>
        <p:spPr>
          <a:xfrm>
            <a:off x="9172259" y="4112266"/>
            <a:ext cx="1248410" cy="388055"/>
          </a:xfrm>
          <a:prstGeom prst="rect">
            <a:avLst/>
          </a:prstGeom>
        </p:spPr>
        <p:txBody>
          <a:bodyPr vert="horz" wrap="square" lIns="0" tIns="12065" rIns="0" bIns="0" rtlCol="0">
            <a:spAutoFit/>
          </a:bodyPr>
          <a:lstStyle/>
          <a:p>
            <a:pPr marL="12700" marR="5080" indent="2540">
              <a:lnSpc>
                <a:spcPct val="101899"/>
              </a:lnSpc>
              <a:spcBef>
                <a:spcPts val="95"/>
              </a:spcBef>
            </a:pPr>
            <a:r>
              <a:rPr sz="1200" dirty="0">
                <a:solidFill>
                  <a:srgbClr val="1D242C"/>
                </a:solidFill>
                <a:latin typeface="Grammarsaurus" pitchFamily="2" charset="0"/>
                <a:cs typeface="Arial MT"/>
              </a:rPr>
              <a:t>Once </a:t>
            </a:r>
            <a:r>
              <a:rPr sz="1200" b="1" dirty="0">
                <a:solidFill>
                  <a:srgbClr val="1D242C"/>
                </a:solidFill>
                <a:latin typeface="Grammarsaurus" pitchFamily="2" charset="0"/>
                <a:cs typeface="Arial"/>
              </a:rPr>
              <a:t>pollination and fertilisation</a:t>
            </a:r>
            <a:endParaRPr sz="1200" dirty="0">
              <a:latin typeface="Grammarsaurus" pitchFamily="2" charset="0"/>
              <a:cs typeface="Arial"/>
            </a:endParaRPr>
          </a:p>
        </p:txBody>
      </p:sp>
      <p:sp>
        <p:nvSpPr>
          <p:cNvPr id="31" name="object 31"/>
          <p:cNvSpPr txBox="1"/>
          <p:nvPr/>
        </p:nvSpPr>
        <p:spPr>
          <a:xfrm>
            <a:off x="8893610" y="4513813"/>
            <a:ext cx="1926790" cy="200696"/>
          </a:xfrm>
          <a:prstGeom prst="rect">
            <a:avLst/>
          </a:prstGeom>
        </p:spPr>
        <p:txBody>
          <a:bodyPr vert="horz" wrap="square" lIns="0" tIns="15875" rIns="0" bIns="0" rtlCol="0">
            <a:spAutoFit/>
          </a:bodyPr>
          <a:lstStyle/>
          <a:p>
            <a:pPr marL="12700">
              <a:lnSpc>
                <a:spcPct val="100000"/>
              </a:lnSpc>
              <a:spcBef>
                <a:spcPts val="125"/>
              </a:spcBef>
            </a:pPr>
            <a:r>
              <a:rPr sz="1200" dirty="0">
                <a:solidFill>
                  <a:srgbClr val="1D242C"/>
                </a:solidFill>
                <a:latin typeface="Grammarsaurus" pitchFamily="2" charset="0"/>
                <a:cs typeface="Arial MT"/>
              </a:rPr>
              <a:t>have occurred, seeds form.</a:t>
            </a:r>
            <a:endParaRPr sz="1200" dirty="0">
              <a:latin typeface="Grammarsaurus" pitchFamily="2" charset="0"/>
              <a:cs typeface="Arial MT"/>
            </a:endParaRPr>
          </a:p>
        </p:txBody>
      </p:sp>
      <p:grpSp>
        <p:nvGrpSpPr>
          <p:cNvPr id="32" name="object 32"/>
          <p:cNvGrpSpPr/>
          <p:nvPr/>
        </p:nvGrpSpPr>
        <p:grpSpPr>
          <a:xfrm>
            <a:off x="5486400" y="4471822"/>
            <a:ext cx="1300480" cy="701040"/>
            <a:chOff x="5474999" y="4471822"/>
            <a:chExt cx="1300480" cy="701040"/>
          </a:xfrm>
        </p:grpSpPr>
        <p:sp>
          <p:nvSpPr>
            <p:cNvPr id="33" name="object 33"/>
            <p:cNvSpPr/>
            <p:nvPr/>
          </p:nvSpPr>
          <p:spPr>
            <a:xfrm>
              <a:off x="5481031" y="4477854"/>
              <a:ext cx="1288415" cy="688975"/>
            </a:xfrm>
            <a:custGeom>
              <a:avLst/>
              <a:gdLst/>
              <a:ahLst/>
              <a:cxnLst/>
              <a:rect l="l" t="t" r="r" b="b"/>
              <a:pathLst>
                <a:path w="1288415" h="688975">
                  <a:moveTo>
                    <a:pt x="1160068" y="0"/>
                  </a:move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lnTo>
                    <a:pt x="1160068" y="688898"/>
                  </a:lnTo>
                  <a:lnTo>
                    <a:pt x="1210024" y="678812"/>
                  </a:lnTo>
                  <a:lnTo>
                    <a:pt x="1250821" y="651305"/>
                  </a:lnTo>
                  <a:lnTo>
                    <a:pt x="1278328" y="610508"/>
                  </a:lnTo>
                  <a:lnTo>
                    <a:pt x="1288414" y="560552"/>
                  </a:lnTo>
                  <a:lnTo>
                    <a:pt x="1288414" y="128333"/>
                  </a:lnTo>
                  <a:lnTo>
                    <a:pt x="1278328" y="78379"/>
                  </a:lnTo>
                  <a:lnTo>
                    <a:pt x="1250821" y="37587"/>
                  </a:lnTo>
                  <a:lnTo>
                    <a:pt x="1210024" y="10084"/>
                  </a:lnTo>
                  <a:lnTo>
                    <a:pt x="1160068"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4" name="object 34"/>
            <p:cNvSpPr/>
            <p:nvPr/>
          </p:nvSpPr>
          <p:spPr>
            <a:xfrm>
              <a:off x="5481031" y="4477854"/>
              <a:ext cx="1288415" cy="688975"/>
            </a:xfrm>
            <a:custGeom>
              <a:avLst/>
              <a:gdLst/>
              <a:ahLst/>
              <a:cxnLst/>
              <a:rect l="l" t="t" r="r" b="b"/>
              <a:pathLst>
                <a:path w="1288415" h="688975">
                  <a:moveTo>
                    <a:pt x="128346" y="688898"/>
                  </a:moveTo>
                  <a:lnTo>
                    <a:pt x="1160068" y="688898"/>
                  </a:lnTo>
                  <a:lnTo>
                    <a:pt x="1210024" y="678812"/>
                  </a:lnTo>
                  <a:lnTo>
                    <a:pt x="1250821" y="651305"/>
                  </a:lnTo>
                  <a:lnTo>
                    <a:pt x="1278328" y="610508"/>
                  </a:lnTo>
                  <a:lnTo>
                    <a:pt x="1288414" y="560552"/>
                  </a:lnTo>
                  <a:lnTo>
                    <a:pt x="1288414" y="128333"/>
                  </a:lnTo>
                  <a:lnTo>
                    <a:pt x="1278328" y="78379"/>
                  </a:lnTo>
                  <a:lnTo>
                    <a:pt x="1250821" y="37587"/>
                  </a:lnTo>
                  <a:lnTo>
                    <a:pt x="1210024" y="10084"/>
                  </a:lnTo>
                  <a:lnTo>
                    <a:pt x="1160068" y="0"/>
                  </a:ln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close/>
                </a:path>
              </a:pathLst>
            </a:custGeom>
            <a:ln w="11836">
              <a:solidFill>
                <a:srgbClr val="06152F"/>
              </a:solidFill>
            </a:ln>
          </p:spPr>
          <p:txBody>
            <a:bodyPr wrap="square" lIns="0" tIns="0" rIns="0" bIns="0" rtlCol="0"/>
            <a:lstStyle/>
            <a:p>
              <a:endParaRPr sz="1600">
                <a:latin typeface="Grammarsaurus" pitchFamily="2" charset="0"/>
              </a:endParaRPr>
            </a:p>
          </p:txBody>
        </p:sp>
      </p:grpSp>
      <p:sp>
        <p:nvSpPr>
          <p:cNvPr id="35" name="object 35"/>
          <p:cNvSpPr txBox="1"/>
          <p:nvPr/>
        </p:nvSpPr>
        <p:spPr>
          <a:xfrm>
            <a:off x="5625465" y="4448171"/>
            <a:ext cx="1080135" cy="570028"/>
          </a:xfrm>
          <a:prstGeom prst="rect">
            <a:avLst/>
          </a:prstGeom>
        </p:spPr>
        <p:txBody>
          <a:bodyPr vert="horz" wrap="square" lIns="0" tIns="15875" rIns="0" bIns="0" rtlCol="0">
            <a:spAutoFit/>
          </a:bodyPr>
          <a:lstStyle/>
          <a:p>
            <a:pPr marL="80645">
              <a:lnSpc>
                <a:spcPct val="100000"/>
              </a:lnSpc>
              <a:spcBef>
                <a:spcPts val="125"/>
              </a:spcBef>
            </a:pPr>
            <a:br>
              <a:rPr lang="en-US" sz="1200" dirty="0">
                <a:solidFill>
                  <a:srgbClr val="1D242C"/>
                </a:solidFill>
                <a:latin typeface="Grammarsaurus" pitchFamily="2" charset="0"/>
                <a:cs typeface="Arial MT"/>
              </a:rPr>
            </a:br>
            <a:r>
              <a:rPr sz="1200" dirty="0">
                <a:solidFill>
                  <a:srgbClr val="1D242C"/>
                </a:solidFill>
                <a:latin typeface="Grammarsaurus" pitchFamily="2" charset="0"/>
                <a:cs typeface="Arial MT"/>
              </a:rPr>
              <a:t>The seeds are</a:t>
            </a:r>
            <a:endParaRPr sz="1200" dirty="0">
              <a:latin typeface="Grammarsaurus" pitchFamily="2" charset="0"/>
              <a:cs typeface="Arial MT"/>
            </a:endParaRPr>
          </a:p>
          <a:p>
            <a:pPr marL="12700">
              <a:lnSpc>
                <a:spcPct val="100000"/>
              </a:lnSpc>
              <a:spcBef>
                <a:spcPts val="30"/>
              </a:spcBef>
              <a:tabLst>
                <a:tab pos="1027430" algn="l"/>
              </a:tabLst>
            </a:pPr>
            <a:r>
              <a:rPr sz="1200" b="1" dirty="0">
                <a:solidFill>
                  <a:srgbClr val="1D242C"/>
                </a:solidFill>
                <a:latin typeface="Grammarsaurus" pitchFamily="2" charset="0"/>
                <a:cs typeface="Arial"/>
              </a:rPr>
              <a:t>dispersed	</a:t>
            </a:r>
            <a:r>
              <a:rPr sz="1200" dirty="0">
                <a:solidFill>
                  <a:srgbClr val="1D242C"/>
                </a:solidFill>
                <a:latin typeface="Grammarsaurus" pitchFamily="2" charset="0"/>
                <a:cs typeface="Arial MT"/>
              </a:rPr>
              <a:t>.</a:t>
            </a:r>
            <a:endParaRPr sz="1200" dirty="0">
              <a:latin typeface="Grammarsaurus" pitchFamily="2" charset="0"/>
              <a:cs typeface="Arial MT"/>
            </a:endParaRPr>
          </a:p>
        </p:txBody>
      </p:sp>
      <p:grpSp>
        <p:nvGrpSpPr>
          <p:cNvPr id="36" name="object 36"/>
          <p:cNvGrpSpPr/>
          <p:nvPr/>
        </p:nvGrpSpPr>
        <p:grpSpPr>
          <a:xfrm>
            <a:off x="1244386" y="4150428"/>
            <a:ext cx="1733550" cy="701040"/>
            <a:chOff x="1244386" y="4150428"/>
            <a:chExt cx="1733550" cy="701040"/>
          </a:xfrm>
        </p:grpSpPr>
        <p:sp>
          <p:nvSpPr>
            <p:cNvPr id="37" name="object 37"/>
            <p:cNvSpPr/>
            <p:nvPr/>
          </p:nvSpPr>
          <p:spPr>
            <a:xfrm>
              <a:off x="1250419" y="4156460"/>
              <a:ext cx="1721485" cy="688975"/>
            </a:xfrm>
            <a:custGeom>
              <a:avLst/>
              <a:gdLst/>
              <a:ahLst/>
              <a:cxnLst/>
              <a:rect l="l" t="t" r="r" b="b"/>
              <a:pathLst>
                <a:path w="1721485" h="688975">
                  <a:moveTo>
                    <a:pt x="1592783" y="0"/>
                  </a:move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lnTo>
                    <a:pt x="1592783" y="688898"/>
                  </a:lnTo>
                  <a:lnTo>
                    <a:pt x="1642744" y="678812"/>
                  </a:lnTo>
                  <a:lnTo>
                    <a:pt x="1683540" y="651305"/>
                  </a:lnTo>
                  <a:lnTo>
                    <a:pt x="1711044" y="610508"/>
                  </a:lnTo>
                  <a:lnTo>
                    <a:pt x="1721129" y="560552"/>
                  </a:lnTo>
                  <a:lnTo>
                    <a:pt x="1721129" y="128333"/>
                  </a:lnTo>
                  <a:lnTo>
                    <a:pt x="1711044" y="78379"/>
                  </a:lnTo>
                  <a:lnTo>
                    <a:pt x="1683540" y="37587"/>
                  </a:lnTo>
                  <a:lnTo>
                    <a:pt x="1642744" y="10084"/>
                  </a:lnTo>
                  <a:lnTo>
                    <a:pt x="1592783"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8" name="object 38"/>
            <p:cNvSpPr/>
            <p:nvPr/>
          </p:nvSpPr>
          <p:spPr>
            <a:xfrm>
              <a:off x="1250419" y="4156460"/>
              <a:ext cx="1721485" cy="688975"/>
            </a:xfrm>
            <a:custGeom>
              <a:avLst/>
              <a:gdLst/>
              <a:ahLst/>
              <a:cxnLst/>
              <a:rect l="l" t="t" r="r" b="b"/>
              <a:pathLst>
                <a:path w="1721485" h="688975">
                  <a:moveTo>
                    <a:pt x="128346" y="688898"/>
                  </a:moveTo>
                  <a:lnTo>
                    <a:pt x="1592783" y="688898"/>
                  </a:lnTo>
                  <a:lnTo>
                    <a:pt x="1642744" y="678812"/>
                  </a:lnTo>
                  <a:lnTo>
                    <a:pt x="1683540" y="651305"/>
                  </a:lnTo>
                  <a:lnTo>
                    <a:pt x="1711044" y="610508"/>
                  </a:lnTo>
                  <a:lnTo>
                    <a:pt x="1721129" y="560552"/>
                  </a:lnTo>
                  <a:lnTo>
                    <a:pt x="1721129" y="128333"/>
                  </a:lnTo>
                  <a:lnTo>
                    <a:pt x="1711044" y="78379"/>
                  </a:lnTo>
                  <a:lnTo>
                    <a:pt x="1683540" y="37587"/>
                  </a:lnTo>
                  <a:lnTo>
                    <a:pt x="1642744" y="10084"/>
                  </a:lnTo>
                  <a:lnTo>
                    <a:pt x="1592783" y="0"/>
                  </a:ln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close/>
                </a:path>
              </a:pathLst>
            </a:custGeom>
            <a:ln w="11836">
              <a:solidFill>
                <a:srgbClr val="06152F"/>
              </a:solidFill>
            </a:ln>
          </p:spPr>
          <p:txBody>
            <a:bodyPr wrap="square" lIns="0" tIns="0" rIns="0" bIns="0" rtlCol="0"/>
            <a:lstStyle/>
            <a:p>
              <a:endParaRPr sz="1600">
                <a:latin typeface="Grammarsaurus" pitchFamily="2" charset="0"/>
              </a:endParaRPr>
            </a:p>
          </p:txBody>
        </p:sp>
      </p:grpSp>
      <p:sp>
        <p:nvSpPr>
          <p:cNvPr id="39" name="object 39"/>
          <p:cNvSpPr txBox="1"/>
          <p:nvPr/>
        </p:nvSpPr>
        <p:spPr>
          <a:xfrm>
            <a:off x="1371600" y="4306294"/>
            <a:ext cx="1494790" cy="388055"/>
          </a:xfrm>
          <a:prstGeom prst="rect">
            <a:avLst/>
          </a:prstGeom>
        </p:spPr>
        <p:txBody>
          <a:bodyPr vert="horz" wrap="square" lIns="0" tIns="12065" rIns="0" bIns="0" rtlCol="0">
            <a:spAutoFit/>
          </a:bodyPr>
          <a:lstStyle/>
          <a:p>
            <a:pPr marL="12700" marR="5080" indent="-3175" algn="ctr">
              <a:lnSpc>
                <a:spcPct val="101899"/>
              </a:lnSpc>
              <a:spcBef>
                <a:spcPts val="95"/>
              </a:spcBef>
            </a:pPr>
            <a:r>
              <a:rPr sz="1200" dirty="0">
                <a:solidFill>
                  <a:srgbClr val="1D242C"/>
                </a:solidFill>
                <a:latin typeface="Grammarsaurus" pitchFamily="2" charset="0"/>
                <a:cs typeface="Arial MT"/>
              </a:rPr>
              <a:t>The seed settles and begins to </a:t>
            </a:r>
            <a:r>
              <a:rPr sz="1200" b="1" dirty="0">
                <a:solidFill>
                  <a:srgbClr val="1D242C"/>
                </a:solidFill>
                <a:latin typeface="Grammarsaurus" pitchFamily="2" charset="0"/>
                <a:cs typeface="Arial"/>
              </a:rPr>
              <a:t>germinate</a:t>
            </a:r>
            <a:r>
              <a:rPr sz="1200" dirty="0">
                <a:solidFill>
                  <a:srgbClr val="1D242C"/>
                </a:solidFill>
                <a:latin typeface="Grammarsaurus" pitchFamily="2" charset="0"/>
                <a:cs typeface="Arial MT"/>
              </a:rPr>
              <a:t>.</a:t>
            </a:r>
            <a:endParaRPr sz="1200" dirty="0">
              <a:latin typeface="Grammarsaurus" pitchFamily="2" charset="0"/>
              <a:cs typeface="Arial MT"/>
            </a:endParaRPr>
          </a:p>
        </p:txBody>
      </p:sp>
      <p:grpSp>
        <p:nvGrpSpPr>
          <p:cNvPr id="40" name="object 40"/>
          <p:cNvGrpSpPr/>
          <p:nvPr/>
        </p:nvGrpSpPr>
        <p:grpSpPr>
          <a:xfrm>
            <a:off x="1783119" y="1619104"/>
            <a:ext cx="1733550" cy="701040"/>
            <a:chOff x="1782725" y="1657717"/>
            <a:chExt cx="1733550" cy="701040"/>
          </a:xfrm>
        </p:grpSpPr>
        <p:sp>
          <p:nvSpPr>
            <p:cNvPr id="41" name="object 41"/>
            <p:cNvSpPr/>
            <p:nvPr/>
          </p:nvSpPr>
          <p:spPr>
            <a:xfrm>
              <a:off x="1788758" y="1663749"/>
              <a:ext cx="1721485" cy="688975"/>
            </a:xfrm>
            <a:custGeom>
              <a:avLst/>
              <a:gdLst/>
              <a:ahLst/>
              <a:cxnLst/>
              <a:rect l="l" t="t" r="r" b="b"/>
              <a:pathLst>
                <a:path w="1721485" h="688975">
                  <a:moveTo>
                    <a:pt x="1592783" y="0"/>
                  </a:move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lnTo>
                    <a:pt x="1592783" y="688898"/>
                  </a:lnTo>
                  <a:lnTo>
                    <a:pt x="1642744" y="678812"/>
                  </a:lnTo>
                  <a:lnTo>
                    <a:pt x="1683540" y="651305"/>
                  </a:lnTo>
                  <a:lnTo>
                    <a:pt x="1711044" y="610508"/>
                  </a:lnTo>
                  <a:lnTo>
                    <a:pt x="1721129" y="560552"/>
                  </a:lnTo>
                  <a:lnTo>
                    <a:pt x="1721129" y="128333"/>
                  </a:lnTo>
                  <a:lnTo>
                    <a:pt x="1711044" y="78379"/>
                  </a:lnTo>
                  <a:lnTo>
                    <a:pt x="1683540" y="37587"/>
                  </a:lnTo>
                  <a:lnTo>
                    <a:pt x="1642744" y="10084"/>
                  </a:lnTo>
                  <a:lnTo>
                    <a:pt x="1592783" y="0"/>
                  </a:lnTo>
                  <a:close/>
                </a:path>
              </a:pathLst>
            </a:custGeom>
            <a:solidFill>
              <a:srgbClr val="F1F1F1"/>
            </a:solidFill>
          </p:spPr>
          <p:txBody>
            <a:bodyPr wrap="square" lIns="0" tIns="0" rIns="0" bIns="0" rtlCol="0"/>
            <a:lstStyle/>
            <a:p>
              <a:endParaRPr sz="1600">
                <a:latin typeface="Grammarsaurus" pitchFamily="2" charset="0"/>
              </a:endParaRPr>
            </a:p>
          </p:txBody>
        </p:sp>
        <p:sp>
          <p:nvSpPr>
            <p:cNvPr id="42" name="object 42"/>
            <p:cNvSpPr/>
            <p:nvPr/>
          </p:nvSpPr>
          <p:spPr>
            <a:xfrm>
              <a:off x="1788758" y="1663749"/>
              <a:ext cx="1721485" cy="688975"/>
            </a:xfrm>
            <a:custGeom>
              <a:avLst/>
              <a:gdLst/>
              <a:ahLst/>
              <a:cxnLst/>
              <a:rect l="l" t="t" r="r" b="b"/>
              <a:pathLst>
                <a:path w="1721485" h="688975">
                  <a:moveTo>
                    <a:pt x="128346" y="688898"/>
                  </a:moveTo>
                  <a:lnTo>
                    <a:pt x="1592783" y="688898"/>
                  </a:lnTo>
                  <a:lnTo>
                    <a:pt x="1642744" y="678812"/>
                  </a:lnTo>
                  <a:lnTo>
                    <a:pt x="1683540" y="651305"/>
                  </a:lnTo>
                  <a:lnTo>
                    <a:pt x="1711044" y="610508"/>
                  </a:lnTo>
                  <a:lnTo>
                    <a:pt x="1721129" y="560552"/>
                  </a:lnTo>
                  <a:lnTo>
                    <a:pt x="1721129" y="128333"/>
                  </a:lnTo>
                  <a:lnTo>
                    <a:pt x="1711044" y="78379"/>
                  </a:lnTo>
                  <a:lnTo>
                    <a:pt x="1683540" y="37587"/>
                  </a:lnTo>
                  <a:lnTo>
                    <a:pt x="1642744" y="10084"/>
                  </a:lnTo>
                  <a:lnTo>
                    <a:pt x="1592783" y="0"/>
                  </a:lnTo>
                  <a:lnTo>
                    <a:pt x="128346" y="0"/>
                  </a:lnTo>
                  <a:lnTo>
                    <a:pt x="78390" y="10084"/>
                  </a:lnTo>
                  <a:lnTo>
                    <a:pt x="37593" y="37587"/>
                  </a:lnTo>
                  <a:lnTo>
                    <a:pt x="10086" y="78379"/>
                  </a:lnTo>
                  <a:lnTo>
                    <a:pt x="0" y="128333"/>
                  </a:lnTo>
                  <a:lnTo>
                    <a:pt x="0" y="560552"/>
                  </a:lnTo>
                  <a:lnTo>
                    <a:pt x="10086" y="610508"/>
                  </a:lnTo>
                  <a:lnTo>
                    <a:pt x="37593" y="651305"/>
                  </a:lnTo>
                  <a:lnTo>
                    <a:pt x="78390" y="678812"/>
                  </a:lnTo>
                  <a:lnTo>
                    <a:pt x="128346" y="688898"/>
                  </a:lnTo>
                  <a:close/>
                </a:path>
              </a:pathLst>
            </a:custGeom>
            <a:ln w="11836">
              <a:solidFill>
                <a:srgbClr val="06152F"/>
              </a:solidFill>
            </a:ln>
          </p:spPr>
          <p:txBody>
            <a:bodyPr wrap="square" lIns="0" tIns="0" rIns="0" bIns="0" rtlCol="0"/>
            <a:lstStyle/>
            <a:p>
              <a:endParaRPr sz="1600">
                <a:latin typeface="Grammarsaurus" pitchFamily="2" charset="0"/>
              </a:endParaRPr>
            </a:p>
          </p:txBody>
        </p:sp>
      </p:grpSp>
      <p:sp>
        <p:nvSpPr>
          <p:cNvPr id="43" name="object 43"/>
          <p:cNvSpPr txBox="1"/>
          <p:nvPr/>
        </p:nvSpPr>
        <p:spPr>
          <a:xfrm>
            <a:off x="1794005" y="1775597"/>
            <a:ext cx="1629929" cy="388055"/>
          </a:xfrm>
          <a:prstGeom prst="rect">
            <a:avLst/>
          </a:prstGeom>
        </p:spPr>
        <p:txBody>
          <a:bodyPr vert="horz" wrap="square" lIns="0" tIns="12065" rIns="0" bIns="0" rtlCol="0">
            <a:spAutoFit/>
          </a:bodyPr>
          <a:lstStyle/>
          <a:p>
            <a:pPr marL="9525" marR="5080" algn="ctr">
              <a:lnSpc>
                <a:spcPct val="101899"/>
              </a:lnSpc>
              <a:spcBef>
                <a:spcPts val="95"/>
              </a:spcBef>
            </a:pPr>
            <a:r>
              <a:rPr sz="1200" dirty="0">
                <a:solidFill>
                  <a:srgbClr val="1D242C"/>
                </a:solidFill>
                <a:latin typeface="Grammarsaurus" pitchFamily="2" charset="0"/>
                <a:cs typeface="Arial MT"/>
              </a:rPr>
              <a:t>The </a:t>
            </a:r>
            <a:r>
              <a:rPr sz="1200" b="1" dirty="0">
                <a:solidFill>
                  <a:srgbClr val="1D242C"/>
                </a:solidFill>
                <a:latin typeface="Grammarsaurus" pitchFamily="2" charset="0"/>
                <a:cs typeface="Arial"/>
              </a:rPr>
              <a:t>seedling </a:t>
            </a:r>
            <a:r>
              <a:rPr sz="1200" dirty="0">
                <a:solidFill>
                  <a:srgbClr val="1D242C"/>
                </a:solidFill>
                <a:latin typeface="Grammarsaurus" pitchFamily="2" charset="0"/>
                <a:cs typeface="Arial MT"/>
              </a:rPr>
              <a:t>grows into a mature plant.</a:t>
            </a:r>
            <a:endParaRPr sz="1200" dirty="0">
              <a:latin typeface="Grammarsaurus" pitchFamily="2" charset="0"/>
              <a:cs typeface="Arial MT"/>
            </a:endParaRPr>
          </a:p>
        </p:txBody>
      </p:sp>
      <p:grpSp>
        <p:nvGrpSpPr>
          <p:cNvPr id="44" name="object 44"/>
          <p:cNvGrpSpPr/>
          <p:nvPr/>
        </p:nvGrpSpPr>
        <p:grpSpPr>
          <a:xfrm>
            <a:off x="2308447" y="1435017"/>
            <a:ext cx="8411210" cy="4836795"/>
            <a:chOff x="2308447" y="1435017"/>
            <a:chExt cx="8411210" cy="4836795"/>
          </a:xfrm>
        </p:grpSpPr>
        <p:pic>
          <p:nvPicPr>
            <p:cNvPr id="45" name="object 45"/>
            <p:cNvPicPr/>
            <p:nvPr/>
          </p:nvPicPr>
          <p:blipFill>
            <a:blip r:embed="rId3" cstate="print"/>
            <a:stretch>
              <a:fillRect/>
            </a:stretch>
          </p:blipFill>
          <p:spPr>
            <a:xfrm>
              <a:off x="4777111" y="1440840"/>
              <a:ext cx="1991048" cy="1328037"/>
            </a:xfrm>
            <a:prstGeom prst="rect">
              <a:avLst/>
            </a:prstGeom>
          </p:spPr>
        </p:pic>
        <p:sp>
          <p:nvSpPr>
            <p:cNvPr id="46" name="object 46"/>
            <p:cNvSpPr/>
            <p:nvPr/>
          </p:nvSpPr>
          <p:spPr>
            <a:xfrm>
              <a:off x="4774387" y="1440840"/>
              <a:ext cx="1997075" cy="1328420"/>
            </a:xfrm>
            <a:custGeom>
              <a:avLst/>
              <a:gdLst/>
              <a:ahLst/>
              <a:cxnLst/>
              <a:rect l="l" t="t" r="r" b="b"/>
              <a:pathLst>
                <a:path w="1997075" h="1328420">
                  <a:moveTo>
                    <a:pt x="1996503" y="1328039"/>
                  </a:moveTo>
                  <a:lnTo>
                    <a:pt x="0" y="1328039"/>
                  </a:lnTo>
                  <a:lnTo>
                    <a:pt x="0" y="0"/>
                  </a:lnTo>
                  <a:lnTo>
                    <a:pt x="1996503" y="0"/>
                  </a:lnTo>
                  <a:lnTo>
                    <a:pt x="1996503" y="1328039"/>
                  </a:lnTo>
                  <a:close/>
                </a:path>
              </a:pathLst>
            </a:custGeom>
            <a:ln w="11645">
              <a:solidFill>
                <a:srgbClr val="221F1F"/>
              </a:solidFill>
            </a:ln>
          </p:spPr>
          <p:txBody>
            <a:bodyPr wrap="square" lIns="0" tIns="0" rIns="0" bIns="0" rtlCol="0"/>
            <a:lstStyle/>
            <a:p>
              <a:endParaRPr sz="1600">
                <a:latin typeface="Grammarsaurus" pitchFamily="2" charset="0"/>
              </a:endParaRPr>
            </a:p>
          </p:txBody>
        </p:sp>
        <p:pic>
          <p:nvPicPr>
            <p:cNvPr id="47" name="object 47"/>
            <p:cNvPicPr/>
            <p:nvPr/>
          </p:nvPicPr>
          <p:blipFill>
            <a:blip r:embed="rId4" cstate="print"/>
            <a:stretch>
              <a:fillRect/>
            </a:stretch>
          </p:blipFill>
          <p:spPr>
            <a:xfrm>
              <a:off x="2313889" y="2596451"/>
              <a:ext cx="1996122" cy="1327785"/>
            </a:xfrm>
            <a:prstGeom prst="rect">
              <a:avLst/>
            </a:prstGeom>
          </p:spPr>
        </p:pic>
        <p:sp>
          <p:nvSpPr>
            <p:cNvPr id="48" name="object 48"/>
            <p:cNvSpPr/>
            <p:nvPr/>
          </p:nvSpPr>
          <p:spPr>
            <a:xfrm>
              <a:off x="2314270" y="2596451"/>
              <a:ext cx="1996439" cy="1327785"/>
            </a:xfrm>
            <a:custGeom>
              <a:avLst/>
              <a:gdLst/>
              <a:ahLst/>
              <a:cxnLst/>
              <a:rect l="l" t="t" r="r" b="b"/>
              <a:pathLst>
                <a:path w="1996439" h="1327785">
                  <a:moveTo>
                    <a:pt x="1996122" y="1327785"/>
                  </a:moveTo>
                  <a:lnTo>
                    <a:pt x="0" y="1327785"/>
                  </a:lnTo>
                  <a:lnTo>
                    <a:pt x="0" y="0"/>
                  </a:lnTo>
                  <a:lnTo>
                    <a:pt x="1996122" y="0"/>
                  </a:lnTo>
                  <a:lnTo>
                    <a:pt x="1996122" y="1327785"/>
                  </a:lnTo>
                  <a:close/>
                </a:path>
              </a:pathLst>
            </a:custGeom>
            <a:ln w="11645">
              <a:solidFill>
                <a:srgbClr val="221F1F"/>
              </a:solidFill>
            </a:ln>
          </p:spPr>
          <p:txBody>
            <a:bodyPr wrap="square" lIns="0" tIns="0" rIns="0" bIns="0" rtlCol="0"/>
            <a:lstStyle/>
            <a:p>
              <a:endParaRPr sz="1600">
                <a:latin typeface="Grammarsaurus" pitchFamily="2" charset="0"/>
              </a:endParaRPr>
            </a:p>
          </p:txBody>
        </p:sp>
        <p:pic>
          <p:nvPicPr>
            <p:cNvPr id="49" name="object 49"/>
            <p:cNvPicPr/>
            <p:nvPr/>
          </p:nvPicPr>
          <p:blipFill>
            <a:blip r:embed="rId5" cstate="print"/>
            <a:stretch>
              <a:fillRect/>
            </a:stretch>
          </p:blipFill>
          <p:spPr>
            <a:xfrm>
              <a:off x="7175461" y="2542070"/>
              <a:ext cx="1984108" cy="1319796"/>
            </a:xfrm>
            <a:prstGeom prst="rect">
              <a:avLst/>
            </a:prstGeom>
          </p:spPr>
        </p:pic>
        <p:sp>
          <p:nvSpPr>
            <p:cNvPr id="50" name="object 50"/>
            <p:cNvSpPr/>
            <p:nvPr/>
          </p:nvSpPr>
          <p:spPr>
            <a:xfrm>
              <a:off x="7175461" y="2542070"/>
              <a:ext cx="1984375" cy="1320165"/>
            </a:xfrm>
            <a:custGeom>
              <a:avLst/>
              <a:gdLst/>
              <a:ahLst/>
              <a:cxnLst/>
              <a:rect l="l" t="t" r="r" b="b"/>
              <a:pathLst>
                <a:path w="1984375" h="1320164">
                  <a:moveTo>
                    <a:pt x="1984121" y="1319796"/>
                  </a:moveTo>
                  <a:lnTo>
                    <a:pt x="0" y="1319796"/>
                  </a:lnTo>
                  <a:lnTo>
                    <a:pt x="0" y="0"/>
                  </a:lnTo>
                  <a:lnTo>
                    <a:pt x="1984121" y="0"/>
                  </a:lnTo>
                  <a:lnTo>
                    <a:pt x="1984121" y="1319796"/>
                  </a:lnTo>
                  <a:close/>
                </a:path>
              </a:pathLst>
            </a:custGeom>
            <a:ln w="11645">
              <a:solidFill>
                <a:srgbClr val="221F1F"/>
              </a:solidFill>
            </a:ln>
          </p:spPr>
          <p:txBody>
            <a:bodyPr wrap="square" lIns="0" tIns="0" rIns="0" bIns="0" rtlCol="0"/>
            <a:lstStyle/>
            <a:p>
              <a:endParaRPr sz="1600">
                <a:latin typeface="Grammarsaurus" pitchFamily="2" charset="0"/>
              </a:endParaRPr>
            </a:p>
          </p:txBody>
        </p:sp>
        <p:pic>
          <p:nvPicPr>
            <p:cNvPr id="51" name="object 51"/>
            <p:cNvPicPr/>
            <p:nvPr/>
          </p:nvPicPr>
          <p:blipFill>
            <a:blip r:embed="rId6" cstate="print"/>
            <a:stretch>
              <a:fillRect/>
            </a:stretch>
          </p:blipFill>
          <p:spPr>
            <a:xfrm>
              <a:off x="7006361" y="4937721"/>
              <a:ext cx="1995754" cy="1327543"/>
            </a:xfrm>
            <a:prstGeom prst="rect">
              <a:avLst/>
            </a:prstGeom>
          </p:spPr>
        </p:pic>
        <p:sp>
          <p:nvSpPr>
            <p:cNvPr id="52" name="object 52"/>
            <p:cNvSpPr/>
            <p:nvPr/>
          </p:nvSpPr>
          <p:spPr>
            <a:xfrm>
              <a:off x="7005993" y="4935220"/>
              <a:ext cx="1997075" cy="1328420"/>
            </a:xfrm>
            <a:custGeom>
              <a:avLst/>
              <a:gdLst/>
              <a:ahLst/>
              <a:cxnLst/>
              <a:rect l="l" t="t" r="r" b="b"/>
              <a:pathLst>
                <a:path w="1997075" h="1328420">
                  <a:moveTo>
                    <a:pt x="1996503" y="1328038"/>
                  </a:moveTo>
                  <a:lnTo>
                    <a:pt x="0" y="1328038"/>
                  </a:lnTo>
                  <a:lnTo>
                    <a:pt x="0" y="0"/>
                  </a:lnTo>
                  <a:lnTo>
                    <a:pt x="1996503" y="0"/>
                  </a:lnTo>
                  <a:lnTo>
                    <a:pt x="1996503" y="1328038"/>
                  </a:lnTo>
                  <a:close/>
                </a:path>
              </a:pathLst>
            </a:custGeom>
            <a:ln w="11645">
              <a:solidFill>
                <a:srgbClr val="221F1F"/>
              </a:solidFill>
            </a:ln>
          </p:spPr>
          <p:txBody>
            <a:bodyPr wrap="square" lIns="0" tIns="0" rIns="0" bIns="0" rtlCol="0"/>
            <a:lstStyle/>
            <a:p>
              <a:endParaRPr sz="1600">
                <a:latin typeface="Grammarsaurus" pitchFamily="2" charset="0"/>
              </a:endParaRPr>
            </a:p>
          </p:txBody>
        </p:sp>
        <p:pic>
          <p:nvPicPr>
            <p:cNvPr id="53" name="object 53"/>
            <p:cNvPicPr/>
            <p:nvPr/>
          </p:nvPicPr>
          <p:blipFill>
            <a:blip r:embed="rId7" cstate="print"/>
            <a:stretch>
              <a:fillRect/>
            </a:stretch>
          </p:blipFill>
          <p:spPr>
            <a:xfrm>
              <a:off x="3225647" y="4943818"/>
              <a:ext cx="1989899" cy="1323644"/>
            </a:xfrm>
            <a:prstGeom prst="rect">
              <a:avLst/>
            </a:prstGeom>
          </p:spPr>
        </p:pic>
        <p:sp>
          <p:nvSpPr>
            <p:cNvPr id="54" name="object 54"/>
            <p:cNvSpPr/>
            <p:nvPr/>
          </p:nvSpPr>
          <p:spPr>
            <a:xfrm>
              <a:off x="3223209" y="4942966"/>
              <a:ext cx="1990089" cy="1323340"/>
            </a:xfrm>
            <a:custGeom>
              <a:avLst/>
              <a:gdLst/>
              <a:ahLst/>
              <a:cxnLst/>
              <a:rect l="l" t="t" r="r" b="b"/>
              <a:pathLst>
                <a:path w="1990089" h="1323339">
                  <a:moveTo>
                    <a:pt x="1989899" y="1322882"/>
                  </a:moveTo>
                  <a:lnTo>
                    <a:pt x="4889" y="1322882"/>
                  </a:lnTo>
                  <a:lnTo>
                    <a:pt x="4889" y="2489"/>
                  </a:lnTo>
                  <a:lnTo>
                    <a:pt x="1989899" y="2489"/>
                  </a:lnTo>
                  <a:lnTo>
                    <a:pt x="1989899" y="1322882"/>
                  </a:lnTo>
                  <a:close/>
                </a:path>
                <a:path w="1990089" h="1323339">
                  <a:moveTo>
                    <a:pt x="1985010" y="1320393"/>
                  </a:moveTo>
                  <a:lnTo>
                    <a:pt x="0" y="1320393"/>
                  </a:lnTo>
                  <a:lnTo>
                    <a:pt x="0" y="0"/>
                  </a:lnTo>
                  <a:lnTo>
                    <a:pt x="1985010" y="0"/>
                  </a:lnTo>
                  <a:lnTo>
                    <a:pt x="1985010" y="1320393"/>
                  </a:lnTo>
                  <a:close/>
                </a:path>
              </a:pathLst>
            </a:custGeom>
            <a:ln w="11645">
              <a:solidFill>
                <a:srgbClr val="221F1F"/>
              </a:solidFill>
            </a:ln>
          </p:spPr>
          <p:txBody>
            <a:bodyPr wrap="square" lIns="0" tIns="0" rIns="0" bIns="0" rtlCol="0"/>
            <a:lstStyle/>
            <a:p>
              <a:endParaRPr sz="1600">
                <a:latin typeface="Grammarsaurus" pitchFamily="2" charset="0"/>
              </a:endParaRPr>
            </a:p>
          </p:txBody>
        </p:sp>
        <p:pic>
          <p:nvPicPr>
            <p:cNvPr id="55" name="object 55"/>
            <p:cNvPicPr/>
            <p:nvPr/>
          </p:nvPicPr>
          <p:blipFill>
            <a:blip r:embed="rId8" cstate="print"/>
            <a:stretch>
              <a:fillRect/>
            </a:stretch>
          </p:blipFill>
          <p:spPr>
            <a:xfrm>
              <a:off x="6342212" y="4809638"/>
              <a:ext cx="259838" cy="259828"/>
            </a:xfrm>
            <a:prstGeom prst="rect">
              <a:avLst/>
            </a:prstGeom>
          </p:spPr>
        </p:pic>
        <p:pic>
          <p:nvPicPr>
            <p:cNvPr id="56" name="object 56"/>
            <p:cNvPicPr/>
            <p:nvPr/>
          </p:nvPicPr>
          <p:blipFill>
            <a:blip r:embed="rId9" cstate="print"/>
            <a:stretch>
              <a:fillRect/>
            </a:stretch>
          </p:blipFill>
          <p:spPr>
            <a:xfrm>
              <a:off x="10466387" y="4079341"/>
              <a:ext cx="250278" cy="219151"/>
            </a:xfrm>
            <a:prstGeom prst="rect">
              <a:avLst/>
            </a:prstGeom>
          </p:spPr>
        </p:pic>
        <p:sp>
          <p:nvSpPr>
            <p:cNvPr id="57" name="object 57"/>
            <p:cNvSpPr/>
            <p:nvPr/>
          </p:nvSpPr>
          <p:spPr>
            <a:xfrm>
              <a:off x="10466387" y="4283824"/>
              <a:ext cx="250825" cy="15240"/>
            </a:xfrm>
            <a:custGeom>
              <a:avLst/>
              <a:gdLst/>
              <a:ahLst/>
              <a:cxnLst/>
              <a:rect l="l" t="t" r="r" b="b"/>
              <a:pathLst>
                <a:path w="250825" h="15239">
                  <a:moveTo>
                    <a:pt x="0" y="0"/>
                  </a:moveTo>
                  <a:lnTo>
                    <a:pt x="250278" y="0"/>
                  </a:lnTo>
                  <a:lnTo>
                    <a:pt x="250278" y="14668"/>
                  </a:lnTo>
                  <a:lnTo>
                    <a:pt x="0" y="14668"/>
                  </a:lnTo>
                  <a:lnTo>
                    <a:pt x="0" y="0"/>
                  </a:lnTo>
                  <a:close/>
                </a:path>
              </a:pathLst>
            </a:custGeom>
            <a:ln w="5067">
              <a:solidFill>
                <a:srgbClr val="000000"/>
              </a:solidFill>
            </a:ln>
          </p:spPr>
          <p:txBody>
            <a:bodyPr wrap="square" lIns="0" tIns="0" rIns="0" bIns="0" rtlCol="0"/>
            <a:lstStyle/>
            <a:p>
              <a:endParaRPr sz="1600">
                <a:latin typeface="Grammarsaurus" pitchFamily="2" charset="0"/>
              </a:endParaRPr>
            </a:p>
          </p:txBody>
        </p:sp>
        <p:sp>
          <p:nvSpPr>
            <p:cNvPr id="58" name="object 58"/>
            <p:cNvSpPr/>
            <p:nvPr/>
          </p:nvSpPr>
          <p:spPr>
            <a:xfrm>
              <a:off x="10493971" y="4079341"/>
              <a:ext cx="64135" cy="29845"/>
            </a:xfrm>
            <a:custGeom>
              <a:avLst/>
              <a:gdLst/>
              <a:ahLst/>
              <a:cxnLst/>
              <a:rect l="l" t="t" r="r" b="b"/>
              <a:pathLst>
                <a:path w="64134" h="29845">
                  <a:moveTo>
                    <a:pt x="0" y="14668"/>
                  </a:moveTo>
                  <a:lnTo>
                    <a:pt x="14668" y="14668"/>
                  </a:lnTo>
                  <a:lnTo>
                    <a:pt x="14668" y="29337"/>
                  </a:lnTo>
                  <a:lnTo>
                    <a:pt x="0" y="29337"/>
                  </a:lnTo>
                  <a:lnTo>
                    <a:pt x="0" y="14668"/>
                  </a:lnTo>
                  <a:close/>
                </a:path>
                <a:path w="64134" h="29845">
                  <a:moveTo>
                    <a:pt x="23736" y="0"/>
                  </a:moveTo>
                  <a:lnTo>
                    <a:pt x="39103" y="0"/>
                  </a:lnTo>
                  <a:lnTo>
                    <a:pt x="39103" y="15367"/>
                  </a:lnTo>
                  <a:lnTo>
                    <a:pt x="23736" y="15367"/>
                  </a:lnTo>
                  <a:lnTo>
                    <a:pt x="23736" y="0"/>
                  </a:lnTo>
                  <a:close/>
                </a:path>
                <a:path w="64134" h="29845">
                  <a:moveTo>
                    <a:pt x="48882" y="14668"/>
                  </a:moveTo>
                  <a:lnTo>
                    <a:pt x="63550" y="14668"/>
                  </a:lnTo>
                  <a:lnTo>
                    <a:pt x="63550" y="29337"/>
                  </a:lnTo>
                  <a:lnTo>
                    <a:pt x="48882" y="29337"/>
                  </a:lnTo>
                  <a:lnTo>
                    <a:pt x="48882" y="14668"/>
                  </a:lnTo>
                  <a:close/>
                </a:path>
              </a:pathLst>
            </a:custGeom>
            <a:ln w="4889">
              <a:solidFill>
                <a:srgbClr val="000000"/>
              </a:solidFill>
            </a:ln>
          </p:spPr>
          <p:txBody>
            <a:bodyPr wrap="square" lIns="0" tIns="0" rIns="0" bIns="0" rtlCol="0"/>
            <a:lstStyle/>
            <a:p>
              <a:endParaRPr sz="1600">
                <a:latin typeface="Grammarsaurus" pitchFamily="2" charset="0"/>
              </a:endParaRPr>
            </a:p>
          </p:txBody>
        </p:sp>
        <p:pic>
          <p:nvPicPr>
            <p:cNvPr id="59" name="object 59"/>
            <p:cNvPicPr/>
            <p:nvPr/>
          </p:nvPicPr>
          <p:blipFill>
            <a:blip r:embed="rId10" cstate="print"/>
            <a:stretch>
              <a:fillRect/>
            </a:stretch>
          </p:blipFill>
          <p:spPr>
            <a:xfrm>
              <a:off x="10607219" y="4076896"/>
              <a:ext cx="100194" cy="206936"/>
            </a:xfrm>
            <a:prstGeom prst="rect">
              <a:avLst/>
            </a:prstGeom>
          </p:spPr>
        </p:pic>
        <p:sp>
          <p:nvSpPr>
            <p:cNvPr id="60" name="object 60"/>
            <p:cNvSpPr/>
            <p:nvPr/>
          </p:nvSpPr>
          <p:spPr>
            <a:xfrm>
              <a:off x="10487546" y="4433557"/>
              <a:ext cx="125095" cy="108585"/>
            </a:xfrm>
            <a:custGeom>
              <a:avLst/>
              <a:gdLst/>
              <a:ahLst/>
              <a:cxnLst/>
              <a:rect l="l" t="t" r="r" b="b"/>
              <a:pathLst>
                <a:path w="125095" h="108585">
                  <a:moveTo>
                    <a:pt x="113614" y="80746"/>
                  </a:moveTo>
                  <a:lnTo>
                    <a:pt x="110680" y="75730"/>
                  </a:lnTo>
                  <a:lnTo>
                    <a:pt x="93560" y="39573"/>
                  </a:lnTo>
                  <a:lnTo>
                    <a:pt x="81445" y="20091"/>
                  </a:lnTo>
                  <a:lnTo>
                    <a:pt x="68580" y="10617"/>
                  </a:lnTo>
                  <a:lnTo>
                    <a:pt x="49212" y="4457"/>
                  </a:lnTo>
                  <a:lnTo>
                    <a:pt x="27724" y="342"/>
                  </a:lnTo>
                  <a:lnTo>
                    <a:pt x="12344" y="0"/>
                  </a:lnTo>
                  <a:lnTo>
                    <a:pt x="3086" y="1346"/>
                  </a:lnTo>
                  <a:lnTo>
                    <a:pt x="0" y="2260"/>
                  </a:lnTo>
                  <a:lnTo>
                    <a:pt x="23812" y="5981"/>
                  </a:lnTo>
                  <a:lnTo>
                    <a:pt x="36550" y="10744"/>
                  </a:lnTo>
                  <a:lnTo>
                    <a:pt x="42494" y="19735"/>
                  </a:lnTo>
                  <a:lnTo>
                    <a:pt x="45986" y="36118"/>
                  </a:lnTo>
                  <a:lnTo>
                    <a:pt x="53962" y="58635"/>
                  </a:lnTo>
                  <a:lnTo>
                    <a:pt x="68630" y="78930"/>
                  </a:lnTo>
                  <a:lnTo>
                    <a:pt x="87210" y="89598"/>
                  </a:lnTo>
                  <a:lnTo>
                    <a:pt x="106921" y="83210"/>
                  </a:lnTo>
                  <a:lnTo>
                    <a:pt x="113614" y="80746"/>
                  </a:lnTo>
                  <a:close/>
                </a:path>
                <a:path w="125095" h="108585">
                  <a:moveTo>
                    <a:pt x="124637" y="94919"/>
                  </a:moveTo>
                  <a:lnTo>
                    <a:pt x="117678" y="82359"/>
                  </a:lnTo>
                  <a:lnTo>
                    <a:pt x="101523" y="90563"/>
                  </a:lnTo>
                  <a:lnTo>
                    <a:pt x="108026" y="108204"/>
                  </a:lnTo>
                  <a:lnTo>
                    <a:pt x="124637" y="94919"/>
                  </a:lnTo>
                  <a:close/>
                </a:path>
              </a:pathLst>
            </a:custGeom>
            <a:solidFill>
              <a:srgbClr val="76AE2B"/>
            </a:solidFill>
          </p:spPr>
          <p:txBody>
            <a:bodyPr wrap="square" lIns="0" tIns="0" rIns="0" bIns="0" rtlCol="0"/>
            <a:lstStyle/>
            <a:p>
              <a:endParaRPr sz="1600">
                <a:latin typeface="Grammarsaurus" pitchFamily="2" charset="0"/>
              </a:endParaRPr>
            </a:p>
          </p:txBody>
        </p:sp>
        <p:pic>
          <p:nvPicPr>
            <p:cNvPr id="61" name="object 61"/>
            <p:cNvPicPr/>
            <p:nvPr/>
          </p:nvPicPr>
          <p:blipFill>
            <a:blip r:embed="rId11" cstate="print"/>
            <a:stretch>
              <a:fillRect/>
            </a:stretch>
          </p:blipFill>
          <p:spPr>
            <a:xfrm>
              <a:off x="10540958" y="4465129"/>
              <a:ext cx="50327" cy="53997"/>
            </a:xfrm>
            <a:prstGeom prst="rect">
              <a:avLst/>
            </a:prstGeom>
          </p:spPr>
        </p:pic>
        <p:sp>
          <p:nvSpPr>
            <p:cNvPr id="62" name="object 62"/>
            <p:cNvSpPr/>
            <p:nvPr/>
          </p:nvSpPr>
          <p:spPr>
            <a:xfrm>
              <a:off x="10506491" y="4334997"/>
              <a:ext cx="85725" cy="139065"/>
            </a:xfrm>
            <a:custGeom>
              <a:avLst/>
              <a:gdLst/>
              <a:ahLst/>
              <a:cxnLst/>
              <a:rect l="l" t="t" r="r" b="b"/>
              <a:pathLst>
                <a:path w="85725" h="139064">
                  <a:moveTo>
                    <a:pt x="22228" y="0"/>
                  </a:moveTo>
                  <a:lnTo>
                    <a:pt x="5236" y="7670"/>
                  </a:lnTo>
                  <a:lnTo>
                    <a:pt x="1712" y="12782"/>
                  </a:lnTo>
                  <a:lnTo>
                    <a:pt x="99" y="17181"/>
                  </a:lnTo>
                  <a:lnTo>
                    <a:pt x="0" y="23292"/>
                  </a:lnTo>
                  <a:lnTo>
                    <a:pt x="1019" y="33540"/>
                  </a:lnTo>
                  <a:lnTo>
                    <a:pt x="2518" y="47600"/>
                  </a:lnTo>
                  <a:lnTo>
                    <a:pt x="3920" y="61456"/>
                  </a:lnTo>
                  <a:lnTo>
                    <a:pt x="5363" y="76238"/>
                  </a:lnTo>
                  <a:lnTo>
                    <a:pt x="8944" y="93700"/>
                  </a:lnTo>
                  <a:lnTo>
                    <a:pt x="14367" y="98742"/>
                  </a:lnTo>
                  <a:lnTo>
                    <a:pt x="31741" y="103644"/>
                  </a:lnTo>
                  <a:lnTo>
                    <a:pt x="32223" y="104152"/>
                  </a:lnTo>
                  <a:lnTo>
                    <a:pt x="36408" y="106750"/>
                  </a:lnTo>
                  <a:lnTo>
                    <a:pt x="57738" y="119443"/>
                  </a:lnTo>
                  <a:lnTo>
                    <a:pt x="71022" y="138684"/>
                  </a:lnTo>
                  <a:lnTo>
                    <a:pt x="71635" y="111983"/>
                  </a:lnTo>
                  <a:lnTo>
                    <a:pt x="71755" y="106750"/>
                  </a:lnTo>
                  <a:lnTo>
                    <a:pt x="71826" y="103644"/>
                  </a:lnTo>
                  <a:lnTo>
                    <a:pt x="71898" y="100507"/>
                  </a:lnTo>
                  <a:lnTo>
                    <a:pt x="85259" y="69977"/>
                  </a:lnTo>
                  <a:lnTo>
                    <a:pt x="76864" y="56184"/>
                  </a:lnTo>
                  <a:lnTo>
                    <a:pt x="76216" y="53301"/>
                  </a:lnTo>
                  <a:lnTo>
                    <a:pt x="63021" y="36245"/>
                  </a:lnTo>
                  <a:lnTo>
                    <a:pt x="50575" y="22517"/>
                  </a:lnTo>
                  <a:lnTo>
                    <a:pt x="37583" y="9347"/>
                  </a:lnTo>
                  <a:lnTo>
                    <a:pt x="22228" y="0"/>
                  </a:lnTo>
                  <a:close/>
                </a:path>
              </a:pathLst>
            </a:custGeom>
            <a:solidFill>
              <a:srgbClr val="FFE0EB">
                <a:alpha val="51998"/>
              </a:srgbClr>
            </a:solidFill>
          </p:spPr>
          <p:txBody>
            <a:bodyPr wrap="square" lIns="0" tIns="0" rIns="0" bIns="0" rtlCol="0"/>
            <a:lstStyle/>
            <a:p>
              <a:endParaRPr sz="1600">
                <a:latin typeface="Grammarsaurus" pitchFamily="2" charset="0"/>
              </a:endParaRPr>
            </a:p>
          </p:txBody>
        </p:sp>
        <p:sp>
          <p:nvSpPr>
            <p:cNvPr id="63" name="object 63"/>
            <p:cNvSpPr/>
            <p:nvPr/>
          </p:nvSpPr>
          <p:spPr>
            <a:xfrm>
              <a:off x="10472433" y="4331157"/>
              <a:ext cx="125095" cy="101600"/>
            </a:xfrm>
            <a:custGeom>
              <a:avLst/>
              <a:gdLst/>
              <a:ahLst/>
              <a:cxnLst/>
              <a:rect l="l" t="t" r="r" b="b"/>
              <a:pathLst>
                <a:path w="125095" h="101600">
                  <a:moveTo>
                    <a:pt x="48120" y="101092"/>
                  </a:moveTo>
                  <a:lnTo>
                    <a:pt x="43116" y="93129"/>
                  </a:lnTo>
                  <a:lnTo>
                    <a:pt x="38303" y="73952"/>
                  </a:lnTo>
                  <a:lnTo>
                    <a:pt x="36042" y="60401"/>
                  </a:lnTo>
                  <a:lnTo>
                    <a:pt x="32994" y="51447"/>
                  </a:lnTo>
                  <a:lnTo>
                    <a:pt x="0" y="52870"/>
                  </a:lnTo>
                  <a:lnTo>
                    <a:pt x="14909" y="62103"/>
                  </a:lnTo>
                  <a:lnTo>
                    <a:pt x="24218" y="84975"/>
                  </a:lnTo>
                  <a:lnTo>
                    <a:pt x="32562" y="100330"/>
                  </a:lnTo>
                  <a:lnTo>
                    <a:pt x="48120" y="101092"/>
                  </a:lnTo>
                  <a:close/>
                </a:path>
                <a:path w="125095" h="101600">
                  <a:moveTo>
                    <a:pt x="124536" y="45935"/>
                  </a:moveTo>
                  <a:lnTo>
                    <a:pt x="122377" y="30772"/>
                  </a:lnTo>
                  <a:lnTo>
                    <a:pt x="113449" y="17640"/>
                  </a:lnTo>
                  <a:lnTo>
                    <a:pt x="95199" y="0"/>
                  </a:lnTo>
                  <a:lnTo>
                    <a:pt x="93840" y="32334"/>
                  </a:lnTo>
                  <a:lnTo>
                    <a:pt x="100418" y="44272"/>
                  </a:lnTo>
                  <a:lnTo>
                    <a:pt x="109321" y="58508"/>
                  </a:lnTo>
                  <a:lnTo>
                    <a:pt x="120523" y="75425"/>
                  </a:lnTo>
                  <a:lnTo>
                    <a:pt x="122478" y="69646"/>
                  </a:lnTo>
                  <a:lnTo>
                    <a:pt x="124536" y="45935"/>
                  </a:lnTo>
                  <a:close/>
                </a:path>
              </a:pathLst>
            </a:custGeom>
            <a:solidFill>
              <a:srgbClr val="93CC51"/>
            </a:solidFill>
          </p:spPr>
          <p:txBody>
            <a:bodyPr wrap="square" lIns="0" tIns="0" rIns="0" bIns="0" rtlCol="0"/>
            <a:lstStyle/>
            <a:p>
              <a:endParaRPr sz="1600">
                <a:latin typeface="Grammarsaurus" pitchFamily="2" charset="0"/>
              </a:endParaRPr>
            </a:p>
          </p:txBody>
        </p:sp>
        <p:sp>
          <p:nvSpPr>
            <p:cNvPr id="64" name="object 64"/>
            <p:cNvSpPr/>
            <p:nvPr/>
          </p:nvSpPr>
          <p:spPr>
            <a:xfrm>
              <a:off x="10491762" y="4325264"/>
              <a:ext cx="124460" cy="220345"/>
            </a:xfrm>
            <a:custGeom>
              <a:avLst/>
              <a:gdLst/>
              <a:ahLst/>
              <a:cxnLst/>
              <a:rect l="l" t="t" r="r" b="b"/>
              <a:pathLst>
                <a:path w="124459" h="220345">
                  <a:moveTo>
                    <a:pt x="16649" y="77774"/>
                  </a:moveTo>
                  <a:lnTo>
                    <a:pt x="10147" y="66941"/>
                  </a:lnTo>
                  <a:lnTo>
                    <a:pt x="3441" y="62293"/>
                  </a:lnTo>
                  <a:lnTo>
                    <a:pt x="1739" y="62636"/>
                  </a:lnTo>
                  <a:lnTo>
                    <a:pt x="0" y="65151"/>
                  </a:lnTo>
                  <a:lnTo>
                    <a:pt x="317" y="66878"/>
                  </a:lnTo>
                  <a:lnTo>
                    <a:pt x="1574" y="67741"/>
                  </a:lnTo>
                  <a:lnTo>
                    <a:pt x="6083" y="70954"/>
                  </a:lnTo>
                  <a:lnTo>
                    <a:pt x="11493" y="79984"/>
                  </a:lnTo>
                  <a:lnTo>
                    <a:pt x="12141" y="80416"/>
                  </a:lnTo>
                  <a:lnTo>
                    <a:pt x="12839" y="80581"/>
                  </a:lnTo>
                  <a:lnTo>
                    <a:pt x="13525" y="80746"/>
                  </a:lnTo>
                  <a:lnTo>
                    <a:pt x="14262" y="80645"/>
                  </a:lnTo>
                  <a:lnTo>
                    <a:pt x="16217" y="79476"/>
                  </a:lnTo>
                  <a:lnTo>
                    <a:pt x="16649" y="77774"/>
                  </a:lnTo>
                  <a:close/>
                </a:path>
                <a:path w="124459" h="220345">
                  <a:moveTo>
                    <a:pt x="89903" y="49822"/>
                  </a:moveTo>
                  <a:lnTo>
                    <a:pt x="86893" y="37769"/>
                  </a:lnTo>
                  <a:lnTo>
                    <a:pt x="85382" y="36855"/>
                  </a:lnTo>
                  <a:lnTo>
                    <a:pt x="82423" y="37617"/>
                  </a:lnTo>
                  <a:lnTo>
                    <a:pt x="81521" y="39128"/>
                  </a:lnTo>
                  <a:lnTo>
                    <a:pt x="84226" y="49999"/>
                  </a:lnTo>
                  <a:lnTo>
                    <a:pt x="82867" y="57124"/>
                  </a:lnTo>
                  <a:lnTo>
                    <a:pt x="83794" y="58534"/>
                  </a:lnTo>
                  <a:lnTo>
                    <a:pt x="85242" y="58877"/>
                  </a:lnTo>
                  <a:lnTo>
                    <a:pt x="86855" y="59182"/>
                  </a:lnTo>
                  <a:lnTo>
                    <a:pt x="88315" y="58204"/>
                  </a:lnTo>
                  <a:lnTo>
                    <a:pt x="89903" y="49822"/>
                  </a:lnTo>
                  <a:close/>
                </a:path>
                <a:path w="124459" h="220345">
                  <a:moveTo>
                    <a:pt x="105727" y="194424"/>
                  </a:moveTo>
                  <a:lnTo>
                    <a:pt x="82423" y="156146"/>
                  </a:lnTo>
                  <a:lnTo>
                    <a:pt x="45491" y="124091"/>
                  </a:lnTo>
                  <a:lnTo>
                    <a:pt x="37274" y="120675"/>
                  </a:lnTo>
                  <a:lnTo>
                    <a:pt x="35648" y="121742"/>
                  </a:lnTo>
                  <a:lnTo>
                    <a:pt x="34823" y="124688"/>
                  </a:lnTo>
                  <a:lnTo>
                    <a:pt x="35687" y="126212"/>
                  </a:lnTo>
                  <a:lnTo>
                    <a:pt x="37160" y="126631"/>
                  </a:lnTo>
                  <a:lnTo>
                    <a:pt x="43141" y="129197"/>
                  </a:lnTo>
                  <a:lnTo>
                    <a:pt x="58115" y="139141"/>
                  </a:lnTo>
                  <a:lnTo>
                    <a:pt x="78320" y="160032"/>
                  </a:lnTo>
                  <a:lnTo>
                    <a:pt x="100063" y="195453"/>
                  </a:lnTo>
                  <a:lnTo>
                    <a:pt x="100444" y="196240"/>
                  </a:lnTo>
                  <a:lnTo>
                    <a:pt x="101142" y="196773"/>
                  </a:lnTo>
                  <a:lnTo>
                    <a:pt x="101930" y="196951"/>
                  </a:lnTo>
                  <a:lnTo>
                    <a:pt x="102527" y="197091"/>
                  </a:lnTo>
                  <a:lnTo>
                    <a:pt x="103174" y="197040"/>
                  </a:lnTo>
                  <a:lnTo>
                    <a:pt x="105156" y="196075"/>
                  </a:lnTo>
                  <a:lnTo>
                    <a:pt x="105727" y="194424"/>
                  </a:lnTo>
                  <a:close/>
                </a:path>
                <a:path w="124459" h="220345">
                  <a:moveTo>
                    <a:pt x="106095" y="80276"/>
                  </a:moveTo>
                  <a:lnTo>
                    <a:pt x="91909" y="22504"/>
                  </a:lnTo>
                  <a:lnTo>
                    <a:pt x="71818" y="0"/>
                  </a:lnTo>
                  <a:lnTo>
                    <a:pt x="69773" y="1409"/>
                  </a:lnTo>
                  <a:lnTo>
                    <a:pt x="69342" y="2705"/>
                  </a:lnTo>
                  <a:lnTo>
                    <a:pt x="69748" y="3886"/>
                  </a:lnTo>
                  <a:lnTo>
                    <a:pt x="73329" y="19329"/>
                  </a:lnTo>
                  <a:lnTo>
                    <a:pt x="73444" y="30848"/>
                  </a:lnTo>
                  <a:lnTo>
                    <a:pt x="72047" y="38087"/>
                  </a:lnTo>
                  <a:lnTo>
                    <a:pt x="71081" y="40716"/>
                  </a:lnTo>
                  <a:lnTo>
                    <a:pt x="70383" y="42075"/>
                  </a:lnTo>
                  <a:lnTo>
                    <a:pt x="70916" y="43738"/>
                  </a:lnTo>
                  <a:lnTo>
                    <a:pt x="73647" y="45135"/>
                  </a:lnTo>
                  <a:lnTo>
                    <a:pt x="75311" y="44602"/>
                  </a:lnTo>
                  <a:lnTo>
                    <a:pt x="76022" y="43243"/>
                  </a:lnTo>
                  <a:lnTo>
                    <a:pt x="76974" y="40932"/>
                  </a:lnTo>
                  <a:lnTo>
                    <a:pt x="78511" y="34925"/>
                  </a:lnTo>
                  <a:lnTo>
                    <a:pt x="79273" y="25450"/>
                  </a:lnTo>
                  <a:lnTo>
                    <a:pt x="77901" y="12712"/>
                  </a:lnTo>
                  <a:lnTo>
                    <a:pt x="85788" y="23406"/>
                  </a:lnTo>
                  <a:lnTo>
                    <a:pt x="93637" y="38366"/>
                  </a:lnTo>
                  <a:lnTo>
                    <a:pt x="99288" y="57289"/>
                  </a:lnTo>
                  <a:lnTo>
                    <a:pt x="100558" y="79908"/>
                  </a:lnTo>
                  <a:lnTo>
                    <a:pt x="100469" y="81280"/>
                  </a:lnTo>
                  <a:lnTo>
                    <a:pt x="101396" y="82486"/>
                  </a:lnTo>
                  <a:lnTo>
                    <a:pt x="102692" y="82791"/>
                  </a:lnTo>
                  <a:lnTo>
                    <a:pt x="104673" y="82956"/>
                  </a:lnTo>
                  <a:lnTo>
                    <a:pt x="105994" y="81800"/>
                  </a:lnTo>
                  <a:lnTo>
                    <a:pt x="106095" y="80276"/>
                  </a:lnTo>
                  <a:close/>
                </a:path>
                <a:path w="124459" h="220345">
                  <a:moveTo>
                    <a:pt x="124053" y="202438"/>
                  </a:moveTo>
                  <a:lnTo>
                    <a:pt x="115836" y="186232"/>
                  </a:lnTo>
                  <a:lnTo>
                    <a:pt x="114173" y="185699"/>
                  </a:lnTo>
                  <a:lnTo>
                    <a:pt x="111442" y="187071"/>
                  </a:lnTo>
                  <a:lnTo>
                    <a:pt x="110896" y="188747"/>
                  </a:lnTo>
                  <a:lnTo>
                    <a:pt x="117563" y="201930"/>
                  </a:lnTo>
                  <a:lnTo>
                    <a:pt x="107746" y="210591"/>
                  </a:lnTo>
                  <a:lnTo>
                    <a:pt x="104775" y="213055"/>
                  </a:lnTo>
                  <a:lnTo>
                    <a:pt x="98501" y="196037"/>
                  </a:lnTo>
                  <a:lnTo>
                    <a:pt x="96901" y="195313"/>
                  </a:lnTo>
                  <a:lnTo>
                    <a:pt x="94043" y="196367"/>
                  </a:lnTo>
                  <a:lnTo>
                    <a:pt x="93306" y="197967"/>
                  </a:lnTo>
                  <a:lnTo>
                    <a:pt x="100368" y="217081"/>
                  </a:lnTo>
                  <a:lnTo>
                    <a:pt x="100634" y="217944"/>
                  </a:lnTo>
                  <a:lnTo>
                    <a:pt x="100812" y="218948"/>
                  </a:lnTo>
                  <a:lnTo>
                    <a:pt x="101511" y="219798"/>
                  </a:lnTo>
                  <a:lnTo>
                    <a:pt x="102997" y="220306"/>
                  </a:lnTo>
                  <a:lnTo>
                    <a:pt x="104457" y="220078"/>
                  </a:lnTo>
                  <a:lnTo>
                    <a:pt x="107365" y="218122"/>
                  </a:lnTo>
                  <a:lnTo>
                    <a:pt x="113042" y="213347"/>
                  </a:lnTo>
                  <a:lnTo>
                    <a:pt x="123786" y="203809"/>
                  </a:lnTo>
                  <a:lnTo>
                    <a:pt x="124053" y="202438"/>
                  </a:lnTo>
                  <a:close/>
                </a:path>
              </a:pathLst>
            </a:custGeom>
            <a:solidFill>
              <a:srgbClr val="000000"/>
            </a:solidFill>
          </p:spPr>
          <p:txBody>
            <a:bodyPr wrap="square" lIns="0" tIns="0" rIns="0" bIns="0" rtlCol="0"/>
            <a:lstStyle/>
            <a:p>
              <a:endParaRPr sz="1600">
                <a:latin typeface="Grammarsaurus" pitchFamily="2" charset="0"/>
              </a:endParaRPr>
            </a:p>
          </p:txBody>
        </p:sp>
        <p:sp>
          <p:nvSpPr>
            <p:cNvPr id="65" name="object 65"/>
            <p:cNvSpPr/>
            <p:nvPr/>
          </p:nvSpPr>
          <p:spPr>
            <a:xfrm>
              <a:off x="10518343" y="4342295"/>
              <a:ext cx="19050" cy="20320"/>
            </a:xfrm>
            <a:custGeom>
              <a:avLst/>
              <a:gdLst/>
              <a:ahLst/>
              <a:cxnLst/>
              <a:rect l="l" t="t" r="r" b="b"/>
              <a:pathLst>
                <a:path w="19050" h="20320">
                  <a:moveTo>
                    <a:pt x="11303" y="5753"/>
                  </a:moveTo>
                  <a:lnTo>
                    <a:pt x="9156" y="698"/>
                  </a:lnTo>
                  <a:lnTo>
                    <a:pt x="7404" y="0"/>
                  </a:lnTo>
                  <a:lnTo>
                    <a:pt x="711" y="2844"/>
                  </a:lnTo>
                  <a:lnTo>
                    <a:pt x="0" y="4597"/>
                  </a:lnTo>
                  <a:lnTo>
                    <a:pt x="2159" y="9652"/>
                  </a:lnTo>
                  <a:lnTo>
                    <a:pt x="3911" y="10350"/>
                  </a:lnTo>
                  <a:lnTo>
                    <a:pt x="9093" y="8140"/>
                  </a:lnTo>
                  <a:lnTo>
                    <a:pt x="10604" y="7493"/>
                  </a:lnTo>
                  <a:lnTo>
                    <a:pt x="11303" y="5753"/>
                  </a:lnTo>
                  <a:close/>
                </a:path>
                <a:path w="19050" h="20320">
                  <a:moveTo>
                    <a:pt x="18567" y="15684"/>
                  </a:moveTo>
                  <a:lnTo>
                    <a:pt x="16421" y="10629"/>
                  </a:lnTo>
                  <a:lnTo>
                    <a:pt x="14668" y="9931"/>
                  </a:lnTo>
                  <a:lnTo>
                    <a:pt x="7975" y="12776"/>
                  </a:lnTo>
                  <a:lnTo>
                    <a:pt x="7264" y="14528"/>
                  </a:lnTo>
                  <a:lnTo>
                    <a:pt x="9423" y="19583"/>
                  </a:lnTo>
                  <a:lnTo>
                    <a:pt x="11176" y="20281"/>
                  </a:lnTo>
                  <a:lnTo>
                    <a:pt x="16357" y="18072"/>
                  </a:lnTo>
                  <a:lnTo>
                    <a:pt x="17868" y="17424"/>
                  </a:lnTo>
                  <a:lnTo>
                    <a:pt x="18567" y="15684"/>
                  </a:lnTo>
                  <a:close/>
                </a:path>
              </a:pathLst>
            </a:custGeom>
            <a:solidFill>
              <a:srgbClr val="EEC933"/>
            </a:solidFill>
          </p:spPr>
          <p:txBody>
            <a:bodyPr wrap="square" lIns="0" tIns="0" rIns="0" bIns="0" rtlCol="0"/>
            <a:lstStyle/>
            <a:p>
              <a:endParaRPr sz="1600">
                <a:latin typeface="Grammarsaurus" pitchFamily="2" charset="0"/>
              </a:endParaRPr>
            </a:p>
          </p:txBody>
        </p:sp>
        <p:pic>
          <p:nvPicPr>
            <p:cNvPr id="66" name="object 66"/>
            <p:cNvPicPr/>
            <p:nvPr/>
          </p:nvPicPr>
          <p:blipFill>
            <a:blip r:embed="rId12" cstate="print"/>
            <a:stretch>
              <a:fillRect/>
            </a:stretch>
          </p:blipFill>
          <p:spPr>
            <a:xfrm>
              <a:off x="10524108" y="4352023"/>
              <a:ext cx="14363" cy="10909"/>
            </a:xfrm>
            <a:prstGeom prst="rect">
              <a:avLst/>
            </a:prstGeom>
          </p:spPr>
        </p:pic>
        <p:sp>
          <p:nvSpPr>
            <p:cNvPr id="67" name="object 67"/>
            <p:cNvSpPr/>
            <p:nvPr/>
          </p:nvSpPr>
          <p:spPr>
            <a:xfrm>
              <a:off x="10508634" y="4346430"/>
              <a:ext cx="11430" cy="10795"/>
            </a:xfrm>
            <a:custGeom>
              <a:avLst/>
              <a:gdLst/>
              <a:ahLst/>
              <a:cxnLst/>
              <a:rect l="l" t="t" r="r" b="b"/>
              <a:pathLst>
                <a:path w="11429" h="10795">
                  <a:moveTo>
                    <a:pt x="7404" y="0"/>
                  </a:moveTo>
                  <a:lnTo>
                    <a:pt x="711" y="2857"/>
                  </a:lnTo>
                  <a:lnTo>
                    <a:pt x="0" y="4597"/>
                  </a:lnTo>
                  <a:lnTo>
                    <a:pt x="2159" y="9651"/>
                  </a:lnTo>
                  <a:lnTo>
                    <a:pt x="3911" y="10350"/>
                  </a:lnTo>
                  <a:lnTo>
                    <a:pt x="9093" y="8140"/>
                  </a:lnTo>
                  <a:lnTo>
                    <a:pt x="10604" y="7505"/>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68" name="object 68"/>
            <p:cNvPicPr/>
            <p:nvPr/>
          </p:nvPicPr>
          <p:blipFill>
            <a:blip r:embed="rId12" cstate="print"/>
            <a:stretch>
              <a:fillRect/>
            </a:stretch>
          </p:blipFill>
          <p:spPr>
            <a:xfrm>
              <a:off x="10507129" y="4346232"/>
              <a:ext cx="14363" cy="10909"/>
            </a:xfrm>
            <a:prstGeom prst="rect">
              <a:avLst/>
            </a:prstGeom>
          </p:spPr>
        </p:pic>
        <p:sp>
          <p:nvSpPr>
            <p:cNvPr id="69" name="object 69"/>
            <p:cNvSpPr/>
            <p:nvPr/>
          </p:nvSpPr>
          <p:spPr>
            <a:xfrm>
              <a:off x="10527593" y="4338285"/>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492"/>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sp>
          <p:nvSpPr>
            <p:cNvPr id="70" name="object 70"/>
            <p:cNvSpPr/>
            <p:nvPr/>
          </p:nvSpPr>
          <p:spPr>
            <a:xfrm>
              <a:off x="10510000" y="4337176"/>
              <a:ext cx="29845" cy="20955"/>
            </a:xfrm>
            <a:custGeom>
              <a:avLst/>
              <a:gdLst/>
              <a:ahLst/>
              <a:cxnLst/>
              <a:rect l="l" t="t" r="r" b="b"/>
              <a:pathLst>
                <a:path w="29845" h="20954">
                  <a:moveTo>
                    <a:pt x="29400" y="5689"/>
                  </a:moveTo>
                  <a:lnTo>
                    <a:pt x="28816" y="5041"/>
                  </a:lnTo>
                  <a:lnTo>
                    <a:pt x="27254" y="5016"/>
                  </a:lnTo>
                  <a:lnTo>
                    <a:pt x="26619" y="5626"/>
                  </a:lnTo>
                  <a:lnTo>
                    <a:pt x="26581" y="7353"/>
                  </a:lnTo>
                  <a:lnTo>
                    <a:pt x="26085" y="8153"/>
                  </a:lnTo>
                  <a:lnTo>
                    <a:pt x="21882" y="9982"/>
                  </a:lnTo>
                  <a:lnTo>
                    <a:pt x="20485" y="9321"/>
                  </a:lnTo>
                  <a:lnTo>
                    <a:pt x="19418" y="6832"/>
                  </a:lnTo>
                  <a:lnTo>
                    <a:pt x="19342" y="6654"/>
                  </a:lnTo>
                  <a:lnTo>
                    <a:pt x="19215" y="6388"/>
                  </a:lnTo>
                  <a:lnTo>
                    <a:pt x="19202" y="5689"/>
                  </a:lnTo>
                  <a:lnTo>
                    <a:pt x="19685" y="4470"/>
                  </a:lnTo>
                  <a:lnTo>
                    <a:pt x="20078" y="4051"/>
                  </a:lnTo>
                  <a:lnTo>
                    <a:pt x="23545" y="2540"/>
                  </a:lnTo>
                  <a:lnTo>
                    <a:pt x="23876" y="1727"/>
                  </a:lnTo>
                  <a:lnTo>
                    <a:pt x="23266" y="317"/>
                  </a:lnTo>
                  <a:lnTo>
                    <a:pt x="22453" y="0"/>
                  </a:lnTo>
                  <a:lnTo>
                    <a:pt x="18300" y="1803"/>
                  </a:lnTo>
                  <a:lnTo>
                    <a:pt x="17945" y="2171"/>
                  </a:lnTo>
                  <a:lnTo>
                    <a:pt x="17945" y="10515"/>
                  </a:lnTo>
                  <a:lnTo>
                    <a:pt x="17386" y="11912"/>
                  </a:lnTo>
                  <a:lnTo>
                    <a:pt x="12928" y="13817"/>
                  </a:lnTo>
                  <a:lnTo>
                    <a:pt x="11493" y="13258"/>
                  </a:lnTo>
                  <a:lnTo>
                    <a:pt x="9931" y="9626"/>
                  </a:lnTo>
                  <a:lnTo>
                    <a:pt x="10502" y="8178"/>
                  </a:lnTo>
                  <a:lnTo>
                    <a:pt x="14008" y="6654"/>
                  </a:lnTo>
                  <a:lnTo>
                    <a:pt x="15240" y="6654"/>
                  </a:lnTo>
                  <a:lnTo>
                    <a:pt x="15963" y="6832"/>
                  </a:lnTo>
                  <a:lnTo>
                    <a:pt x="16548" y="7277"/>
                  </a:lnTo>
                  <a:lnTo>
                    <a:pt x="17945" y="10515"/>
                  </a:lnTo>
                  <a:lnTo>
                    <a:pt x="17945" y="2171"/>
                  </a:lnTo>
                  <a:lnTo>
                    <a:pt x="17373" y="2755"/>
                  </a:lnTo>
                  <a:lnTo>
                    <a:pt x="16954" y="3784"/>
                  </a:lnTo>
                  <a:lnTo>
                    <a:pt x="15252" y="3111"/>
                  </a:lnTo>
                  <a:lnTo>
                    <a:pt x="8001" y="6235"/>
                  </a:lnTo>
                  <a:lnTo>
                    <a:pt x="7239" y="8128"/>
                  </a:lnTo>
                  <a:lnTo>
                    <a:pt x="5156" y="7226"/>
                  </a:lnTo>
                  <a:lnTo>
                    <a:pt x="1066" y="8991"/>
                  </a:lnTo>
                  <a:lnTo>
                    <a:pt x="736" y="9817"/>
                  </a:lnTo>
                  <a:lnTo>
                    <a:pt x="1346" y="11214"/>
                  </a:lnTo>
                  <a:lnTo>
                    <a:pt x="2171" y="11544"/>
                  </a:lnTo>
                  <a:lnTo>
                    <a:pt x="4864" y="10375"/>
                  </a:lnTo>
                  <a:lnTo>
                    <a:pt x="6286" y="11049"/>
                  </a:lnTo>
                  <a:lnTo>
                    <a:pt x="7785" y="14554"/>
                  </a:lnTo>
                  <a:lnTo>
                    <a:pt x="7315" y="16027"/>
                  </a:lnTo>
                  <a:lnTo>
                    <a:pt x="3352" y="17741"/>
                  </a:lnTo>
                  <a:lnTo>
                    <a:pt x="2717" y="17729"/>
                  </a:lnTo>
                  <a:lnTo>
                    <a:pt x="1435" y="17145"/>
                  </a:lnTo>
                  <a:lnTo>
                    <a:pt x="622" y="17475"/>
                  </a:lnTo>
                  <a:lnTo>
                    <a:pt x="0" y="18872"/>
                  </a:lnTo>
                  <a:lnTo>
                    <a:pt x="317" y="19685"/>
                  </a:lnTo>
                  <a:lnTo>
                    <a:pt x="1320" y="20142"/>
                  </a:lnTo>
                  <a:lnTo>
                    <a:pt x="1955" y="20320"/>
                  </a:lnTo>
                  <a:lnTo>
                    <a:pt x="2971" y="20561"/>
                  </a:lnTo>
                  <a:lnTo>
                    <a:pt x="4025" y="20472"/>
                  </a:lnTo>
                  <a:lnTo>
                    <a:pt x="9817" y="17970"/>
                  </a:lnTo>
                  <a:lnTo>
                    <a:pt x="10591" y="15798"/>
                  </a:lnTo>
                  <a:lnTo>
                    <a:pt x="13081" y="16383"/>
                  </a:lnTo>
                  <a:lnTo>
                    <a:pt x="14046" y="16383"/>
                  </a:lnTo>
                  <a:lnTo>
                    <a:pt x="19888" y="13843"/>
                  </a:lnTo>
                  <a:lnTo>
                    <a:pt x="20548" y="12179"/>
                  </a:lnTo>
                  <a:lnTo>
                    <a:pt x="21094" y="12293"/>
                  </a:lnTo>
                  <a:lnTo>
                    <a:pt x="22085" y="12534"/>
                  </a:lnTo>
                  <a:lnTo>
                    <a:pt x="23139" y="12458"/>
                  </a:lnTo>
                  <a:lnTo>
                    <a:pt x="28168" y="10287"/>
                  </a:lnTo>
                  <a:lnTo>
                    <a:pt x="29337" y="8483"/>
                  </a:lnTo>
                  <a:lnTo>
                    <a:pt x="29400" y="5689"/>
                  </a:lnTo>
                  <a:close/>
                </a:path>
              </a:pathLst>
            </a:custGeom>
            <a:solidFill>
              <a:srgbClr val="000000"/>
            </a:solidFill>
          </p:spPr>
          <p:txBody>
            <a:bodyPr wrap="square" lIns="0" tIns="0" rIns="0" bIns="0" rtlCol="0"/>
            <a:lstStyle/>
            <a:p>
              <a:endParaRPr sz="1600">
                <a:latin typeface="Grammarsaurus" pitchFamily="2" charset="0"/>
              </a:endParaRPr>
            </a:p>
          </p:txBody>
        </p:sp>
        <p:sp>
          <p:nvSpPr>
            <p:cNvPr id="71" name="object 71"/>
            <p:cNvSpPr/>
            <p:nvPr/>
          </p:nvSpPr>
          <p:spPr>
            <a:xfrm>
              <a:off x="10513023" y="4357738"/>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505"/>
                  </a:lnTo>
                  <a:lnTo>
                    <a:pt x="11303" y="5753"/>
                  </a:lnTo>
                  <a:lnTo>
                    <a:pt x="9144"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2" name="object 72"/>
            <p:cNvPicPr/>
            <p:nvPr/>
          </p:nvPicPr>
          <p:blipFill>
            <a:blip r:embed="rId12" cstate="print"/>
            <a:stretch>
              <a:fillRect/>
            </a:stretch>
          </p:blipFill>
          <p:spPr>
            <a:xfrm>
              <a:off x="10511524" y="4357547"/>
              <a:ext cx="14363" cy="10896"/>
            </a:xfrm>
            <a:prstGeom prst="rect">
              <a:avLst/>
            </a:prstGeom>
          </p:spPr>
        </p:pic>
        <p:sp>
          <p:nvSpPr>
            <p:cNvPr id="73" name="object 73"/>
            <p:cNvSpPr/>
            <p:nvPr/>
          </p:nvSpPr>
          <p:spPr>
            <a:xfrm>
              <a:off x="10535882" y="4348111"/>
              <a:ext cx="21590" cy="19050"/>
            </a:xfrm>
            <a:custGeom>
              <a:avLst/>
              <a:gdLst/>
              <a:ahLst/>
              <a:cxnLst/>
              <a:rect l="l" t="t" r="r" b="b"/>
              <a:pathLst>
                <a:path w="21590" h="19050">
                  <a:moveTo>
                    <a:pt x="11303" y="5753"/>
                  </a:moveTo>
                  <a:lnTo>
                    <a:pt x="9156" y="698"/>
                  </a:lnTo>
                  <a:lnTo>
                    <a:pt x="7404" y="0"/>
                  </a:lnTo>
                  <a:lnTo>
                    <a:pt x="711" y="2844"/>
                  </a:lnTo>
                  <a:lnTo>
                    <a:pt x="0" y="4597"/>
                  </a:lnTo>
                  <a:lnTo>
                    <a:pt x="2159" y="9652"/>
                  </a:lnTo>
                  <a:lnTo>
                    <a:pt x="3911" y="10350"/>
                  </a:lnTo>
                  <a:lnTo>
                    <a:pt x="9093" y="8140"/>
                  </a:lnTo>
                  <a:lnTo>
                    <a:pt x="10604" y="7493"/>
                  </a:lnTo>
                  <a:lnTo>
                    <a:pt x="11303" y="5753"/>
                  </a:lnTo>
                  <a:close/>
                </a:path>
                <a:path w="21590" h="19050">
                  <a:moveTo>
                    <a:pt x="21005" y="14046"/>
                  </a:moveTo>
                  <a:lnTo>
                    <a:pt x="18859" y="8991"/>
                  </a:lnTo>
                  <a:lnTo>
                    <a:pt x="17106" y="8280"/>
                  </a:lnTo>
                  <a:lnTo>
                    <a:pt x="10414" y="11137"/>
                  </a:lnTo>
                  <a:lnTo>
                    <a:pt x="9702" y="12890"/>
                  </a:lnTo>
                  <a:lnTo>
                    <a:pt x="11861" y="17932"/>
                  </a:lnTo>
                  <a:lnTo>
                    <a:pt x="13614" y="18643"/>
                  </a:lnTo>
                  <a:lnTo>
                    <a:pt x="18796" y="16421"/>
                  </a:lnTo>
                  <a:lnTo>
                    <a:pt x="20307" y="15786"/>
                  </a:lnTo>
                  <a:lnTo>
                    <a:pt x="21005" y="14046"/>
                  </a:lnTo>
                  <a:close/>
                </a:path>
              </a:pathLst>
            </a:custGeom>
            <a:solidFill>
              <a:srgbClr val="EEC933"/>
            </a:solidFill>
          </p:spPr>
          <p:txBody>
            <a:bodyPr wrap="square" lIns="0" tIns="0" rIns="0" bIns="0" rtlCol="0"/>
            <a:lstStyle/>
            <a:p>
              <a:endParaRPr sz="1600">
                <a:latin typeface="Grammarsaurus" pitchFamily="2" charset="0"/>
              </a:endParaRPr>
            </a:p>
          </p:txBody>
        </p:sp>
        <p:pic>
          <p:nvPicPr>
            <p:cNvPr id="74" name="object 74"/>
            <p:cNvPicPr/>
            <p:nvPr/>
          </p:nvPicPr>
          <p:blipFill>
            <a:blip r:embed="rId12" cstate="print"/>
            <a:stretch>
              <a:fillRect/>
            </a:stretch>
          </p:blipFill>
          <p:spPr>
            <a:xfrm>
              <a:off x="10544086" y="4356188"/>
              <a:ext cx="14363" cy="10909"/>
            </a:xfrm>
            <a:prstGeom prst="rect">
              <a:avLst/>
            </a:prstGeom>
          </p:spPr>
        </p:pic>
        <p:sp>
          <p:nvSpPr>
            <p:cNvPr id="75" name="object 75"/>
            <p:cNvSpPr/>
            <p:nvPr/>
          </p:nvSpPr>
          <p:spPr>
            <a:xfrm>
              <a:off x="10523500" y="4362081"/>
              <a:ext cx="21590" cy="15240"/>
            </a:xfrm>
            <a:custGeom>
              <a:avLst/>
              <a:gdLst/>
              <a:ahLst/>
              <a:cxnLst/>
              <a:rect l="l" t="t" r="r" b="b"/>
              <a:pathLst>
                <a:path w="21590" h="15239">
                  <a:moveTo>
                    <a:pt x="11290" y="10388"/>
                  </a:moveTo>
                  <a:lnTo>
                    <a:pt x="9144" y="5334"/>
                  </a:lnTo>
                  <a:lnTo>
                    <a:pt x="7391" y="4635"/>
                  </a:lnTo>
                  <a:lnTo>
                    <a:pt x="698" y="7493"/>
                  </a:lnTo>
                  <a:lnTo>
                    <a:pt x="0" y="9232"/>
                  </a:lnTo>
                  <a:lnTo>
                    <a:pt x="2146" y="14287"/>
                  </a:lnTo>
                  <a:lnTo>
                    <a:pt x="3898" y="14986"/>
                  </a:lnTo>
                  <a:lnTo>
                    <a:pt x="9080" y="12776"/>
                  </a:lnTo>
                  <a:lnTo>
                    <a:pt x="10591" y="12141"/>
                  </a:lnTo>
                  <a:lnTo>
                    <a:pt x="11290" y="10388"/>
                  </a:lnTo>
                  <a:close/>
                </a:path>
                <a:path w="21590" h="15239">
                  <a:moveTo>
                    <a:pt x="21501" y="5765"/>
                  </a:moveTo>
                  <a:lnTo>
                    <a:pt x="19354" y="698"/>
                  </a:lnTo>
                  <a:lnTo>
                    <a:pt x="17602" y="0"/>
                  </a:lnTo>
                  <a:lnTo>
                    <a:pt x="10909" y="2844"/>
                  </a:lnTo>
                  <a:lnTo>
                    <a:pt x="10198" y="4597"/>
                  </a:lnTo>
                  <a:lnTo>
                    <a:pt x="12357" y="9652"/>
                  </a:lnTo>
                  <a:lnTo>
                    <a:pt x="14109" y="10350"/>
                  </a:lnTo>
                  <a:lnTo>
                    <a:pt x="19291" y="8140"/>
                  </a:lnTo>
                  <a:lnTo>
                    <a:pt x="20802" y="7505"/>
                  </a:lnTo>
                  <a:lnTo>
                    <a:pt x="21501" y="5765"/>
                  </a:lnTo>
                  <a:close/>
                </a:path>
              </a:pathLst>
            </a:custGeom>
            <a:solidFill>
              <a:srgbClr val="EEC933"/>
            </a:solidFill>
          </p:spPr>
          <p:txBody>
            <a:bodyPr wrap="square" lIns="0" tIns="0" rIns="0" bIns="0" rtlCol="0"/>
            <a:lstStyle/>
            <a:p>
              <a:endParaRPr sz="1600">
                <a:latin typeface="Grammarsaurus" pitchFamily="2" charset="0"/>
              </a:endParaRPr>
            </a:p>
          </p:txBody>
        </p:sp>
        <p:pic>
          <p:nvPicPr>
            <p:cNvPr id="76" name="object 76"/>
            <p:cNvPicPr/>
            <p:nvPr/>
          </p:nvPicPr>
          <p:blipFill>
            <a:blip r:embed="rId12" cstate="print"/>
            <a:stretch>
              <a:fillRect/>
            </a:stretch>
          </p:blipFill>
          <p:spPr>
            <a:xfrm>
              <a:off x="10521987" y="4366514"/>
              <a:ext cx="14363" cy="10896"/>
            </a:xfrm>
            <a:prstGeom prst="rect">
              <a:avLst/>
            </a:prstGeom>
          </p:spPr>
        </p:pic>
        <p:sp>
          <p:nvSpPr>
            <p:cNvPr id="77" name="object 77"/>
            <p:cNvSpPr/>
            <p:nvPr/>
          </p:nvSpPr>
          <p:spPr>
            <a:xfrm>
              <a:off x="10511189" y="4371328"/>
              <a:ext cx="11430" cy="10795"/>
            </a:xfrm>
            <a:custGeom>
              <a:avLst/>
              <a:gdLst/>
              <a:ahLst/>
              <a:cxnLst/>
              <a:rect l="l" t="t" r="r" b="b"/>
              <a:pathLst>
                <a:path w="11429" h="10795">
                  <a:moveTo>
                    <a:pt x="7404" y="0"/>
                  </a:moveTo>
                  <a:lnTo>
                    <a:pt x="711" y="2857"/>
                  </a:lnTo>
                  <a:lnTo>
                    <a:pt x="0" y="4610"/>
                  </a:lnTo>
                  <a:lnTo>
                    <a:pt x="2159" y="9651"/>
                  </a:lnTo>
                  <a:lnTo>
                    <a:pt x="3911" y="10350"/>
                  </a:lnTo>
                  <a:lnTo>
                    <a:pt x="9093" y="8140"/>
                  </a:lnTo>
                  <a:lnTo>
                    <a:pt x="10604" y="7505"/>
                  </a:lnTo>
                  <a:lnTo>
                    <a:pt x="11303" y="5753"/>
                  </a:lnTo>
                  <a:lnTo>
                    <a:pt x="9156" y="711"/>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8" name="object 78"/>
            <p:cNvPicPr/>
            <p:nvPr/>
          </p:nvPicPr>
          <p:blipFill>
            <a:blip r:embed="rId12" cstate="print"/>
            <a:stretch>
              <a:fillRect/>
            </a:stretch>
          </p:blipFill>
          <p:spPr>
            <a:xfrm>
              <a:off x="10509694" y="4371124"/>
              <a:ext cx="14363" cy="10909"/>
            </a:xfrm>
            <a:prstGeom prst="rect">
              <a:avLst/>
            </a:prstGeom>
          </p:spPr>
        </p:pic>
        <p:sp>
          <p:nvSpPr>
            <p:cNvPr id="79" name="object 79"/>
            <p:cNvSpPr/>
            <p:nvPr/>
          </p:nvSpPr>
          <p:spPr>
            <a:xfrm>
              <a:off x="10513682" y="4378540"/>
              <a:ext cx="24130" cy="15875"/>
            </a:xfrm>
            <a:custGeom>
              <a:avLst/>
              <a:gdLst/>
              <a:ahLst/>
              <a:cxnLst/>
              <a:rect l="l" t="t" r="r" b="b"/>
              <a:pathLst>
                <a:path w="24129" h="15875">
                  <a:moveTo>
                    <a:pt x="11290" y="11252"/>
                  </a:moveTo>
                  <a:lnTo>
                    <a:pt x="9144" y="6197"/>
                  </a:lnTo>
                  <a:lnTo>
                    <a:pt x="7391" y="5499"/>
                  </a:lnTo>
                  <a:lnTo>
                    <a:pt x="698" y="8343"/>
                  </a:lnTo>
                  <a:lnTo>
                    <a:pt x="0" y="10096"/>
                  </a:lnTo>
                  <a:lnTo>
                    <a:pt x="2146" y="15151"/>
                  </a:lnTo>
                  <a:lnTo>
                    <a:pt x="3898" y="15849"/>
                  </a:lnTo>
                  <a:lnTo>
                    <a:pt x="9080" y="13639"/>
                  </a:lnTo>
                  <a:lnTo>
                    <a:pt x="10591" y="12992"/>
                  </a:lnTo>
                  <a:lnTo>
                    <a:pt x="11290" y="11252"/>
                  </a:lnTo>
                  <a:close/>
                </a:path>
                <a:path w="24129" h="15875">
                  <a:moveTo>
                    <a:pt x="23774" y="5753"/>
                  </a:moveTo>
                  <a:lnTo>
                    <a:pt x="21628" y="698"/>
                  </a:lnTo>
                  <a:lnTo>
                    <a:pt x="19888" y="0"/>
                  </a:lnTo>
                  <a:lnTo>
                    <a:pt x="13195" y="2844"/>
                  </a:lnTo>
                  <a:lnTo>
                    <a:pt x="12484" y="4597"/>
                  </a:lnTo>
                  <a:lnTo>
                    <a:pt x="14630" y="9652"/>
                  </a:lnTo>
                  <a:lnTo>
                    <a:pt x="16383" y="10350"/>
                  </a:lnTo>
                  <a:lnTo>
                    <a:pt x="21564" y="8140"/>
                  </a:lnTo>
                  <a:lnTo>
                    <a:pt x="23075" y="7505"/>
                  </a:lnTo>
                  <a:lnTo>
                    <a:pt x="23774" y="5753"/>
                  </a:lnTo>
                  <a:close/>
                </a:path>
              </a:pathLst>
            </a:custGeom>
            <a:solidFill>
              <a:srgbClr val="EEC933"/>
            </a:solidFill>
          </p:spPr>
          <p:txBody>
            <a:bodyPr wrap="square" lIns="0" tIns="0" rIns="0" bIns="0" rtlCol="0"/>
            <a:lstStyle/>
            <a:p>
              <a:endParaRPr sz="1600">
                <a:latin typeface="Grammarsaurus" pitchFamily="2" charset="0"/>
              </a:endParaRPr>
            </a:p>
          </p:txBody>
        </p:sp>
        <p:pic>
          <p:nvPicPr>
            <p:cNvPr id="80" name="object 80"/>
            <p:cNvPicPr/>
            <p:nvPr/>
          </p:nvPicPr>
          <p:blipFill>
            <a:blip r:embed="rId13" cstate="print"/>
            <a:stretch>
              <a:fillRect/>
            </a:stretch>
          </p:blipFill>
          <p:spPr>
            <a:xfrm>
              <a:off x="10524668" y="4378324"/>
              <a:ext cx="14363" cy="10909"/>
            </a:xfrm>
            <a:prstGeom prst="rect">
              <a:avLst/>
            </a:prstGeom>
          </p:spPr>
        </p:pic>
        <p:sp>
          <p:nvSpPr>
            <p:cNvPr id="81" name="object 81"/>
            <p:cNvSpPr/>
            <p:nvPr/>
          </p:nvSpPr>
          <p:spPr>
            <a:xfrm>
              <a:off x="10536390" y="4369663"/>
              <a:ext cx="22225" cy="15240"/>
            </a:xfrm>
            <a:custGeom>
              <a:avLst/>
              <a:gdLst/>
              <a:ahLst/>
              <a:cxnLst/>
              <a:rect l="l" t="t" r="r" b="b"/>
              <a:pathLst>
                <a:path w="22225" h="15239">
                  <a:moveTo>
                    <a:pt x="11303" y="10274"/>
                  </a:moveTo>
                  <a:lnTo>
                    <a:pt x="9156" y="5219"/>
                  </a:lnTo>
                  <a:lnTo>
                    <a:pt x="7404" y="4521"/>
                  </a:lnTo>
                  <a:lnTo>
                    <a:pt x="711" y="7366"/>
                  </a:lnTo>
                  <a:lnTo>
                    <a:pt x="0" y="9118"/>
                  </a:lnTo>
                  <a:lnTo>
                    <a:pt x="2159" y="14173"/>
                  </a:lnTo>
                  <a:lnTo>
                    <a:pt x="3911" y="14871"/>
                  </a:lnTo>
                  <a:lnTo>
                    <a:pt x="9093" y="12661"/>
                  </a:lnTo>
                  <a:lnTo>
                    <a:pt x="10604" y="12014"/>
                  </a:lnTo>
                  <a:lnTo>
                    <a:pt x="11303" y="10274"/>
                  </a:lnTo>
                  <a:close/>
                </a:path>
                <a:path w="22225" h="15239">
                  <a:moveTo>
                    <a:pt x="21805" y="5753"/>
                  </a:moveTo>
                  <a:lnTo>
                    <a:pt x="19659" y="711"/>
                  </a:lnTo>
                  <a:lnTo>
                    <a:pt x="17907" y="0"/>
                  </a:lnTo>
                  <a:lnTo>
                    <a:pt x="11214" y="2857"/>
                  </a:lnTo>
                  <a:lnTo>
                    <a:pt x="10502" y="4610"/>
                  </a:lnTo>
                  <a:lnTo>
                    <a:pt x="12661" y="9652"/>
                  </a:lnTo>
                  <a:lnTo>
                    <a:pt x="14414" y="10350"/>
                  </a:lnTo>
                  <a:lnTo>
                    <a:pt x="19596" y="8140"/>
                  </a:lnTo>
                  <a:lnTo>
                    <a:pt x="21107" y="7505"/>
                  </a:lnTo>
                  <a:lnTo>
                    <a:pt x="21805" y="5753"/>
                  </a:lnTo>
                  <a:close/>
                </a:path>
              </a:pathLst>
            </a:custGeom>
            <a:solidFill>
              <a:srgbClr val="EEC933"/>
            </a:solidFill>
          </p:spPr>
          <p:txBody>
            <a:bodyPr wrap="square" lIns="0" tIns="0" rIns="0" bIns="0" rtlCol="0"/>
            <a:lstStyle/>
            <a:p>
              <a:endParaRPr sz="1600">
                <a:latin typeface="Grammarsaurus" pitchFamily="2" charset="0"/>
              </a:endParaRPr>
            </a:p>
          </p:txBody>
        </p:sp>
        <p:pic>
          <p:nvPicPr>
            <p:cNvPr id="82" name="object 82"/>
            <p:cNvPicPr/>
            <p:nvPr/>
          </p:nvPicPr>
          <p:blipFill>
            <a:blip r:embed="rId13" cstate="print"/>
            <a:stretch>
              <a:fillRect/>
            </a:stretch>
          </p:blipFill>
          <p:spPr>
            <a:xfrm>
              <a:off x="10545394" y="4369448"/>
              <a:ext cx="14376" cy="10922"/>
            </a:xfrm>
            <a:prstGeom prst="rect">
              <a:avLst/>
            </a:prstGeom>
          </p:spPr>
        </p:pic>
        <p:sp>
          <p:nvSpPr>
            <p:cNvPr id="83" name="object 83"/>
            <p:cNvSpPr/>
            <p:nvPr/>
          </p:nvSpPr>
          <p:spPr>
            <a:xfrm>
              <a:off x="10558254" y="4365039"/>
              <a:ext cx="11430" cy="10795"/>
            </a:xfrm>
            <a:custGeom>
              <a:avLst/>
              <a:gdLst/>
              <a:ahLst/>
              <a:cxnLst/>
              <a:rect l="l" t="t" r="r" b="b"/>
              <a:pathLst>
                <a:path w="11429" h="10795">
                  <a:moveTo>
                    <a:pt x="7391" y="0"/>
                  </a:moveTo>
                  <a:lnTo>
                    <a:pt x="698" y="2857"/>
                  </a:lnTo>
                  <a:lnTo>
                    <a:pt x="0" y="4597"/>
                  </a:lnTo>
                  <a:lnTo>
                    <a:pt x="2146" y="9652"/>
                  </a:lnTo>
                  <a:lnTo>
                    <a:pt x="3898" y="10350"/>
                  </a:lnTo>
                  <a:lnTo>
                    <a:pt x="9080" y="8140"/>
                  </a:lnTo>
                  <a:lnTo>
                    <a:pt x="10591" y="7493"/>
                  </a:lnTo>
                  <a:lnTo>
                    <a:pt x="11290" y="5753"/>
                  </a:lnTo>
                  <a:lnTo>
                    <a:pt x="9144" y="698"/>
                  </a:lnTo>
                  <a:lnTo>
                    <a:pt x="7391"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4" name="object 84"/>
            <p:cNvPicPr/>
            <p:nvPr/>
          </p:nvPicPr>
          <p:blipFill>
            <a:blip r:embed="rId12" cstate="print"/>
            <a:stretch>
              <a:fillRect/>
            </a:stretch>
          </p:blipFill>
          <p:spPr>
            <a:xfrm>
              <a:off x="10556735" y="4364837"/>
              <a:ext cx="14363" cy="10909"/>
            </a:xfrm>
            <a:prstGeom prst="rect">
              <a:avLst/>
            </a:prstGeom>
          </p:spPr>
        </p:pic>
        <p:sp>
          <p:nvSpPr>
            <p:cNvPr id="85" name="object 85"/>
            <p:cNvSpPr/>
            <p:nvPr/>
          </p:nvSpPr>
          <p:spPr>
            <a:xfrm>
              <a:off x="10560037" y="4378195"/>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492"/>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6" name="object 86"/>
            <p:cNvPicPr/>
            <p:nvPr/>
          </p:nvPicPr>
          <p:blipFill>
            <a:blip r:embed="rId13" cstate="print"/>
            <a:stretch>
              <a:fillRect/>
            </a:stretch>
          </p:blipFill>
          <p:spPr>
            <a:xfrm>
              <a:off x="10558526" y="4377994"/>
              <a:ext cx="14376" cy="10909"/>
            </a:xfrm>
            <a:prstGeom prst="rect">
              <a:avLst/>
            </a:prstGeom>
          </p:spPr>
        </p:pic>
        <p:sp>
          <p:nvSpPr>
            <p:cNvPr id="87" name="object 87"/>
            <p:cNvSpPr/>
            <p:nvPr/>
          </p:nvSpPr>
          <p:spPr>
            <a:xfrm>
              <a:off x="10548369" y="4383170"/>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492"/>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8" name="object 88"/>
            <p:cNvPicPr/>
            <p:nvPr/>
          </p:nvPicPr>
          <p:blipFill>
            <a:blip r:embed="rId13" cstate="print"/>
            <a:stretch>
              <a:fillRect/>
            </a:stretch>
          </p:blipFill>
          <p:spPr>
            <a:xfrm>
              <a:off x="10546854" y="4382973"/>
              <a:ext cx="14376" cy="10896"/>
            </a:xfrm>
            <a:prstGeom prst="rect">
              <a:avLst/>
            </a:prstGeom>
          </p:spPr>
        </p:pic>
        <p:sp>
          <p:nvSpPr>
            <p:cNvPr id="89" name="object 89"/>
            <p:cNvSpPr/>
            <p:nvPr/>
          </p:nvSpPr>
          <p:spPr>
            <a:xfrm>
              <a:off x="10514940" y="4387887"/>
              <a:ext cx="33655" cy="20320"/>
            </a:xfrm>
            <a:custGeom>
              <a:avLst/>
              <a:gdLst/>
              <a:ahLst/>
              <a:cxnLst/>
              <a:rect l="l" t="t" r="r" b="b"/>
              <a:pathLst>
                <a:path w="33654" h="20320">
                  <a:moveTo>
                    <a:pt x="11303" y="15557"/>
                  </a:moveTo>
                  <a:lnTo>
                    <a:pt x="9156" y="10502"/>
                  </a:lnTo>
                  <a:lnTo>
                    <a:pt x="7404" y="9804"/>
                  </a:lnTo>
                  <a:lnTo>
                    <a:pt x="711" y="12649"/>
                  </a:lnTo>
                  <a:lnTo>
                    <a:pt x="0" y="14401"/>
                  </a:lnTo>
                  <a:lnTo>
                    <a:pt x="2159" y="19456"/>
                  </a:lnTo>
                  <a:lnTo>
                    <a:pt x="3911" y="20154"/>
                  </a:lnTo>
                  <a:lnTo>
                    <a:pt x="9093" y="17945"/>
                  </a:lnTo>
                  <a:lnTo>
                    <a:pt x="10604" y="17297"/>
                  </a:lnTo>
                  <a:lnTo>
                    <a:pt x="11303" y="15557"/>
                  </a:lnTo>
                  <a:close/>
                </a:path>
                <a:path w="33654" h="20320">
                  <a:moveTo>
                    <a:pt x="23253" y="10350"/>
                  </a:moveTo>
                  <a:lnTo>
                    <a:pt x="21107" y="5295"/>
                  </a:lnTo>
                  <a:lnTo>
                    <a:pt x="19354" y="4597"/>
                  </a:lnTo>
                  <a:lnTo>
                    <a:pt x="12661" y="7442"/>
                  </a:lnTo>
                  <a:lnTo>
                    <a:pt x="11950" y="9194"/>
                  </a:lnTo>
                  <a:lnTo>
                    <a:pt x="14109" y="14249"/>
                  </a:lnTo>
                  <a:lnTo>
                    <a:pt x="15862" y="14947"/>
                  </a:lnTo>
                  <a:lnTo>
                    <a:pt x="21043" y="12738"/>
                  </a:lnTo>
                  <a:lnTo>
                    <a:pt x="22555" y="12103"/>
                  </a:lnTo>
                  <a:lnTo>
                    <a:pt x="23253" y="10350"/>
                  </a:lnTo>
                  <a:close/>
                </a:path>
                <a:path w="33654" h="20320">
                  <a:moveTo>
                    <a:pt x="33413" y="5765"/>
                  </a:moveTo>
                  <a:lnTo>
                    <a:pt x="31267" y="711"/>
                  </a:lnTo>
                  <a:lnTo>
                    <a:pt x="29527" y="0"/>
                  </a:lnTo>
                  <a:lnTo>
                    <a:pt x="22834" y="2857"/>
                  </a:lnTo>
                  <a:lnTo>
                    <a:pt x="22123" y="4610"/>
                  </a:lnTo>
                  <a:lnTo>
                    <a:pt x="24269" y="9652"/>
                  </a:lnTo>
                  <a:lnTo>
                    <a:pt x="26022" y="10350"/>
                  </a:lnTo>
                  <a:lnTo>
                    <a:pt x="31203" y="8140"/>
                  </a:lnTo>
                  <a:lnTo>
                    <a:pt x="32715" y="7505"/>
                  </a:lnTo>
                  <a:lnTo>
                    <a:pt x="33413" y="5765"/>
                  </a:lnTo>
                  <a:close/>
                </a:path>
              </a:pathLst>
            </a:custGeom>
            <a:solidFill>
              <a:srgbClr val="EEC933"/>
            </a:solidFill>
          </p:spPr>
          <p:txBody>
            <a:bodyPr wrap="square" lIns="0" tIns="0" rIns="0" bIns="0" rtlCol="0"/>
            <a:lstStyle/>
            <a:p>
              <a:endParaRPr sz="1600">
                <a:latin typeface="Grammarsaurus" pitchFamily="2" charset="0"/>
              </a:endParaRPr>
            </a:p>
          </p:txBody>
        </p:sp>
        <p:pic>
          <p:nvPicPr>
            <p:cNvPr id="90" name="object 90"/>
            <p:cNvPicPr/>
            <p:nvPr/>
          </p:nvPicPr>
          <p:blipFill>
            <a:blip r:embed="rId13" cstate="print"/>
            <a:stretch>
              <a:fillRect/>
            </a:stretch>
          </p:blipFill>
          <p:spPr>
            <a:xfrm>
              <a:off x="10513441" y="4397489"/>
              <a:ext cx="14363" cy="10896"/>
            </a:xfrm>
            <a:prstGeom prst="rect">
              <a:avLst/>
            </a:prstGeom>
          </p:spPr>
        </p:pic>
        <p:sp>
          <p:nvSpPr>
            <p:cNvPr id="91" name="object 91"/>
            <p:cNvSpPr/>
            <p:nvPr/>
          </p:nvSpPr>
          <p:spPr>
            <a:xfrm>
              <a:off x="10516520" y="4410699"/>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492"/>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2" name="object 92"/>
            <p:cNvPicPr/>
            <p:nvPr/>
          </p:nvPicPr>
          <p:blipFill>
            <a:blip r:embed="rId12" cstate="print"/>
            <a:stretch>
              <a:fillRect/>
            </a:stretch>
          </p:blipFill>
          <p:spPr>
            <a:xfrm>
              <a:off x="10515015" y="4410493"/>
              <a:ext cx="14363" cy="10909"/>
            </a:xfrm>
            <a:prstGeom prst="rect">
              <a:avLst/>
            </a:prstGeom>
          </p:spPr>
        </p:pic>
        <p:sp>
          <p:nvSpPr>
            <p:cNvPr id="93" name="object 93"/>
            <p:cNvSpPr/>
            <p:nvPr/>
          </p:nvSpPr>
          <p:spPr>
            <a:xfrm>
              <a:off x="10528757" y="4396244"/>
              <a:ext cx="33020" cy="19685"/>
            </a:xfrm>
            <a:custGeom>
              <a:avLst/>
              <a:gdLst/>
              <a:ahLst/>
              <a:cxnLst/>
              <a:rect l="l" t="t" r="r" b="b"/>
              <a:pathLst>
                <a:path w="33020" h="19685">
                  <a:moveTo>
                    <a:pt x="11303" y="14909"/>
                  </a:moveTo>
                  <a:lnTo>
                    <a:pt x="9156" y="9855"/>
                  </a:lnTo>
                  <a:lnTo>
                    <a:pt x="7404" y="9156"/>
                  </a:lnTo>
                  <a:lnTo>
                    <a:pt x="711" y="12001"/>
                  </a:lnTo>
                  <a:lnTo>
                    <a:pt x="0" y="13754"/>
                  </a:lnTo>
                  <a:lnTo>
                    <a:pt x="2159" y="18808"/>
                  </a:lnTo>
                  <a:lnTo>
                    <a:pt x="3911" y="19507"/>
                  </a:lnTo>
                  <a:lnTo>
                    <a:pt x="9093" y="17297"/>
                  </a:lnTo>
                  <a:lnTo>
                    <a:pt x="10604" y="16649"/>
                  </a:lnTo>
                  <a:lnTo>
                    <a:pt x="11303" y="14909"/>
                  </a:lnTo>
                  <a:close/>
                </a:path>
                <a:path w="33020" h="19685">
                  <a:moveTo>
                    <a:pt x="21323" y="10642"/>
                  </a:moveTo>
                  <a:lnTo>
                    <a:pt x="19177" y="5588"/>
                  </a:lnTo>
                  <a:lnTo>
                    <a:pt x="17424" y="4889"/>
                  </a:lnTo>
                  <a:lnTo>
                    <a:pt x="10731" y="7734"/>
                  </a:lnTo>
                  <a:lnTo>
                    <a:pt x="10020" y="9486"/>
                  </a:lnTo>
                  <a:lnTo>
                    <a:pt x="12179" y="14541"/>
                  </a:lnTo>
                  <a:lnTo>
                    <a:pt x="13931" y="15240"/>
                  </a:lnTo>
                  <a:lnTo>
                    <a:pt x="19113" y="13030"/>
                  </a:lnTo>
                  <a:lnTo>
                    <a:pt x="20624" y="12382"/>
                  </a:lnTo>
                  <a:lnTo>
                    <a:pt x="21323" y="10642"/>
                  </a:lnTo>
                  <a:close/>
                </a:path>
                <a:path w="33020" h="19685">
                  <a:moveTo>
                    <a:pt x="32448" y="5753"/>
                  </a:moveTo>
                  <a:lnTo>
                    <a:pt x="30302" y="698"/>
                  </a:lnTo>
                  <a:lnTo>
                    <a:pt x="28549" y="0"/>
                  </a:lnTo>
                  <a:lnTo>
                    <a:pt x="21856" y="2844"/>
                  </a:lnTo>
                  <a:lnTo>
                    <a:pt x="21145" y="4597"/>
                  </a:lnTo>
                  <a:lnTo>
                    <a:pt x="23304" y="9652"/>
                  </a:lnTo>
                  <a:lnTo>
                    <a:pt x="25057" y="10350"/>
                  </a:lnTo>
                  <a:lnTo>
                    <a:pt x="30238" y="8140"/>
                  </a:lnTo>
                  <a:lnTo>
                    <a:pt x="31750" y="7505"/>
                  </a:lnTo>
                  <a:lnTo>
                    <a:pt x="32448" y="5753"/>
                  </a:lnTo>
                  <a:close/>
                </a:path>
              </a:pathLst>
            </a:custGeom>
            <a:solidFill>
              <a:srgbClr val="EEC933"/>
            </a:solidFill>
          </p:spPr>
          <p:txBody>
            <a:bodyPr wrap="square" lIns="0" tIns="0" rIns="0" bIns="0" rtlCol="0"/>
            <a:lstStyle/>
            <a:p>
              <a:endParaRPr sz="1600">
                <a:latin typeface="Grammarsaurus" pitchFamily="2" charset="0"/>
              </a:endParaRPr>
            </a:p>
          </p:txBody>
        </p:sp>
        <p:pic>
          <p:nvPicPr>
            <p:cNvPr id="94" name="object 94"/>
            <p:cNvPicPr/>
            <p:nvPr/>
          </p:nvPicPr>
          <p:blipFill>
            <a:blip r:embed="rId12" cstate="print"/>
            <a:stretch>
              <a:fillRect/>
            </a:stretch>
          </p:blipFill>
          <p:spPr>
            <a:xfrm>
              <a:off x="10548404" y="4396040"/>
              <a:ext cx="14363" cy="10909"/>
            </a:xfrm>
            <a:prstGeom prst="rect">
              <a:avLst/>
            </a:prstGeom>
          </p:spPr>
        </p:pic>
        <p:sp>
          <p:nvSpPr>
            <p:cNvPr id="95" name="object 95"/>
            <p:cNvSpPr/>
            <p:nvPr/>
          </p:nvSpPr>
          <p:spPr>
            <a:xfrm>
              <a:off x="10561676" y="4386325"/>
              <a:ext cx="22860" cy="15875"/>
            </a:xfrm>
            <a:custGeom>
              <a:avLst/>
              <a:gdLst/>
              <a:ahLst/>
              <a:cxnLst/>
              <a:rect l="l" t="t" r="r" b="b"/>
              <a:pathLst>
                <a:path w="22859" h="15875">
                  <a:moveTo>
                    <a:pt x="11303" y="10795"/>
                  </a:moveTo>
                  <a:lnTo>
                    <a:pt x="9156" y="5740"/>
                  </a:lnTo>
                  <a:lnTo>
                    <a:pt x="7404" y="5041"/>
                  </a:lnTo>
                  <a:lnTo>
                    <a:pt x="711" y="7886"/>
                  </a:lnTo>
                  <a:lnTo>
                    <a:pt x="0" y="9639"/>
                  </a:lnTo>
                  <a:lnTo>
                    <a:pt x="2159" y="14693"/>
                  </a:lnTo>
                  <a:lnTo>
                    <a:pt x="3911" y="15392"/>
                  </a:lnTo>
                  <a:lnTo>
                    <a:pt x="9093" y="13182"/>
                  </a:lnTo>
                  <a:lnTo>
                    <a:pt x="10604" y="12534"/>
                  </a:lnTo>
                  <a:lnTo>
                    <a:pt x="11303" y="10795"/>
                  </a:lnTo>
                  <a:close/>
                </a:path>
                <a:path w="22859" h="15875">
                  <a:moveTo>
                    <a:pt x="22402" y="5753"/>
                  </a:moveTo>
                  <a:lnTo>
                    <a:pt x="20256" y="698"/>
                  </a:lnTo>
                  <a:lnTo>
                    <a:pt x="18503" y="0"/>
                  </a:lnTo>
                  <a:lnTo>
                    <a:pt x="11811" y="2844"/>
                  </a:lnTo>
                  <a:lnTo>
                    <a:pt x="11099" y="4597"/>
                  </a:lnTo>
                  <a:lnTo>
                    <a:pt x="13258" y="9652"/>
                  </a:lnTo>
                  <a:lnTo>
                    <a:pt x="15011" y="10350"/>
                  </a:lnTo>
                  <a:lnTo>
                    <a:pt x="20193" y="8140"/>
                  </a:lnTo>
                  <a:lnTo>
                    <a:pt x="21704" y="7505"/>
                  </a:lnTo>
                  <a:lnTo>
                    <a:pt x="22402" y="5753"/>
                  </a:lnTo>
                  <a:close/>
                </a:path>
              </a:pathLst>
            </a:custGeom>
            <a:solidFill>
              <a:srgbClr val="EEC933"/>
            </a:solidFill>
          </p:spPr>
          <p:txBody>
            <a:bodyPr wrap="square" lIns="0" tIns="0" rIns="0" bIns="0" rtlCol="0"/>
            <a:lstStyle/>
            <a:p>
              <a:endParaRPr sz="1600">
                <a:latin typeface="Grammarsaurus" pitchFamily="2" charset="0"/>
              </a:endParaRPr>
            </a:p>
          </p:txBody>
        </p:sp>
        <p:pic>
          <p:nvPicPr>
            <p:cNvPr id="96" name="object 96"/>
            <p:cNvPicPr/>
            <p:nvPr/>
          </p:nvPicPr>
          <p:blipFill>
            <a:blip r:embed="rId14" cstate="print"/>
            <a:stretch>
              <a:fillRect/>
            </a:stretch>
          </p:blipFill>
          <p:spPr>
            <a:xfrm>
              <a:off x="10519015" y="4386122"/>
              <a:ext cx="75057" cy="79744"/>
            </a:xfrm>
            <a:prstGeom prst="rect">
              <a:avLst/>
            </a:prstGeom>
          </p:spPr>
        </p:pic>
        <p:pic>
          <p:nvPicPr>
            <p:cNvPr id="97" name="object 97"/>
            <p:cNvPicPr/>
            <p:nvPr/>
          </p:nvPicPr>
          <p:blipFill>
            <a:blip r:embed="rId15" cstate="print"/>
            <a:stretch>
              <a:fillRect/>
            </a:stretch>
          </p:blipFill>
          <p:spPr>
            <a:xfrm>
              <a:off x="10504775" y="4331864"/>
              <a:ext cx="89560" cy="105587"/>
            </a:xfrm>
            <a:prstGeom prst="rect">
              <a:avLst/>
            </a:prstGeom>
          </p:spPr>
        </p:pic>
        <p:pic>
          <p:nvPicPr>
            <p:cNvPr id="98" name="object 98"/>
            <p:cNvPicPr/>
            <p:nvPr/>
          </p:nvPicPr>
          <p:blipFill>
            <a:blip r:embed="rId12" cstate="print"/>
            <a:stretch>
              <a:fillRect/>
            </a:stretch>
          </p:blipFill>
          <p:spPr>
            <a:xfrm>
              <a:off x="10569612" y="4414342"/>
              <a:ext cx="14351" cy="10896"/>
            </a:xfrm>
            <a:prstGeom prst="rect">
              <a:avLst/>
            </a:prstGeom>
          </p:spPr>
        </p:pic>
        <p:sp>
          <p:nvSpPr>
            <p:cNvPr id="99" name="object 99"/>
            <p:cNvSpPr/>
            <p:nvPr/>
          </p:nvSpPr>
          <p:spPr>
            <a:xfrm>
              <a:off x="10547235" y="4412640"/>
              <a:ext cx="37465" cy="23495"/>
            </a:xfrm>
            <a:custGeom>
              <a:avLst/>
              <a:gdLst/>
              <a:ahLst/>
              <a:cxnLst/>
              <a:rect l="l" t="t" r="r" b="b"/>
              <a:pathLst>
                <a:path w="37465" h="23495">
                  <a:moveTo>
                    <a:pt x="37401" y="7124"/>
                  </a:moveTo>
                  <a:lnTo>
                    <a:pt x="37376" y="5715"/>
                  </a:lnTo>
                  <a:lnTo>
                    <a:pt x="36360" y="3340"/>
                  </a:lnTo>
                  <a:lnTo>
                    <a:pt x="36258" y="3098"/>
                  </a:lnTo>
                  <a:lnTo>
                    <a:pt x="35788" y="2006"/>
                  </a:lnTo>
                  <a:lnTo>
                    <a:pt x="34759" y="1016"/>
                  </a:lnTo>
                  <a:lnTo>
                    <a:pt x="34429" y="889"/>
                  </a:lnTo>
                  <a:lnTo>
                    <a:pt x="34429" y="7124"/>
                  </a:lnTo>
                  <a:lnTo>
                    <a:pt x="34061" y="8039"/>
                  </a:lnTo>
                  <a:lnTo>
                    <a:pt x="33591" y="8521"/>
                  </a:lnTo>
                  <a:lnTo>
                    <a:pt x="28562" y="10680"/>
                  </a:lnTo>
                  <a:lnTo>
                    <a:pt x="27101" y="10109"/>
                  </a:lnTo>
                  <a:lnTo>
                    <a:pt x="25539" y="6489"/>
                  </a:lnTo>
                  <a:lnTo>
                    <a:pt x="26123" y="5029"/>
                  </a:lnTo>
                  <a:lnTo>
                    <a:pt x="30581" y="3098"/>
                  </a:lnTo>
                  <a:lnTo>
                    <a:pt x="32435" y="3098"/>
                  </a:lnTo>
                  <a:lnTo>
                    <a:pt x="33032" y="3340"/>
                  </a:lnTo>
                  <a:lnTo>
                    <a:pt x="33528" y="3810"/>
                  </a:lnTo>
                  <a:lnTo>
                    <a:pt x="34353" y="5715"/>
                  </a:lnTo>
                  <a:lnTo>
                    <a:pt x="34429" y="7124"/>
                  </a:lnTo>
                  <a:lnTo>
                    <a:pt x="34429" y="889"/>
                  </a:lnTo>
                  <a:lnTo>
                    <a:pt x="32169" y="0"/>
                  </a:lnTo>
                  <a:lnTo>
                    <a:pt x="30734" y="0"/>
                  </a:lnTo>
                  <a:lnTo>
                    <a:pt x="23609" y="3098"/>
                  </a:lnTo>
                  <a:lnTo>
                    <a:pt x="22631" y="5549"/>
                  </a:lnTo>
                  <a:lnTo>
                    <a:pt x="22313" y="5422"/>
                  </a:lnTo>
                  <a:lnTo>
                    <a:pt x="22313" y="11836"/>
                  </a:lnTo>
                  <a:lnTo>
                    <a:pt x="21831" y="13068"/>
                  </a:lnTo>
                  <a:lnTo>
                    <a:pt x="21361" y="13550"/>
                  </a:lnTo>
                  <a:lnTo>
                    <a:pt x="16954" y="15455"/>
                  </a:lnTo>
                  <a:lnTo>
                    <a:pt x="16319" y="15455"/>
                  </a:lnTo>
                  <a:lnTo>
                    <a:pt x="15074" y="14960"/>
                  </a:lnTo>
                  <a:lnTo>
                    <a:pt x="14592" y="14503"/>
                  </a:lnTo>
                  <a:lnTo>
                    <a:pt x="13296" y="11518"/>
                  </a:lnTo>
                  <a:lnTo>
                    <a:pt x="13868" y="10071"/>
                  </a:lnTo>
                  <a:lnTo>
                    <a:pt x="22313" y="11836"/>
                  </a:lnTo>
                  <a:lnTo>
                    <a:pt x="22313" y="5422"/>
                  </a:lnTo>
                  <a:lnTo>
                    <a:pt x="19875" y="4445"/>
                  </a:lnTo>
                  <a:lnTo>
                    <a:pt x="11607" y="8026"/>
                  </a:lnTo>
                  <a:lnTo>
                    <a:pt x="11607" y="16471"/>
                  </a:lnTo>
                  <a:lnTo>
                    <a:pt x="11112" y="17703"/>
                  </a:lnTo>
                  <a:lnTo>
                    <a:pt x="10642" y="18186"/>
                  </a:lnTo>
                  <a:lnTo>
                    <a:pt x="6223" y="20104"/>
                  </a:lnTo>
                  <a:lnTo>
                    <a:pt x="5600" y="20104"/>
                  </a:lnTo>
                  <a:lnTo>
                    <a:pt x="4356" y="19596"/>
                  </a:lnTo>
                  <a:lnTo>
                    <a:pt x="3873" y="19138"/>
                  </a:lnTo>
                  <a:lnTo>
                    <a:pt x="2870" y="16814"/>
                  </a:lnTo>
                  <a:lnTo>
                    <a:pt x="2844" y="16129"/>
                  </a:lnTo>
                  <a:lnTo>
                    <a:pt x="3340" y="14909"/>
                  </a:lnTo>
                  <a:lnTo>
                    <a:pt x="3810" y="14427"/>
                  </a:lnTo>
                  <a:lnTo>
                    <a:pt x="6362" y="13322"/>
                  </a:lnTo>
                  <a:lnTo>
                    <a:pt x="10502" y="13322"/>
                  </a:lnTo>
                  <a:lnTo>
                    <a:pt x="6654" y="13195"/>
                  </a:lnTo>
                  <a:lnTo>
                    <a:pt x="7924" y="12649"/>
                  </a:lnTo>
                  <a:lnTo>
                    <a:pt x="9131" y="12649"/>
                  </a:lnTo>
                  <a:lnTo>
                    <a:pt x="11607" y="16471"/>
                  </a:lnTo>
                  <a:lnTo>
                    <a:pt x="11607" y="8026"/>
                  </a:lnTo>
                  <a:lnTo>
                    <a:pt x="11214" y="8191"/>
                  </a:lnTo>
                  <a:lnTo>
                    <a:pt x="11366" y="8191"/>
                  </a:lnTo>
                  <a:lnTo>
                    <a:pt x="10744" y="9740"/>
                  </a:lnTo>
                  <a:lnTo>
                    <a:pt x="9118" y="9093"/>
                  </a:lnTo>
                  <a:lnTo>
                    <a:pt x="2019" y="12166"/>
                  </a:lnTo>
                  <a:lnTo>
                    <a:pt x="1028" y="13195"/>
                  </a:lnTo>
                  <a:lnTo>
                    <a:pt x="0" y="15811"/>
                  </a:lnTo>
                  <a:lnTo>
                    <a:pt x="12" y="17221"/>
                  </a:lnTo>
                  <a:lnTo>
                    <a:pt x="1612" y="20916"/>
                  </a:lnTo>
                  <a:lnTo>
                    <a:pt x="2641" y="21907"/>
                  </a:lnTo>
                  <a:lnTo>
                    <a:pt x="4546" y="22656"/>
                  </a:lnTo>
                  <a:lnTo>
                    <a:pt x="4686" y="22656"/>
                  </a:lnTo>
                  <a:lnTo>
                    <a:pt x="5778" y="22910"/>
                  </a:lnTo>
                  <a:lnTo>
                    <a:pt x="6705" y="22910"/>
                  </a:lnTo>
                  <a:lnTo>
                    <a:pt x="7924" y="22364"/>
                  </a:lnTo>
                  <a:lnTo>
                    <a:pt x="12395" y="20434"/>
                  </a:lnTo>
                  <a:lnTo>
                    <a:pt x="12712" y="20104"/>
                  </a:lnTo>
                  <a:lnTo>
                    <a:pt x="13385" y="19418"/>
                  </a:lnTo>
                  <a:lnTo>
                    <a:pt x="14122" y="17576"/>
                  </a:lnTo>
                  <a:lnTo>
                    <a:pt x="15278" y="18021"/>
                  </a:lnTo>
                  <a:lnTo>
                    <a:pt x="15417" y="18021"/>
                  </a:lnTo>
                  <a:lnTo>
                    <a:pt x="16510" y="18275"/>
                  </a:lnTo>
                  <a:lnTo>
                    <a:pt x="17437" y="18275"/>
                  </a:lnTo>
                  <a:lnTo>
                    <a:pt x="23152" y="15798"/>
                  </a:lnTo>
                  <a:lnTo>
                    <a:pt x="23482" y="15455"/>
                  </a:lnTo>
                  <a:lnTo>
                    <a:pt x="24142" y="14770"/>
                  </a:lnTo>
                  <a:lnTo>
                    <a:pt x="25171" y="12166"/>
                  </a:lnTo>
                  <a:lnTo>
                    <a:pt x="25158" y="11899"/>
                  </a:lnTo>
                  <a:lnTo>
                    <a:pt x="26085" y="12611"/>
                  </a:lnTo>
                  <a:lnTo>
                    <a:pt x="28702" y="13233"/>
                  </a:lnTo>
                  <a:lnTo>
                    <a:pt x="29679" y="13233"/>
                  </a:lnTo>
                  <a:lnTo>
                    <a:pt x="35382" y="10756"/>
                  </a:lnTo>
                  <a:lnTo>
                    <a:pt x="36372" y="9740"/>
                  </a:lnTo>
                  <a:lnTo>
                    <a:pt x="37401" y="7124"/>
                  </a:lnTo>
                  <a:close/>
                </a:path>
              </a:pathLst>
            </a:custGeom>
            <a:solidFill>
              <a:srgbClr val="000000"/>
            </a:solidFill>
          </p:spPr>
          <p:txBody>
            <a:bodyPr wrap="square" lIns="0" tIns="0" rIns="0" bIns="0" rtlCol="0"/>
            <a:lstStyle/>
            <a:p>
              <a:endParaRPr sz="1600">
                <a:latin typeface="Grammarsaurus" pitchFamily="2" charset="0"/>
              </a:endParaRPr>
            </a:p>
          </p:txBody>
        </p:sp>
        <p:sp>
          <p:nvSpPr>
            <p:cNvPr id="100" name="object 100"/>
            <p:cNvSpPr/>
            <p:nvPr/>
          </p:nvSpPr>
          <p:spPr>
            <a:xfrm>
              <a:off x="10538589" y="4428449"/>
              <a:ext cx="11430" cy="10795"/>
            </a:xfrm>
            <a:custGeom>
              <a:avLst/>
              <a:gdLst/>
              <a:ahLst/>
              <a:cxnLst/>
              <a:rect l="l" t="t" r="r" b="b"/>
              <a:pathLst>
                <a:path w="11429" h="10795">
                  <a:moveTo>
                    <a:pt x="7404" y="0"/>
                  </a:moveTo>
                  <a:lnTo>
                    <a:pt x="711" y="2844"/>
                  </a:lnTo>
                  <a:lnTo>
                    <a:pt x="0" y="4597"/>
                  </a:lnTo>
                  <a:lnTo>
                    <a:pt x="2159" y="9651"/>
                  </a:lnTo>
                  <a:lnTo>
                    <a:pt x="3911" y="10350"/>
                  </a:lnTo>
                  <a:lnTo>
                    <a:pt x="9093" y="8140"/>
                  </a:lnTo>
                  <a:lnTo>
                    <a:pt x="10604" y="7505"/>
                  </a:lnTo>
                  <a:lnTo>
                    <a:pt x="11303" y="5753"/>
                  </a:lnTo>
                  <a:lnTo>
                    <a:pt x="9156" y="698"/>
                  </a:lnTo>
                  <a:lnTo>
                    <a:pt x="7404" y="0"/>
                  </a:lnTo>
                  <a:close/>
                </a:path>
              </a:pathLst>
            </a:custGeom>
            <a:solidFill>
              <a:srgbClr val="EEC933"/>
            </a:solidFill>
          </p:spPr>
          <p:txBody>
            <a:bodyPr wrap="square" lIns="0" tIns="0" rIns="0" bIns="0" rtlCol="0"/>
            <a:lstStyle/>
            <a:p>
              <a:endParaRPr sz="1600">
                <a:latin typeface="Grammarsaurus" pitchFamily="2" charset="0"/>
              </a:endParaRPr>
            </a:p>
          </p:txBody>
        </p:sp>
        <p:sp>
          <p:nvSpPr>
            <p:cNvPr id="101" name="object 101"/>
            <p:cNvSpPr/>
            <p:nvPr/>
          </p:nvSpPr>
          <p:spPr>
            <a:xfrm>
              <a:off x="10536403" y="4426178"/>
              <a:ext cx="20320" cy="22860"/>
            </a:xfrm>
            <a:custGeom>
              <a:avLst/>
              <a:gdLst/>
              <a:ahLst/>
              <a:cxnLst/>
              <a:rect l="l" t="t" r="r" b="b"/>
              <a:pathLst>
                <a:path w="20320" h="22860">
                  <a:moveTo>
                    <a:pt x="19939" y="18161"/>
                  </a:moveTo>
                  <a:lnTo>
                    <a:pt x="19913" y="16611"/>
                  </a:lnTo>
                  <a:lnTo>
                    <a:pt x="17767" y="11684"/>
                  </a:lnTo>
                  <a:lnTo>
                    <a:pt x="14732" y="10350"/>
                  </a:lnTo>
                  <a:lnTo>
                    <a:pt x="13385" y="10934"/>
                  </a:lnTo>
                  <a:lnTo>
                    <a:pt x="13970" y="10325"/>
                  </a:lnTo>
                  <a:lnTo>
                    <a:pt x="15011" y="7721"/>
                  </a:lnTo>
                  <a:lnTo>
                    <a:pt x="14998" y="6299"/>
                  </a:lnTo>
                  <a:lnTo>
                    <a:pt x="13881" y="3733"/>
                  </a:lnTo>
                  <a:lnTo>
                    <a:pt x="12801" y="1219"/>
                  </a:lnTo>
                  <a:lnTo>
                    <a:pt x="12166" y="977"/>
                  </a:lnTo>
                  <a:lnTo>
                    <a:pt x="12166" y="7391"/>
                  </a:lnTo>
                  <a:lnTo>
                    <a:pt x="11684" y="8623"/>
                  </a:lnTo>
                  <a:lnTo>
                    <a:pt x="11214" y="9105"/>
                  </a:lnTo>
                  <a:lnTo>
                    <a:pt x="6146" y="11277"/>
                  </a:lnTo>
                  <a:lnTo>
                    <a:pt x="4724" y="10693"/>
                  </a:lnTo>
                  <a:lnTo>
                    <a:pt x="3149" y="7061"/>
                  </a:lnTo>
                  <a:lnTo>
                    <a:pt x="3721" y="5613"/>
                  </a:lnTo>
                  <a:lnTo>
                    <a:pt x="8077" y="3733"/>
                  </a:lnTo>
                  <a:lnTo>
                    <a:pt x="10439" y="3733"/>
                  </a:lnTo>
                  <a:lnTo>
                    <a:pt x="11087" y="4229"/>
                  </a:lnTo>
                  <a:lnTo>
                    <a:pt x="12153" y="6756"/>
                  </a:lnTo>
                  <a:lnTo>
                    <a:pt x="12166" y="7391"/>
                  </a:lnTo>
                  <a:lnTo>
                    <a:pt x="12166" y="977"/>
                  </a:lnTo>
                  <a:lnTo>
                    <a:pt x="9702" y="0"/>
                  </a:lnTo>
                  <a:lnTo>
                    <a:pt x="1193" y="3733"/>
                  </a:lnTo>
                  <a:lnTo>
                    <a:pt x="0" y="6756"/>
                  </a:lnTo>
                  <a:lnTo>
                    <a:pt x="2324" y="12128"/>
                  </a:lnTo>
                  <a:lnTo>
                    <a:pt x="3695" y="13195"/>
                  </a:lnTo>
                  <a:lnTo>
                    <a:pt x="6311" y="13817"/>
                  </a:lnTo>
                  <a:lnTo>
                    <a:pt x="7251" y="13817"/>
                  </a:lnTo>
                  <a:lnTo>
                    <a:pt x="7823" y="13576"/>
                  </a:lnTo>
                  <a:lnTo>
                    <a:pt x="7632" y="14084"/>
                  </a:lnTo>
                  <a:lnTo>
                    <a:pt x="8229" y="15506"/>
                  </a:lnTo>
                  <a:lnTo>
                    <a:pt x="9055" y="15836"/>
                  </a:lnTo>
                  <a:lnTo>
                    <a:pt x="9753" y="15519"/>
                  </a:lnTo>
                  <a:lnTo>
                    <a:pt x="14427" y="13512"/>
                  </a:lnTo>
                  <a:lnTo>
                    <a:pt x="15836" y="14185"/>
                  </a:lnTo>
                  <a:lnTo>
                    <a:pt x="17068" y="17043"/>
                  </a:lnTo>
                  <a:lnTo>
                    <a:pt x="17081" y="17818"/>
                  </a:lnTo>
                  <a:lnTo>
                    <a:pt x="16611" y="19024"/>
                  </a:lnTo>
                  <a:lnTo>
                    <a:pt x="16217" y="19443"/>
                  </a:lnTo>
                  <a:lnTo>
                    <a:pt x="15671" y="19672"/>
                  </a:lnTo>
                  <a:lnTo>
                    <a:pt x="14833" y="20066"/>
                  </a:lnTo>
                  <a:lnTo>
                    <a:pt x="16179" y="22364"/>
                  </a:lnTo>
                  <a:lnTo>
                    <a:pt x="16510" y="22339"/>
                  </a:lnTo>
                  <a:lnTo>
                    <a:pt x="17983" y="21691"/>
                  </a:lnTo>
                  <a:lnTo>
                    <a:pt x="18910" y="20739"/>
                  </a:lnTo>
                  <a:lnTo>
                    <a:pt x="19939" y="18161"/>
                  </a:lnTo>
                  <a:close/>
                </a:path>
              </a:pathLst>
            </a:custGeom>
            <a:solidFill>
              <a:srgbClr val="000000"/>
            </a:solidFill>
          </p:spPr>
          <p:txBody>
            <a:bodyPr wrap="square" lIns="0" tIns="0" rIns="0" bIns="0" rtlCol="0"/>
            <a:lstStyle/>
            <a:p>
              <a:endParaRPr sz="1600">
                <a:latin typeface="Grammarsaurus" pitchFamily="2" charset="0"/>
              </a:endParaRPr>
            </a:p>
          </p:txBody>
        </p:sp>
        <p:pic>
          <p:nvPicPr>
            <p:cNvPr id="102" name="object 102"/>
            <p:cNvPicPr/>
            <p:nvPr/>
          </p:nvPicPr>
          <p:blipFill>
            <a:blip r:embed="rId16" cstate="print"/>
            <a:stretch>
              <a:fillRect/>
            </a:stretch>
          </p:blipFill>
          <p:spPr>
            <a:xfrm>
              <a:off x="10551734" y="4399752"/>
              <a:ext cx="78401" cy="115087"/>
            </a:xfrm>
            <a:prstGeom prst="rect">
              <a:avLst/>
            </a:prstGeom>
          </p:spPr>
        </p:pic>
        <p:sp>
          <p:nvSpPr>
            <p:cNvPr id="103" name="object 103"/>
            <p:cNvSpPr/>
            <p:nvPr/>
          </p:nvSpPr>
          <p:spPr>
            <a:xfrm>
              <a:off x="10530690" y="4432931"/>
              <a:ext cx="8255" cy="7620"/>
            </a:xfrm>
            <a:custGeom>
              <a:avLst/>
              <a:gdLst/>
              <a:ahLst/>
              <a:cxnLst/>
              <a:rect l="l" t="t" r="r" b="b"/>
              <a:pathLst>
                <a:path w="8254" h="7620">
                  <a:moveTo>
                    <a:pt x="4229" y="0"/>
                  </a:moveTo>
                  <a:lnTo>
                    <a:pt x="0" y="1803"/>
                  </a:lnTo>
                  <a:lnTo>
                    <a:pt x="7061" y="7340"/>
                  </a:lnTo>
                  <a:lnTo>
                    <a:pt x="7696" y="6591"/>
                  </a:lnTo>
                  <a:lnTo>
                    <a:pt x="7899" y="5511"/>
                  </a:lnTo>
                  <a:lnTo>
                    <a:pt x="5816" y="634"/>
                  </a:lnTo>
                  <a:lnTo>
                    <a:pt x="4229"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4" name="object 104"/>
            <p:cNvPicPr/>
            <p:nvPr/>
          </p:nvPicPr>
          <p:blipFill>
            <a:blip r:embed="rId12" cstate="print"/>
            <a:stretch>
              <a:fillRect/>
            </a:stretch>
          </p:blipFill>
          <p:spPr>
            <a:xfrm>
              <a:off x="10525899" y="4432769"/>
              <a:ext cx="14363" cy="10909"/>
            </a:xfrm>
            <a:prstGeom prst="rect">
              <a:avLst/>
            </a:prstGeom>
          </p:spPr>
        </p:pic>
        <p:sp>
          <p:nvSpPr>
            <p:cNvPr id="105" name="object 105"/>
            <p:cNvSpPr/>
            <p:nvPr/>
          </p:nvSpPr>
          <p:spPr>
            <a:xfrm>
              <a:off x="10469473" y="4379302"/>
              <a:ext cx="161925" cy="147955"/>
            </a:xfrm>
            <a:custGeom>
              <a:avLst/>
              <a:gdLst/>
              <a:ahLst/>
              <a:cxnLst/>
              <a:rect l="l" t="t" r="r" b="b"/>
              <a:pathLst>
                <a:path w="161925" h="147954">
                  <a:moveTo>
                    <a:pt x="161480" y="20624"/>
                  </a:moveTo>
                  <a:lnTo>
                    <a:pt x="160693" y="19354"/>
                  </a:lnTo>
                  <a:lnTo>
                    <a:pt x="155829" y="18046"/>
                  </a:lnTo>
                  <a:lnTo>
                    <a:pt x="147535" y="17068"/>
                  </a:lnTo>
                  <a:lnTo>
                    <a:pt x="136550" y="18084"/>
                  </a:lnTo>
                  <a:lnTo>
                    <a:pt x="108826" y="49822"/>
                  </a:lnTo>
                  <a:lnTo>
                    <a:pt x="106908" y="72542"/>
                  </a:lnTo>
                  <a:lnTo>
                    <a:pt x="107353" y="82435"/>
                  </a:lnTo>
                  <a:lnTo>
                    <a:pt x="108064" y="89281"/>
                  </a:lnTo>
                  <a:lnTo>
                    <a:pt x="107848" y="88938"/>
                  </a:lnTo>
                  <a:lnTo>
                    <a:pt x="86017" y="66001"/>
                  </a:lnTo>
                  <a:lnTo>
                    <a:pt x="71374" y="58775"/>
                  </a:lnTo>
                  <a:lnTo>
                    <a:pt x="71361" y="57416"/>
                  </a:lnTo>
                  <a:lnTo>
                    <a:pt x="69215" y="52451"/>
                  </a:lnTo>
                  <a:lnTo>
                    <a:pt x="68262" y="52044"/>
                  </a:lnTo>
                  <a:lnTo>
                    <a:pt x="68262" y="57238"/>
                  </a:lnTo>
                  <a:lnTo>
                    <a:pt x="64185" y="55219"/>
                  </a:lnTo>
                  <a:lnTo>
                    <a:pt x="63881" y="55168"/>
                  </a:lnTo>
                  <a:lnTo>
                    <a:pt x="65887" y="54305"/>
                  </a:lnTo>
                  <a:lnTo>
                    <a:pt x="67284" y="54965"/>
                  </a:lnTo>
                  <a:lnTo>
                    <a:pt x="68262" y="57238"/>
                  </a:lnTo>
                  <a:lnTo>
                    <a:pt x="68262" y="52044"/>
                  </a:lnTo>
                  <a:lnTo>
                    <a:pt x="66179" y="51142"/>
                  </a:lnTo>
                  <a:lnTo>
                    <a:pt x="59245" y="54140"/>
                  </a:lnTo>
                  <a:lnTo>
                    <a:pt x="59067" y="54292"/>
                  </a:lnTo>
                  <a:lnTo>
                    <a:pt x="47104" y="52095"/>
                  </a:lnTo>
                  <a:lnTo>
                    <a:pt x="40335" y="52133"/>
                  </a:lnTo>
                  <a:lnTo>
                    <a:pt x="35026" y="49301"/>
                  </a:lnTo>
                  <a:lnTo>
                    <a:pt x="29438" y="30835"/>
                  </a:lnTo>
                  <a:lnTo>
                    <a:pt x="25704" y="21602"/>
                  </a:lnTo>
                  <a:lnTo>
                    <a:pt x="21145" y="14617"/>
                  </a:lnTo>
                  <a:lnTo>
                    <a:pt x="16268" y="9575"/>
                  </a:lnTo>
                  <a:lnTo>
                    <a:pt x="11544" y="6172"/>
                  </a:lnTo>
                  <a:lnTo>
                    <a:pt x="22212" y="5410"/>
                  </a:lnTo>
                  <a:lnTo>
                    <a:pt x="31051" y="6172"/>
                  </a:lnTo>
                  <a:lnTo>
                    <a:pt x="37122" y="7404"/>
                  </a:lnTo>
                  <a:lnTo>
                    <a:pt x="40932" y="8648"/>
                  </a:lnTo>
                  <a:lnTo>
                    <a:pt x="42468" y="7823"/>
                  </a:lnTo>
                  <a:lnTo>
                    <a:pt x="43472" y="4940"/>
                  </a:lnTo>
                  <a:lnTo>
                    <a:pt x="42722" y="3352"/>
                  </a:lnTo>
                  <a:lnTo>
                    <a:pt x="37604" y="1778"/>
                  </a:lnTo>
                  <a:lnTo>
                    <a:pt x="28803" y="228"/>
                  </a:lnTo>
                  <a:lnTo>
                    <a:pt x="16408" y="0"/>
                  </a:lnTo>
                  <a:lnTo>
                    <a:pt x="1955" y="2870"/>
                  </a:lnTo>
                  <a:lnTo>
                    <a:pt x="762" y="3263"/>
                  </a:lnTo>
                  <a:lnTo>
                    <a:pt x="0" y="4419"/>
                  </a:lnTo>
                  <a:lnTo>
                    <a:pt x="152" y="6921"/>
                  </a:lnTo>
                  <a:lnTo>
                    <a:pt x="1181" y="7950"/>
                  </a:lnTo>
                  <a:lnTo>
                    <a:pt x="5118" y="9105"/>
                  </a:lnTo>
                  <a:lnTo>
                    <a:pt x="11112" y="12522"/>
                  </a:lnTo>
                  <a:lnTo>
                    <a:pt x="18148" y="19837"/>
                  </a:lnTo>
                  <a:lnTo>
                    <a:pt x="24130" y="32435"/>
                  </a:lnTo>
                  <a:lnTo>
                    <a:pt x="27152" y="42468"/>
                  </a:lnTo>
                  <a:lnTo>
                    <a:pt x="30099" y="48539"/>
                  </a:lnTo>
                  <a:lnTo>
                    <a:pt x="32651" y="52209"/>
                  </a:lnTo>
                  <a:lnTo>
                    <a:pt x="27927" y="52819"/>
                  </a:lnTo>
                  <a:lnTo>
                    <a:pt x="21031" y="54546"/>
                  </a:lnTo>
                  <a:lnTo>
                    <a:pt x="10718" y="59474"/>
                  </a:lnTo>
                  <a:lnTo>
                    <a:pt x="10096" y="60909"/>
                  </a:lnTo>
                  <a:lnTo>
                    <a:pt x="10960" y="63550"/>
                  </a:lnTo>
                  <a:lnTo>
                    <a:pt x="12306" y="64338"/>
                  </a:lnTo>
                  <a:lnTo>
                    <a:pt x="20916" y="63576"/>
                  </a:lnTo>
                  <a:lnTo>
                    <a:pt x="36118" y="65976"/>
                  </a:lnTo>
                  <a:lnTo>
                    <a:pt x="53124" y="76542"/>
                  </a:lnTo>
                  <a:lnTo>
                    <a:pt x="65836" y="100558"/>
                  </a:lnTo>
                  <a:lnTo>
                    <a:pt x="73266" y="120573"/>
                  </a:lnTo>
                  <a:lnTo>
                    <a:pt x="82486" y="134023"/>
                  </a:lnTo>
                  <a:lnTo>
                    <a:pt x="92621" y="142113"/>
                  </a:lnTo>
                  <a:lnTo>
                    <a:pt x="102743" y="146075"/>
                  </a:lnTo>
                  <a:lnTo>
                    <a:pt x="109550" y="147675"/>
                  </a:lnTo>
                  <a:lnTo>
                    <a:pt x="115709" y="147180"/>
                  </a:lnTo>
                  <a:lnTo>
                    <a:pt x="119837" y="146443"/>
                  </a:lnTo>
                  <a:lnTo>
                    <a:pt x="132829" y="139954"/>
                  </a:lnTo>
                  <a:lnTo>
                    <a:pt x="133388" y="140081"/>
                  </a:lnTo>
                  <a:lnTo>
                    <a:pt x="134785" y="139331"/>
                  </a:lnTo>
                  <a:lnTo>
                    <a:pt x="134937" y="138899"/>
                  </a:lnTo>
                  <a:lnTo>
                    <a:pt x="140754" y="136004"/>
                  </a:lnTo>
                  <a:lnTo>
                    <a:pt x="141135" y="136080"/>
                  </a:lnTo>
                  <a:lnTo>
                    <a:pt x="142532" y="135343"/>
                  </a:lnTo>
                  <a:lnTo>
                    <a:pt x="143014" y="134010"/>
                  </a:lnTo>
                  <a:lnTo>
                    <a:pt x="143192" y="133007"/>
                  </a:lnTo>
                  <a:lnTo>
                    <a:pt x="154787" y="115138"/>
                  </a:lnTo>
                  <a:lnTo>
                    <a:pt x="153758" y="92024"/>
                  </a:lnTo>
                  <a:lnTo>
                    <a:pt x="149669" y="80746"/>
                  </a:lnTo>
                  <a:lnTo>
                    <a:pt x="149669" y="112979"/>
                  </a:lnTo>
                  <a:lnTo>
                    <a:pt x="145770" y="119278"/>
                  </a:lnTo>
                  <a:lnTo>
                    <a:pt x="135686" y="83324"/>
                  </a:lnTo>
                  <a:lnTo>
                    <a:pt x="133946" y="83324"/>
                  </a:lnTo>
                  <a:lnTo>
                    <a:pt x="131787" y="85483"/>
                  </a:lnTo>
                  <a:lnTo>
                    <a:pt x="131800" y="87236"/>
                  </a:lnTo>
                  <a:lnTo>
                    <a:pt x="132867" y="88315"/>
                  </a:lnTo>
                  <a:lnTo>
                    <a:pt x="135331" y="91452"/>
                  </a:lnTo>
                  <a:lnTo>
                    <a:pt x="139395" y="99872"/>
                  </a:lnTo>
                  <a:lnTo>
                    <a:pt x="141414" y="113461"/>
                  </a:lnTo>
                  <a:lnTo>
                    <a:pt x="137960" y="131216"/>
                  </a:lnTo>
                  <a:lnTo>
                    <a:pt x="136385" y="132016"/>
                  </a:lnTo>
                  <a:lnTo>
                    <a:pt x="139217" y="116992"/>
                  </a:lnTo>
                  <a:lnTo>
                    <a:pt x="136715" y="101587"/>
                  </a:lnTo>
                  <a:lnTo>
                    <a:pt x="131927" y="91986"/>
                  </a:lnTo>
                  <a:lnTo>
                    <a:pt x="129032" y="88379"/>
                  </a:lnTo>
                  <a:lnTo>
                    <a:pt x="127939" y="87325"/>
                  </a:lnTo>
                  <a:lnTo>
                    <a:pt x="126199" y="87312"/>
                  </a:lnTo>
                  <a:lnTo>
                    <a:pt x="124040" y="89484"/>
                  </a:lnTo>
                  <a:lnTo>
                    <a:pt x="124053" y="91236"/>
                  </a:lnTo>
                  <a:lnTo>
                    <a:pt x="125120" y="92316"/>
                  </a:lnTo>
                  <a:lnTo>
                    <a:pt x="127584" y="95453"/>
                  </a:lnTo>
                  <a:lnTo>
                    <a:pt x="131635" y="103873"/>
                  </a:lnTo>
                  <a:lnTo>
                    <a:pt x="133667" y="117462"/>
                  </a:lnTo>
                  <a:lnTo>
                    <a:pt x="131559" y="128270"/>
                  </a:lnTo>
                  <a:lnTo>
                    <a:pt x="128955" y="123380"/>
                  </a:lnTo>
                  <a:lnTo>
                    <a:pt x="128955" y="135750"/>
                  </a:lnTo>
                  <a:lnTo>
                    <a:pt x="118427" y="141033"/>
                  </a:lnTo>
                  <a:lnTo>
                    <a:pt x="108115" y="141338"/>
                  </a:lnTo>
                  <a:lnTo>
                    <a:pt x="95021" y="136944"/>
                  </a:lnTo>
                  <a:lnTo>
                    <a:pt x="81838" y="124129"/>
                  </a:lnTo>
                  <a:lnTo>
                    <a:pt x="63207" y="80429"/>
                  </a:lnTo>
                  <a:lnTo>
                    <a:pt x="52209" y="68389"/>
                  </a:lnTo>
                  <a:lnTo>
                    <a:pt x="39979" y="61620"/>
                  </a:lnTo>
                  <a:lnTo>
                    <a:pt x="28244" y="58712"/>
                  </a:lnTo>
                  <a:lnTo>
                    <a:pt x="34404" y="57150"/>
                  </a:lnTo>
                  <a:lnTo>
                    <a:pt x="38188" y="57492"/>
                  </a:lnTo>
                  <a:lnTo>
                    <a:pt x="38569" y="57785"/>
                  </a:lnTo>
                  <a:lnTo>
                    <a:pt x="40093" y="57658"/>
                  </a:lnTo>
                  <a:lnTo>
                    <a:pt x="40220" y="57658"/>
                  </a:lnTo>
                  <a:lnTo>
                    <a:pt x="41097" y="57734"/>
                  </a:lnTo>
                  <a:lnTo>
                    <a:pt x="82994" y="70675"/>
                  </a:lnTo>
                  <a:lnTo>
                    <a:pt x="110185" y="102844"/>
                  </a:lnTo>
                  <a:lnTo>
                    <a:pt x="110312" y="103555"/>
                  </a:lnTo>
                  <a:lnTo>
                    <a:pt x="110896" y="103962"/>
                  </a:lnTo>
                  <a:lnTo>
                    <a:pt x="114655" y="109791"/>
                  </a:lnTo>
                  <a:lnTo>
                    <a:pt x="122466" y="122974"/>
                  </a:lnTo>
                  <a:lnTo>
                    <a:pt x="127317" y="132118"/>
                  </a:lnTo>
                  <a:lnTo>
                    <a:pt x="128955" y="135750"/>
                  </a:lnTo>
                  <a:lnTo>
                    <a:pt x="128955" y="123380"/>
                  </a:lnTo>
                  <a:lnTo>
                    <a:pt x="126873" y="119468"/>
                  </a:lnTo>
                  <a:lnTo>
                    <a:pt x="118999" y="106248"/>
                  </a:lnTo>
                  <a:lnTo>
                    <a:pt x="115468" y="100774"/>
                  </a:lnTo>
                  <a:lnTo>
                    <a:pt x="113919" y="91706"/>
                  </a:lnTo>
                  <a:lnTo>
                    <a:pt x="112903" y="82042"/>
                  </a:lnTo>
                  <a:lnTo>
                    <a:pt x="112471" y="72453"/>
                  </a:lnTo>
                  <a:lnTo>
                    <a:pt x="112623" y="63487"/>
                  </a:lnTo>
                  <a:lnTo>
                    <a:pt x="127990" y="27736"/>
                  </a:lnTo>
                  <a:lnTo>
                    <a:pt x="145580" y="22631"/>
                  </a:lnTo>
                  <a:lnTo>
                    <a:pt x="142379" y="24396"/>
                  </a:lnTo>
                  <a:lnTo>
                    <a:pt x="139179" y="26974"/>
                  </a:lnTo>
                  <a:lnTo>
                    <a:pt x="136753" y="30746"/>
                  </a:lnTo>
                  <a:lnTo>
                    <a:pt x="133642" y="37960"/>
                  </a:lnTo>
                  <a:lnTo>
                    <a:pt x="132765" y="46532"/>
                  </a:lnTo>
                  <a:lnTo>
                    <a:pt x="134137" y="56489"/>
                  </a:lnTo>
                  <a:lnTo>
                    <a:pt x="137782" y="67818"/>
                  </a:lnTo>
                  <a:lnTo>
                    <a:pt x="141744" y="75145"/>
                  </a:lnTo>
                  <a:lnTo>
                    <a:pt x="148209" y="92303"/>
                  </a:lnTo>
                  <a:lnTo>
                    <a:pt x="149669" y="112979"/>
                  </a:lnTo>
                  <a:lnTo>
                    <a:pt x="149669" y="80746"/>
                  </a:lnTo>
                  <a:lnTo>
                    <a:pt x="146913" y="73139"/>
                  </a:lnTo>
                  <a:lnTo>
                    <a:pt x="142709" y="65316"/>
                  </a:lnTo>
                  <a:lnTo>
                    <a:pt x="139560" y="55575"/>
                  </a:lnTo>
                  <a:lnTo>
                    <a:pt x="138290" y="47066"/>
                  </a:lnTo>
                  <a:lnTo>
                    <a:pt x="138899" y="39789"/>
                  </a:lnTo>
                  <a:lnTo>
                    <a:pt x="141389" y="33794"/>
                  </a:lnTo>
                  <a:lnTo>
                    <a:pt x="146989" y="25082"/>
                  </a:lnTo>
                  <a:lnTo>
                    <a:pt x="160045" y="24295"/>
                  </a:lnTo>
                  <a:lnTo>
                    <a:pt x="161137" y="23279"/>
                  </a:lnTo>
                  <a:lnTo>
                    <a:pt x="161480" y="20624"/>
                  </a:lnTo>
                  <a:close/>
                </a:path>
              </a:pathLst>
            </a:custGeom>
            <a:solidFill>
              <a:srgbClr val="000000"/>
            </a:solidFill>
          </p:spPr>
          <p:txBody>
            <a:bodyPr wrap="square" lIns="0" tIns="0" rIns="0" bIns="0" rtlCol="0"/>
            <a:lstStyle/>
            <a:p>
              <a:endParaRPr sz="1600">
                <a:latin typeface="Grammarsaurus" pitchFamily="2" charset="0"/>
              </a:endParaRPr>
            </a:p>
          </p:txBody>
        </p:sp>
        <p:pic>
          <p:nvPicPr>
            <p:cNvPr id="106" name="object 106"/>
            <p:cNvPicPr/>
            <p:nvPr/>
          </p:nvPicPr>
          <p:blipFill>
            <a:blip r:embed="rId13" cstate="print"/>
            <a:stretch>
              <a:fillRect/>
            </a:stretch>
          </p:blipFill>
          <p:spPr>
            <a:xfrm>
              <a:off x="10595724" y="4519142"/>
              <a:ext cx="14617" cy="14630"/>
            </a:xfrm>
            <a:prstGeom prst="rect">
              <a:avLst/>
            </a:prstGeom>
          </p:spPr>
        </p:pic>
      </p:grpSp>
      <p:sp>
        <p:nvSpPr>
          <p:cNvPr id="107" name="object 107"/>
          <p:cNvSpPr txBox="1"/>
          <p:nvPr/>
        </p:nvSpPr>
        <p:spPr>
          <a:xfrm>
            <a:off x="3915742" y="993211"/>
            <a:ext cx="5256517"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Arial MT"/>
              </a:rPr>
              <a:t>These are the stages of a coconut’s life cycle.</a:t>
            </a:r>
            <a:endParaRPr sz="2000" dirty="0">
              <a:latin typeface="Grammarsaurus" pitchFamily="2" charset="0"/>
              <a:cs typeface="Arial MT"/>
            </a:endParaRPr>
          </a:p>
        </p:txBody>
      </p:sp>
      <p:sp>
        <p:nvSpPr>
          <p:cNvPr id="109" name="object 47">
            <a:extLst>
              <a:ext uri="{FF2B5EF4-FFF2-40B4-BE49-F238E27FC236}">
                <a16:creationId xmlns:a16="http://schemas.microsoft.com/office/drawing/2014/main" id="{092B22A3-7E2B-9D04-99DB-CE2606EEF4DC}"/>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15</a:t>
            </a:r>
            <a:endParaRPr sz="2400" dirty="0">
              <a:latin typeface="Grammarsaurus" pitchFamily="2" charset="0"/>
              <a:cs typeface="Arial"/>
            </a:endParaRPr>
          </a:p>
        </p:txBody>
      </p:sp>
      <p:grpSp>
        <p:nvGrpSpPr>
          <p:cNvPr id="6" name="object 6"/>
          <p:cNvGrpSpPr/>
          <p:nvPr/>
        </p:nvGrpSpPr>
        <p:grpSpPr>
          <a:xfrm>
            <a:off x="452016" y="2795593"/>
            <a:ext cx="6772275" cy="3916679"/>
            <a:chOff x="452016" y="2795593"/>
            <a:chExt cx="6772275" cy="3916679"/>
          </a:xfrm>
        </p:grpSpPr>
        <p:sp>
          <p:nvSpPr>
            <p:cNvPr id="7" name="object 7"/>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8" name="object 8"/>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9" name="object 9"/>
            <p:cNvPicPr/>
            <p:nvPr/>
          </p:nvPicPr>
          <p:blipFill>
            <a:blip r:embed="rId2" cstate="print"/>
            <a:stretch>
              <a:fillRect/>
            </a:stretch>
          </p:blipFill>
          <p:spPr>
            <a:xfrm>
              <a:off x="5059741" y="6395515"/>
              <a:ext cx="270802" cy="270802"/>
            </a:xfrm>
            <a:prstGeom prst="rect">
              <a:avLst/>
            </a:prstGeom>
          </p:spPr>
        </p:pic>
        <p:pic>
          <p:nvPicPr>
            <p:cNvPr id="10" name="object 10"/>
            <p:cNvPicPr/>
            <p:nvPr/>
          </p:nvPicPr>
          <p:blipFill>
            <a:blip r:embed="rId3" cstate="print"/>
            <a:stretch>
              <a:fillRect/>
            </a:stretch>
          </p:blipFill>
          <p:spPr>
            <a:xfrm>
              <a:off x="452016" y="2795593"/>
              <a:ext cx="5687567" cy="3105911"/>
            </a:xfrm>
            <a:prstGeom prst="rect">
              <a:avLst/>
            </a:prstGeom>
          </p:spPr>
        </p:pic>
        <p:pic>
          <p:nvPicPr>
            <p:cNvPr id="11" name="object 11"/>
            <p:cNvPicPr/>
            <p:nvPr/>
          </p:nvPicPr>
          <p:blipFill>
            <a:blip r:embed="rId4" cstate="print"/>
            <a:stretch>
              <a:fillRect/>
            </a:stretch>
          </p:blipFill>
          <p:spPr>
            <a:xfrm>
              <a:off x="1653400" y="4800790"/>
              <a:ext cx="1050493" cy="698766"/>
            </a:xfrm>
            <a:prstGeom prst="rect">
              <a:avLst/>
            </a:prstGeom>
          </p:spPr>
        </p:pic>
        <p:sp>
          <p:nvSpPr>
            <p:cNvPr id="12" name="object 12"/>
            <p:cNvSpPr/>
            <p:nvPr/>
          </p:nvSpPr>
          <p:spPr>
            <a:xfrm>
              <a:off x="1653397" y="4800782"/>
              <a:ext cx="1050925" cy="699135"/>
            </a:xfrm>
            <a:custGeom>
              <a:avLst/>
              <a:gdLst/>
              <a:ahLst/>
              <a:cxnLst/>
              <a:rect l="l" t="t" r="r" b="b"/>
              <a:pathLst>
                <a:path w="1050925" h="699135">
                  <a:moveTo>
                    <a:pt x="1050493" y="698766"/>
                  </a:moveTo>
                  <a:lnTo>
                    <a:pt x="0" y="698766"/>
                  </a:lnTo>
                  <a:lnTo>
                    <a:pt x="0" y="0"/>
                  </a:lnTo>
                  <a:lnTo>
                    <a:pt x="1050493" y="0"/>
                  </a:lnTo>
                  <a:lnTo>
                    <a:pt x="1050493" y="698766"/>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5" cstate="print"/>
            <a:stretch>
              <a:fillRect/>
            </a:stretch>
          </p:blipFill>
          <p:spPr>
            <a:xfrm>
              <a:off x="3647935" y="4799025"/>
              <a:ext cx="1052677" cy="700227"/>
            </a:xfrm>
            <a:prstGeom prst="rect">
              <a:avLst/>
            </a:prstGeom>
          </p:spPr>
        </p:pic>
        <p:sp>
          <p:nvSpPr>
            <p:cNvPr id="14" name="object 14"/>
            <p:cNvSpPr/>
            <p:nvPr/>
          </p:nvSpPr>
          <p:spPr>
            <a:xfrm>
              <a:off x="3647921" y="4799034"/>
              <a:ext cx="1052830" cy="700405"/>
            </a:xfrm>
            <a:custGeom>
              <a:avLst/>
              <a:gdLst/>
              <a:ahLst/>
              <a:cxnLst/>
              <a:rect l="l" t="t" r="r" b="b"/>
              <a:pathLst>
                <a:path w="1052829" h="700404">
                  <a:moveTo>
                    <a:pt x="1052690" y="700227"/>
                  </a:moveTo>
                  <a:lnTo>
                    <a:pt x="0" y="700227"/>
                  </a:lnTo>
                  <a:lnTo>
                    <a:pt x="0" y="0"/>
                  </a:lnTo>
                  <a:lnTo>
                    <a:pt x="1052690" y="0"/>
                  </a:lnTo>
                  <a:lnTo>
                    <a:pt x="1052690" y="700227"/>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5" name="object 15"/>
            <p:cNvPicPr/>
            <p:nvPr/>
          </p:nvPicPr>
          <p:blipFill>
            <a:blip r:embed="rId6" cstate="print"/>
            <a:stretch>
              <a:fillRect/>
            </a:stretch>
          </p:blipFill>
          <p:spPr>
            <a:xfrm>
              <a:off x="2471280" y="2956039"/>
              <a:ext cx="1052690" cy="700227"/>
            </a:xfrm>
            <a:prstGeom prst="rect">
              <a:avLst/>
            </a:prstGeom>
          </p:spPr>
        </p:pic>
        <p:sp>
          <p:nvSpPr>
            <p:cNvPr id="16" name="object 16"/>
            <p:cNvSpPr/>
            <p:nvPr/>
          </p:nvSpPr>
          <p:spPr>
            <a:xfrm>
              <a:off x="2471280" y="2956034"/>
              <a:ext cx="1052830" cy="700405"/>
            </a:xfrm>
            <a:custGeom>
              <a:avLst/>
              <a:gdLst/>
              <a:ahLst/>
              <a:cxnLst/>
              <a:rect l="l" t="t" r="r" b="b"/>
              <a:pathLst>
                <a:path w="1052829" h="700404">
                  <a:moveTo>
                    <a:pt x="1052690" y="700227"/>
                  </a:moveTo>
                  <a:lnTo>
                    <a:pt x="0" y="700227"/>
                  </a:lnTo>
                  <a:lnTo>
                    <a:pt x="0" y="0"/>
                  </a:lnTo>
                  <a:lnTo>
                    <a:pt x="1052690" y="0"/>
                  </a:lnTo>
                  <a:lnTo>
                    <a:pt x="1052690" y="700227"/>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7" name="object 17"/>
            <p:cNvPicPr/>
            <p:nvPr/>
          </p:nvPicPr>
          <p:blipFill>
            <a:blip r:embed="rId7" cstate="print"/>
            <a:stretch>
              <a:fillRect/>
            </a:stretch>
          </p:blipFill>
          <p:spPr>
            <a:xfrm>
              <a:off x="3737889" y="3536683"/>
              <a:ext cx="1050112" cy="698499"/>
            </a:xfrm>
            <a:prstGeom prst="rect">
              <a:avLst/>
            </a:prstGeom>
          </p:spPr>
        </p:pic>
        <p:sp>
          <p:nvSpPr>
            <p:cNvPr id="18" name="object 18"/>
            <p:cNvSpPr/>
            <p:nvPr/>
          </p:nvSpPr>
          <p:spPr>
            <a:xfrm>
              <a:off x="3737903" y="3536666"/>
              <a:ext cx="1050290" cy="699135"/>
            </a:xfrm>
            <a:custGeom>
              <a:avLst/>
              <a:gdLst/>
              <a:ahLst/>
              <a:cxnLst/>
              <a:rect l="l" t="t" r="r" b="b"/>
              <a:pathLst>
                <a:path w="1050289" h="699135">
                  <a:moveTo>
                    <a:pt x="1050099" y="698512"/>
                  </a:moveTo>
                  <a:lnTo>
                    <a:pt x="0" y="698512"/>
                  </a:lnTo>
                  <a:lnTo>
                    <a:pt x="0" y="0"/>
                  </a:lnTo>
                  <a:lnTo>
                    <a:pt x="1050099" y="0"/>
                  </a:lnTo>
                  <a:lnTo>
                    <a:pt x="1050099" y="698512"/>
                  </a:lnTo>
                  <a:close/>
                </a:path>
              </a:pathLst>
            </a:custGeom>
            <a:ln w="6146">
              <a:solidFill>
                <a:srgbClr val="221F1F"/>
              </a:solidFill>
            </a:ln>
          </p:spPr>
          <p:txBody>
            <a:bodyPr wrap="square" lIns="0" tIns="0" rIns="0" bIns="0" rtlCol="0"/>
            <a:lstStyle/>
            <a:p>
              <a:endParaRPr sz="1600">
                <a:latin typeface="Grammarsaurus" pitchFamily="2" charset="0"/>
              </a:endParaRPr>
            </a:p>
          </p:txBody>
        </p:sp>
        <p:sp>
          <p:nvSpPr>
            <p:cNvPr id="19" name="object 19"/>
            <p:cNvSpPr/>
            <p:nvPr/>
          </p:nvSpPr>
          <p:spPr>
            <a:xfrm>
              <a:off x="3735318" y="3535352"/>
              <a:ext cx="1050290" cy="699135"/>
            </a:xfrm>
            <a:custGeom>
              <a:avLst/>
              <a:gdLst/>
              <a:ahLst/>
              <a:cxnLst/>
              <a:rect l="l" t="t" r="r" b="b"/>
              <a:pathLst>
                <a:path w="1050289" h="699135">
                  <a:moveTo>
                    <a:pt x="1050099" y="698512"/>
                  </a:moveTo>
                  <a:lnTo>
                    <a:pt x="0" y="698512"/>
                  </a:lnTo>
                  <a:lnTo>
                    <a:pt x="0" y="0"/>
                  </a:lnTo>
                  <a:lnTo>
                    <a:pt x="1050099" y="0"/>
                  </a:lnTo>
                  <a:lnTo>
                    <a:pt x="1050099" y="698512"/>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8" cstate="print"/>
            <a:stretch>
              <a:fillRect/>
            </a:stretch>
          </p:blipFill>
          <p:spPr>
            <a:xfrm>
              <a:off x="1173937" y="3565283"/>
              <a:ext cx="1052690" cy="700227"/>
            </a:xfrm>
            <a:prstGeom prst="rect">
              <a:avLst/>
            </a:prstGeom>
          </p:spPr>
        </p:pic>
        <p:sp>
          <p:nvSpPr>
            <p:cNvPr id="21" name="object 21"/>
            <p:cNvSpPr/>
            <p:nvPr/>
          </p:nvSpPr>
          <p:spPr>
            <a:xfrm>
              <a:off x="1173944" y="3565282"/>
              <a:ext cx="1052830" cy="700405"/>
            </a:xfrm>
            <a:custGeom>
              <a:avLst/>
              <a:gdLst/>
              <a:ahLst/>
              <a:cxnLst/>
              <a:rect l="l" t="t" r="r" b="b"/>
              <a:pathLst>
                <a:path w="1052830" h="700404">
                  <a:moveTo>
                    <a:pt x="1052690" y="700227"/>
                  </a:moveTo>
                  <a:lnTo>
                    <a:pt x="0" y="700227"/>
                  </a:lnTo>
                  <a:lnTo>
                    <a:pt x="0" y="0"/>
                  </a:lnTo>
                  <a:lnTo>
                    <a:pt x="1052690" y="0"/>
                  </a:lnTo>
                  <a:lnTo>
                    <a:pt x="1052690" y="700227"/>
                  </a:lnTo>
                  <a:close/>
                </a:path>
              </a:pathLst>
            </a:custGeom>
            <a:ln w="6146">
              <a:solidFill>
                <a:srgbClr val="221F1F"/>
              </a:solidFill>
            </a:ln>
          </p:spPr>
          <p:txBody>
            <a:bodyPr wrap="square" lIns="0" tIns="0" rIns="0" bIns="0" rtlCol="0"/>
            <a:lstStyle/>
            <a:p>
              <a:endParaRPr sz="1600">
                <a:latin typeface="Grammarsaurus" pitchFamily="2" charset="0"/>
              </a:endParaRPr>
            </a:p>
          </p:txBody>
        </p:sp>
        <p:sp>
          <p:nvSpPr>
            <p:cNvPr id="22" name="object 22"/>
            <p:cNvSpPr/>
            <p:nvPr/>
          </p:nvSpPr>
          <p:spPr>
            <a:xfrm>
              <a:off x="4067257" y="4312399"/>
              <a:ext cx="356870" cy="416559"/>
            </a:xfrm>
            <a:custGeom>
              <a:avLst/>
              <a:gdLst/>
              <a:ahLst/>
              <a:cxnLst/>
              <a:rect l="l" t="t" r="r" b="b"/>
              <a:pathLst>
                <a:path w="356870" h="416560">
                  <a:moveTo>
                    <a:pt x="236744" y="0"/>
                  </a:moveTo>
                  <a:lnTo>
                    <a:pt x="225704" y="166"/>
                  </a:lnTo>
                  <a:lnTo>
                    <a:pt x="215530" y="4462"/>
                  </a:lnTo>
                  <a:lnTo>
                    <a:pt x="207505" y="12615"/>
                  </a:lnTo>
                  <a:lnTo>
                    <a:pt x="95669" y="183989"/>
                  </a:lnTo>
                  <a:lnTo>
                    <a:pt x="45491" y="151249"/>
                  </a:lnTo>
                  <a:lnTo>
                    <a:pt x="37831" y="147827"/>
                  </a:lnTo>
                  <a:lnTo>
                    <a:pt x="29678" y="146686"/>
                  </a:lnTo>
                  <a:lnTo>
                    <a:pt x="21522" y="147827"/>
                  </a:lnTo>
                  <a:lnTo>
                    <a:pt x="0" y="173156"/>
                  </a:lnTo>
                  <a:lnTo>
                    <a:pt x="37325" y="392752"/>
                  </a:lnTo>
                  <a:lnTo>
                    <a:pt x="41531" y="403484"/>
                  </a:lnTo>
                  <a:lnTo>
                    <a:pt x="49258" y="411494"/>
                  </a:lnTo>
                  <a:lnTo>
                    <a:pt x="59426" y="416023"/>
                  </a:lnTo>
                  <a:lnTo>
                    <a:pt x="71577" y="416196"/>
                  </a:lnTo>
                  <a:lnTo>
                    <a:pt x="72834" y="415917"/>
                  </a:lnTo>
                  <a:lnTo>
                    <a:pt x="281774" y="363504"/>
                  </a:lnTo>
                  <a:lnTo>
                    <a:pt x="292152" y="358468"/>
                  </a:lnTo>
                  <a:lnTo>
                    <a:pt x="299537" y="350138"/>
                  </a:lnTo>
                  <a:lnTo>
                    <a:pt x="303257" y="339649"/>
                  </a:lnTo>
                  <a:lnTo>
                    <a:pt x="302641" y="328134"/>
                  </a:lnTo>
                  <a:lnTo>
                    <a:pt x="300863" y="321187"/>
                  </a:lnTo>
                  <a:lnTo>
                    <a:pt x="296570" y="315155"/>
                  </a:lnTo>
                  <a:lnTo>
                    <a:pt x="240411" y="278452"/>
                  </a:lnTo>
                  <a:lnTo>
                    <a:pt x="352247" y="107065"/>
                  </a:lnTo>
                  <a:lnTo>
                    <a:pt x="356481" y="96439"/>
                  </a:lnTo>
                  <a:lnTo>
                    <a:pt x="356314" y="85399"/>
                  </a:lnTo>
                  <a:lnTo>
                    <a:pt x="352018" y="75226"/>
                  </a:lnTo>
                  <a:lnTo>
                    <a:pt x="343865" y="67200"/>
                  </a:lnTo>
                  <a:lnTo>
                    <a:pt x="247370" y="4233"/>
                  </a:lnTo>
                  <a:lnTo>
                    <a:pt x="23674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3" name="object 23"/>
            <p:cNvSpPr/>
            <p:nvPr/>
          </p:nvSpPr>
          <p:spPr>
            <a:xfrm>
              <a:off x="4067257" y="4312399"/>
              <a:ext cx="356870" cy="416559"/>
            </a:xfrm>
            <a:custGeom>
              <a:avLst/>
              <a:gdLst/>
              <a:ahLst/>
              <a:cxnLst/>
              <a:rect l="l" t="t" r="r" b="b"/>
              <a:pathLst>
                <a:path w="356870" h="416560">
                  <a:moveTo>
                    <a:pt x="72834" y="415917"/>
                  </a:moveTo>
                  <a:lnTo>
                    <a:pt x="281774" y="363504"/>
                  </a:lnTo>
                  <a:lnTo>
                    <a:pt x="292152" y="358468"/>
                  </a:lnTo>
                  <a:lnTo>
                    <a:pt x="299537" y="350138"/>
                  </a:lnTo>
                  <a:lnTo>
                    <a:pt x="303257" y="339649"/>
                  </a:lnTo>
                  <a:lnTo>
                    <a:pt x="302641" y="328134"/>
                  </a:lnTo>
                  <a:lnTo>
                    <a:pt x="300863" y="321187"/>
                  </a:lnTo>
                  <a:lnTo>
                    <a:pt x="296570" y="315155"/>
                  </a:lnTo>
                  <a:lnTo>
                    <a:pt x="290588" y="311192"/>
                  </a:lnTo>
                  <a:lnTo>
                    <a:pt x="240411" y="278452"/>
                  </a:lnTo>
                  <a:lnTo>
                    <a:pt x="352247" y="107065"/>
                  </a:lnTo>
                  <a:lnTo>
                    <a:pt x="356481" y="96439"/>
                  </a:lnTo>
                  <a:lnTo>
                    <a:pt x="356314" y="85399"/>
                  </a:lnTo>
                  <a:lnTo>
                    <a:pt x="352018" y="75226"/>
                  </a:lnTo>
                  <a:lnTo>
                    <a:pt x="343865" y="67200"/>
                  </a:lnTo>
                  <a:lnTo>
                    <a:pt x="247370" y="4233"/>
                  </a:lnTo>
                  <a:lnTo>
                    <a:pt x="236744" y="0"/>
                  </a:lnTo>
                  <a:lnTo>
                    <a:pt x="225704" y="166"/>
                  </a:lnTo>
                  <a:lnTo>
                    <a:pt x="215530" y="4462"/>
                  </a:lnTo>
                  <a:lnTo>
                    <a:pt x="207505" y="12615"/>
                  </a:lnTo>
                  <a:lnTo>
                    <a:pt x="95669" y="183989"/>
                  </a:lnTo>
                  <a:lnTo>
                    <a:pt x="45491" y="151249"/>
                  </a:lnTo>
                  <a:lnTo>
                    <a:pt x="37831" y="147827"/>
                  </a:lnTo>
                  <a:lnTo>
                    <a:pt x="29678" y="146686"/>
                  </a:lnTo>
                  <a:lnTo>
                    <a:pt x="21522" y="147827"/>
                  </a:lnTo>
                  <a:lnTo>
                    <a:pt x="13855" y="151249"/>
                  </a:lnTo>
                  <a:lnTo>
                    <a:pt x="10553" y="153433"/>
                  </a:lnTo>
                  <a:lnTo>
                    <a:pt x="7759" y="156290"/>
                  </a:lnTo>
                  <a:lnTo>
                    <a:pt x="5626" y="159631"/>
                  </a:lnTo>
                  <a:lnTo>
                    <a:pt x="1600" y="165752"/>
                  </a:lnTo>
                  <a:lnTo>
                    <a:pt x="0" y="173156"/>
                  </a:lnTo>
                  <a:lnTo>
                    <a:pt x="1168" y="180382"/>
                  </a:lnTo>
                  <a:lnTo>
                    <a:pt x="37325" y="392752"/>
                  </a:lnTo>
                  <a:lnTo>
                    <a:pt x="41531" y="403484"/>
                  </a:lnTo>
                  <a:lnTo>
                    <a:pt x="49258" y="411494"/>
                  </a:lnTo>
                  <a:lnTo>
                    <a:pt x="59426" y="416023"/>
                  </a:lnTo>
                  <a:lnTo>
                    <a:pt x="70954" y="416310"/>
                  </a:lnTo>
                  <a:lnTo>
                    <a:pt x="71577" y="416196"/>
                  </a:lnTo>
                  <a:lnTo>
                    <a:pt x="72212" y="416069"/>
                  </a:lnTo>
                  <a:lnTo>
                    <a:pt x="72834" y="415917"/>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24" name="object 24"/>
            <p:cNvSpPr/>
            <p:nvPr/>
          </p:nvSpPr>
          <p:spPr>
            <a:xfrm>
              <a:off x="1637602" y="4335696"/>
              <a:ext cx="365760" cy="389890"/>
            </a:xfrm>
            <a:custGeom>
              <a:avLst/>
              <a:gdLst/>
              <a:ahLst/>
              <a:cxnLst/>
              <a:rect l="l" t="t" r="r" b="b"/>
              <a:pathLst>
                <a:path w="365760" h="389889">
                  <a:moveTo>
                    <a:pt x="37414" y="101"/>
                  </a:moveTo>
                  <a:lnTo>
                    <a:pt x="5575" y="28105"/>
                  </a:lnTo>
                  <a:lnTo>
                    <a:pt x="0" y="250786"/>
                  </a:lnTo>
                  <a:lnTo>
                    <a:pt x="2641" y="257886"/>
                  </a:lnTo>
                  <a:lnTo>
                    <a:pt x="10083" y="266357"/>
                  </a:lnTo>
                  <a:lnTo>
                    <a:pt x="13271" y="268782"/>
                  </a:lnTo>
                  <a:lnTo>
                    <a:pt x="16840" y="270484"/>
                  </a:lnTo>
                  <a:lnTo>
                    <a:pt x="24914" y="272773"/>
                  </a:lnTo>
                  <a:lnTo>
                    <a:pt x="33151" y="272734"/>
                  </a:lnTo>
                  <a:lnTo>
                    <a:pt x="41062" y="270439"/>
                  </a:lnTo>
                  <a:lnTo>
                    <a:pt x="48158" y="265963"/>
                  </a:lnTo>
                  <a:lnTo>
                    <a:pt x="93141" y="226390"/>
                  </a:lnTo>
                  <a:lnTo>
                    <a:pt x="228307" y="380034"/>
                  </a:lnTo>
                  <a:lnTo>
                    <a:pt x="237410" y="386960"/>
                  </a:lnTo>
                  <a:lnTo>
                    <a:pt x="248091" y="389756"/>
                  </a:lnTo>
                  <a:lnTo>
                    <a:pt x="259043" y="388342"/>
                  </a:lnTo>
                  <a:lnTo>
                    <a:pt x="268960" y="382638"/>
                  </a:lnTo>
                  <a:lnTo>
                    <a:pt x="355473" y="306539"/>
                  </a:lnTo>
                  <a:lnTo>
                    <a:pt x="362393" y="297430"/>
                  </a:lnTo>
                  <a:lnTo>
                    <a:pt x="365190" y="286746"/>
                  </a:lnTo>
                  <a:lnTo>
                    <a:pt x="363779" y="275796"/>
                  </a:lnTo>
                  <a:lnTo>
                    <a:pt x="358076" y="265887"/>
                  </a:lnTo>
                  <a:lnTo>
                    <a:pt x="222910" y="112229"/>
                  </a:lnTo>
                  <a:lnTo>
                    <a:pt x="273240" y="67881"/>
                  </a:lnTo>
                  <a:lnTo>
                    <a:pt x="276631" y="61290"/>
                  </a:lnTo>
                  <a:lnTo>
                    <a:pt x="277406" y="54165"/>
                  </a:lnTo>
                  <a:lnTo>
                    <a:pt x="276365" y="42683"/>
                  </a:lnTo>
                  <a:lnTo>
                    <a:pt x="271183" y="32832"/>
                  </a:lnTo>
                  <a:lnTo>
                    <a:pt x="262686" y="25644"/>
                  </a:lnTo>
                  <a:lnTo>
                    <a:pt x="251701" y="22148"/>
                  </a:lnTo>
                  <a:lnTo>
                    <a:pt x="37414" y="101"/>
                  </a:lnTo>
                  <a:close/>
                </a:path>
              </a:pathLst>
            </a:custGeom>
            <a:solidFill>
              <a:srgbClr val="66BA6A"/>
            </a:solidFill>
          </p:spPr>
          <p:txBody>
            <a:bodyPr wrap="square" lIns="0" tIns="0" rIns="0" bIns="0" rtlCol="0"/>
            <a:lstStyle/>
            <a:p>
              <a:endParaRPr sz="1600">
                <a:latin typeface="Grammarsaurus" pitchFamily="2" charset="0"/>
              </a:endParaRPr>
            </a:p>
          </p:txBody>
        </p:sp>
        <p:sp>
          <p:nvSpPr>
            <p:cNvPr id="25" name="object 25"/>
            <p:cNvSpPr/>
            <p:nvPr/>
          </p:nvSpPr>
          <p:spPr>
            <a:xfrm>
              <a:off x="1637602" y="4335670"/>
              <a:ext cx="365760" cy="389890"/>
            </a:xfrm>
            <a:custGeom>
              <a:avLst/>
              <a:gdLst/>
              <a:ahLst/>
              <a:cxnLst/>
              <a:rect l="l" t="t" r="r" b="b"/>
              <a:pathLst>
                <a:path w="365760" h="389889">
                  <a:moveTo>
                    <a:pt x="37414" y="127"/>
                  </a:moveTo>
                  <a:lnTo>
                    <a:pt x="251701" y="22174"/>
                  </a:lnTo>
                  <a:lnTo>
                    <a:pt x="277406" y="54190"/>
                  </a:lnTo>
                  <a:lnTo>
                    <a:pt x="276631" y="61315"/>
                  </a:lnTo>
                  <a:lnTo>
                    <a:pt x="273240" y="67906"/>
                  </a:lnTo>
                  <a:lnTo>
                    <a:pt x="267893" y="72682"/>
                  </a:lnTo>
                  <a:lnTo>
                    <a:pt x="222910" y="112255"/>
                  </a:lnTo>
                  <a:lnTo>
                    <a:pt x="358076" y="265912"/>
                  </a:lnTo>
                  <a:lnTo>
                    <a:pt x="363779" y="275822"/>
                  </a:lnTo>
                  <a:lnTo>
                    <a:pt x="365190" y="286772"/>
                  </a:lnTo>
                  <a:lnTo>
                    <a:pt x="362393" y="297455"/>
                  </a:lnTo>
                  <a:lnTo>
                    <a:pt x="355473" y="306565"/>
                  </a:lnTo>
                  <a:lnTo>
                    <a:pt x="268960" y="382663"/>
                  </a:lnTo>
                  <a:lnTo>
                    <a:pt x="259043" y="388368"/>
                  </a:lnTo>
                  <a:lnTo>
                    <a:pt x="248091" y="389782"/>
                  </a:lnTo>
                  <a:lnTo>
                    <a:pt x="237410" y="386985"/>
                  </a:lnTo>
                  <a:lnTo>
                    <a:pt x="228307" y="380060"/>
                  </a:lnTo>
                  <a:lnTo>
                    <a:pt x="93141" y="226415"/>
                  </a:lnTo>
                  <a:lnTo>
                    <a:pt x="48158" y="265988"/>
                  </a:lnTo>
                  <a:lnTo>
                    <a:pt x="41062" y="270465"/>
                  </a:lnTo>
                  <a:lnTo>
                    <a:pt x="33151" y="272759"/>
                  </a:lnTo>
                  <a:lnTo>
                    <a:pt x="24914" y="272798"/>
                  </a:lnTo>
                  <a:lnTo>
                    <a:pt x="16840" y="270510"/>
                  </a:lnTo>
                  <a:lnTo>
                    <a:pt x="13271" y="268808"/>
                  </a:lnTo>
                  <a:lnTo>
                    <a:pt x="10083" y="266382"/>
                  </a:lnTo>
                  <a:lnTo>
                    <a:pt x="7505" y="263385"/>
                  </a:lnTo>
                  <a:lnTo>
                    <a:pt x="2641" y="257911"/>
                  </a:lnTo>
                  <a:lnTo>
                    <a:pt x="0" y="250812"/>
                  </a:lnTo>
                  <a:lnTo>
                    <a:pt x="114" y="243484"/>
                  </a:lnTo>
                  <a:lnTo>
                    <a:pt x="5575" y="28130"/>
                  </a:lnTo>
                  <a:lnTo>
                    <a:pt x="8205" y="16905"/>
                  </a:lnTo>
                  <a:lnTo>
                    <a:pt x="14711" y="7874"/>
                  </a:lnTo>
                  <a:lnTo>
                    <a:pt x="24129" y="1937"/>
                  </a:lnTo>
                  <a:lnTo>
                    <a:pt x="35496" y="0"/>
                  </a:lnTo>
                  <a:lnTo>
                    <a:pt x="36131" y="25"/>
                  </a:lnTo>
                  <a:lnTo>
                    <a:pt x="36779" y="63"/>
                  </a:lnTo>
                  <a:lnTo>
                    <a:pt x="37414" y="127"/>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26" name="object 26"/>
            <p:cNvSpPr/>
            <p:nvPr/>
          </p:nvSpPr>
          <p:spPr>
            <a:xfrm>
              <a:off x="1870982" y="3095595"/>
              <a:ext cx="430530" cy="347345"/>
            </a:xfrm>
            <a:custGeom>
              <a:avLst/>
              <a:gdLst/>
              <a:ahLst/>
              <a:cxnLst/>
              <a:rect l="l" t="t" r="r" b="b"/>
              <a:pathLst>
                <a:path w="430530" h="347345">
                  <a:moveTo>
                    <a:pt x="188773" y="0"/>
                  </a:moveTo>
                  <a:lnTo>
                    <a:pt x="178290" y="3746"/>
                  </a:lnTo>
                  <a:lnTo>
                    <a:pt x="169978" y="11152"/>
                  </a:lnTo>
                  <a:lnTo>
                    <a:pt x="164974" y="21543"/>
                  </a:lnTo>
                  <a:lnTo>
                    <a:pt x="163196" y="28490"/>
                  </a:lnTo>
                  <a:lnTo>
                    <a:pt x="164059" y="35843"/>
                  </a:lnTo>
                  <a:lnTo>
                    <a:pt x="195619" y="95051"/>
                  </a:lnTo>
                  <a:lnTo>
                    <a:pt x="15114" y="191469"/>
                  </a:lnTo>
                  <a:lnTo>
                    <a:pt x="6296" y="198747"/>
                  </a:lnTo>
                  <a:lnTo>
                    <a:pt x="1130" y="208505"/>
                  </a:lnTo>
                  <a:lnTo>
                    <a:pt x="0" y="219489"/>
                  </a:lnTo>
                  <a:lnTo>
                    <a:pt x="3290" y="230446"/>
                  </a:lnTo>
                  <a:lnTo>
                    <a:pt x="57570" y="332071"/>
                  </a:lnTo>
                  <a:lnTo>
                    <a:pt x="64855" y="340894"/>
                  </a:lnTo>
                  <a:lnTo>
                    <a:pt x="74617" y="346062"/>
                  </a:lnTo>
                  <a:lnTo>
                    <a:pt x="85602" y="347192"/>
                  </a:lnTo>
                  <a:lnTo>
                    <a:pt x="96559" y="343907"/>
                  </a:lnTo>
                  <a:lnTo>
                    <a:pt x="277051" y="247489"/>
                  </a:lnTo>
                  <a:lnTo>
                    <a:pt x="305283" y="300346"/>
                  </a:lnTo>
                  <a:lnTo>
                    <a:pt x="310355" y="307032"/>
                  </a:lnTo>
                  <a:lnTo>
                    <a:pt x="316955" y="311956"/>
                  </a:lnTo>
                  <a:lnTo>
                    <a:pt x="324650" y="314882"/>
                  </a:lnTo>
                  <a:lnTo>
                    <a:pt x="333008" y="315574"/>
                  </a:lnTo>
                  <a:lnTo>
                    <a:pt x="336957" y="315231"/>
                  </a:lnTo>
                  <a:lnTo>
                    <a:pt x="428651" y="92574"/>
                  </a:lnTo>
                  <a:lnTo>
                    <a:pt x="430132" y="81137"/>
                  </a:lnTo>
                  <a:lnTo>
                    <a:pt x="427213" y="70395"/>
                  </a:lnTo>
                  <a:lnTo>
                    <a:pt x="420479" y="61533"/>
                  </a:lnTo>
                  <a:lnTo>
                    <a:pt x="409906" y="55528"/>
                  </a:lnTo>
                  <a:lnTo>
                    <a:pt x="408674" y="55173"/>
                  </a:lnTo>
                  <a:lnTo>
                    <a:pt x="200293" y="588"/>
                  </a:lnTo>
                  <a:lnTo>
                    <a:pt x="188773" y="0"/>
                  </a:lnTo>
                  <a:close/>
                </a:path>
              </a:pathLst>
            </a:custGeom>
            <a:solidFill>
              <a:srgbClr val="66BA6A"/>
            </a:solidFill>
          </p:spPr>
          <p:txBody>
            <a:bodyPr wrap="square" lIns="0" tIns="0" rIns="0" bIns="0" rtlCol="0"/>
            <a:lstStyle/>
            <a:p>
              <a:endParaRPr sz="1600">
                <a:latin typeface="Grammarsaurus" pitchFamily="2" charset="0"/>
              </a:endParaRPr>
            </a:p>
          </p:txBody>
        </p:sp>
        <p:sp>
          <p:nvSpPr>
            <p:cNvPr id="27" name="object 27"/>
            <p:cNvSpPr/>
            <p:nvPr/>
          </p:nvSpPr>
          <p:spPr>
            <a:xfrm>
              <a:off x="1870982" y="3095595"/>
              <a:ext cx="430530" cy="347345"/>
            </a:xfrm>
            <a:custGeom>
              <a:avLst/>
              <a:gdLst/>
              <a:ahLst/>
              <a:cxnLst/>
              <a:rect l="l" t="t" r="r" b="b"/>
              <a:pathLst>
                <a:path w="430530" h="347345">
                  <a:moveTo>
                    <a:pt x="408674" y="55173"/>
                  </a:moveTo>
                  <a:lnTo>
                    <a:pt x="200293" y="588"/>
                  </a:lnTo>
                  <a:lnTo>
                    <a:pt x="188773" y="0"/>
                  </a:lnTo>
                  <a:lnTo>
                    <a:pt x="178290" y="3746"/>
                  </a:lnTo>
                  <a:lnTo>
                    <a:pt x="169978" y="11152"/>
                  </a:lnTo>
                  <a:lnTo>
                    <a:pt x="164974" y="21543"/>
                  </a:lnTo>
                  <a:lnTo>
                    <a:pt x="163196" y="28490"/>
                  </a:lnTo>
                  <a:lnTo>
                    <a:pt x="164059" y="35843"/>
                  </a:lnTo>
                  <a:lnTo>
                    <a:pt x="167387" y="42193"/>
                  </a:lnTo>
                  <a:lnTo>
                    <a:pt x="195619" y="95051"/>
                  </a:lnTo>
                  <a:lnTo>
                    <a:pt x="15114" y="191469"/>
                  </a:lnTo>
                  <a:lnTo>
                    <a:pt x="6296" y="198747"/>
                  </a:lnTo>
                  <a:lnTo>
                    <a:pt x="1130" y="208505"/>
                  </a:lnTo>
                  <a:lnTo>
                    <a:pt x="0" y="219489"/>
                  </a:lnTo>
                  <a:lnTo>
                    <a:pt x="3290" y="230446"/>
                  </a:lnTo>
                  <a:lnTo>
                    <a:pt x="57570" y="332071"/>
                  </a:lnTo>
                  <a:lnTo>
                    <a:pt x="64855" y="340894"/>
                  </a:lnTo>
                  <a:lnTo>
                    <a:pt x="74617" y="346062"/>
                  </a:lnTo>
                  <a:lnTo>
                    <a:pt x="85602" y="347192"/>
                  </a:lnTo>
                  <a:lnTo>
                    <a:pt x="96559" y="343907"/>
                  </a:lnTo>
                  <a:lnTo>
                    <a:pt x="277051" y="247489"/>
                  </a:lnTo>
                  <a:lnTo>
                    <a:pt x="305283" y="300346"/>
                  </a:lnTo>
                  <a:lnTo>
                    <a:pt x="310355" y="307032"/>
                  </a:lnTo>
                  <a:lnTo>
                    <a:pt x="316955" y="311956"/>
                  </a:lnTo>
                  <a:lnTo>
                    <a:pt x="324650" y="314882"/>
                  </a:lnTo>
                  <a:lnTo>
                    <a:pt x="333008" y="315574"/>
                  </a:lnTo>
                  <a:lnTo>
                    <a:pt x="336957" y="315231"/>
                  </a:lnTo>
                  <a:lnTo>
                    <a:pt x="340793" y="314075"/>
                  </a:lnTo>
                  <a:lnTo>
                    <a:pt x="344260" y="312183"/>
                  </a:lnTo>
                  <a:lnTo>
                    <a:pt x="350737" y="308754"/>
                  </a:lnTo>
                  <a:lnTo>
                    <a:pt x="355702" y="303026"/>
                  </a:lnTo>
                  <a:lnTo>
                    <a:pt x="358154" y="296130"/>
                  </a:lnTo>
                  <a:lnTo>
                    <a:pt x="428651" y="92574"/>
                  </a:lnTo>
                  <a:lnTo>
                    <a:pt x="430132" y="81137"/>
                  </a:lnTo>
                  <a:lnTo>
                    <a:pt x="427213" y="70395"/>
                  </a:lnTo>
                  <a:lnTo>
                    <a:pt x="420479" y="61533"/>
                  </a:lnTo>
                  <a:lnTo>
                    <a:pt x="410516" y="55732"/>
                  </a:lnTo>
                  <a:lnTo>
                    <a:pt x="409906" y="55528"/>
                  </a:lnTo>
                  <a:lnTo>
                    <a:pt x="409296" y="55338"/>
                  </a:lnTo>
                  <a:lnTo>
                    <a:pt x="408674" y="55173"/>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28" name="object 28"/>
            <p:cNvSpPr/>
            <p:nvPr/>
          </p:nvSpPr>
          <p:spPr>
            <a:xfrm>
              <a:off x="3735793" y="3090472"/>
              <a:ext cx="412115" cy="358775"/>
            </a:xfrm>
            <a:custGeom>
              <a:avLst/>
              <a:gdLst/>
              <a:ahLst/>
              <a:cxnLst/>
              <a:rect l="l" t="t" r="r" b="b"/>
              <a:pathLst>
                <a:path w="412114" h="358775">
                  <a:moveTo>
                    <a:pt x="99573" y="114"/>
                  </a:moveTo>
                  <a:lnTo>
                    <a:pt x="4613" y="106830"/>
                  </a:lnTo>
                  <a:lnTo>
                    <a:pt x="0" y="128393"/>
                  </a:lnTo>
                  <a:lnTo>
                    <a:pt x="4034" y="138672"/>
                  </a:lnTo>
                  <a:lnTo>
                    <a:pt x="11979" y="146899"/>
                  </a:lnTo>
                  <a:lnTo>
                    <a:pt x="180444" y="263066"/>
                  </a:lnTo>
                  <a:lnTo>
                    <a:pt x="146434" y="312393"/>
                  </a:lnTo>
                  <a:lnTo>
                    <a:pt x="142819" y="319966"/>
                  </a:lnTo>
                  <a:lnTo>
                    <a:pt x="141470" y="328091"/>
                  </a:lnTo>
                  <a:lnTo>
                    <a:pt x="142399" y="336276"/>
                  </a:lnTo>
                  <a:lnTo>
                    <a:pt x="167173" y="358430"/>
                  </a:lnTo>
                  <a:lnTo>
                    <a:pt x="387632" y="326718"/>
                  </a:lnTo>
                  <a:lnTo>
                    <a:pt x="398474" y="322795"/>
                  </a:lnTo>
                  <a:lnTo>
                    <a:pt x="406684" y="315277"/>
                  </a:lnTo>
                  <a:lnTo>
                    <a:pt x="411476" y="305228"/>
                  </a:lnTo>
                  <a:lnTo>
                    <a:pt x="412067" y="293711"/>
                  </a:lnTo>
                  <a:lnTo>
                    <a:pt x="411711" y="291819"/>
                  </a:lnTo>
                  <a:lnTo>
                    <a:pt x="364632" y="81608"/>
                  </a:lnTo>
                  <a:lnTo>
                    <a:pt x="359874" y="71104"/>
                  </a:lnTo>
                  <a:lnTo>
                    <a:pt x="351737" y="63509"/>
                  </a:lnTo>
                  <a:lnTo>
                    <a:pt x="341346" y="59521"/>
                  </a:lnTo>
                  <a:lnTo>
                    <a:pt x="329822" y="59840"/>
                  </a:lnTo>
                  <a:lnTo>
                    <a:pt x="322837" y="61453"/>
                  </a:lnTo>
                  <a:lnTo>
                    <a:pt x="316690" y="65581"/>
                  </a:lnTo>
                  <a:lnTo>
                    <a:pt x="278552" y="120788"/>
                  </a:lnTo>
                  <a:lnTo>
                    <a:pt x="110086" y="4608"/>
                  </a:lnTo>
                  <a:lnTo>
                    <a:pt x="99573" y="114"/>
                  </a:lnTo>
                  <a:close/>
                </a:path>
              </a:pathLst>
            </a:custGeom>
            <a:solidFill>
              <a:srgbClr val="66BA6A"/>
            </a:solidFill>
          </p:spPr>
          <p:txBody>
            <a:bodyPr wrap="square" lIns="0" tIns="0" rIns="0" bIns="0" rtlCol="0"/>
            <a:lstStyle/>
            <a:p>
              <a:endParaRPr sz="1600">
                <a:latin typeface="Grammarsaurus" pitchFamily="2" charset="0"/>
              </a:endParaRPr>
            </a:p>
          </p:txBody>
        </p:sp>
        <p:sp>
          <p:nvSpPr>
            <p:cNvPr id="29" name="object 29"/>
            <p:cNvSpPr/>
            <p:nvPr/>
          </p:nvSpPr>
          <p:spPr>
            <a:xfrm>
              <a:off x="3735793" y="3090472"/>
              <a:ext cx="412115" cy="358775"/>
            </a:xfrm>
            <a:custGeom>
              <a:avLst/>
              <a:gdLst/>
              <a:ahLst/>
              <a:cxnLst/>
              <a:rect l="l" t="t" r="r" b="b"/>
              <a:pathLst>
                <a:path w="412114" h="358775">
                  <a:moveTo>
                    <a:pt x="411711" y="291819"/>
                  </a:moveTo>
                  <a:lnTo>
                    <a:pt x="364632" y="81608"/>
                  </a:lnTo>
                  <a:lnTo>
                    <a:pt x="359874" y="71104"/>
                  </a:lnTo>
                  <a:lnTo>
                    <a:pt x="351737" y="63509"/>
                  </a:lnTo>
                  <a:lnTo>
                    <a:pt x="341346" y="59521"/>
                  </a:lnTo>
                  <a:lnTo>
                    <a:pt x="329822" y="59840"/>
                  </a:lnTo>
                  <a:lnTo>
                    <a:pt x="322837" y="61453"/>
                  </a:lnTo>
                  <a:lnTo>
                    <a:pt x="316690" y="65581"/>
                  </a:lnTo>
                  <a:lnTo>
                    <a:pt x="312575" y="71461"/>
                  </a:lnTo>
                  <a:lnTo>
                    <a:pt x="278552" y="120788"/>
                  </a:lnTo>
                  <a:lnTo>
                    <a:pt x="110086" y="4608"/>
                  </a:lnTo>
                  <a:lnTo>
                    <a:pt x="99573" y="114"/>
                  </a:lnTo>
                  <a:lnTo>
                    <a:pt x="88533" y="0"/>
                  </a:lnTo>
                  <a:lnTo>
                    <a:pt x="78252" y="4031"/>
                  </a:lnTo>
                  <a:lnTo>
                    <a:pt x="70018" y="11974"/>
                  </a:lnTo>
                  <a:lnTo>
                    <a:pt x="4613" y="106830"/>
                  </a:lnTo>
                  <a:lnTo>
                    <a:pt x="113" y="117350"/>
                  </a:lnTo>
                  <a:lnTo>
                    <a:pt x="0" y="128393"/>
                  </a:lnTo>
                  <a:lnTo>
                    <a:pt x="4034" y="138672"/>
                  </a:lnTo>
                  <a:lnTo>
                    <a:pt x="11979" y="146899"/>
                  </a:lnTo>
                  <a:lnTo>
                    <a:pt x="180444" y="263066"/>
                  </a:lnTo>
                  <a:lnTo>
                    <a:pt x="146434" y="312393"/>
                  </a:lnTo>
                  <a:lnTo>
                    <a:pt x="142819" y="319966"/>
                  </a:lnTo>
                  <a:lnTo>
                    <a:pt x="141470" y="328091"/>
                  </a:lnTo>
                  <a:lnTo>
                    <a:pt x="142399" y="336276"/>
                  </a:lnTo>
                  <a:lnTo>
                    <a:pt x="145621" y="344028"/>
                  </a:lnTo>
                  <a:lnTo>
                    <a:pt x="147729" y="347381"/>
                  </a:lnTo>
                  <a:lnTo>
                    <a:pt x="150510" y="350239"/>
                  </a:lnTo>
                  <a:lnTo>
                    <a:pt x="153787" y="352461"/>
                  </a:lnTo>
                  <a:lnTo>
                    <a:pt x="159807" y="356652"/>
                  </a:lnTo>
                  <a:lnTo>
                    <a:pt x="167173" y="358430"/>
                  </a:lnTo>
                  <a:lnTo>
                    <a:pt x="174424" y="357452"/>
                  </a:lnTo>
                  <a:lnTo>
                    <a:pt x="387632" y="326718"/>
                  </a:lnTo>
                  <a:lnTo>
                    <a:pt x="398474" y="322795"/>
                  </a:lnTo>
                  <a:lnTo>
                    <a:pt x="406684" y="315277"/>
                  </a:lnTo>
                  <a:lnTo>
                    <a:pt x="411476" y="305228"/>
                  </a:lnTo>
                  <a:lnTo>
                    <a:pt x="412067" y="293711"/>
                  </a:lnTo>
                  <a:lnTo>
                    <a:pt x="411965" y="293076"/>
                  </a:lnTo>
                  <a:lnTo>
                    <a:pt x="411851" y="292441"/>
                  </a:lnTo>
                  <a:lnTo>
                    <a:pt x="411711" y="291819"/>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30" name="object 30"/>
            <p:cNvSpPr/>
            <p:nvPr/>
          </p:nvSpPr>
          <p:spPr>
            <a:xfrm>
              <a:off x="2938409" y="4976590"/>
              <a:ext cx="449580" cy="350520"/>
            </a:xfrm>
            <a:custGeom>
              <a:avLst/>
              <a:gdLst/>
              <a:ahLst/>
              <a:cxnLst/>
              <a:rect l="l" t="t" r="r" b="b"/>
              <a:pathLst>
                <a:path w="449579" h="350520">
                  <a:moveTo>
                    <a:pt x="191044" y="0"/>
                  </a:moveTo>
                  <a:lnTo>
                    <a:pt x="179754" y="0"/>
                  </a:lnTo>
                  <a:lnTo>
                    <a:pt x="172693" y="2717"/>
                  </a:lnTo>
                  <a:lnTo>
                    <a:pt x="9180" y="153974"/>
                  </a:lnTo>
                  <a:lnTo>
                    <a:pt x="2487" y="163365"/>
                  </a:lnTo>
                  <a:lnTo>
                    <a:pt x="0" y="174217"/>
                  </a:lnTo>
                  <a:lnTo>
                    <a:pt x="1763" y="185209"/>
                  </a:lnTo>
                  <a:lnTo>
                    <a:pt x="167270" y="342709"/>
                  </a:lnTo>
                  <a:lnTo>
                    <a:pt x="188161" y="350285"/>
                  </a:lnTo>
                  <a:lnTo>
                    <a:pt x="198981" y="347670"/>
                  </a:lnTo>
                  <a:lnTo>
                    <a:pt x="208291" y="340867"/>
                  </a:lnTo>
                  <a:lnTo>
                    <a:pt x="213129" y="335572"/>
                  </a:lnTo>
                  <a:lnTo>
                    <a:pt x="215834" y="328675"/>
                  </a:lnTo>
                  <a:lnTo>
                    <a:pt x="215885" y="261594"/>
                  </a:lnTo>
                  <a:lnTo>
                    <a:pt x="420520" y="261594"/>
                  </a:lnTo>
                  <a:lnTo>
                    <a:pt x="431736" y="259331"/>
                  </a:lnTo>
                  <a:lnTo>
                    <a:pt x="440896" y="253160"/>
                  </a:lnTo>
                  <a:lnTo>
                    <a:pt x="447072" y="244004"/>
                  </a:lnTo>
                  <a:lnTo>
                    <a:pt x="449337" y="232790"/>
                  </a:lnTo>
                  <a:lnTo>
                    <a:pt x="449337" y="117563"/>
                  </a:lnTo>
                  <a:lnTo>
                    <a:pt x="447072" y="106349"/>
                  </a:lnTo>
                  <a:lnTo>
                    <a:pt x="440896" y="97194"/>
                  </a:lnTo>
                  <a:lnTo>
                    <a:pt x="431736" y="91023"/>
                  </a:lnTo>
                  <a:lnTo>
                    <a:pt x="420520" y="88760"/>
                  </a:lnTo>
                  <a:lnTo>
                    <a:pt x="215885" y="88760"/>
                  </a:lnTo>
                  <a:lnTo>
                    <a:pt x="215885" y="28841"/>
                  </a:lnTo>
                  <a:lnTo>
                    <a:pt x="194968" y="787"/>
                  </a:lnTo>
                  <a:lnTo>
                    <a:pt x="19104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31" name="object 31"/>
            <p:cNvSpPr/>
            <p:nvPr/>
          </p:nvSpPr>
          <p:spPr>
            <a:xfrm>
              <a:off x="2938409" y="4976590"/>
              <a:ext cx="449580" cy="350520"/>
            </a:xfrm>
            <a:custGeom>
              <a:avLst/>
              <a:gdLst/>
              <a:ahLst/>
              <a:cxnLst/>
              <a:rect l="l" t="t" r="r" b="b"/>
              <a:pathLst>
                <a:path w="449579" h="350520">
                  <a:moveTo>
                    <a:pt x="9180" y="196380"/>
                  </a:moveTo>
                  <a:lnTo>
                    <a:pt x="167270" y="342709"/>
                  </a:lnTo>
                  <a:lnTo>
                    <a:pt x="177151" y="348651"/>
                  </a:lnTo>
                  <a:lnTo>
                    <a:pt x="188161" y="350285"/>
                  </a:lnTo>
                  <a:lnTo>
                    <a:pt x="198981" y="347670"/>
                  </a:lnTo>
                  <a:lnTo>
                    <a:pt x="208291" y="340867"/>
                  </a:lnTo>
                  <a:lnTo>
                    <a:pt x="213129" y="335572"/>
                  </a:lnTo>
                  <a:lnTo>
                    <a:pt x="215834" y="328675"/>
                  </a:lnTo>
                  <a:lnTo>
                    <a:pt x="215885" y="321513"/>
                  </a:lnTo>
                  <a:lnTo>
                    <a:pt x="215885" y="261594"/>
                  </a:lnTo>
                  <a:lnTo>
                    <a:pt x="420520" y="261594"/>
                  </a:lnTo>
                  <a:lnTo>
                    <a:pt x="431736" y="259331"/>
                  </a:lnTo>
                  <a:lnTo>
                    <a:pt x="440896" y="253160"/>
                  </a:lnTo>
                  <a:lnTo>
                    <a:pt x="447072" y="244004"/>
                  </a:lnTo>
                  <a:lnTo>
                    <a:pt x="449337" y="232790"/>
                  </a:lnTo>
                  <a:lnTo>
                    <a:pt x="449337" y="117563"/>
                  </a:lnTo>
                  <a:lnTo>
                    <a:pt x="447072" y="106349"/>
                  </a:lnTo>
                  <a:lnTo>
                    <a:pt x="440896" y="97194"/>
                  </a:lnTo>
                  <a:lnTo>
                    <a:pt x="431736" y="91023"/>
                  </a:lnTo>
                  <a:lnTo>
                    <a:pt x="420520" y="88760"/>
                  </a:lnTo>
                  <a:lnTo>
                    <a:pt x="215885" y="88760"/>
                  </a:lnTo>
                  <a:lnTo>
                    <a:pt x="215885" y="28841"/>
                  </a:lnTo>
                  <a:lnTo>
                    <a:pt x="191044" y="0"/>
                  </a:lnTo>
                  <a:lnTo>
                    <a:pt x="187082" y="38"/>
                  </a:lnTo>
                  <a:lnTo>
                    <a:pt x="179754" y="0"/>
                  </a:lnTo>
                  <a:lnTo>
                    <a:pt x="9180" y="153974"/>
                  </a:lnTo>
                  <a:lnTo>
                    <a:pt x="0" y="174217"/>
                  </a:lnTo>
                  <a:lnTo>
                    <a:pt x="1763" y="185209"/>
                  </a:lnTo>
                  <a:lnTo>
                    <a:pt x="7821" y="195021"/>
                  </a:lnTo>
                  <a:lnTo>
                    <a:pt x="8253" y="195491"/>
                  </a:lnTo>
                  <a:lnTo>
                    <a:pt x="8710" y="195948"/>
                  </a:lnTo>
                  <a:lnTo>
                    <a:pt x="9180" y="196380"/>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32" name="object 32"/>
            <p:cNvSpPr/>
            <p:nvPr/>
          </p:nvSpPr>
          <p:spPr>
            <a:xfrm>
              <a:off x="4243260" y="2988655"/>
              <a:ext cx="1089660" cy="449580"/>
            </a:xfrm>
            <a:custGeom>
              <a:avLst/>
              <a:gdLst/>
              <a:ahLst/>
              <a:cxnLst/>
              <a:rect l="l" t="t" r="r" b="b"/>
              <a:pathLst>
                <a:path w="1089660" h="449579">
                  <a:moveTo>
                    <a:pt x="1027417" y="0"/>
                  </a:move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lnTo>
                    <a:pt x="1027417" y="449478"/>
                  </a:lnTo>
                  <a:lnTo>
                    <a:pt x="1051575" y="444601"/>
                  </a:lnTo>
                  <a:lnTo>
                    <a:pt x="1071303" y="431299"/>
                  </a:lnTo>
                  <a:lnTo>
                    <a:pt x="1084604" y="411571"/>
                  </a:lnTo>
                  <a:lnTo>
                    <a:pt x="1089482" y="387413"/>
                  </a:lnTo>
                  <a:lnTo>
                    <a:pt x="1089482" y="62064"/>
                  </a:lnTo>
                  <a:lnTo>
                    <a:pt x="1084604" y="37906"/>
                  </a:lnTo>
                  <a:lnTo>
                    <a:pt x="1071303" y="18178"/>
                  </a:lnTo>
                  <a:lnTo>
                    <a:pt x="1051575" y="4877"/>
                  </a:lnTo>
                  <a:lnTo>
                    <a:pt x="1027417"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3" name="object 33"/>
            <p:cNvSpPr/>
            <p:nvPr/>
          </p:nvSpPr>
          <p:spPr>
            <a:xfrm>
              <a:off x="4243260" y="2988655"/>
              <a:ext cx="1089660" cy="449580"/>
            </a:xfrm>
            <a:custGeom>
              <a:avLst/>
              <a:gdLst/>
              <a:ahLst/>
              <a:cxnLst/>
              <a:rect l="l" t="t" r="r" b="b"/>
              <a:pathLst>
                <a:path w="1089660" h="449579">
                  <a:moveTo>
                    <a:pt x="62064" y="449478"/>
                  </a:moveTo>
                  <a:lnTo>
                    <a:pt x="1027417" y="449478"/>
                  </a:lnTo>
                  <a:lnTo>
                    <a:pt x="1051575" y="444601"/>
                  </a:lnTo>
                  <a:lnTo>
                    <a:pt x="1071303" y="431299"/>
                  </a:lnTo>
                  <a:lnTo>
                    <a:pt x="1084604" y="411571"/>
                  </a:lnTo>
                  <a:lnTo>
                    <a:pt x="1089482" y="387413"/>
                  </a:lnTo>
                  <a:lnTo>
                    <a:pt x="1089482" y="62064"/>
                  </a:lnTo>
                  <a:lnTo>
                    <a:pt x="1084604" y="37906"/>
                  </a:lnTo>
                  <a:lnTo>
                    <a:pt x="1071303" y="18178"/>
                  </a:lnTo>
                  <a:lnTo>
                    <a:pt x="1051575" y="4877"/>
                  </a:lnTo>
                  <a:lnTo>
                    <a:pt x="1027417" y="0"/>
                  </a:ln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34" name="object 34"/>
          <p:cNvSpPr txBox="1"/>
          <p:nvPr/>
        </p:nvSpPr>
        <p:spPr>
          <a:xfrm>
            <a:off x="4363130" y="3053359"/>
            <a:ext cx="863591" cy="299441"/>
          </a:xfrm>
          <a:prstGeom prst="rect">
            <a:avLst/>
          </a:prstGeom>
        </p:spPr>
        <p:txBody>
          <a:bodyPr vert="horz" wrap="square" lIns="0" tIns="12065" rIns="0" bIns="0" rtlCol="0">
            <a:spAutoFit/>
          </a:bodyPr>
          <a:lstStyle/>
          <a:p>
            <a:pPr marL="12065" marR="5080" algn="ctr">
              <a:lnSpc>
                <a:spcPct val="103600"/>
              </a:lnSpc>
              <a:spcBef>
                <a:spcPts val="95"/>
              </a:spcBef>
            </a:pPr>
            <a:r>
              <a:rPr sz="600" dirty="0">
                <a:solidFill>
                  <a:srgbClr val="1D242C"/>
                </a:solidFill>
                <a:latin typeface="Grammarsaurus" pitchFamily="2" charset="0"/>
                <a:cs typeface="Arial MT"/>
              </a:rPr>
              <a:t>The mature plant produces flowers that attract pollinators.</a:t>
            </a:r>
            <a:endParaRPr sz="600" dirty="0">
              <a:latin typeface="Grammarsaurus" pitchFamily="2" charset="0"/>
              <a:cs typeface="Arial MT"/>
            </a:endParaRPr>
          </a:p>
        </p:txBody>
      </p:sp>
      <p:grpSp>
        <p:nvGrpSpPr>
          <p:cNvPr id="35" name="object 35"/>
          <p:cNvGrpSpPr/>
          <p:nvPr/>
        </p:nvGrpSpPr>
        <p:grpSpPr>
          <a:xfrm>
            <a:off x="4514308" y="4289364"/>
            <a:ext cx="1212215" cy="455930"/>
            <a:chOff x="4514308" y="4289364"/>
            <a:chExt cx="1212215" cy="455930"/>
          </a:xfrm>
        </p:grpSpPr>
        <p:sp>
          <p:nvSpPr>
            <p:cNvPr id="36" name="object 36"/>
            <p:cNvSpPr/>
            <p:nvPr/>
          </p:nvSpPr>
          <p:spPr>
            <a:xfrm>
              <a:off x="4517483" y="4292539"/>
              <a:ext cx="1205865" cy="449580"/>
            </a:xfrm>
            <a:custGeom>
              <a:avLst/>
              <a:gdLst/>
              <a:ahLst/>
              <a:cxnLst/>
              <a:rect l="l" t="t" r="r" b="b"/>
              <a:pathLst>
                <a:path w="1205864" h="449579">
                  <a:moveTo>
                    <a:pt x="1143482" y="0"/>
                  </a:move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lnTo>
                    <a:pt x="1143482" y="449478"/>
                  </a:lnTo>
                  <a:lnTo>
                    <a:pt x="1167640" y="444601"/>
                  </a:lnTo>
                  <a:lnTo>
                    <a:pt x="1187369" y="431299"/>
                  </a:lnTo>
                  <a:lnTo>
                    <a:pt x="1200670" y="411571"/>
                  </a:lnTo>
                  <a:lnTo>
                    <a:pt x="1205547" y="387413"/>
                  </a:lnTo>
                  <a:lnTo>
                    <a:pt x="1205547" y="62064"/>
                  </a:lnTo>
                  <a:lnTo>
                    <a:pt x="1200670" y="37906"/>
                  </a:lnTo>
                  <a:lnTo>
                    <a:pt x="1187369" y="18178"/>
                  </a:lnTo>
                  <a:lnTo>
                    <a:pt x="1167640" y="4877"/>
                  </a:lnTo>
                  <a:lnTo>
                    <a:pt x="1143482"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7" name="object 37"/>
            <p:cNvSpPr/>
            <p:nvPr/>
          </p:nvSpPr>
          <p:spPr>
            <a:xfrm>
              <a:off x="4517483" y="4292539"/>
              <a:ext cx="1205865" cy="449580"/>
            </a:xfrm>
            <a:custGeom>
              <a:avLst/>
              <a:gdLst/>
              <a:ahLst/>
              <a:cxnLst/>
              <a:rect l="l" t="t" r="r" b="b"/>
              <a:pathLst>
                <a:path w="1205864" h="449579">
                  <a:moveTo>
                    <a:pt x="62064" y="449478"/>
                  </a:moveTo>
                  <a:lnTo>
                    <a:pt x="1143482" y="449478"/>
                  </a:lnTo>
                  <a:lnTo>
                    <a:pt x="1167640" y="444601"/>
                  </a:lnTo>
                  <a:lnTo>
                    <a:pt x="1187369" y="431299"/>
                  </a:lnTo>
                  <a:lnTo>
                    <a:pt x="1200670" y="411571"/>
                  </a:lnTo>
                  <a:lnTo>
                    <a:pt x="1205547" y="387413"/>
                  </a:lnTo>
                  <a:lnTo>
                    <a:pt x="1205547" y="62064"/>
                  </a:lnTo>
                  <a:lnTo>
                    <a:pt x="1200670" y="37906"/>
                  </a:lnTo>
                  <a:lnTo>
                    <a:pt x="1187369" y="18178"/>
                  </a:lnTo>
                  <a:lnTo>
                    <a:pt x="1167640" y="4877"/>
                  </a:lnTo>
                  <a:lnTo>
                    <a:pt x="1143482" y="0"/>
                  </a:ln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38" name="object 38"/>
          <p:cNvSpPr txBox="1"/>
          <p:nvPr/>
        </p:nvSpPr>
        <p:spPr>
          <a:xfrm>
            <a:off x="4639679" y="4351580"/>
            <a:ext cx="963930" cy="296620"/>
          </a:xfrm>
          <a:prstGeom prst="rect">
            <a:avLst/>
          </a:prstGeom>
        </p:spPr>
        <p:txBody>
          <a:bodyPr vert="horz" wrap="square" lIns="0" tIns="12065" rIns="0" bIns="0" rtlCol="0">
            <a:spAutoFit/>
          </a:bodyPr>
          <a:lstStyle/>
          <a:p>
            <a:pPr marL="159385" marR="151130" indent="1270" algn="ctr">
              <a:lnSpc>
                <a:spcPct val="103600"/>
              </a:lnSpc>
              <a:spcBef>
                <a:spcPts val="95"/>
              </a:spcBef>
            </a:pPr>
            <a:r>
              <a:rPr sz="600" dirty="0">
                <a:solidFill>
                  <a:srgbClr val="1D242C"/>
                </a:solidFill>
                <a:latin typeface="Grammarsaurus" pitchFamily="2" charset="0"/>
                <a:cs typeface="Arial MT"/>
              </a:rPr>
              <a:t>Once </a:t>
            </a:r>
            <a:r>
              <a:rPr sz="600" b="1" dirty="0">
                <a:solidFill>
                  <a:srgbClr val="1D242C"/>
                </a:solidFill>
                <a:latin typeface="Grammarsaurus" pitchFamily="2" charset="0"/>
                <a:cs typeface="Arial"/>
              </a:rPr>
              <a:t>pollination and fertilisation</a:t>
            </a:r>
            <a:endParaRPr sz="600" dirty="0">
              <a:latin typeface="Grammarsaurus" pitchFamily="2" charset="0"/>
              <a:cs typeface="Arial"/>
            </a:endParaRPr>
          </a:p>
          <a:p>
            <a:pPr algn="ctr">
              <a:lnSpc>
                <a:spcPct val="100000"/>
              </a:lnSpc>
              <a:spcBef>
                <a:spcPts val="30"/>
              </a:spcBef>
            </a:pPr>
            <a:r>
              <a:rPr sz="600" dirty="0">
                <a:solidFill>
                  <a:srgbClr val="1D242C"/>
                </a:solidFill>
                <a:latin typeface="Grammarsaurus" pitchFamily="2" charset="0"/>
                <a:cs typeface="Arial MT"/>
              </a:rPr>
              <a:t>have occurred, seeds form.</a:t>
            </a:r>
            <a:endParaRPr sz="600" dirty="0">
              <a:latin typeface="Grammarsaurus" pitchFamily="2" charset="0"/>
              <a:cs typeface="Arial MT"/>
            </a:endParaRPr>
          </a:p>
        </p:txBody>
      </p:sp>
      <p:grpSp>
        <p:nvGrpSpPr>
          <p:cNvPr id="39" name="object 39"/>
          <p:cNvGrpSpPr/>
          <p:nvPr/>
        </p:nvGrpSpPr>
        <p:grpSpPr>
          <a:xfrm>
            <a:off x="2840690" y="4554173"/>
            <a:ext cx="685800" cy="370205"/>
            <a:chOff x="2840690" y="4554173"/>
            <a:chExt cx="685800" cy="370205"/>
          </a:xfrm>
        </p:grpSpPr>
        <p:sp>
          <p:nvSpPr>
            <p:cNvPr id="40" name="object 40"/>
            <p:cNvSpPr/>
            <p:nvPr/>
          </p:nvSpPr>
          <p:spPr>
            <a:xfrm>
              <a:off x="2843865" y="4557348"/>
              <a:ext cx="679450" cy="363855"/>
            </a:xfrm>
            <a:custGeom>
              <a:avLst/>
              <a:gdLst/>
              <a:ahLst/>
              <a:cxnLst/>
              <a:rect l="l" t="t" r="r" b="b"/>
              <a:pathLst>
                <a:path w="679450" h="363854">
                  <a:moveTo>
                    <a:pt x="617283"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617283" y="363232"/>
                  </a:lnTo>
                  <a:lnTo>
                    <a:pt x="641439" y="358355"/>
                  </a:lnTo>
                  <a:lnTo>
                    <a:pt x="661163" y="345054"/>
                  </a:lnTo>
                  <a:lnTo>
                    <a:pt x="674460" y="325326"/>
                  </a:lnTo>
                  <a:lnTo>
                    <a:pt x="679335" y="301167"/>
                  </a:lnTo>
                  <a:lnTo>
                    <a:pt x="679335" y="62052"/>
                  </a:lnTo>
                  <a:lnTo>
                    <a:pt x="674460" y="37901"/>
                  </a:lnTo>
                  <a:lnTo>
                    <a:pt x="661163" y="18176"/>
                  </a:lnTo>
                  <a:lnTo>
                    <a:pt x="641439" y="4877"/>
                  </a:lnTo>
                  <a:lnTo>
                    <a:pt x="617283" y="0"/>
                  </a:lnTo>
                  <a:close/>
                </a:path>
              </a:pathLst>
            </a:custGeom>
            <a:solidFill>
              <a:srgbClr val="F1F1F1"/>
            </a:solidFill>
          </p:spPr>
          <p:txBody>
            <a:bodyPr wrap="square" lIns="0" tIns="0" rIns="0" bIns="0" rtlCol="0"/>
            <a:lstStyle/>
            <a:p>
              <a:endParaRPr sz="1600">
                <a:latin typeface="Grammarsaurus" pitchFamily="2" charset="0"/>
              </a:endParaRPr>
            </a:p>
          </p:txBody>
        </p:sp>
        <p:sp>
          <p:nvSpPr>
            <p:cNvPr id="41" name="object 41"/>
            <p:cNvSpPr/>
            <p:nvPr/>
          </p:nvSpPr>
          <p:spPr>
            <a:xfrm>
              <a:off x="2843865" y="4557348"/>
              <a:ext cx="679450" cy="363855"/>
            </a:xfrm>
            <a:custGeom>
              <a:avLst/>
              <a:gdLst/>
              <a:ahLst/>
              <a:cxnLst/>
              <a:rect l="l" t="t" r="r" b="b"/>
              <a:pathLst>
                <a:path w="679450" h="363854">
                  <a:moveTo>
                    <a:pt x="62064" y="363232"/>
                  </a:moveTo>
                  <a:lnTo>
                    <a:pt x="617283" y="363232"/>
                  </a:lnTo>
                  <a:lnTo>
                    <a:pt x="641439" y="358355"/>
                  </a:lnTo>
                  <a:lnTo>
                    <a:pt x="661163" y="345054"/>
                  </a:lnTo>
                  <a:lnTo>
                    <a:pt x="674460" y="325326"/>
                  </a:lnTo>
                  <a:lnTo>
                    <a:pt x="679335" y="301167"/>
                  </a:lnTo>
                  <a:lnTo>
                    <a:pt x="679335" y="62052"/>
                  </a:lnTo>
                  <a:lnTo>
                    <a:pt x="674460" y="37901"/>
                  </a:lnTo>
                  <a:lnTo>
                    <a:pt x="661163" y="18176"/>
                  </a:lnTo>
                  <a:lnTo>
                    <a:pt x="641439" y="4877"/>
                  </a:lnTo>
                  <a:lnTo>
                    <a:pt x="617283"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42" name="object 42"/>
          <p:cNvSpPr txBox="1"/>
          <p:nvPr/>
        </p:nvSpPr>
        <p:spPr>
          <a:xfrm>
            <a:off x="2886155" y="4627713"/>
            <a:ext cx="607695" cy="200696"/>
          </a:xfrm>
          <a:prstGeom prst="rect">
            <a:avLst/>
          </a:prstGeom>
        </p:spPr>
        <p:txBody>
          <a:bodyPr vert="horz" wrap="square" lIns="0" tIns="15875" rIns="0" bIns="0" rtlCol="0">
            <a:spAutoFit/>
          </a:bodyPr>
          <a:lstStyle/>
          <a:p>
            <a:pPr marL="61594">
              <a:lnSpc>
                <a:spcPct val="100000"/>
              </a:lnSpc>
              <a:spcBef>
                <a:spcPts val="125"/>
              </a:spcBef>
            </a:pPr>
            <a:r>
              <a:rPr sz="600" dirty="0">
                <a:solidFill>
                  <a:srgbClr val="1D242C"/>
                </a:solidFill>
                <a:latin typeface="Grammarsaurus" pitchFamily="2" charset="0"/>
                <a:cs typeface="Arial MT"/>
              </a:rPr>
              <a:t>The seeds are</a:t>
            </a:r>
            <a:endParaRPr sz="600" dirty="0">
              <a:latin typeface="Grammarsaurus" pitchFamily="2" charset="0"/>
              <a:cs typeface="Arial MT"/>
            </a:endParaRPr>
          </a:p>
          <a:p>
            <a:pPr marL="12700">
              <a:lnSpc>
                <a:spcPct val="100000"/>
              </a:lnSpc>
              <a:spcBef>
                <a:spcPts val="30"/>
              </a:spcBef>
              <a:tabLst>
                <a:tab pos="573405" algn="l"/>
              </a:tabLst>
            </a:pPr>
            <a:r>
              <a:rPr sz="600" b="1" dirty="0">
                <a:solidFill>
                  <a:srgbClr val="1D242C"/>
                </a:solidFill>
                <a:latin typeface="Grammarsaurus" pitchFamily="2" charset="0"/>
                <a:cs typeface="Arial"/>
              </a:rPr>
              <a:t>dispersed	</a:t>
            </a:r>
            <a:r>
              <a:rPr sz="600" dirty="0">
                <a:solidFill>
                  <a:srgbClr val="1D242C"/>
                </a:solidFill>
                <a:latin typeface="Grammarsaurus" pitchFamily="2" charset="0"/>
                <a:cs typeface="Arial MT"/>
              </a:rPr>
              <a:t>.</a:t>
            </a:r>
            <a:endParaRPr sz="600" dirty="0">
              <a:latin typeface="Grammarsaurus" pitchFamily="2" charset="0"/>
              <a:cs typeface="Arial MT"/>
            </a:endParaRPr>
          </a:p>
        </p:txBody>
      </p:sp>
      <p:grpSp>
        <p:nvGrpSpPr>
          <p:cNvPr id="43" name="object 43"/>
          <p:cNvGrpSpPr/>
          <p:nvPr/>
        </p:nvGrpSpPr>
        <p:grpSpPr>
          <a:xfrm>
            <a:off x="610035" y="4384712"/>
            <a:ext cx="914400" cy="370205"/>
            <a:chOff x="610035" y="4384712"/>
            <a:chExt cx="914400" cy="370205"/>
          </a:xfrm>
        </p:grpSpPr>
        <p:sp>
          <p:nvSpPr>
            <p:cNvPr id="44" name="object 44"/>
            <p:cNvSpPr/>
            <p:nvPr/>
          </p:nvSpPr>
          <p:spPr>
            <a:xfrm>
              <a:off x="613210" y="4387887"/>
              <a:ext cx="908050" cy="363855"/>
            </a:xfrm>
            <a:custGeom>
              <a:avLst/>
              <a:gdLst/>
              <a:ahLst/>
              <a:cxnLst/>
              <a:rect l="l" t="t" r="r" b="b"/>
              <a:pathLst>
                <a:path w="908050" h="363854">
                  <a:moveTo>
                    <a:pt x="845438"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845438" y="363232"/>
                  </a:lnTo>
                  <a:lnTo>
                    <a:pt x="869595" y="358355"/>
                  </a:lnTo>
                  <a:lnTo>
                    <a:pt x="889319" y="345054"/>
                  </a:lnTo>
                  <a:lnTo>
                    <a:pt x="902615" y="325326"/>
                  </a:lnTo>
                  <a:lnTo>
                    <a:pt x="907491" y="301167"/>
                  </a:lnTo>
                  <a:lnTo>
                    <a:pt x="907491" y="62052"/>
                  </a:lnTo>
                  <a:lnTo>
                    <a:pt x="902615" y="37901"/>
                  </a:lnTo>
                  <a:lnTo>
                    <a:pt x="889319" y="18176"/>
                  </a:lnTo>
                  <a:lnTo>
                    <a:pt x="869595" y="4877"/>
                  </a:lnTo>
                  <a:lnTo>
                    <a:pt x="845438" y="0"/>
                  </a:lnTo>
                  <a:close/>
                </a:path>
              </a:pathLst>
            </a:custGeom>
            <a:solidFill>
              <a:srgbClr val="F1F1F1"/>
            </a:solidFill>
          </p:spPr>
          <p:txBody>
            <a:bodyPr wrap="square" lIns="0" tIns="0" rIns="0" bIns="0" rtlCol="0"/>
            <a:lstStyle/>
            <a:p>
              <a:endParaRPr sz="1600">
                <a:latin typeface="Grammarsaurus" pitchFamily="2" charset="0"/>
              </a:endParaRPr>
            </a:p>
          </p:txBody>
        </p:sp>
        <p:sp>
          <p:nvSpPr>
            <p:cNvPr id="45" name="object 45"/>
            <p:cNvSpPr/>
            <p:nvPr/>
          </p:nvSpPr>
          <p:spPr>
            <a:xfrm>
              <a:off x="613210" y="4387887"/>
              <a:ext cx="908050" cy="363855"/>
            </a:xfrm>
            <a:custGeom>
              <a:avLst/>
              <a:gdLst/>
              <a:ahLst/>
              <a:cxnLst/>
              <a:rect l="l" t="t" r="r" b="b"/>
              <a:pathLst>
                <a:path w="908050" h="363854">
                  <a:moveTo>
                    <a:pt x="62064" y="363232"/>
                  </a:moveTo>
                  <a:lnTo>
                    <a:pt x="845438" y="363232"/>
                  </a:lnTo>
                  <a:lnTo>
                    <a:pt x="869595" y="358355"/>
                  </a:lnTo>
                  <a:lnTo>
                    <a:pt x="889319" y="345054"/>
                  </a:lnTo>
                  <a:lnTo>
                    <a:pt x="902615" y="325326"/>
                  </a:lnTo>
                  <a:lnTo>
                    <a:pt x="907491" y="301167"/>
                  </a:lnTo>
                  <a:lnTo>
                    <a:pt x="907491" y="62052"/>
                  </a:lnTo>
                  <a:lnTo>
                    <a:pt x="902615" y="37901"/>
                  </a:lnTo>
                  <a:lnTo>
                    <a:pt x="889319" y="18176"/>
                  </a:lnTo>
                  <a:lnTo>
                    <a:pt x="869595" y="4877"/>
                  </a:lnTo>
                  <a:lnTo>
                    <a:pt x="845438"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46" name="object 46"/>
          <p:cNvSpPr txBox="1"/>
          <p:nvPr/>
        </p:nvSpPr>
        <p:spPr>
          <a:xfrm>
            <a:off x="667357" y="4444811"/>
            <a:ext cx="799465" cy="203389"/>
          </a:xfrm>
          <a:prstGeom prst="rect">
            <a:avLst/>
          </a:prstGeom>
        </p:spPr>
        <p:txBody>
          <a:bodyPr vert="horz" wrap="square" lIns="0" tIns="12065" rIns="0" bIns="0" rtlCol="0">
            <a:spAutoFit/>
          </a:bodyPr>
          <a:lstStyle/>
          <a:p>
            <a:pPr marL="12700" marR="5080" indent="-6350" algn="ctr">
              <a:lnSpc>
                <a:spcPct val="103600"/>
              </a:lnSpc>
              <a:spcBef>
                <a:spcPts val="95"/>
              </a:spcBef>
            </a:pPr>
            <a:r>
              <a:rPr sz="600" dirty="0">
                <a:solidFill>
                  <a:srgbClr val="1D242C"/>
                </a:solidFill>
                <a:latin typeface="Grammarsaurus" pitchFamily="2" charset="0"/>
                <a:cs typeface="Arial MT"/>
              </a:rPr>
              <a:t>The seed settles and begins to </a:t>
            </a:r>
            <a:r>
              <a:rPr sz="600" b="1" dirty="0">
                <a:solidFill>
                  <a:srgbClr val="1D242C"/>
                </a:solidFill>
                <a:latin typeface="Grammarsaurus" pitchFamily="2" charset="0"/>
                <a:cs typeface="Arial"/>
              </a:rPr>
              <a:t>germinate</a:t>
            </a:r>
            <a:r>
              <a:rPr sz="600" dirty="0">
                <a:solidFill>
                  <a:srgbClr val="1D242C"/>
                </a:solidFill>
                <a:latin typeface="Grammarsaurus" pitchFamily="2" charset="0"/>
                <a:cs typeface="Arial MT"/>
              </a:rPr>
              <a:t>.</a:t>
            </a:r>
            <a:endParaRPr sz="600" dirty="0">
              <a:latin typeface="Grammarsaurus" pitchFamily="2" charset="0"/>
              <a:cs typeface="Arial MT"/>
            </a:endParaRPr>
          </a:p>
        </p:txBody>
      </p:sp>
      <p:grpSp>
        <p:nvGrpSpPr>
          <p:cNvPr id="47" name="object 47"/>
          <p:cNvGrpSpPr/>
          <p:nvPr/>
        </p:nvGrpSpPr>
        <p:grpSpPr>
          <a:xfrm>
            <a:off x="893883" y="3070391"/>
            <a:ext cx="914400" cy="370205"/>
            <a:chOff x="893883" y="3070391"/>
            <a:chExt cx="914400" cy="370205"/>
          </a:xfrm>
        </p:grpSpPr>
        <p:sp>
          <p:nvSpPr>
            <p:cNvPr id="48" name="object 48"/>
            <p:cNvSpPr/>
            <p:nvPr/>
          </p:nvSpPr>
          <p:spPr>
            <a:xfrm>
              <a:off x="897058" y="3073566"/>
              <a:ext cx="908050" cy="363855"/>
            </a:xfrm>
            <a:custGeom>
              <a:avLst/>
              <a:gdLst/>
              <a:ahLst/>
              <a:cxnLst/>
              <a:rect l="l" t="t" r="r" b="b"/>
              <a:pathLst>
                <a:path w="908050" h="363854">
                  <a:moveTo>
                    <a:pt x="845438"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845438" y="363232"/>
                  </a:lnTo>
                  <a:lnTo>
                    <a:pt x="869597" y="358355"/>
                  </a:lnTo>
                  <a:lnTo>
                    <a:pt x="889325" y="345054"/>
                  </a:lnTo>
                  <a:lnTo>
                    <a:pt x="902626" y="325326"/>
                  </a:lnTo>
                  <a:lnTo>
                    <a:pt x="907503" y="301167"/>
                  </a:lnTo>
                  <a:lnTo>
                    <a:pt x="907503" y="62052"/>
                  </a:lnTo>
                  <a:lnTo>
                    <a:pt x="902626" y="37901"/>
                  </a:lnTo>
                  <a:lnTo>
                    <a:pt x="889325" y="18176"/>
                  </a:lnTo>
                  <a:lnTo>
                    <a:pt x="869597" y="4877"/>
                  </a:lnTo>
                  <a:lnTo>
                    <a:pt x="845438" y="0"/>
                  </a:lnTo>
                  <a:close/>
                </a:path>
              </a:pathLst>
            </a:custGeom>
            <a:solidFill>
              <a:srgbClr val="F1F1F1"/>
            </a:solidFill>
          </p:spPr>
          <p:txBody>
            <a:bodyPr wrap="square" lIns="0" tIns="0" rIns="0" bIns="0" rtlCol="0"/>
            <a:lstStyle/>
            <a:p>
              <a:endParaRPr sz="1600">
                <a:latin typeface="Grammarsaurus" pitchFamily="2" charset="0"/>
              </a:endParaRPr>
            </a:p>
          </p:txBody>
        </p:sp>
        <p:sp>
          <p:nvSpPr>
            <p:cNvPr id="49" name="object 49"/>
            <p:cNvSpPr/>
            <p:nvPr/>
          </p:nvSpPr>
          <p:spPr>
            <a:xfrm>
              <a:off x="897058" y="3073566"/>
              <a:ext cx="908050" cy="363855"/>
            </a:xfrm>
            <a:custGeom>
              <a:avLst/>
              <a:gdLst/>
              <a:ahLst/>
              <a:cxnLst/>
              <a:rect l="l" t="t" r="r" b="b"/>
              <a:pathLst>
                <a:path w="908050" h="363854">
                  <a:moveTo>
                    <a:pt x="62064" y="363232"/>
                  </a:moveTo>
                  <a:lnTo>
                    <a:pt x="845438" y="363232"/>
                  </a:lnTo>
                  <a:lnTo>
                    <a:pt x="869597" y="358355"/>
                  </a:lnTo>
                  <a:lnTo>
                    <a:pt x="889325" y="345054"/>
                  </a:lnTo>
                  <a:lnTo>
                    <a:pt x="902626" y="325326"/>
                  </a:lnTo>
                  <a:lnTo>
                    <a:pt x="907503" y="301167"/>
                  </a:lnTo>
                  <a:lnTo>
                    <a:pt x="907503" y="62052"/>
                  </a:lnTo>
                  <a:lnTo>
                    <a:pt x="902626" y="37901"/>
                  </a:lnTo>
                  <a:lnTo>
                    <a:pt x="889325" y="18176"/>
                  </a:lnTo>
                  <a:lnTo>
                    <a:pt x="869597" y="4877"/>
                  </a:lnTo>
                  <a:lnTo>
                    <a:pt x="845438"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50" name="object 50"/>
          <p:cNvSpPr txBox="1"/>
          <p:nvPr/>
        </p:nvSpPr>
        <p:spPr>
          <a:xfrm>
            <a:off x="977150" y="3149411"/>
            <a:ext cx="747395" cy="203389"/>
          </a:xfrm>
          <a:prstGeom prst="rect">
            <a:avLst/>
          </a:prstGeom>
        </p:spPr>
        <p:txBody>
          <a:bodyPr vert="horz" wrap="square" lIns="0" tIns="12065" rIns="0" bIns="0" rtlCol="0">
            <a:spAutoFit/>
          </a:bodyPr>
          <a:lstStyle/>
          <a:p>
            <a:pPr marL="19685" marR="5080" indent="-7620">
              <a:lnSpc>
                <a:spcPct val="103600"/>
              </a:lnSpc>
              <a:spcBef>
                <a:spcPts val="95"/>
              </a:spcBef>
            </a:pPr>
            <a:r>
              <a:rPr sz="600" dirty="0">
                <a:solidFill>
                  <a:srgbClr val="1D242C"/>
                </a:solidFill>
                <a:latin typeface="Grammarsaurus" pitchFamily="2" charset="0"/>
                <a:cs typeface="Arial MT"/>
              </a:rPr>
              <a:t>The </a:t>
            </a:r>
            <a:r>
              <a:rPr sz="600" b="1" dirty="0">
                <a:solidFill>
                  <a:srgbClr val="1D242C"/>
                </a:solidFill>
                <a:latin typeface="Grammarsaurus" pitchFamily="2" charset="0"/>
                <a:cs typeface="Arial"/>
              </a:rPr>
              <a:t>seedling </a:t>
            </a:r>
            <a:r>
              <a:rPr sz="600" dirty="0">
                <a:solidFill>
                  <a:srgbClr val="1D242C"/>
                </a:solidFill>
                <a:latin typeface="Grammarsaurus" pitchFamily="2" charset="0"/>
                <a:cs typeface="Arial MT"/>
              </a:rPr>
              <a:t>grows into a mature plant.</a:t>
            </a:r>
            <a:endParaRPr sz="600" dirty="0">
              <a:latin typeface="Grammarsaurus" pitchFamily="2" charset="0"/>
              <a:cs typeface="Arial MT"/>
            </a:endParaRPr>
          </a:p>
        </p:txBody>
      </p:sp>
      <p:grpSp>
        <p:nvGrpSpPr>
          <p:cNvPr id="51" name="object 51"/>
          <p:cNvGrpSpPr/>
          <p:nvPr/>
        </p:nvGrpSpPr>
        <p:grpSpPr>
          <a:xfrm>
            <a:off x="3297935" y="2795593"/>
            <a:ext cx="8684895" cy="3106420"/>
            <a:chOff x="3297935" y="2795593"/>
            <a:chExt cx="8684895" cy="3106420"/>
          </a:xfrm>
        </p:grpSpPr>
        <p:pic>
          <p:nvPicPr>
            <p:cNvPr id="52" name="object 52"/>
            <p:cNvPicPr/>
            <p:nvPr/>
          </p:nvPicPr>
          <p:blipFill>
            <a:blip r:embed="rId9" cstate="print"/>
            <a:stretch>
              <a:fillRect/>
            </a:stretch>
          </p:blipFill>
          <p:spPr>
            <a:xfrm>
              <a:off x="3297935" y="4722867"/>
              <a:ext cx="137012" cy="137002"/>
            </a:xfrm>
            <a:prstGeom prst="rect">
              <a:avLst/>
            </a:prstGeom>
          </p:spPr>
        </p:pic>
        <p:sp>
          <p:nvSpPr>
            <p:cNvPr id="53" name="object 53"/>
            <p:cNvSpPr/>
            <p:nvPr/>
          </p:nvSpPr>
          <p:spPr>
            <a:xfrm>
              <a:off x="5547626" y="4412921"/>
              <a:ext cx="51435" cy="24130"/>
            </a:xfrm>
            <a:custGeom>
              <a:avLst/>
              <a:gdLst/>
              <a:ahLst/>
              <a:cxnLst/>
              <a:rect l="l" t="t" r="r" b="b"/>
              <a:pathLst>
                <a:path w="51435" h="24129">
                  <a:moveTo>
                    <a:pt x="51054" y="0"/>
                  </a:moveTo>
                  <a:lnTo>
                    <a:pt x="36779" y="0"/>
                  </a:lnTo>
                  <a:lnTo>
                    <a:pt x="32308" y="0"/>
                  </a:lnTo>
                  <a:lnTo>
                    <a:pt x="28295" y="1943"/>
                  </a:lnTo>
                  <a:lnTo>
                    <a:pt x="25527" y="5029"/>
                  </a:lnTo>
                  <a:lnTo>
                    <a:pt x="22758" y="1943"/>
                  </a:lnTo>
                  <a:lnTo>
                    <a:pt x="18732" y="0"/>
                  </a:lnTo>
                  <a:lnTo>
                    <a:pt x="0" y="0"/>
                  </a:lnTo>
                  <a:lnTo>
                    <a:pt x="0" y="16852"/>
                  </a:lnTo>
                  <a:lnTo>
                    <a:pt x="6781" y="23647"/>
                  </a:lnTo>
                  <a:lnTo>
                    <a:pt x="44259" y="23647"/>
                  </a:lnTo>
                  <a:lnTo>
                    <a:pt x="51054" y="16852"/>
                  </a:lnTo>
                  <a:lnTo>
                    <a:pt x="51054" y="0"/>
                  </a:lnTo>
                  <a:close/>
                </a:path>
              </a:pathLst>
            </a:custGeom>
            <a:solidFill>
              <a:srgbClr val="BDE75E"/>
            </a:solidFill>
          </p:spPr>
          <p:txBody>
            <a:bodyPr wrap="square" lIns="0" tIns="0" rIns="0" bIns="0" rtlCol="0"/>
            <a:lstStyle/>
            <a:p>
              <a:endParaRPr sz="1600">
                <a:latin typeface="Grammarsaurus" pitchFamily="2" charset="0"/>
              </a:endParaRPr>
            </a:p>
          </p:txBody>
        </p:sp>
        <p:sp>
          <p:nvSpPr>
            <p:cNvPr id="54" name="object 54"/>
            <p:cNvSpPr/>
            <p:nvPr/>
          </p:nvSpPr>
          <p:spPr>
            <a:xfrm>
              <a:off x="5569280" y="4399902"/>
              <a:ext cx="29845" cy="50165"/>
            </a:xfrm>
            <a:custGeom>
              <a:avLst/>
              <a:gdLst/>
              <a:ahLst/>
              <a:cxnLst/>
              <a:rect l="l" t="t" r="r" b="b"/>
              <a:pathLst>
                <a:path w="29845" h="50164">
                  <a:moveTo>
                    <a:pt x="29400" y="13030"/>
                  </a:moveTo>
                  <a:lnTo>
                    <a:pt x="15125" y="13030"/>
                  </a:lnTo>
                  <a:lnTo>
                    <a:pt x="10655" y="13030"/>
                  </a:lnTo>
                  <a:lnTo>
                    <a:pt x="7734" y="14452"/>
                  </a:lnTo>
                  <a:lnTo>
                    <a:pt x="7734" y="0"/>
                  </a:lnTo>
                  <a:lnTo>
                    <a:pt x="0" y="0"/>
                  </a:lnTo>
                  <a:lnTo>
                    <a:pt x="0" y="49618"/>
                  </a:lnTo>
                  <a:lnTo>
                    <a:pt x="7734" y="49618"/>
                  </a:lnTo>
                  <a:lnTo>
                    <a:pt x="7734" y="36677"/>
                  </a:lnTo>
                  <a:lnTo>
                    <a:pt x="22606" y="36677"/>
                  </a:lnTo>
                  <a:lnTo>
                    <a:pt x="29400" y="29883"/>
                  </a:lnTo>
                  <a:lnTo>
                    <a:pt x="29400" y="13030"/>
                  </a:lnTo>
                  <a:close/>
                </a:path>
              </a:pathLst>
            </a:custGeom>
            <a:solidFill>
              <a:srgbClr val="00DA80"/>
            </a:solidFill>
          </p:spPr>
          <p:txBody>
            <a:bodyPr wrap="square" lIns="0" tIns="0" rIns="0" bIns="0" rtlCol="0"/>
            <a:lstStyle/>
            <a:p>
              <a:endParaRPr sz="1600">
                <a:latin typeface="Grammarsaurus" pitchFamily="2" charset="0"/>
              </a:endParaRPr>
            </a:p>
          </p:txBody>
        </p:sp>
        <p:sp>
          <p:nvSpPr>
            <p:cNvPr id="55" name="object 55"/>
            <p:cNvSpPr/>
            <p:nvPr/>
          </p:nvSpPr>
          <p:spPr>
            <a:xfrm>
              <a:off x="5573153" y="4399902"/>
              <a:ext cx="4445" cy="50165"/>
            </a:xfrm>
            <a:custGeom>
              <a:avLst/>
              <a:gdLst/>
              <a:ahLst/>
              <a:cxnLst/>
              <a:rect l="l" t="t" r="r" b="b"/>
              <a:pathLst>
                <a:path w="4445" h="50164">
                  <a:moveTo>
                    <a:pt x="3873" y="0"/>
                  </a:moveTo>
                  <a:lnTo>
                    <a:pt x="0" y="0"/>
                  </a:lnTo>
                  <a:lnTo>
                    <a:pt x="0" y="49606"/>
                  </a:lnTo>
                  <a:lnTo>
                    <a:pt x="3873" y="49606"/>
                  </a:lnTo>
                  <a:lnTo>
                    <a:pt x="3873" y="0"/>
                  </a:lnTo>
                  <a:close/>
                </a:path>
              </a:pathLst>
            </a:custGeom>
            <a:solidFill>
              <a:srgbClr val="12B3B4"/>
            </a:solidFill>
          </p:spPr>
          <p:txBody>
            <a:bodyPr wrap="square" lIns="0" tIns="0" rIns="0" bIns="0" rtlCol="0"/>
            <a:lstStyle/>
            <a:p>
              <a:endParaRPr sz="1600">
                <a:latin typeface="Grammarsaurus" pitchFamily="2" charset="0"/>
              </a:endParaRPr>
            </a:p>
          </p:txBody>
        </p:sp>
        <p:sp>
          <p:nvSpPr>
            <p:cNvPr id="56" name="object 56"/>
            <p:cNvSpPr/>
            <p:nvPr/>
          </p:nvSpPr>
          <p:spPr>
            <a:xfrm>
              <a:off x="5552422" y="4357359"/>
              <a:ext cx="41910" cy="46990"/>
            </a:xfrm>
            <a:custGeom>
              <a:avLst/>
              <a:gdLst/>
              <a:ahLst/>
              <a:cxnLst/>
              <a:rect l="l" t="t" r="r" b="b"/>
              <a:pathLst>
                <a:path w="41910" h="46989">
                  <a:moveTo>
                    <a:pt x="23533" y="0"/>
                  </a:moveTo>
                  <a:lnTo>
                    <a:pt x="17919" y="0"/>
                  </a:lnTo>
                  <a:lnTo>
                    <a:pt x="15239" y="1066"/>
                  </a:lnTo>
                  <a:lnTo>
                    <a:pt x="11798" y="4267"/>
                  </a:lnTo>
                  <a:lnTo>
                    <a:pt x="4952" y="4241"/>
                  </a:lnTo>
                  <a:lnTo>
                    <a:pt x="0" y="9207"/>
                  </a:lnTo>
                  <a:lnTo>
                    <a:pt x="0" y="25666"/>
                  </a:lnTo>
                  <a:lnTo>
                    <a:pt x="1631" y="33729"/>
                  </a:lnTo>
                  <a:lnTo>
                    <a:pt x="6076" y="40322"/>
                  </a:lnTo>
                  <a:lnTo>
                    <a:pt x="12665" y="44772"/>
                  </a:lnTo>
                  <a:lnTo>
                    <a:pt x="20726" y="46405"/>
                  </a:lnTo>
                  <a:lnTo>
                    <a:pt x="28788" y="44772"/>
                  </a:lnTo>
                  <a:lnTo>
                    <a:pt x="35382" y="40322"/>
                  </a:lnTo>
                  <a:lnTo>
                    <a:pt x="39832" y="33729"/>
                  </a:lnTo>
                  <a:lnTo>
                    <a:pt x="41465" y="25666"/>
                  </a:lnTo>
                  <a:lnTo>
                    <a:pt x="41465" y="9207"/>
                  </a:lnTo>
                  <a:lnTo>
                    <a:pt x="36512" y="4241"/>
                  </a:lnTo>
                  <a:lnTo>
                    <a:pt x="30416" y="4241"/>
                  </a:lnTo>
                  <a:lnTo>
                    <a:pt x="29654" y="4267"/>
                  </a:lnTo>
                  <a:lnTo>
                    <a:pt x="26225" y="1066"/>
                  </a:lnTo>
                  <a:lnTo>
                    <a:pt x="23533" y="0"/>
                  </a:lnTo>
                  <a:close/>
                </a:path>
              </a:pathLst>
            </a:custGeom>
            <a:solidFill>
              <a:srgbClr val="FF8558"/>
            </a:solidFill>
          </p:spPr>
          <p:txBody>
            <a:bodyPr wrap="square" lIns="0" tIns="0" rIns="0" bIns="0" rtlCol="0"/>
            <a:lstStyle/>
            <a:p>
              <a:endParaRPr sz="1600">
                <a:latin typeface="Grammarsaurus" pitchFamily="2" charset="0"/>
              </a:endParaRPr>
            </a:p>
          </p:txBody>
        </p:sp>
        <p:sp>
          <p:nvSpPr>
            <p:cNvPr id="57" name="object 57"/>
            <p:cNvSpPr/>
            <p:nvPr/>
          </p:nvSpPr>
          <p:spPr>
            <a:xfrm>
              <a:off x="5556402" y="4337811"/>
              <a:ext cx="33655" cy="15875"/>
            </a:xfrm>
            <a:custGeom>
              <a:avLst/>
              <a:gdLst/>
              <a:ahLst/>
              <a:cxnLst/>
              <a:rect l="l" t="t" r="r" b="b"/>
              <a:pathLst>
                <a:path w="33654" h="15875">
                  <a:moveTo>
                    <a:pt x="7734" y="7721"/>
                  </a:moveTo>
                  <a:lnTo>
                    <a:pt x="0" y="7721"/>
                  </a:lnTo>
                  <a:lnTo>
                    <a:pt x="0" y="15468"/>
                  </a:lnTo>
                  <a:lnTo>
                    <a:pt x="7734" y="15468"/>
                  </a:lnTo>
                  <a:lnTo>
                    <a:pt x="7734" y="7721"/>
                  </a:lnTo>
                  <a:close/>
                </a:path>
                <a:path w="33654" h="15875">
                  <a:moveTo>
                    <a:pt x="20612" y="0"/>
                  </a:moveTo>
                  <a:lnTo>
                    <a:pt x="12877" y="0"/>
                  </a:lnTo>
                  <a:lnTo>
                    <a:pt x="12877" y="7734"/>
                  </a:lnTo>
                  <a:lnTo>
                    <a:pt x="20612" y="7734"/>
                  </a:lnTo>
                  <a:lnTo>
                    <a:pt x="20612" y="0"/>
                  </a:lnTo>
                  <a:close/>
                </a:path>
                <a:path w="33654" h="15875">
                  <a:moveTo>
                    <a:pt x="33502" y="7721"/>
                  </a:moveTo>
                  <a:lnTo>
                    <a:pt x="25768" y="7721"/>
                  </a:lnTo>
                  <a:lnTo>
                    <a:pt x="25768" y="15468"/>
                  </a:lnTo>
                  <a:lnTo>
                    <a:pt x="33502" y="15468"/>
                  </a:lnTo>
                  <a:lnTo>
                    <a:pt x="33502" y="7721"/>
                  </a:lnTo>
                  <a:close/>
                </a:path>
              </a:pathLst>
            </a:custGeom>
            <a:solidFill>
              <a:srgbClr val="FFEB29"/>
            </a:solidFill>
          </p:spPr>
          <p:txBody>
            <a:bodyPr wrap="square" lIns="0" tIns="0" rIns="0" bIns="0" rtlCol="0"/>
            <a:lstStyle/>
            <a:p>
              <a:endParaRPr sz="1600">
                <a:latin typeface="Grammarsaurus" pitchFamily="2" charset="0"/>
              </a:endParaRPr>
            </a:p>
          </p:txBody>
        </p:sp>
        <p:sp>
          <p:nvSpPr>
            <p:cNvPr id="58" name="object 58"/>
            <p:cNvSpPr/>
            <p:nvPr/>
          </p:nvSpPr>
          <p:spPr>
            <a:xfrm>
              <a:off x="5573153" y="4337811"/>
              <a:ext cx="17145" cy="15875"/>
            </a:xfrm>
            <a:custGeom>
              <a:avLst/>
              <a:gdLst/>
              <a:ahLst/>
              <a:cxnLst/>
              <a:rect l="l" t="t" r="r" b="b"/>
              <a:pathLst>
                <a:path w="17145" h="15875">
                  <a:moveTo>
                    <a:pt x="3873" y="0"/>
                  </a:moveTo>
                  <a:lnTo>
                    <a:pt x="0" y="0"/>
                  </a:lnTo>
                  <a:lnTo>
                    <a:pt x="0" y="7734"/>
                  </a:lnTo>
                  <a:lnTo>
                    <a:pt x="3873" y="7734"/>
                  </a:lnTo>
                  <a:lnTo>
                    <a:pt x="3873" y="0"/>
                  </a:lnTo>
                  <a:close/>
                </a:path>
                <a:path w="17145" h="15875">
                  <a:moveTo>
                    <a:pt x="16751" y="7721"/>
                  </a:moveTo>
                  <a:lnTo>
                    <a:pt x="9017" y="7721"/>
                  </a:lnTo>
                  <a:lnTo>
                    <a:pt x="9017" y="15468"/>
                  </a:lnTo>
                  <a:lnTo>
                    <a:pt x="16751" y="15468"/>
                  </a:lnTo>
                  <a:lnTo>
                    <a:pt x="16751" y="7721"/>
                  </a:lnTo>
                  <a:close/>
                </a:path>
              </a:pathLst>
            </a:custGeom>
            <a:solidFill>
              <a:srgbClr val="EBBD00"/>
            </a:solidFill>
          </p:spPr>
          <p:txBody>
            <a:bodyPr wrap="square" lIns="0" tIns="0" rIns="0" bIns="0" rtlCol="0"/>
            <a:lstStyle/>
            <a:p>
              <a:endParaRPr sz="1600">
                <a:latin typeface="Grammarsaurus" pitchFamily="2" charset="0"/>
              </a:endParaRPr>
            </a:p>
          </p:txBody>
        </p:sp>
        <p:sp>
          <p:nvSpPr>
            <p:cNvPr id="59" name="object 59"/>
            <p:cNvSpPr/>
            <p:nvPr/>
          </p:nvSpPr>
          <p:spPr>
            <a:xfrm>
              <a:off x="5573160" y="4357359"/>
              <a:ext cx="20955" cy="46990"/>
            </a:xfrm>
            <a:custGeom>
              <a:avLst/>
              <a:gdLst/>
              <a:ahLst/>
              <a:cxnLst/>
              <a:rect l="l" t="t" r="r" b="b"/>
              <a:pathLst>
                <a:path w="20954" h="46989">
                  <a:moveTo>
                    <a:pt x="2806" y="0"/>
                  </a:moveTo>
                  <a:lnTo>
                    <a:pt x="0" y="0"/>
                  </a:lnTo>
                  <a:lnTo>
                    <a:pt x="0" y="46393"/>
                  </a:lnTo>
                  <a:lnTo>
                    <a:pt x="8055" y="44761"/>
                  </a:lnTo>
                  <a:lnTo>
                    <a:pt x="14644" y="40316"/>
                  </a:lnTo>
                  <a:lnTo>
                    <a:pt x="19093" y="33727"/>
                  </a:lnTo>
                  <a:lnTo>
                    <a:pt x="20726" y="25666"/>
                  </a:lnTo>
                  <a:lnTo>
                    <a:pt x="20726" y="9207"/>
                  </a:lnTo>
                  <a:lnTo>
                    <a:pt x="15773" y="4241"/>
                  </a:lnTo>
                  <a:lnTo>
                    <a:pt x="8928" y="4267"/>
                  </a:lnTo>
                  <a:lnTo>
                    <a:pt x="5486" y="1054"/>
                  </a:lnTo>
                  <a:lnTo>
                    <a:pt x="2806" y="0"/>
                  </a:lnTo>
                  <a:close/>
                </a:path>
              </a:pathLst>
            </a:custGeom>
            <a:solidFill>
              <a:srgbClr val="FF6278"/>
            </a:solidFill>
          </p:spPr>
          <p:txBody>
            <a:bodyPr wrap="square" lIns="0" tIns="0" rIns="0" bIns="0" rtlCol="0"/>
            <a:lstStyle/>
            <a:p>
              <a:endParaRPr sz="1600">
                <a:latin typeface="Grammarsaurus" pitchFamily="2" charset="0"/>
              </a:endParaRPr>
            </a:p>
          </p:txBody>
        </p:sp>
        <p:sp>
          <p:nvSpPr>
            <p:cNvPr id="60" name="object 60"/>
            <p:cNvSpPr/>
            <p:nvPr/>
          </p:nvSpPr>
          <p:spPr>
            <a:xfrm>
              <a:off x="5478247" y="4412921"/>
              <a:ext cx="51435" cy="24130"/>
            </a:xfrm>
            <a:custGeom>
              <a:avLst/>
              <a:gdLst/>
              <a:ahLst/>
              <a:cxnLst/>
              <a:rect l="l" t="t" r="r" b="b"/>
              <a:pathLst>
                <a:path w="51435" h="24129">
                  <a:moveTo>
                    <a:pt x="51054" y="0"/>
                  </a:moveTo>
                  <a:lnTo>
                    <a:pt x="36779" y="0"/>
                  </a:lnTo>
                  <a:lnTo>
                    <a:pt x="32308" y="0"/>
                  </a:lnTo>
                  <a:lnTo>
                    <a:pt x="28295" y="1943"/>
                  </a:lnTo>
                  <a:lnTo>
                    <a:pt x="25527" y="5029"/>
                  </a:lnTo>
                  <a:lnTo>
                    <a:pt x="22758" y="1943"/>
                  </a:lnTo>
                  <a:lnTo>
                    <a:pt x="18732" y="0"/>
                  </a:lnTo>
                  <a:lnTo>
                    <a:pt x="0" y="0"/>
                  </a:lnTo>
                  <a:lnTo>
                    <a:pt x="0" y="16852"/>
                  </a:lnTo>
                  <a:lnTo>
                    <a:pt x="6781" y="23647"/>
                  </a:lnTo>
                  <a:lnTo>
                    <a:pt x="44259" y="23647"/>
                  </a:lnTo>
                  <a:lnTo>
                    <a:pt x="51054" y="16852"/>
                  </a:lnTo>
                  <a:lnTo>
                    <a:pt x="51054" y="0"/>
                  </a:lnTo>
                  <a:close/>
                </a:path>
              </a:pathLst>
            </a:custGeom>
            <a:solidFill>
              <a:srgbClr val="BDE75E"/>
            </a:solidFill>
          </p:spPr>
          <p:txBody>
            <a:bodyPr wrap="square" lIns="0" tIns="0" rIns="0" bIns="0" rtlCol="0"/>
            <a:lstStyle/>
            <a:p>
              <a:endParaRPr sz="1600">
                <a:latin typeface="Grammarsaurus" pitchFamily="2" charset="0"/>
              </a:endParaRPr>
            </a:p>
          </p:txBody>
        </p:sp>
        <p:sp>
          <p:nvSpPr>
            <p:cNvPr id="61" name="object 61"/>
            <p:cNvSpPr/>
            <p:nvPr/>
          </p:nvSpPr>
          <p:spPr>
            <a:xfrm>
              <a:off x="5499900" y="4399902"/>
              <a:ext cx="29845" cy="50165"/>
            </a:xfrm>
            <a:custGeom>
              <a:avLst/>
              <a:gdLst/>
              <a:ahLst/>
              <a:cxnLst/>
              <a:rect l="l" t="t" r="r" b="b"/>
              <a:pathLst>
                <a:path w="29845" h="50164">
                  <a:moveTo>
                    <a:pt x="29400" y="13030"/>
                  </a:moveTo>
                  <a:lnTo>
                    <a:pt x="15125" y="13030"/>
                  </a:lnTo>
                  <a:lnTo>
                    <a:pt x="10655" y="13030"/>
                  </a:lnTo>
                  <a:lnTo>
                    <a:pt x="7721" y="14452"/>
                  </a:lnTo>
                  <a:lnTo>
                    <a:pt x="7721" y="0"/>
                  </a:lnTo>
                  <a:lnTo>
                    <a:pt x="0" y="0"/>
                  </a:lnTo>
                  <a:lnTo>
                    <a:pt x="0" y="49618"/>
                  </a:lnTo>
                  <a:lnTo>
                    <a:pt x="7721" y="49618"/>
                  </a:lnTo>
                  <a:lnTo>
                    <a:pt x="7721" y="36677"/>
                  </a:lnTo>
                  <a:lnTo>
                    <a:pt x="22606" y="36677"/>
                  </a:lnTo>
                  <a:lnTo>
                    <a:pt x="29400" y="29883"/>
                  </a:lnTo>
                  <a:lnTo>
                    <a:pt x="29400" y="13030"/>
                  </a:lnTo>
                  <a:close/>
                </a:path>
              </a:pathLst>
            </a:custGeom>
            <a:solidFill>
              <a:srgbClr val="00DA80"/>
            </a:solidFill>
          </p:spPr>
          <p:txBody>
            <a:bodyPr wrap="square" lIns="0" tIns="0" rIns="0" bIns="0" rtlCol="0"/>
            <a:lstStyle/>
            <a:p>
              <a:endParaRPr sz="1600">
                <a:latin typeface="Grammarsaurus" pitchFamily="2" charset="0"/>
              </a:endParaRPr>
            </a:p>
          </p:txBody>
        </p:sp>
        <p:sp>
          <p:nvSpPr>
            <p:cNvPr id="62" name="object 62"/>
            <p:cNvSpPr/>
            <p:nvPr/>
          </p:nvSpPr>
          <p:spPr>
            <a:xfrm>
              <a:off x="5503773" y="4399902"/>
              <a:ext cx="4445" cy="50165"/>
            </a:xfrm>
            <a:custGeom>
              <a:avLst/>
              <a:gdLst/>
              <a:ahLst/>
              <a:cxnLst/>
              <a:rect l="l" t="t" r="r" b="b"/>
              <a:pathLst>
                <a:path w="4445" h="50164">
                  <a:moveTo>
                    <a:pt x="3873" y="0"/>
                  </a:moveTo>
                  <a:lnTo>
                    <a:pt x="0" y="0"/>
                  </a:lnTo>
                  <a:lnTo>
                    <a:pt x="0" y="49606"/>
                  </a:lnTo>
                  <a:lnTo>
                    <a:pt x="3873" y="49606"/>
                  </a:lnTo>
                  <a:lnTo>
                    <a:pt x="3873" y="0"/>
                  </a:lnTo>
                  <a:close/>
                </a:path>
              </a:pathLst>
            </a:custGeom>
            <a:solidFill>
              <a:srgbClr val="12B3B4"/>
            </a:solidFill>
          </p:spPr>
          <p:txBody>
            <a:bodyPr wrap="square" lIns="0" tIns="0" rIns="0" bIns="0" rtlCol="0"/>
            <a:lstStyle/>
            <a:p>
              <a:endParaRPr sz="1600">
                <a:latin typeface="Grammarsaurus" pitchFamily="2" charset="0"/>
              </a:endParaRPr>
            </a:p>
          </p:txBody>
        </p:sp>
        <p:sp>
          <p:nvSpPr>
            <p:cNvPr id="63" name="object 63"/>
            <p:cNvSpPr/>
            <p:nvPr/>
          </p:nvSpPr>
          <p:spPr>
            <a:xfrm>
              <a:off x="5483042" y="4357359"/>
              <a:ext cx="41910" cy="46990"/>
            </a:xfrm>
            <a:custGeom>
              <a:avLst/>
              <a:gdLst/>
              <a:ahLst/>
              <a:cxnLst/>
              <a:rect l="l" t="t" r="r" b="b"/>
              <a:pathLst>
                <a:path w="41910" h="46989">
                  <a:moveTo>
                    <a:pt x="23533" y="0"/>
                  </a:moveTo>
                  <a:lnTo>
                    <a:pt x="17919" y="0"/>
                  </a:lnTo>
                  <a:lnTo>
                    <a:pt x="15239" y="1066"/>
                  </a:lnTo>
                  <a:lnTo>
                    <a:pt x="11798" y="4267"/>
                  </a:lnTo>
                  <a:lnTo>
                    <a:pt x="4952" y="4241"/>
                  </a:lnTo>
                  <a:lnTo>
                    <a:pt x="0" y="9207"/>
                  </a:lnTo>
                  <a:lnTo>
                    <a:pt x="0" y="25666"/>
                  </a:lnTo>
                  <a:lnTo>
                    <a:pt x="1631" y="33729"/>
                  </a:lnTo>
                  <a:lnTo>
                    <a:pt x="6076" y="40322"/>
                  </a:lnTo>
                  <a:lnTo>
                    <a:pt x="12665" y="44772"/>
                  </a:lnTo>
                  <a:lnTo>
                    <a:pt x="20726" y="46405"/>
                  </a:lnTo>
                  <a:lnTo>
                    <a:pt x="28788" y="44772"/>
                  </a:lnTo>
                  <a:lnTo>
                    <a:pt x="35382" y="40322"/>
                  </a:lnTo>
                  <a:lnTo>
                    <a:pt x="39832" y="33729"/>
                  </a:lnTo>
                  <a:lnTo>
                    <a:pt x="41465" y="25666"/>
                  </a:lnTo>
                  <a:lnTo>
                    <a:pt x="41465" y="9207"/>
                  </a:lnTo>
                  <a:lnTo>
                    <a:pt x="36512" y="4241"/>
                  </a:lnTo>
                  <a:lnTo>
                    <a:pt x="30416" y="4241"/>
                  </a:lnTo>
                  <a:lnTo>
                    <a:pt x="29654" y="4267"/>
                  </a:lnTo>
                  <a:lnTo>
                    <a:pt x="26225" y="1066"/>
                  </a:lnTo>
                  <a:lnTo>
                    <a:pt x="23533" y="0"/>
                  </a:lnTo>
                  <a:close/>
                </a:path>
              </a:pathLst>
            </a:custGeom>
            <a:solidFill>
              <a:srgbClr val="FF8558"/>
            </a:solidFill>
          </p:spPr>
          <p:txBody>
            <a:bodyPr wrap="square" lIns="0" tIns="0" rIns="0" bIns="0" rtlCol="0"/>
            <a:lstStyle/>
            <a:p>
              <a:endParaRPr sz="1600">
                <a:latin typeface="Grammarsaurus" pitchFamily="2" charset="0"/>
              </a:endParaRPr>
            </a:p>
          </p:txBody>
        </p:sp>
        <p:sp>
          <p:nvSpPr>
            <p:cNvPr id="64" name="object 64"/>
            <p:cNvSpPr/>
            <p:nvPr/>
          </p:nvSpPr>
          <p:spPr>
            <a:xfrm>
              <a:off x="5472468" y="4445635"/>
              <a:ext cx="132080" cy="8255"/>
            </a:xfrm>
            <a:custGeom>
              <a:avLst/>
              <a:gdLst/>
              <a:ahLst/>
              <a:cxnLst/>
              <a:rect l="l" t="t" r="r" b="b"/>
              <a:pathLst>
                <a:path w="132079" h="8254">
                  <a:moveTo>
                    <a:pt x="131965" y="0"/>
                  </a:moveTo>
                  <a:lnTo>
                    <a:pt x="0" y="0"/>
                  </a:lnTo>
                  <a:lnTo>
                    <a:pt x="0" y="7734"/>
                  </a:lnTo>
                  <a:lnTo>
                    <a:pt x="131965" y="7734"/>
                  </a:lnTo>
                  <a:lnTo>
                    <a:pt x="131965" y="0"/>
                  </a:lnTo>
                  <a:close/>
                </a:path>
              </a:pathLst>
            </a:custGeom>
            <a:solidFill>
              <a:srgbClr val="BDE75E"/>
            </a:solidFill>
          </p:spPr>
          <p:txBody>
            <a:bodyPr wrap="square" lIns="0" tIns="0" rIns="0" bIns="0" rtlCol="0"/>
            <a:lstStyle/>
            <a:p>
              <a:endParaRPr sz="1600">
                <a:latin typeface="Grammarsaurus" pitchFamily="2" charset="0"/>
              </a:endParaRPr>
            </a:p>
          </p:txBody>
        </p:sp>
        <p:sp>
          <p:nvSpPr>
            <p:cNvPr id="65" name="object 65"/>
            <p:cNvSpPr/>
            <p:nvPr/>
          </p:nvSpPr>
          <p:spPr>
            <a:xfrm>
              <a:off x="5538457" y="4445635"/>
              <a:ext cx="66040" cy="8255"/>
            </a:xfrm>
            <a:custGeom>
              <a:avLst/>
              <a:gdLst/>
              <a:ahLst/>
              <a:cxnLst/>
              <a:rect l="l" t="t" r="r" b="b"/>
              <a:pathLst>
                <a:path w="66039" h="8254">
                  <a:moveTo>
                    <a:pt x="65976" y="0"/>
                  </a:moveTo>
                  <a:lnTo>
                    <a:pt x="0" y="0"/>
                  </a:lnTo>
                  <a:lnTo>
                    <a:pt x="0" y="7734"/>
                  </a:lnTo>
                  <a:lnTo>
                    <a:pt x="65976" y="7734"/>
                  </a:lnTo>
                  <a:lnTo>
                    <a:pt x="65976" y="0"/>
                  </a:lnTo>
                  <a:close/>
                </a:path>
              </a:pathLst>
            </a:custGeom>
            <a:solidFill>
              <a:srgbClr val="00DA80"/>
            </a:solidFill>
          </p:spPr>
          <p:txBody>
            <a:bodyPr wrap="square" lIns="0" tIns="0" rIns="0" bIns="0" rtlCol="0"/>
            <a:lstStyle/>
            <a:p>
              <a:endParaRPr sz="1600">
                <a:latin typeface="Grammarsaurus" pitchFamily="2" charset="0"/>
              </a:endParaRPr>
            </a:p>
          </p:txBody>
        </p:sp>
        <p:sp>
          <p:nvSpPr>
            <p:cNvPr id="66" name="object 66"/>
            <p:cNvSpPr/>
            <p:nvPr/>
          </p:nvSpPr>
          <p:spPr>
            <a:xfrm>
              <a:off x="5487022" y="4337811"/>
              <a:ext cx="33655" cy="15875"/>
            </a:xfrm>
            <a:custGeom>
              <a:avLst/>
              <a:gdLst/>
              <a:ahLst/>
              <a:cxnLst/>
              <a:rect l="l" t="t" r="r" b="b"/>
              <a:pathLst>
                <a:path w="33654" h="15875">
                  <a:moveTo>
                    <a:pt x="7721" y="7721"/>
                  </a:moveTo>
                  <a:lnTo>
                    <a:pt x="0" y="7721"/>
                  </a:lnTo>
                  <a:lnTo>
                    <a:pt x="0" y="15468"/>
                  </a:lnTo>
                  <a:lnTo>
                    <a:pt x="7721" y="15468"/>
                  </a:lnTo>
                  <a:lnTo>
                    <a:pt x="7721" y="7721"/>
                  </a:lnTo>
                  <a:close/>
                </a:path>
                <a:path w="33654" h="15875">
                  <a:moveTo>
                    <a:pt x="20599" y="0"/>
                  </a:moveTo>
                  <a:lnTo>
                    <a:pt x="12877" y="0"/>
                  </a:lnTo>
                  <a:lnTo>
                    <a:pt x="12877" y="7734"/>
                  </a:lnTo>
                  <a:lnTo>
                    <a:pt x="20599" y="7734"/>
                  </a:lnTo>
                  <a:lnTo>
                    <a:pt x="20599" y="0"/>
                  </a:lnTo>
                  <a:close/>
                </a:path>
                <a:path w="33654" h="15875">
                  <a:moveTo>
                    <a:pt x="33489" y="7721"/>
                  </a:moveTo>
                  <a:lnTo>
                    <a:pt x="25768" y="7721"/>
                  </a:lnTo>
                  <a:lnTo>
                    <a:pt x="25768" y="15468"/>
                  </a:lnTo>
                  <a:lnTo>
                    <a:pt x="33489" y="15468"/>
                  </a:lnTo>
                  <a:lnTo>
                    <a:pt x="33489" y="7721"/>
                  </a:lnTo>
                  <a:close/>
                </a:path>
              </a:pathLst>
            </a:custGeom>
            <a:solidFill>
              <a:srgbClr val="FFEB29"/>
            </a:solidFill>
          </p:spPr>
          <p:txBody>
            <a:bodyPr wrap="square" lIns="0" tIns="0" rIns="0" bIns="0" rtlCol="0"/>
            <a:lstStyle/>
            <a:p>
              <a:endParaRPr sz="1600">
                <a:latin typeface="Grammarsaurus" pitchFamily="2" charset="0"/>
              </a:endParaRPr>
            </a:p>
          </p:txBody>
        </p:sp>
        <p:sp>
          <p:nvSpPr>
            <p:cNvPr id="67" name="object 67"/>
            <p:cNvSpPr/>
            <p:nvPr/>
          </p:nvSpPr>
          <p:spPr>
            <a:xfrm>
              <a:off x="5503773" y="4337811"/>
              <a:ext cx="17145" cy="15875"/>
            </a:xfrm>
            <a:custGeom>
              <a:avLst/>
              <a:gdLst/>
              <a:ahLst/>
              <a:cxnLst/>
              <a:rect l="l" t="t" r="r" b="b"/>
              <a:pathLst>
                <a:path w="17145" h="15875">
                  <a:moveTo>
                    <a:pt x="3873" y="0"/>
                  </a:moveTo>
                  <a:lnTo>
                    <a:pt x="0" y="0"/>
                  </a:lnTo>
                  <a:lnTo>
                    <a:pt x="0" y="7734"/>
                  </a:lnTo>
                  <a:lnTo>
                    <a:pt x="3873" y="7734"/>
                  </a:lnTo>
                  <a:lnTo>
                    <a:pt x="3873" y="0"/>
                  </a:lnTo>
                  <a:close/>
                </a:path>
                <a:path w="17145" h="15875">
                  <a:moveTo>
                    <a:pt x="16738" y="7721"/>
                  </a:moveTo>
                  <a:lnTo>
                    <a:pt x="9017" y="7721"/>
                  </a:lnTo>
                  <a:lnTo>
                    <a:pt x="9017" y="15468"/>
                  </a:lnTo>
                  <a:lnTo>
                    <a:pt x="16738" y="15468"/>
                  </a:lnTo>
                  <a:lnTo>
                    <a:pt x="16738" y="7721"/>
                  </a:lnTo>
                  <a:close/>
                </a:path>
              </a:pathLst>
            </a:custGeom>
            <a:solidFill>
              <a:srgbClr val="EBBD00"/>
            </a:solidFill>
          </p:spPr>
          <p:txBody>
            <a:bodyPr wrap="square" lIns="0" tIns="0" rIns="0" bIns="0" rtlCol="0"/>
            <a:lstStyle/>
            <a:p>
              <a:endParaRPr sz="1600">
                <a:latin typeface="Grammarsaurus" pitchFamily="2" charset="0"/>
              </a:endParaRPr>
            </a:p>
          </p:txBody>
        </p:sp>
        <p:sp>
          <p:nvSpPr>
            <p:cNvPr id="68" name="object 68"/>
            <p:cNvSpPr/>
            <p:nvPr/>
          </p:nvSpPr>
          <p:spPr>
            <a:xfrm>
              <a:off x="5503779" y="4357359"/>
              <a:ext cx="20955" cy="46990"/>
            </a:xfrm>
            <a:custGeom>
              <a:avLst/>
              <a:gdLst/>
              <a:ahLst/>
              <a:cxnLst/>
              <a:rect l="l" t="t" r="r" b="b"/>
              <a:pathLst>
                <a:path w="20954" h="46989">
                  <a:moveTo>
                    <a:pt x="2806" y="0"/>
                  </a:moveTo>
                  <a:lnTo>
                    <a:pt x="0" y="0"/>
                  </a:lnTo>
                  <a:lnTo>
                    <a:pt x="0" y="46393"/>
                  </a:lnTo>
                  <a:lnTo>
                    <a:pt x="8055" y="44761"/>
                  </a:lnTo>
                  <a:lnTo>
                    <a:pt x="14644" y="40316"/>
                  </a:lnTo>
                  <a:lnTo>
                    <a:pt x="19093" y="33727"/>
                  </a:lnTo>
                  <a:lnTo>
                    <a:pt x="20726" y="25666"/>
                  </a:lnTo>
                  <a:lnTo>
                    <a:pt x="20726" y="9207"/>
                  </a:lnTo>
                  <a:lnTo>
                    <a:pt x="15773" y="4241"/>
                  </a:lnTo>
                  <a:lnTo>
                    <a:pt x="8928" y="4267"/>
                  </a:lnTo>
                  <a:lnTo>
                    <a:pt x="5486" y="1054"/>
                  </a:lnTo>
                  <a:lnTo>
                    <a:pt x="2806" y="0"/>
                  </a:lnTo>
                  <a:close/>
                </a:path>
              </a:pathLst>
            </a:custGeom>
            <a:solidFill>
              <a:srgbClr val="FF6278"/>
            </a:solidFill>
          </p:spPr>
          <p:txBody>
            <a:bodyPr wrap="square" lIns="0" tIns="0" rIns="0" bIns="0" rtlCol="0"/>
            <a:lstStyle/>
            <a:p>
              <a:endParaRPr sz="1600">
                <a:latin typeface="Grammarsaurus" pitchFamily="2" charset="0"/>
              </a:endParaRPr>
            </a:p>
          </p:txBody>
        </p:sp>
        <p:sp>
          <p:nvSpPr>
            <p:cNvPr id="69" name="object 69"/>
            <p:cNvSpPr/>
            <p:nvPr/>
          </p:nvSpPr>
          <p:spPr>
            <a:xfrm>
              <a:off x="5484181" y="4356606"/>
              <a:ext cx="39370" cy="46355"/>
            </a:xfrm>
            <a:custGeom>
              <a:avLst/>
              <a:gdLst/>
              <a:ahLst/>
              <a:cxnLst/>
              <a:rect l="l" t="t" r="r" b="b"/>
              <a:pathLst>
                <a:path w="39370" h="46354">
                  <a:moveTo>
                    <a:pt x="10667" y="6083"/>
                  </a:moveTo>
                  <a:lnTo>
                    <a:pt x="13893" y="3035"/>
                  </a:lnTo>
                  <a:lnTo>
                    <a:pt x="17094" y="0"/>
                  </a:lnTo>
                  <a:lnTo>
                    <a:pt x="22085" y="0"/>
                  </a:lnTo>
                  <a:lnTo>
                    <a:pt x="25285" y="3035"/>
                  </a:lnTo>
                  <a:lnTo>
                    <a:pt x="28511" y="6083"/>
                  </a:lnTo>
                  <a:lnTo>
                    <a:pt x="28701" y="6032"/>
                  </a:lnTo>
                  <a:lnTo>
                    <a:pt x="33997" y="4622"/>
                  </a:lnTo>
                  <a:lnTo>
                    <a:pt x="39179" y="8674"/>
                  </a:lnTo>
                  <a:lnTo>
                    <a:pt x="39179" y="14236"/>
                  </a:lnTo>
                  <a:lnTo>
                    <a:pt x="39179" y="26428"/>
                  </a:lnTo>
                  <a:lnTo>
                    <a:pt x="37641" y="34168"/>
                  </a:lnTo>
                  <a:lnTo>
                    <a:pt x="33445" y="40486"/>
                  </a:lnTo>
                  <a:lnTo>
                    <a:pt x="27220" y="44743"/>
                  </a:lnTo>
                  <a:lnTo>
                    <a:pt x="19596" y="46304"/>
                  </a:lnTo>
                  <a:lnTo>
                    <a:pt x="11969" y="44743"/>
                  </a:lnTo>
                  <a:lnTo>
                    <a:pt x="5740" y="40486"/>
                  </a:lnTo>
                  <a:lnTo>
                    <a:pt x="1540" y="34168"/>
                  </a:lnTo>
                  <a:lnTo>
                    <a:pt x="0" y="26428"/>
                  </a:lnTo>
                  <a:lnTo>
                    <a:pt x="0" y="14236"/>
                  </a:lnTo>
                  <a:lnTo>
                    <a:pt x="0" y="8674"/>
                  </a:lnTo>
                  <a:lnTo>
                    <a:pt x="5181" y="4622"/>
                  </a:lnTo>
                  <a:lnTo>
                    <a:pt x="10477" y="6032"/>
                  </a:lnTo>
                  <a:lnTo>
                    <a:pt x="10667" y="6083"/>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0" name="object 70"/>
            <p:cNvSpPr/>
            <p:nvPr/>
          </p:nvSpPr>
          <p:spPr>
            <a:xfrm>
              <a:off x="5478533" y="4412044"/>
              <a:ext cx="25400" cy="24130"/>
            </a:xfrm>
            <a:custGeom>
              <a:avLst/>
              <a:gdLst/>
              <a:ahLst/>
              <a:cxnLst/>
              <a:rect l="l" t="t" r="r" b="b"/>
              <a:pathLst>
                <a:path w="25400" h="24129">
                  <a:moveTo>
                    <a:pt x="13157" y="23875"/>
                  </a:moveTo>
                  <a:lnTo>
                    <a:pt x="25311" y="23875"/>
                  </a:lnTo>
                  <a:lnTo>
                    <a:pt x="25311" y="16890"/>
                  </a:lnTo>
                  <a:lnTo>
                    <a:pt x="25311" y="7556"/>
                  </a:lnTo>
                  <a:lnTo>
                    <a:pt x="19431" y="0"/>
                  </a:lnTo>
                  <a:lnTo>
                    <a:pt x="12166" y="0"/>
                  </a:lnTo>
                  <a:lnTo>
                    <a:pt x="0" y="0"/>
                  </a:lnTo>
                  <a:lnTo>
                    <a:pt x="0" y="6984"/>
                  </a:lnTo>
                  <a:lnTo>
                    <a:pt x="0" y="16306"/>
                  </a:lnTo>
                  <a:lnTo>
                    <a:pt x="5892" y="23875"/>
                  </a:lnTo>
                  <a:lnTo>
                    <a:pt x="13157"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1" name="object 71"/>
            <p:cNvSpPr/>
            <p:nvPr/>
          </p:nvSpPr>
          <p:spPr>
            <a:xfrm>
              <a:off x="5503853" y="4412044"/>
              <a:ext cx="24765" cy="24130"/>
            </a:xfrm>
            <a:custGeom>
              <a:avLst/>
              <a:gdLst/>
              <a:ahLst/>
              <a:cxnLst/>
              <a:rect l="l" t="t" r="r" b="b"/>
              <a:pathLst>
                <a:path w="24764" h="24129">
                  <a:moveTo>
                    <a:pt x="11874" y="23875"/>
                  </a:moveTo>
                  <a:lnTo>
                    <a:pt x="0" y="23875"/>
                  </a:lnTo>
                  <a:lnTo>
                    <a:pt x="0" y="16890"/>
                  </a:lnTo>
                  <a:lnTo>
                    <a:pt x="0" y="7556"/>
                  </a:lnTo>
                  <a:lnTo>
                    <a:pt x="5740" y="0"/>
                  </a:lnTo>
                  <a:lnTo>
                    <a:pt x="12839" y="0"/>
                  </a:lnTo>
                  <a:lnTo>
                    <a:pt x="24726" y="0"/>
                  </a:lnTo>
                  <a:lnTo>
                    <a:pt x="24726" y="6984"/>
                  </a:lnTo>
                  <a:lnTo>
                    <a:pt x="24726" y="16306"/>
                  </a:lnTo>
                  <a:lnTo>
                    <a:pt x="18961" y="23875"/>
                  </a:lnTo>
                  <a:lnTo>
                    <a:pt x="11874"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2" name="object 72"/>
            <p:cNvSpPr/>
            <p:nvPr/>
          </p:nvSpPr>
          <p:spPr>
            <a:xfrm>
              <a:off x="5499906"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73" name="object 73"/>
            <p:cNvSpPr/>
            <p:nvPr/>
          </p:nvSpPr>
          <p:spPr>
            <a:xfrm>
              <a:off x="5507638"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74" name="object 74"/>
            <p:cNvSpPr/>
            <p:nvPr/>
          </p:nvSpPr>
          <p:spPr>
            <a:xfrm>
              <a:off x="5499906" y="4436562"/>
              <a:ext cx="0" cy="9525"/>
            </a:xfrm>
            <a:custGeom>
              <a:avLst/>
              <a:gdLst/>
              <a:ahLst/>
              <a:cxnLst/>
              <a:rect l="l" t="t" r="r" b="b"/>
              <a:pathLst>
                <a:path h="9525">
                  <a:moveTo>
                    <a:pt x="0" y="0"/>
                  </a:moveTo>
                  <a:lnTo>
                    <a:pt x="0" y="9067"/>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75" name="object 75"/>
            <p:cNvSpPr/>
            <p:nvPr/>
          </p:nvSpPr>
          <p:spPr>
            <a:xfrm>
              <a:off x="5507638" y="4435920"/>
              <a:ext cx="0" cy="10160"/>
            </a:xfrm>
            <a:custGeom>
              <a:avLst/>
              <a:gdLst/>
              <a:ahLst/>
              <a:cxnLst/>
              <a:rect l="l" t="t" r="r" b="b"/>
              <a:pathLst>
                <a:path h="10160">
                  <a:moveTo>
                    <a:pt x="0" y="0"/>
                  </a:moveTo>
                  <a:lnTo>
                    <a:pt x="0" y="9702"/>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76" name="object 76"/>
            <p:cNvSpPr/>
            <p:nvPr/>
          </p:nvSpPr>
          <p:spPr>
            <a:xfrm>
              <a:off x="5472473" y="4445630"/>
              <a:ext cx="132080" cy="8255"/>
            </a:xfrm>
            <a:custGeom>
              <a:avLst/>
              <a:gdLst/>
              <a:ahLst/>
              <a:cxnLst/>
              <a:rect l="l" t="t" r="r" b="b"/>
              <a:pathLst>
                <a:path w="132079" h="8254">
                  <a:moveTo>
                    <a:pt x="0" y="0"/>
                  </a:moveTo>
                  <a:lnTo>
                    <a:pt x="131965" y="0"/>
                  </a:lnTo>
                  <a:lnTo>
                    <a:pt x="131965"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7" name="object 77"/>
            <p:cNvSpPr/>
            <p:nvPr/>
          </p:nvSpPr>
          <p:spPr>
            <a:xfrm>
              <a:off x="5487019"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8" name="object 78"/>
            <p:cNvSpPr/>
            <p:nvPr/>
          </p:nvSpPr>
          <p:spPr>
            <a:xfrm>
              <a:off x="5499535" y="4337806"/>
              <a:ext cx="8255" cy="8255"/>
            </a:xfrm>
            <a:custGeom>
              <a:avLst/>
              <a:gdLst/>
              <a:ahLst/>
              <a:cxnLst/>
              <a:rect l="l" t="t" r="r" b="b"/>
              <a:pathLst>
                <a:path w="8254" h="8254">
                  <a:moveTo>
                    <a:pt x="0" y="0"/>
                  </a:moveTo>
                  <a:lnTo>
                    <a:pt x="8102" y="0"/>
                  </a:lnTo>
                  <a:lnTo>
                    <a:pt x="8102" y="8102"/>
                  </a:lnTo>
                  <a:lnTo>
                    <a:pt x="0" y="8102"/>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79" name="object 79"/>
            <p:cNvSpPr/>
            <p:nvPr/>
          </p:nvSpPr>
          <p:spPr>
            <a:xfrm>
              <a:off x="5512792"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0" name="object 80"/>
            <p:cNvSpPr/>
            <p:nvPr/>
          </p:nvSpPr>
          <p:spPr>
            <a:xfrm>
              <a:off x="5553777" y="4356606"/>
              <a:ext cx="39370" cy="46355"/>
            </a:xfrm>
            <a:custGeom>
              <a:avLst/>
              <a:gdLst/>
              <a:ahLst/>
              <a:cxnLst/>
              <a:rect l="l" t="t" r="r" b="b"/>
              <a:pathLst>
                <a:path w="39370" h="46354">
                  <a:moveTo>
                    <a:pt x="10667" y="6083"/>
                  </a:moveTo>
                  <a:lnTo>
                    <a:pt x="13893" y="3035"/>
                  </a:lnTo>
                  <a:lnTo>
                    <a:pt x="17094" y="0"/>
                  </a:lnTo>
                  <a:lnTo>
                    <a:pt x="22085" y="0"/>
                  </a:lnTo>
                  <a:lnTo>
                    <a:pt x="25285" y="3035"/>
                  </a:lnTo>
                  <a:lnTo>
                    <a:pt x="28511" y="6083"/>
                  </a:lnTo>
                  <a:lnTo>
                    <a:pt x="28701" y="6032"/>
                  </a:lnTo>
                  <a:lnTo>
                    <a:pt x="33997" y="4622"/>
                  </a:lnTo>
                  <a:lnTo>
                    <a:pt x="39179" y="8674"/>
                  </a:lnTo>
                  <a:lnTo>
                    <a:pt x="39179" y="14236"/>
                  </a:lnTo>
                  <a:lnTo>
                    <a:pt x="39179" y="26428"/>
                  </a:lnTo>
                  <a:lnTo>
                    <a:pt x="37641" y="34168"/>
                  </a:lnTo>
                  <a:lnTo>
                    <a:pt x="33445" y="40486"/>
                  </a:lnTo>
                  <a:lnTo>
                    <a:pt x="27220" y="44743"/>
                  </a:lnTo>
                  <a:lnTo>
                    <a:pt x="19596" y="46304"/>
                  </a:lnTo>
                  <a:lnTo>
                    <a:pt x="11969" y="44743"/>
                  </a:lnTo>
                  <a:lnTo>
                    <a:pt x="5740" y="40486"/>
                  </a:lnTo>
                  <a:lnTo>
                    <a:pt x="1540" y="34168"/>
                  </a:lnTo>
                  <a:lnTo>
                    <a:pt x="0" y="26428"/>
                  </a:lnTo>
                  <a:lnTo>
                    <a:pt x="0" y="14236"/>
                  </a:lnTo>
                  <a:lnTo>
                    <a:pt x="0" y="8674"/>
                  </a:lnTo>
                  <a:lnTo>
                    <a:pt x="5181" y="4622"/>
                  </a:lnTo>
                  <a:lnTo>
                    <a:pt x="10477" y="6032"/>
                  </a:lnTo>
                  <a:lnTo>
                    <a:pt x="10667" y="6083"/>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1" name="object 81"/>
            <p:cNvSpPr/>
            <p:nvPr/>
          </p:nvSpPr>
          <p:spPr>
            <a:xfrm>
              <a:off x="5548128" y="4412044"/>
              <a:ext cx="25400" cy="24130"/>
            </a:xfrm>
            <a:custGeom>
              <a:avLst/>
              <a:gdLst/>
              <a:ahLst/>
              <a:cxnLst/>
              <a:rect l="l" t="t" r="r" b="b"/>
              <a:pathLst>
                <a:path w="25400" h="24129">
                  <a:moveTo>
                    <a:pt x="13157" y="23875"/>
                  </a:moveTo>
                  <a:lnTo>
                    <a:pt x="25311" y="23875"/>
                  </a:lnTo>
                  <a:lnTo>
                    <a:pt x="25311" y="16890"/>
                  </a:lnTo>
                  <a:lnTo>
                    <a:pt x="25311" y="7556"/>
                  </a:lnTo>
                  <a:lnTo>
                    <a:pt x="19431" y="0"/>
                  </a:lnTo>
                  <a:lnTo>
                    <a:pt x="12166" y="0"/>
                  </a:lnTo>
                  <a:lnTo>
                    <a:pt x="0" y="0"/>
                  </a:lnTo>
                  <a:lnTo>
                    <a:pt x="0" y="6984"/>
                  </a:lnTo>
                  <a:lnTo>
                    <a:pt x="0" y="16306"/>
                  </a:lnTo>
                  <a:lnTo>
                    <a:pt x="5892" y="23875"/>
                  </a:lnTo>
                  <a:lnTo>
                    <a:pt x="13157"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2" name="object 82"/>
            <p:cNvSpPr/>
            <p:nvPr/>
          </p:nvSpPr>
          <p:spPr>
            <a:xfrm>
              <a:off x="5573448" y="4412044"/>
              <a:ext cx="24765" cy="24130"/>
            </a:xfrm>
            <a:custGeom>
              <a:avLst/>
              <a:gdLst/>
              <a:ahLst/>
              <a:cxnLst/>
              <a:rect l="l" t="t" r="r" b="b"/>
              <a:pathLst>
                <a:path w="24764" h="24129">
                  <a:moveTo>
                    <a:pt x="11874" y="23875"/>
                  </a:moveTo>
                  <a:lnTo>
                    <a:pt x="0" y="23875"/>
                  </a:lnTo>
                  <a:lnTo>
                    <a:pt x="0" y="16890"/>
                  </a:lnTo>
                  <a:lnTo>
                    <a:pt x="0" y="7556"/>
                  </a:lnTo>
                  <a:lnTo>
                    <a:pt x="5740" y="0"/>
                  </a:lnTo>
                  <a:lnTo>
                    <a:pt x="12839" y="0"/>
                  </a:lnTo>
                  <a:lnTo>
                    <a:pt x="24726" y="0"/>
                  </a:lnTo>
                  <a:lnTo>
                    <a:pt x="24726" y="6984"/>
                  </a:lnTo>
                  <a:lnTo>
                    <a:pt x="24726" y="16306"/>
                  </a:lnTo>
                  <a:lnTo>
                    <a:pt x="18961" y="23875"/>
                  </a:lnTo>
                  <a:lnTo>
                    <a:pt x="11874"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3" name="object 83"/>
            <p:cNvSpPr/>
            <p:nvPr/>
          </p:nvSpPr>
          <p:spPr>
            <a:xfrm>
              <a:off x="5569501"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84" name="object 84"/>
            <p:cNvSpPr/>
            <p:nvPr/>
          </p:nvSpPr>
          <p:spPr>
            <a:xfrm>
              <a:off x="5577234"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85" name="object 85"/>
            <p:cNvSpPr/>
            <p:nvPr/>
          </p:nvSpPr>
          <p:spPr>
            <a:xfrm>
              <a:off x="5569501" y="4436562"/>
              <a:ext cx="0" cy="9525"/>
            </a:xfrm>
            <a:custGeom>
              <a:avLst/>
              <a:gdLst/>
              <a:ahLst/>
              <a:cxnLst/>
              <a:rect l="l" t="t" r="r" b="b"/>
              <a:pathLst>
                <a:path h="9525">
                  <a:moveTo>
                    <a:pt x="0" y="0"/>
                  </a:moveTo>
                  <a:lnTo>
                    <a:pt x="0" y="9067"/>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86" name="object 86"/>
            <p:cNvSpPr/>
            <p:nvPr/>
          </p:nvSpPr>
          <p:spPr>
            <a:xfrm>
              <a:off x="5577234" y="4435920"/>
              <a:ext cx="0" cy="10160"/>
            </a:xfrm>
            <a:custGeom>
              <a:avLst/>
              <a:gdLst/>
              <a:ahLst/>
              <a:cxnLst/>
              <a:rect l="l" t="t" r="r" b="b"/>
              <a:pathLst>
                <a:path h="10160">
                  <a:moveTo>
                    <a:pt x="0" y="0"/>
                  </a:moveTo>
                  <a:lnTo>
                    <a:pt x="0" y="9702"/>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87" name="object 87"/>
            <p:cNvSpPr/>
            <p:nvPr/>
          </p:nvSpPr>
          <p:spPr>
            <a:xfrm>
              <a:off x="5556615"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8" name="object 88"/>
            <p:cNvSpPr/>
            <p:nvPr/>
          </p:nvSpPr>
          <p:spPr>
            <a:xfrm>
              <a:off x="5569131" y="4337806"/>
              <a:ext cx="8255" cy="8255"/>
            </a:xfrm>
            <a:custGeom>
              <a:avLst/>
              <a:gdLst/>
              <a:ahLst/>
              <a:cxnLst/>
              <a:rect l="l" t="t" r="r" b="b"/>
              <a:pathLst>
                <a:path w="8254" h="8254">
                  <a:moveTo>
                    <a:pt x="0" y="0"/>
                  </a:moveTo>
                  <a:lnTo>
                    <a:pt x="8102" y="0"/>
                  </a:lnTo>
                  <a:lnTo>
                    <a:pt x="8102" y="8102"/>
                  </a:lnTo>
                  <a:lnTo>
                    <a:pt x="0" y="8102"/>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89" name="object 89"/>
            <p:cNvSpPr/>
            <p:nvPr/>
          </p:nvSpPr>
          <p:spPr>
            <a:xfrm>
              <a:off x="5582389"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pic>
          <p:nvPicPr>
            <p:cNvPr id="90" name="object 90"/>
            <p:cNvPicPr/>
            <p:nvPr/>
          </p:nvPicPr>
          <p:blipFill>
            <a:blip r:embed="rId10" cstate="print"/>
            <a:stretch>
              <a:fillRect/>
            </a:stretch>
          </p:blipFill>
          <p:spPr>
            <a:xfrm>
              <a:off x="5475667" y="4467475"/>
              <a:ext cx="75594" cy="116345"/>
            </a:xfrm>
            <a:prstGeom prst="rect">
              <a:avLst/>
            </a:prstGeom>
          </p:spPr>
        </p:pic>
        <p:pic>
          <p:nvPicPr>
            <p:cNvPr id="91" name="object 91"/>
            <p:cNvPicPr/>
            <p:nvPr/>
          </p:nvPicPr>
          <p:blipFill>
            <a:blip r:embed="rId11" cstate="print"/>
            <a:stretch>
              <a:fillRect/>
            </a:stretch>
          </p:blipFill>
          <p:spPr>
            <a:xfrm>
              <a:off x="5526899" y="4514570"/>
              <a:ext cx="7569" cy="5613"/>
            </a:xfrm>
            <a:prstGeom prst="rect">
              <a:avLst/>
            </a:prstGeom>
          </p:spPr>
        </p:pic>
        <p:sp>
          <p:nvSpPr>
            <p:cNvPr id="92" name="object 92"/>
            <p:cNvSpPr/>
            <p:nvPr/>
          </p:nvSpPr>
          <p:spPr>
            <a:xfrm>
              <a:off x="5515318" y="4513554"/>
              <a:ext cx="19685" cy="12700"/>
            </a:xfrm>
            <a:custGeom>
              <a:avLst/>
              <a:gdLst/>
              <a:ahLst/>
              <a:cxnLst/>
              <a:rect l="l" t="t" r="r" b="b"/>
              <a:pathLst>
                <a:path w="19685" h="12700">
                  <a:moveTo>
                    <a:pt x="19507" y="3759"/>
                  </a:moveTo>
                  <a:lnTo>
                    <a:pt x="19494" y="3009"/>
                  </a:lnTo>
                  <a:lnTo>
                    <a:pt x="18656" y="1054"/>
                  </a:lnTo>
                  <a:lnTo>
                    <a:pt x="18110" y="533"/>
                  </a:lnTo>
                  <a:lnTo>
                    <a:pt x="17945" y="469"/>
                  </a:lnTo>
                  <a:lnTo>
                    <a:pt x="17945" y="3759"/>
                  </a:lnTo>
                  <a:lnTo>
                    <a:pt x="17741" y="4229"/>
                  </a:lnTo>
                  <a:lnTo>
                    <a:pt x="17487" y="4483"/>
                  </a:lnTo>
                  <a:lnTo>
                    <a:pt x="14846" y="5626"/>
                  </a:lnTo>
                  <a:lnTo>
                    <a:pt x="14084" y="5321"/>
                  </a:lnTo>
                  <a:lnTo>
                    <a:pt x="13398" y="3759"/>
                  </a:lnTo>
                  <a:lnTo>
                    <a:pt x="13411" y="3009"/>
                  </a:lnTo>
                  <a:lnTo>
                    <a:pt x="13550" y="2654"/>
                  </a:lnTo>
                  <a:lnTo>
                    <a:pt x="15633" y="1752"/>
                  </a:lnTo>
                  <a:lnTo>
                    <a:pt x="17208" y="1752"/>
                  </a:lnTo>
                  <a:lnTo>
                    <a:pt x="17462" y="2006"/>
                  </a:lnTo>
                  <a:lnTo>
                    <a:pt x="17894" y="3009"/>
                  </a:lnTo>
                  <a:lnTo>
                    <a:pt x="17945" y="3759"/>
                  </a:lnTo>
                  <a:lnTo>
                    <a:pt x="17945" y="469"/>
                  </a:lnTo>
                  <a:lnTo>
                    <a:pt x="16738" y="0"/>
                  </a:lnTo>
                  <a:lnTo>
                    <a:pt x="15989" y="0"/>
                  </a:lnTo>
                  <a:lnTo>
                    <a:pt x="11938" y="1752"/>
                  </a:lnTo>
                  <a:lnTo>
                    <a:pt x="12179" y="1752"/>
                  </a:lnTo>
                  <a:lnTo>
                    <a:pt x="11722" y="2921"/>
                  </a:lnTo>
                  <a:lnTo>
                    <a:pt x="11480" y="2832"/>
                  </a:lnTo>
                  <a:lnTo>
                    <a:pt x="11480" y="6413"/>
                  </a:lnTo>
                  <a:lnTo>
                    <a:pt x="11290" y="6883"/>
                  </a:lnTo>
                  <a:lnTo>
                    <a:pt x="11036" y="7137"/>
                  </a:lnTo>
                  <a:lnTo>
                    <a:pt x="9309" y="7886"/>
                  </a:lnTo>
                  <a:lnTo>
                    <a:pt x="7734" y="7886"/>
                  </a:lnTo>
                  <a:lnTo>
                    <a:pt x="7480" y="7632"/>
                  </a:lnTo>
                  <a:lnTo>
                    <a:pt x="6946" y="6413"/>
                  </a:lnTo>
                  <a:lnTo>
                    <a:pt x="6959" y="5651"/>
                  </a:lnTo>
                  <a:lnTo>
                    <a:pt x="7099" y="5295"/>
                  </a:lnTo>
                  <a:lnTo>
                    <a:pt x="9410" y="4305"/>
                  </a:lnTo>
                  <a:lnTo>
                    <a:pt x="10642" y="4305"/>
                  </a:lnTo>
                  <a:lnTo>
                    <a:pt x="10985" y="4572"/>
                  </a:lnTo>
                  <a:lnTo>
                    <a:pt x="11442" y="5651"/>
                  </a:lnTo>
                  <a:lnTo>
                    <a:pt x="11480" y="6413"/>
                  </a:lnTo>
                  <a:lnTo>
                    <a:pt x="11480" y="2832"/>
                  </a:lnTo>
                  <a:lnTo>
                    <a:pt x="10261" y="2336"/>
                  </a:lnTo>
                  <a:lnTo>
                    <a:pt x="5765" y="4305"/>
                  </a:lnTo>
                  <a:lnTo>
                    <a:pt x="5638" y="4622"/>
                  </a:lnTo>
                  <a:lnTo>
                    <a:pt x="5638" y="9334"/>
                  </a:lnTo>
                  <a:lnTo>
                    <a:pt x="5384" y="9588"/>
                  </a:lnTo>
                  <a:lnTo>
                    <a:pt x="3086" y="10591"/>
                  </a:lnTo>
                  <a:lnTo>
                    <a:pt x="2730" y="10591"/>
                  </a:lnTo>
                  <a:lnTo>
                    <a:pt x="2082" y="10337"/>
                  </a:lnTo>
                  <a:lnTo>
                    <a:pt x="1828" y="10083"/>
                  </a:lnTo>
                  <a:lnTo>
                    <a:pt x="1612" y="9588"/>
                  </a:lnTo>
                  <a:lnTo>
                    <a:pt x="1549" y="7861"/>
                  </a:lnTo>
                  <a:lnTo>
                    <a:pt x="1790" y="7607"/>
                  </a:lnTo>
                  <a:lnTo>
                    <a:pt x="3746" y="6756"/>
                  </a:lnTo>
                  <a:lnTo>
                    <a:pt x="4978" y="6756"/>
                  </a:lnTo>
                  <a:lnTo>
                    <a:pt x="5321" y="7023"/>
                  </a:lnTo>
                  <a:lnTo>
                    <a:pt x="5575" y="7607"/>
                  </a:lnTo>
                  <a:lnTo>
                    <a:pt x="5638" y="9334"/>
                  </a:lnTo>
                  <a:lnTo>
                    <a:pt x="5638" y="4622"/>
                  </a:lnTo>
                  <a:lnTo>
                    <a:pt x="5435" y="5130"/>
                  </a:lnTo>
                  <a:lnTo>
                    <a:pt x="4584" y="4787"/>
                  </a:lnTo>
                  <a:lnTo>
                    <a:pt x="850" y="6413"/>
                  </a:lnTo>
                  <a:lnTo>
                    <a:pt x="508" y="6756"/>
                  </a:lnTo>
                  <a:lnTo>
                    <a:pt x="292" y="7023"/>
                  </a:lnTo>
                  <a:lnTo>
                    <a:pt x="63" y="7607"/>
                  </a:lnTo>
                  <a:lnTo>
                    <a:pt x="0" y="9588"/>
                  </a:lnTo>
                  <a:lnTo>
                    <a:pt x="215" y="10083"/>
                  </a:lnTo>
                  <a:lnTo>
                    <a:pt x="330" y="10337"/>
                  </a:lnTo>
                  <a:lnTo>
                    <a:pt x="444" y="10591"/>
                  </a:lnTo>
                  <a:lnTo>
                    <a:pt x="520" y="10782"/>
                  </a:lnTo>
                  <a:lnTo>
                    <a:pt x="635" y="11023"/>
                  </a:lnTo>
                  <a:lnTo>
                    <a:pt x="1168" y="11544"/>
                  </a:lnTo>
                  <a:lnTo>
                    <a:pt x="2501" y="12077"/>
                  </a:lnTo>
                  <a:lnTo>
                    <a:pt x="3302" y="12077"/>
                  </a:lnTo>
                  <a:lnTo>
                    <a:pt x="6324" y="10782"/>
                  </a:lnTo>
                  <a:lnTo>
                    <a:pt x="6502" y="10591"/>
                  </a:lnTo>
                  <a:lnTo>
                    <a:pt x="6743" y="10337"/>
                  </a:lnTo>
                  <a:lnTo>
                    <a:pt x="6908" y="10083"/>
                  </a:lnTo>
                  <a:lnTo>
                    <a:pt x="7099" y="9588"/>
                  </a:lnTo>
                  <a:lnTo>
                    <a:pt x="7099" y="9207"/>
                  </a:lnTo>
                  <a:lnTo>
                    <a:pt x="8140" y="9626"/>
                  </a:lnTo>
                  <a:lnTo>
                    <a:pt x="8966" y="9626"/>
                  </a:lnTo>
                  <a:lnTo>
                    <a:pt x="11988" y="8318"/>
                  </a:lnTo>
                  <a:lnTo>
                    <a:pt x="12153" y="8140"/>
                  </a:lnTo>
                  <a:lnTo>
                    <a:pt x="12458" y="7886"/>
                  </a:lnTo>
                  <a:lnTo>
                    <a:pt x="13055" y="6413"/>
                  </a:lnTo>
                  <a:lnTo>
                    <a:pt x="13042" y="6273"/>
                  </a:lnTo>
                  <a:lnTo>
                    <a:pt x="13538" y="6642"/>
                  </a:lnTo>
                  <a:lnTo>
                    <a:pt x="16192" y="6642"/>
                  </a:lnTo>
                  <a:lnTo>
                    <a:pt x="18440" y="5664"/>
                  </a:lnTo>
                  <a:lnTo>
                    <a:pt x="18961" y="5130"/>
                  </a:lnTo>
                  <a:lnTo>
                    <a:pt x="19507" y="3759"/>
                  </a:lnTo>
                  <a:close/>
                </a:path>
              </a:pathLst>
            </a:custGeom>
            <a:solidFill>
              <a:srgbClr val="000000"/>
            </a:solidFill>
          </p:spPr>
          <p:txBody>
            <a:bodyPr wrap="square" lIns="0" tIns="0" rIns="0" bIns="0" rtlCol="0"/>
            <a:lstStyle/>
            <a:p>
              <a:endParaRPr sz="1600">
                <a:latin typeface="Grammarsaurus" pitchFamily="2" charset="0"/>
              </a:endParaRPr>
            </a:p>
          </p:txBody>
        </p:sp>
        <p:sp>
          <p:nvSpPr>
            <p:cNvPr id="93" name="object 93"/>
            <p:cNvSpPr/>
            <p:nvPr/>
          </p:nvSpPr>
          <p:spPr>
            <a:xfrm>
              <a:off x="5510551" y="4521880"/>
              <a:ext cx="6350" cy="5715"/>
            </a:xfrm>
            <a:custGeom>
              <a:avLst/>
              <a:gdLst/>
              <a:ahLst/>
              <a:cxnLst/>
              <a:rect l="l" t="t" r="r" b="b"/>
              <a:pathLst>
                <a:path w="6350" h="5714">
                  <a:moveTo>
                    <a:pt x="3898" y="0"/>
                  </a:moveTo>
                  <a:lnTo>
                    <a:pt x="1168" y="1168"/>
                  </a:lnTo>
                  <a:lnTo>
                    <a:pt x="368" y="1498"/>
                  </a:lnTo>
                  <a:lnTo>
                    <a:pt x="0" y="2425"/>
                  </a:lnTo>
                  <a:lnTo>
                    <a:pt x="330" y="3213"/>
                  </a:lnTo>
                  <a:lnTo>
                    <a:pt x="800" y="4292"/>
                  </a:lnTo>
                  <a:lnTo>
                    <a:pt x="1130" y="5079"/>
                  </a:lnTo>
                  <a:lnTo>
                    <a:pt x="2057" y="5460"/>
                  </a:lnTo>
                  <a:lnTo>
                    <a:pt x="4787" y="4292"/>
                  </a:lnTo>
                  <a:lnTo>
                    <a:pt x="5575" y="3949"/>
                  </a:lnTo>
                  <a:lnTo>
                    <a:pt x="5943" y="3035"/>
                  </a:lnTo>
                  <a:lnTo>
                    <a:pt x="4813" y="368"/>
                  </a:lnTo>
                  <a:lnTo>
                    <a:pt x="3898" y="0"/>
                  </a:lnTo>
                  <a:close/>
                </a:path>
              </a:pathLst>
            </a:custGeom>
            <a:solidFill>
              <a:srgbClr val="EEC933"/>
            </a:solidFill>
          </p:spPr>
          <p:txBody>
            <a:bodyPr wrap="square" lIns="0" tIns="0" rIns="0" bIns="0" rtlCol="0"/>
            <a:lstStyle/>
            <a:p>
              <a:endParaRPr sz="1600">
                <a:latin typeface="Grammarsaurus" pitchFamily="2" charset="0"/>
              </a:endParaRPr>
            </a:p>
          </p:txBody>
        </p:sp>
        <p:sp>
          <p:nvSpPr>
            <p:cNvPr id="94" name="object 94"/>
            <p:cNvSpPr/>
            <p:nvPr/>
          </p:nvSpPr>
          <p:spPr>
            <a:xfrm>
              <a:off x="5509450" y="4520679"/>
              <a:ext cx="22225" cy="12065"/>
            </a:xfrm>
            <a:custGeom>
              <a:avLst/>
              <a:gdLst/>
              <a:ahLst/>
              <a:cxnLst/>
              <a:rect l="l" t="t" r="r" b="b"/>
              <a:pathLst>
                <a:path w="22225" h="12064">
                  <a:moveTo>
                    <a:pt x="21831" y="4749"/>
                  </a:moveTo>
                  <a:lnTo>
                    <a:pt x="20675" y="2070"/>
                  </a:lnTo>
                  <a:lnTo>
                    <a:pt x="20142" y="1549"/>
                  </a:lnTo>
                  <a:lnTo>
                    <a:pt x="20104" y="4749"/>
                  </a:lnTo>
                  <a:lnTo>
                    <a:pt x="19850" y="5346"/>
                  </a:lnTo>
                  <a:lnTo>
                    <a:pt x="16852" y="6642"/>
                  </a:lnTo>
                  <a:lnTo>
                    <a:pt x="16192" y="6375"/>
                  </a:lnTo>
                  <a:lnTo>
                    <a:pt x="15659" y="5346"/>
                  </a:lnTo>
                  <a:lnTo>
                    <a:pt x="15405" y="4749"/>
                  </a:lnTo>
                  <a:lnTo>
                    <a:pt x="15328" y="4267"/>
                  </a:lnTo>
                  <a:lnTo>
                    <a:pt x="15570" y="3657"/>
                  </a:lnTo>
                  <a:lnTo>
                    <a:pt x="17653" y="2768"/>
                  </a:lnTo>
                  <a:lnTo>
                    <a:pt x="19227" y="2768"/>
                  </a:lnTo>
                  <a:lnTo>
                    <a:pt x="19481" y="3009"/>
                  </a:lnTo>
                  <a:lnTo>
                    <a:pt x="20027" y="4267"/>
                  </a:lnTo>
                  <a:lnTo>
                    <a:pt x="20104" y="4749"/>
                  </a:lnTo>
                  <a:lnTo>
                    <a:pt x="20104" y="1536"/>
                  </a:lnTo>
                  <a:lnTo>
                    <a:pt x="18808" y="1028"/>
                  </a:lnTo>
                  <a:lnTo>
                    <a:pt x="18008" y="1028"/>
                  </a:lnTo>
                  <a:lnTo>
                    <a:pt x="14300" y="2628"/>
                  </a:lnTo>
                  <a:lnTo>
                    <a:pt x="14300" y="7213"/>
                  </a:lnTo>
                  <a:lnTo>
                    <a:pt x="14109" y="7683"/>
                  </a:lnTo>
                  <a:lnTo>
                    <a:pt x="13868" y="7937"/>
                  </a:lnTo>
                  <a:lnTo>
                    <a:pt x="11557" y="8940"/>
                  </a:lnTo>
                  <a:lnTo>
                    <a:pt x="11188" y="8940"/>
                  </a:lnTo>
                  <a:lnTo>
                    <a:pt x="10617" y="8712"/>
                  </a:lnTo>
                  <a:lnTo>
                    <a:pt x="10299" y="8432"/>
                  </a:lnTo>
                  <a:lnTo>
                    <a:pt x="9817" y="7353"/>
                  </a:lnTo>
                  <a:lnTo>
                    <a:pt x="9766" y="7213"/>
                  </a:lnTo>
                  <a:lnTo>
                    <a:pt x="9766" y="6464"/>
                  </a:lnTo>
                  <a:lnTo>
                    <a:pt x="9918" y="6096"/>
                  </a:lnTo>
                  <a:lnTo>
                    <a:pt x="12001" y="5207"/>
                  </a:lnTo>
                  <a:lnTo>
                    <a:pt x="13576" y="5207"/>
                  </a:lnTo>
                  <a:lnTo>
                    <a:pt x="13830" y="5448"/>
                  </a:lnTo>
                  <a:lnTo>
                    <a:pt x="14262" y="6464"/>
                  </a:lnTo>
                  <a:lnTo>
                    <a:pt x="14300" y="7213"/>
                  </a:lnTo>
                  <a:lnTo>
                    <a:pt x="14300" y="2628"/>
                  </a:lnTo>
                  <a:lnTo>
                    <a:pt x="13957" y="2768"/>
                  </a:lnTo>
                  <a:lnTo>
                    <a:pt x="14198" y="2768"/>
                  </a:lnTo>
                  <a:lnTo>
                    <a:pt x="13804" y="3733"/>
                  </a:lnTo>
                  <a:lnTo>
                    <a:pt x="13119" y="3454"/>
                  </a:lnTo>
                  <a:lnTo>
                    <a:pt x="12357" y="3454"/>
                  </a:lnTo>
                  <a:lnTo>
                    <a:pt x="8305" y="5207"/>
                  </a:lnTo>
                  <a:lnTo>
                    <a:pt x="8547" y="5207"/>
                  </a:lnTo>
                  <a:lnTo>
                    <a:pt x="8331" y="5740"/>
                  </a:lnTo>
                  <a:lnTo>
                    <a:pt x="7708" y="5461"/>
                  </a:lnTo>
                  <a:lnTo>
                    <a:pt x="6972" y="5791"/>
                  </a:lnTo>
                  <a:lnTo>
                    <a:pt x="7302" y="5448"/>
                  </a:lnTo>
                  <a:lnTo>
                    <a:pt x="7556" y="4800"/>
                  </a:lnTo>
                  <a:lnTo>
                    <a:pt x="7658" y="4546"/>
                  </a:lnTo>
                  <a:lnTo>
                    <a:pt x="7785" y="4229"/>
                  </a:lnTo>
                  <a:lnTo>
                    <a:pt x="7848" y="3327"/>
                  </a:lnTo>
                  <a:lnTo>
                    <a:pt x="7378" y="2235"/>
                  </a:lnTo>
                  <a:lnTo>
                    <a:pt x="7264" y="1968"/>
                  </a:lnTo>
                  <a:lnTo>
                    <a:pt x="6692" y="647"/>
                  </a:lnTo>
                  <a:lnTo>
                    <a:pt x="6096" y="419"/>
                  </a:lnTo>
                  <a:lnTo>
                    <a:pt x="6096" y="2959"/>
                  </a:lnTo>
                  <a:lnTo>
                    <a:pt x="6096" y="4546"/>
                  </a:lnTo>
                  <a:lnTo>
                    <a:pt x="5854" y="4800"/>
                  </a:lnTo>
                  <a:lnTo>
                    <a:pt x="3175" y="5956"/>
                  </a:lnTo>
                  <a:lnTo>
                    <a:pt x="2425" y="5638"/>
                  </a:lnTo>
                  <a:lnTo>
                    <a:pt x="1816" y="4229"/>
                  </a:lnTo>
                  <a:lnTo>
                    <a:pt x="1752" y="3327"/>
                  </a:lnTo>
                  <a:lnTo>
                    <a:pt x="1905" y="2959"/>
                  </a:lnTo>
                  <a:lnTo>
                    <a:pt x="4216" y="1968"/>
                  </a:lnTo>
                  <a:lnTo>
                    <a:pt x="5435" y="1968"/>
                  </a:lnTo>
                  <a:lnTo>
                    <a:pt x="5791" y="2235"/>
                  </a:lnTo>
                  <a:lnTo>
                    <a:pt x="6096" y="2959"/>
                  </a:lnTo>
                  <a:lnTo>
                    <a:pt x="6096" y="419"/>
                  </a:lnTo>
                  <a:lnTo>
                    <a:pt x="5054" y="0"/>
                  </a:lnTo>
                  <a:lnTo>
                    <a:pt x="571" y="1968"/>
                  </a:lnTo>
                  <a:lnTo>
                    <a:pt x="25" y="3327"/>
                  </a:lnTo>
                  <a:lnTo>
                    <a:pt x="0" y="3733"/>
                  </a:lnTo>
                  <a:lnTo>
                    <a:pt x="1155" y="6400"/>
                  </a:lnTo>
                  <a:lnTo>
                    <a:pt x="1879" y="6959"/>
                  </a:lnTo>
                  <a:lnTo>
                    <a:pt x="4254" y="6959"/>
                  </a:lnTo>
                  <a:lnTo>
                    <a:pt x="3962" y="7442"/>
                  </a:lnTo>
                  <a:lnTo>
                    <a:pt x="4127" y="7810"/>
                  </a:lnTo>
                  <a:lnTo>
                    <a:pt x="4279" y="8191"/>
                  </a:lnTo>
                  <a:lnTo>
                    <a:pt x="4711" y="8356"/>
                  </a:lnTo>
                  <a:lnTo>
                    <a:pt x="7543" y="7124"/>
                  </a:lnTo>
                  <a:lnTo>
                    <a:pt x="8267" y="7480"/>
                  </a:lnTo>
                  <a:lnTo>
                    <a:pt x="8686" y="8432"/>
                  </a:lnTo>
                  <a:lnTo>
                    <a:pt x="8813" y="8712"/>
                  </a:lnTo>
                  <a:lnTo>
                    <a:pt x="8915" y="8940"/>
                  </a:lnTo>
                  <a:lnTo>
                    <a:pt x="8953" y="9398"/>
                  </a:lnTo>
                  <a:lnTo>
                    <a:pt x="8699" y="10045"/>
                  </a:lnTo>
                  <a:lnTo>
                    <a:pt x="8483" y="10261"/>
                  </a:lnTo>
                  <a:lnTo>
                    <a:pt x="8204" y="10375"/>
                  </a:lnTo>
                  <a:lnTo>
                    <a:pt x="7759" y="10591"/>
                  </a:lnTo>
                  <a:lnTo>
                    <a:pt x="8470" y="11798"/>
                  </a:lnTo>
                  <a:lnTo>
                    <a:pt x="8648" y="11785"/>
                  </a:lnTo>
                  <a:lnTo>
                    <a:pt x="9423" y="11442"/>
                  </a:lnTo>
                  <a:lnTo>
                    <a:pt x="9918" y="10947"/>
                  </a:lnTo>
                  <a:lnTo>
                    <a:pt x="10223" y="10134"/>
                  </a:lnTo>
                  <a:lnTo>
                    <a:pt x="10960" y="10426"/>
                  </a:lnTo>
                  <a:lnTo>
                    <a:pt x="11772" y="10426"/>
                  </a:lnTo>
                  <a:lnTo>
                    <a:pt x="14808" y="9131"/>
                  </a:lnTo>
                  <a:lnTo>
                    <a:pt x="14986" y="8940"/>
                  </a:lnTo>
                  <a:lnTo>
                    <a:pt x="15201" y="8712"/>
                  </a:lnTo>
                  <a:lnTo>
                    <a:pt x="15379" y="8432"/>
                  </a:lnTo>
                  <a:lnTo>
                    <a:pt x="15671" y="7696"/>
                  </a:lnTo>
                  <a:lnTo>
                    <a:pt x="16992" y="7988"/>
                  </a:lnTo>
                  <a:lnTo>
                    <a:pt x="17449" y="7988"/>
                  </a:lnTo>
                  <a:lnTo>
                    <a:pt x="20574" y="6642"/>
                  </a:lnTo>
                  <a:lnTo>
                    <a:pt x="21183" y="6375"/>
                  </a:lnTo>
                  <a:lnTo>
                    <a:pt x="21831" y="4749"/>
                  </a:lnTo>
                  <a:close/>
                </a:path>
              </a:pathLst>
            </a:custGeom>
            <a:solidFill>
              <a:srgbClr val="000000"/>
            </a:solidFill>
          </p:spPr>
          <p:txBody>
            <a:bodyPr wrap="square" lIns="0" tIns="0" rIns="0" bIns="0" rtlCol="0"/>
            <a:lstStyle/>
            <a:p>
              <a:endParaRPr sz="1600">
                <a:latin typeface="Grammarsaurus" pitchFamily="2" charset="0"/>
              </a:endParaRPr>
            </a:p>
          </p:txBody>
        </p:sp>
        <p:sp>
          <p:nvSpPr>
            <p:cNvPr id="95" name="object 95"/>
            <p:cNvSpPr/>
            <p:nvPr/>
          </p:nvSpPr>
          <p:spPr>
            <a:xfrm>
              <a:off x="5532916" y="4506863"/>
              <a:ext cx="26034" cy="60960"/>
            </a:xfrm>
            <a:custGeom>
              <a:avLst/>
              <a:gdLst/>
              <a:ahLst/>
              <a:cxnLst/>
              <a:rect l="l" t="t" r="r" b="b"/>
              <a:pathLst>
                <a:path w="26035" h="60960">
                  <a:moveTo>
                    <a:pt x="16547" y="0"/>
                  </a:moveTo>
                  <a:lnTo>
                    <a:pt x="13061" y="0"/>
                  </a:lnTo>
                  <a:lnTo>
                    <a:pt x="3116" y="8090"/>
                  </a:lnTo>
                  <a:lnTo>
                    <a:pt x="0" y="20216"/>
                  </a:lnTo>
                  <a:lnTo>
                    <a:pt x="517" y="32152"/>
                  </a:lnTo>
                  <a:lnTo>
                    <a:pt x="1330" y="39787"/>
                  </a:lnTo>
                  <a:lnTo>
                    <a:pt x="1232" y="42592"/>
                  </a:lnTo>
                  <a:lnTo>
                    <a:pt x="1139" y="45260"/>
                  </a:lnTo>
                  <a:lnTo>
                    <a:pt x="12379" y="60577"/>
                  </a:lnTo>
                  <a:lnTo>
                    <a:pt x="17853" y="57503"/>
                  </a:lnTo>
                  <a:lnTo>
                    <a:pt x="24127" y="49198"/>
                  </a:lnTo>
                  <a:lnTo>
                    <a:pt x="25896" y="42592"/>
                  </a:lnTo>
                  <a:lnTo>
                    <a:pt x="22873" y="34231"/>
                  </a:lnTo>
                  <a:lnTo>
                    <a:pt x="14766" y="20660"/>
                  </a:lnTo>
                  <a:lnTo>
                    <a:pt x="12214" y="8227"/>
                  </a:lnTo>
                  <a:lnTo>
                    <a:pt x="12495" y="1963"/>
                  </a:lnTo>
                  <a:lnTo>
                    <a:pt x="16547" y="0"/>
                  </a:lnTo>
                  <a:close/>
                </a:path>
                <a:path w="26035" h="60960">
                  <a:moveTo>
                    <a:pt x="17593" y="0"/>
                  </a:moveTo>
                  <a:lnTo>
                    <a:pt x="16547" y="0"/>
                  </a:lnTo>
                  <a:lnTo>
                    <a:pt x="25625" y="315"/>
                  </a:lnTo>
                  <a:lnTo>
                    <a:pt x="17593" y="0"/>
                  </a:lnTo>
                  <a:close/>
                </a:path>
              </a:pathLst>
            </a:custGeom>
            <a:solidFill>
              <a:srgbClr val="76AE2B"/>
            </a:solidFill>
          </p:spPr>
          <p:txBody>
            <a:bodyPr wrap="square" lIns="0" tIns="0" rIns="0" bIns="0" rtlCol="0"/>
            <a:lstStyle/>
            <a:p>
              <a:endParaRPr sz="1600">
                <a:latin typeface="Grammarsaurus" pitchFamily="2" charset="0"/>
              </a:endParaRPr>
            </a:p>
          </p:txBody>
        </p:sp>
        <p:sp>
          <p:nvSpPr>
            <p:cNvPr id="96" name="object 96"/>
            <p:cNvSpPr/>
            <p:nvPr/>
          </p:nvSpPr>
          <p:spPr>
            <a:xfrm>
              <a:off x="5506382" y="4524241"/>
              <a:ext cx="4445" cy="4445"/>
            </a:xfrm>
            <a:custGeom>
              <a:avLst/>
              <a:gdLst/>
              <a:ahLst/>
              <a:cxnLst/>
              <a:rect l="l" t="t" r="r" b="b"/>
              <a:pathLst>
                <a:path w="4445" h="4445">
                  <a:moveTo>
                    <a:pt x="2222" y="0"/>
                  </a:moveTo>
                  <a:lnTo>
                    <a:pt x="1498" y="317"/>
                  </a:lnTo>
                  <a:lnTo>
                    <a:pt x="0" y="952"/>
                  </a:lnTo>
                  <a:lnTo>
                    <a:pt x="3721" y="3873"/>
                  </a:lnTo>
                  <a:lnTo>
                    <a:pt x="4064" y="3479"/>
                  </a:lnTo>
                  <a:lnTo>
                    <a:pt x="4165" y="2908"/>
                  </a:lnTo>
                  <a:lnTo>
                    <a:pt x="3937" y="2387"/>
                  </a:lnTo>
                  <a:lnTo>
                    <a:pt x="3073" y="342"/>
                  </a:lnTo>
                  <a:lnTo>
                    <a:pt x="2222"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7" name="object 97"/>
            <p:cNvPicPr/>
            <p:nvPr/>
          </p:nvPicPr>
          <p:blipFill>
            <a:blip r:embed="rId11" cstate="print"/>
            <a:stretch>
              <a:fillRect/>
            </a:stretch>
          </p:blipFill>
          <p:spPr>
            <a:xfrm>
              <a:off x="5503849" y="4524286"/>
              <a:ext cx="7581" cy="5626"/>
            </a:xfrm>
            <a:prstGeom prst="rect">
              <a:avLst/>
            </a:prstGeom>
          </p:spPr>
        </p:pic>
        <p:sp>
          <p:nvSpPr>
            <p:cNvPr id="98" name="object 98"/>
            <p:cNvSpPr/>
            <p:nvPr/>
          </p:nvSpPr>
          <p:spPr>
            <a:xfrm>
              <a:off x="5474093" y="4493945"/>
              <a:ext cx="85725" cy="80010"/>
            </a:xfrm>
            <a:custGeom>
              <a:avLst/>
              <a:gdLst/>
              <a:ahLst/>
              <a:cxnLst/>
              <a:rect l="l" t="t" r="r" b="b"/>
              <a:pathLst>
                <a:path w="85725" h="80010">
                  <a:moveTo>
                    <a:pt x="85153" y="12903"/>
                  </a:moveTo>
                  <a:lnTo>
                    <a:pt x="84734" y="12230"/>
                  </a:lnTo>
                  <a:lnTo>
                    <a:pt x="73825" y="8775"/>
                  </a:lnTo>
                  <a:lnTo>
                    <a:pt x="60198" y="18084"/>
                  </a:lnTo>
                  <a:lnTo>
                    <a:pt x="57035" y="25184"/>
                  </a:lnTo>
                  <a:lnTo>
                    <a:pt x="56642" y="32156"/>
                  </a:lnTo>
                  <a:lnTo>
                    <a:pt x="56629" y="48679"/>
                  </a:lnTo>
                  <a:lnTo>
                    <a:pt x="45364" y="36830"/>
                  </a:lnTo>
                  <a:lnTo>
                    <a:pt x="37630" y="33020"/>
                  </a:lnTo>
                  <a:lnTo>
                    <a:pt x="37630" y="32461"/>
                  </a:lnTo>
                  <a:lnTo>
                    <a:pt x="56616" y="32461"/>
                  </a:lnTo>
                  <a:lnTo>
                    <a:pt x="56172" y="40589"/>
                  </a:lnTo>
                  <a:lnTo>
                    <a:pt x="56172" y="42379"/>
                  </a:lnTo>
                  <a:lnTo>
                    <a:pt x="56629" y="48679"/>
                  </a:lnTo>
                  <a:lnTo>
                    <a:pt x="56629" y="32156"/>
                  </a:lnTo>
                  <a:lnTo>
                    <a:pt x="37566" y="32156"/>
                  </a:lnTo>
                  <a:lnTo>
                    <a:pt x="36499" y="29679"/>
                  </a:lnTo>
                  <a:lnTo>
                    <a:pt x="35966" y="29451"/>
                  </a:lnTo>
                  <a:lnTo>
                    <a:pt x="35966" y="32156"/>
                  </a:lnTo>
                  <a:lnTo>
                    <a:pt x="33845" y="31140"/>
                  </a:lnTo>
                  <a:lnTo>
                    <a:pt x="33667" y="31115"/>
                  </a:lnTo>
                  <a:lnTo>
                    <a:pt x="34124" y="30911"/>
                  </a:lnTo>
                  <a:lnTo>
                    <a:pt x="34747" y="30657"/>
                  </a:lnTo>
                  <a:lnTo>
                    <a:pt x="35483" y="31000"/>
                  </a:lnTo>
                  <a:lnTo>
                    <a:pt x="35788" y="31699"/>
                  </a:lnTo>
                  <a:lnTo>
                    <a:pt x="35966" y="32156"/>
                  </a:lnTo>
                  <a:lnTo>
                    <a:pt x="35966" y="29451"/>
                  </a:lnTo>
                  <a:lnTo>
                    <a:pt x="34899" y="28981"/>
                  </a:lnTo>
                  <a:lnTo>
                    <a:pt x="31242" y="30568"/>
                  </a:lnTo>
                  <a:lnTo>
                    <a:pt x="24841" y="29489"/>
                  </a:lnTo>
                  <a:lnTo>
                    <a:pt x="21272" y="29514"/>
                  </a:lnTo>
                  <a:lnTo>
                    <a:pt x="18478" y="28016"/>
                  </a:lnTo>
                  <a:lnTo>
                    <a:pt x="13309" y="10934"/>
                  </a:lnTo>
                  <a:lnTo>
                    <a:pt x="9232" y="7175"/>
                  </a:lnTo>
                  <a:lnTo>
                    <a:pt x="6096" y="5283"/>
                  </a:lnTo>
                  <a:lnTo>
                    <a:pt x="13995" y="3949"/>
                  </a:lnTo>
                  <a:lnTo>
                    <a:pt x="21590" y="6578"/>
                  </a:lnTo>
                  <a:lnTo>
                    <a:pt x="21907" y="6413"/>
                  </a:lnTo>
                  <a:lnTo>
                    <a:pt x="22313" y="6413"/>
                  </a:lnTo>
                  <a:lnTo>
                    <a:pt x="22923" y="4622"/>
                  </a:lnTo>
                  <a:lnTo>
                    <a:pt x="22606" y="3949"/>
                  </a:lnTo>
                  <a:lnTo>
                    <a:pt x="22529" y="3797"/>
                  </a:lnTo>
                  <a:lnTo>
                    <a:pt x="21767" y="3517"/>
                  </a:lnTo>
                  <a:lnTo>
                    <a:pt x="11557" y="0"/>
                  </a:lnTo>
                  <a:lnTo>
                    <a:pt x="1092" y="3517"/>
                  </a:lnTo>
                  <a:lnTo>
                    <a:pt x="368" y="3797"/>
                  </a:lnTo>
                  <a:lnTo>
                    <a:pt x="0" y="4356"/>
                  </a:lnTo>
                  <a:lnTo>
                    <a:pt x="88" y="5676"/>
                  </a:lnTo>
                  <a:lnTo>
                    <a:pt x="825" y="6413"/>
                  </a:lnTo>
                  <a:lnTo>
                    <a:pt x="1587" y="6413"/>
                  </a:lnTo>
                  <a:lnTo>
                    <a:pt x="9398" y="8102"/>
                  </a:lnTo>
                  <a:lnTo>
                    <a:pt x="14325" y="24409"/>
                  </a:lnTo>
                  <a:lnTo>
                    <a:pt x="15875" y="27622"/>
                  </a:lnTo>
                  <a:lnTo>
                    <a:pt x="17221" y="29552"/>
                  </a:lnTo>
                  <a:lnTo>
                    <a:pt x="14732" y="29870"/>
                  </a:lnTo>
                  <a:lnTo>
                    <a:pt x="11087" y="30784"/>
                  </a:lnTo>
                  <a:lnTo>
                    <a:pt x="5651" y="33375"/>
                  </a:lnTo>
                  <a:lnTo>
                    <a:pt x="5321" y="34137"/>
                  </a:lnTo>
                  <a:lnTo>
                    <a:pt x="5803" y="35547"/>
                  </a:lnTo>
                  <a:lnTo>
                    <a:pt x="6489" y="35953"/>
                  </a:lnTo>
                  <a:lnTo>
                    <a:pt x="7213" y="35826"/>
                  </a:lnTo>
                  <a:lnTo>
                    <a:pt x="11036" y="35547"/>
                  </a:lnTo>
                  <a:lnTo>
                    <a:pt x="19050" y="36804"/>
                  </a:lnTo>
                  <a:lnTo>
                    <a:pt x="28016" y="42379"/>
                  </a:lnTo>
                  <a:lnTo>
                    <a:pt x="34721" y="55041"/>
                  </a:lnTo>
                  <a:lnTo>
                    <a:pt x="38633" y="65595"/>
                  </a:lnTo>
                  <a:lnTo>
                    <a:pt x="43497" y="72682"/>
                  </a:lnTo>
                  <a:lnTo>
                    <a:pt x="48844" y="76949"/>
                  </a:lnTo>
                  <a:lnTo>
                    <a:pt x="54660" y="79235"/>
                  </a:lnTo>
                  <a:lnTo>
                    <a:pt x="54978" y="79235"/>
                  </a:lnTo>
                  <a:lnTo>
                    <a:pt x="57772" y="79895"/>
                  </a:lnTo>
                  <a:lnTo>
                    <a:pt x="61010" y="79629"/>
                  </a:lnTo>
                  <a:lnTo>
                    <a:pt x="63182" y="79235"/>
                  </a:lnTo>
                  <a:lnTo>
                    <a:pt x="63322" y="79235"/>
                  </a:lnTo>
                  <a:lnTo>
                    <a:pt x="68656" y="76542"/>
                  </a:lnTo>
                  <a:lnTo>
                    <a:pt x="70078" y="75831"/>
                  </a:lnTo>
                  <a:lnTo>
                    <a:pt x="70332" y="75882"/>
                  </a:lnTo>
                  <a:lnTo>
                    <a:pt x="71081" y="75488"/>
                  </a:lnTo>
                  <a:lnTo>
                    <a:pt x="71145" y="75285"/>
                  </a:lnTo>
                  <a:lnTo>
                    <a:pt x="74218" y="73736"/>
                  </a:lnTo>
                  <a:lnTo>
                    <a:pt x="74422" y="73774"/>
                  </a:lnTo>
                  <a:lnTo>
                    <a:pt x="75171" y="73393"/>
                  </a:lnTo>
                  <a:lnTo>
                    <a:pt x="75412" y="72682"/>
                  </a:lnTo>
                  <a:lnTo>
                    <a:pt x="75501" y="72148"/>
                  </a:lnTo>
                  <a:lnTo>
                    <a:pt x="81610" y="62738"/>
                  </a:lnTo>
                  <a:lnTo>
                    <a:pt x="81076" y="50685"/>
                  </a:lnTo>
                  <a:lnTo>
                    <a:pt x="81076" y="50546"/>
                  </a:lnTo>
                  <a:lnTo>
                    <a:pt x="78930" y="44627"/>
                  </a:lnTo>
                  <a:lnTo>
                    <a:pt x="78930" y="61582"/>
                  </a:lnTo>
                  <a:lnTo>
                    <a:pt x="76860" y="64922"/>
                  </a:lnTo>
                  <a:lnTo>
                    <a:pt x="77495" y="61595"/>
                  </a:lnTo>
                  <a:lnTo>
                    <a:pt x="76174" y="53479"/>
                  </a:lnTo>
                  <a:lnTo>
                    <a:pt x="73660" y="48425"/>
                  </a:lnTo>
                  <a:lnTo>
                    <a:pt x="72136" y="46520"/>
                  </a:lnTo>
                  <a:lnTo>
                    <a:pt x="71551" y="45961"/>
                  </a:lnTo>
                  <a:lnTo>
                    <a:pt x="70637" y="45961"/>
                  </a:lnTo>
                  <a:lnTo>
                    <a:pt x="69494" y="47104"/>
                  </a:lnTo>
                  <a:lnTo>
                    <a:pt x="69507" y="48018"/>
                  </a:lnTo>
                  <a:lnTo>
                    <a:pt x="70065" y="48590"/>
                  </a:lnTo>
                  <a:lnTo>
                    <a:pt x="71361" y="50241"/>
                  </a:lnTo>
                  <a:lnTo>
                    <a:pt x="73494" y="54686"/>
                  </a:lnTo>
                  <a:lnTo>
                    <a:pt x="74561" y="61849"/>
                  </a:lnTo>
                  <a:lnTo>
                    <a:pt x="72758" y="71208"/>
                  </a:lnTo>
                  <a:lnTo>
                    <a:pt x="71907" y="71628"/>
                  </a:lnTo>
                  <a:lnTo>
                    <a:pt x="73406" y="63715"/>
                  </a:lnTo>
                  <a:lnTo>
                    <a:pt x="72085" y="55587"/>
                  </a:lnTo>
                  <a:lnTo>
                    <a:pt x="69570" y="50533"/>
                  </a:lnTo>
                  <a:lnTo>
                    <a:pt x="68046" y="48628"/>
                  </a:lnTo>
                  <a:lnTo>
                    <a:pt x="67462" y="48069"/>
                  </a:lnTo>
                  <a:lnTo>
                    <a:pt x="66548" y="48056"/>
                  </a:lnTo>
                  <a:lnTo>
                    <a:pt x="65405" y="49212"/>
                  </a:lnTo>
                  <a:lnTo>
                    <a:pt x="65417" y="50126"/>
                  </a:lnTo>
                  <a:lnTo>
                    <a:pt x="65976" y="50698"/>
                  </a:lnTo>
                  <a:lnTo>
                    <a:pt x="67271" y="52362"/>
                  </a:lnTo>
                  <a:lnTo>
                    <a:pt x="69418" y="56794"/>
                  </a:lnTo>
                  <a:lnTo>
                    <a:pt x="70485" y="63957"/>
                  </a:lnTo>
                  <a:lnTo>
                    <a:pt x="69367" y="69684"/>
                  </a:lnTo>
                  <a:lnTo>
                    <a:pt x="68008" y="67132"/>
                  </a:lnTo>
                  <a:lnTo>
                    <a:pt x="68008" y="73596"/>
                  </a:lnTo>
                  <a:lnTo>
                    <a:pt x="62445" y="76390"/>
                  </a:lnTo>
                  <a:lnTo>
                    <a:pt x="57010" y="76542"/>
                  </a:lnTo>
                  <a:lnTo>
                    <a:pt x="50114" y="74231"/>
                  </a:lnTo>
                  <a:lnTo>
                    <a:pt x="43154" y="67475"/>
                  </a:lnTo>
                  <a:lnTo>
                    <a:pt x="33324" y="44424"/>
                  </a:lnTo>
                  <a:lnTo>
                    <a:pt x="27533" y="38074"/>
                  </a:lnTo>
                  <a:lnTo>
                    <a:pt x="22948" y="35547"/>
                  </a:lnTo>
                  <a:lnTo>
                    <a:pt x="21082" y="34518"/>
                  </a:lnTo>
                  <a:lnTo>
                    <a:pt x="14897" y="32981"/>
                  </a:lnTo>
                  <a:lnTo>
                    <a:pt x="18148" y="32156"/>
                  </a:lnTo>
                  <a:lnTo>
                    <a:pt x="20015" y="32321"/>
                  </a:lnTo>
                  <a:lnTo>
                    <a:pt x="20345" y="32499"/>
                  </a:lnTo>
                  <a:lnTo>
                    <a:pt x="21158" y="32423"/>
                  </a:lnTo>
                  <a:lnTo>
                    <a:pt x="21336" y="32423"/>
                  </a:lnTo>
                  <a:lnTo>
                    <a:pt x="21691" y="32448"/>
                  </a:lnTo>
                  <a:lnTo>
                    <a:pt x="21856" y="32461"/>
                  </a:lnTo>
                  <a:lnTo>
                    <a:pt x="25107" y="32461"/>
                  </a:lnTo>
                  <a:lnTo>
                    <a:pt x="58077" y="56210"/>
                  </a:lnTo>
                  <a:lnTo>
                    <a:pt x="58166" y="56629"/>
                  </a:lnTo>
                  <a:lnTo>
                    <a:pt x="58496" y="56857"/>
                  </a:lnTo>
                  <a:lnTo>
                    <a:pt x="60464" y="59905"/>
                  </a:lnTo>
                  <a:lnTo>
                    <a:pt x="64579" y="66865"/>
                  </a:lnTo>
                  <a:lnTo>
                    <a:pt x="67144" y="71678"/>
                  </a:lnTo>
                  <a:lnTo>
                    <a:pt x="68008" y="73596"/>
                  </a:lnTo>
                  <a:lnTo>
                    <a:pt x="68008" y="67132"/>
                  </a:lnTo>
                  <a:lnTo>
                    <a:pt x="66890" y="65024"/>
                  </a:lnTo>
                  <a:lnTo>
                    <a:pt x="62750" y="58051"/>
                  </a:lnTo>
                  <a:lnTo>
                    <a:pt x="60833" y="55092"/>
                  </a:lnTo>
                  <a:lnTo>
                    <a:pt x="59664" y="49288"/>
                  </a:lnTo>
                  <a:lnTo>
                    <a:pt x="59613" y="49034"/>
                  </a:lnTo>
                  <a:lnTo>
                    <a:pt x="59118" y="42379"/>
                  </a:lnTo>
                  <a:lnTo>
                    <a:pt x="59093" y="40589"/>
                  </a:lnTo>
                  <a:lnTo>
                    <a:pt x="59232" y="38074"/>
                  </a:lnTo>
                  <a:lnTo>
                    <a:pt x="59359" y="35953"/>
                  </a:lnTo>
                  <a:lnTo>
                    <a:pt x="59461" y="34137"/>
                  </a:lnTo>
                  <a:lnTo>
                    <a:pt x="59575" y="32156"/>
                  </a:lnTo>
                  <a:lnTo>
                    <a:pt x="59588" y="31927"/>
                  </a:lnTo>
                  <a:lnTo>
                    <a:pt x="59715" y="29718"/>
                  </a:lnTo>
                  <a:lnTo>
                    <a:pt x="73901" y="13982"/>
                  </a:lnTo>
                  <a:lnTo>
                    <a:pt x="76708" y="13982"/>
                  </a:lnTo>
                  <a:lnTo>
                    <a:pt x="75069" y="14884"/>
                  </a:lnTo>
                  <a:lnTo>
                    <a:pt x="73393" y="16243"/>
                  </a:lnTo>
                  <a:lnTo>
                    <a:pt x="69138" y="22834"/>
                  </a:lnTo>
                  <a:lnTo>
                    <a:pt x="69253" y="28016"/>
                  </a:lnTo>
                  <a:lnTo>
                    <a:pt x="69367" y="29552"/>
                  </a:lnTo>
                  <a:lnTo>
                    <a:pt x="70396" y="32156"/>
                  </a:lnTo>
                  <a:lnTo>
                    <a:pt x="59575" y="32156"/>
                  </a:lnTo>
                  <a:lnTo>
                    <a:pt x="59563" y="32461"/>
                  </a:lnTo>
                  <a:lnTo>
                    <a:pt x="70523" y="32461"/>
                  </a:lnTo>
                  <a:lnTo>
                    <a:pt x="72644" y="37782"/>
                  </a:lnTo>
                  <a:lnTo>
                    <a:pt x="74637" y="41465"/>
                  </a:lnTo>
                  <a:lnTo>
                    <a:pt x="74739" y="41643"/>
                  </a:lnTo>
                  <a:lnTo>
                    <a:pt x="78092" y="50546"/>
                  </a:lnTo>
                  <a:lnTo>
                    <a:pt x="78155" y="50685"/>
                  </a:lnTo>
                  <a:lnTo>
                    <a:pt x="78930" y="61582"/>
                  </a:lnTo>
                  <a:lnTo>
                    <a:pt x="78930" y="44627"/>
                  </a:lnTo>
                  <a:lnTo>
                    <a:pt x="77470" y="40589"/>
                  </a:lnTo>
                  <a:lnTo>
                    <a:pt x="75247" y="36461"/>
                  </a:lnTo>
                  <a:lnTo>
                    <a:pt x="72644" y="29870"/>
                  </a:lnTo>
                  <a:lnTo>
                    <a:pt x="72517" y="29552"/>
                  </a:lnTo>
                  <a:lnTo>
                    <a:pt x="72326" y="28016"/>
                  </a:lnTo>
                  <a:lnTo>
                    <a:pt x="72199" y="25184"/>
                  </a:lnTo>
                  <a:lnTo>
                    <a:pt x="72136" y="23609"/>
                  </a:lnTo>
                  <a:lnTo>
                    <a:pt x="77508" y="15252"/>
                  </a:lnTo>
                  <a:lnTo>
                    <a:pt x="83553" y="14884"/>
                  </a:lnTo>
                  <a:lnTo>
                    <a:pt x="84340" y="14884"/>
                  </a:lnTo>
                  <a:lnTo>
                    <a:pt x="84963" y="14300"/>
                  </a:lnTo>
                  <a:lnTo>
                    <a:pt x="85013" y="13982"/>
                  </a:lnTo>
                  <a:lnTo>
                    <a:pt x="85064" y="13601"/>
                  </a:lnTo>
                  <a:lnTo>
                    <a:pt x="85153" y="12903"/>
                  </a:lnTo>
                  <a:close/>
                </a:path>
              </a:pathLst>
            </a:custGeom>
            <a:solidFill>
              <a:srgbClr val="000000"/>
            </a:solidFill>
          </p:spPr>
          <p:txBody>
            <a:bodyPr wrap="square" lIns="0" tIns="0" rIns="0" bIns="0" rtlCol="0"/>
            <a:lstStyle/>
            <a:p>
              <a:endParaRPr sz="1600">
                <a:latin typeface="Grammarsaurus" pitchFamily="2" charset="0"/>
              </a:endParaRPr>
            </a:p>
          </p:txBody>
        </p:sp>
        <p:pic>
          <p:nvPicPr>
            <p:cNvPr id="99" name="object 99"/>
            <p:cNvPicPr/>
            <p:nvPr/>
          </p:nvPicPr>
          <p:blipFill>
            <a:blip r:embed="rId12" cstate="print"/>
            <a:stretch>
              <a:fillRect/>
            </a:stretch>
          </p:blipFill>
          <p:spPr>
            <a:xfrm>
              <a:off x="5540667" y="4569701"/>
              <a:ext cx="7708" cy="7708"/>
            </a:xfrm>
            <a:prstGeom prst="rect">
              <a:avLst/>
            </a:prstGeom>
          </p:spPr>
        </p:pic>
        <p:pic>
          <p:nvPicPr>
            <p:cNvPr id="100" name="object 100"/>
            <p:cNvPicPr/>
            <p:nvPr/>
          </p:nvPicPr>
          <p:blipFill>
            <a:blip r:embed="rId13" cstate="print"/>
            <a:stretch>
              <a:fillRect/>
            </a:stretch>
          </p:blipFill>
          <p:spPr>
            <a:xfrm>
              <a:off x="6291986" y="2795593"/>
              <a:ext cx="5690613" cy="3105911"/>
            </a:xfrm>
            <a:prstGeom prst="rect">
              <a:avLst/>
            </a:prstGeom>
          </p:spPr>
        </p:pic>
        <p:sp>
          <p:nvSpPr>
            <p:cNvPr id="101" name="object 101"/>
            <p:cNvSpPr/>
            <p:nvPr/>
          </p:nvSpPr>
          <p:spPr>
            <a:xfrm>
              <a:off x="9909258" y="4312399"/>
              <a:ext cx="356870" cy="416559"/>
            </a:xfrm>
            <a:custGeom>
              <a:avLst/>
              <a:gdLst/>
              <a:ahLst/>
              <a:cxnLst/>
              <a:rect l="l" t="t" r="r" b="b"/>
              <a:pathLst>
                <a:path w="356870" h="416560">
                  <a:moveTo>
                    <a:pt x="236744" y="0"/>
                  </a:moveTo>
                  <a:lnTo>
                    <a:pt x="225704" y="166"/>
                  </a:lnTo>
                  <a:lnTo>
                    <a:pt x="215530" y="4462"/>
                  </a:lnTo>
                  <a:lnTo>
                    <a:pt x="207505" y="12615"/>
                  </a:lnTo>
                  <a:lnTo>
                    <a:pt x="95669" y="183989"/>
                  </a:lnTo>
                  <a:lnTo>
                    <a:pt x="45491" y="151249"/>
                  </a:lnTo>
                  <a:lnTo>
                    <a:pt x="37831" y="147827"/>
                  </a:lnTo>
                  <a:lnTo>
                    <a:pt x="29678" y="146686"/>
                  </a:lnTo>
                  <a:lnTo>
                    <a:pt x="21522" y="147827"/>
                  </a:lnTo>
                  <a:lnTo>
                    <a:pt x="0" y="173156"/>
                  </a:lnTo>
                  <a:lnTo>
                    <a:pt x="37325" y="392752"/>
                  </a:lnTo>
                  <a:lnTo>
                    <a:pt x="41531" y="403484"/>
                  </a:lnTo>
                  <a:lnTo>
                    <a:pt x="49258" y="411494"/>
                  </a:lnTo>
                  <a:lnTo>
                    <a:pt x="59426" y="416023"/>
                  </a:lnTo>
                  <a:lnTo>
                    <a:pt x="71577" y="416196"/>
                  </a:lnTo>
                  <a:lnTo>
                    <a:pt x="72834" y="415917"/>
                  </a:lnTo>
                  <a:lnTo>
                    <a:pt x="281774" y="363504"/>
                  </a:lnTo>
                  <a:lnTo>
                    <a:pt x="292152" y="358468"/>
                  </a:lnTo>
                  <a:lnTo>
                    <a:pt x="299537" y="350138"/>
                  </a:lnTo>
                  <a:lnTo>
                    <a:pt x="303257" y="339649"/>
                  </a:lnTo>
                  <a:lnTo>
                    <a:pt x="302641" y="328134"/>
                  </a:lnTo>
                  <a:lnTo>
                    <a:pt x="300863" y="321187"/>
                  </a:lnTo>
                  <a:lnTo>
                    <a:pt x="296570" y="315155"/>
                  </a:lnTo>
                  <a:lnTo>
                    <a:pt x="240411" y="278452"/>
                  </a:lnTo>
                  <a:lnTo>
                    <a:pt x="352247" y="107065"/>
                  </a:lnTo>
                  <a:lnTo>
                    <a:pt x="356481" y="96439"/>
                  </a:lnTo>
                  <a:lnTo>
                    <a:pt x="356314" y="85399"/>
                  </a:lnTo>
                  <a:lnTo>
                    <a:pt x="352018" y="75226"/>
                  </a:lnTo>
                  <a:lnTo>
                    <a:pt x="343865" y="67200"/>
                  </a:lnTo>
                  <a:lnTo>
                    <a:pt x="247370" y="4233"/>
                  </a:lnTo>
                  <a:lnTo>
                    <a:pt x="23674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02" name="object 102"/>
            <p:cNvSpPr/>
            <p:nvPr/>
          </p:nvSpPr>
          <p:spPr>
            <a:xfrm>
              <a:off x="9909258" y="4312399"/>
              <a:ext cx="356870" cy="416559"/>
            </a:xfrm>
            <a:custGeom>
              <a:avLst/>
              <a:gdLst/>
              <a:ahLst/>
              <a:cxnLst/>
              <a:rect l="l" t="t" r="r" b="b"/>
              <a:pathLst>
                <a:path w="356870" h="416560">
                  <a:moveTo>
                    <a:pt x="72834" y="415917"/>
                  </a:moveTo>
                  <a:lnTo>
                    <a:pt x="281774" y="363504"/>
                  </a:lnTo>
                  <a:lnTo>
                    <a:pt x="292152" y="358468"/>
                  </a:lnTo>
                  <a:lnTo>
                    <a:pt x="299537" y="350138"/>
                  </a:lnTo>
                  <a:lnTo>
                    <a:pt x="303257" y="339649"/>
                  </a:lnTo>
                  <a:lnTo>
                    <a:pt x="302641" y="328134"/>
                  </a:lnTo>
                  <a:lnTo>
                    <a:pt x="300863" y="321187"/>
                  </a:lnTo>
                  <a:lnTo>
                    <a:pt x="296570" y="315155"/>
                  </a:lnTo>
                  <a:lnTo>
                    <a:pt x="290588" y="311192"/>
                  </a:lnTo>
                  <a:lnTo>
                    <a:pt x="240411" y="278452"/>
                  </a:lnTo>
                  <a:lnTo>
                    <a:pt x="352247" y="107065"/>
                  </a:lnTo>
                  <a:lnTo>
                    <a:pt x="356481" y="96439"/>
                  </a:lnTo>
                  <a:lnTo>
                    <a:pt x="356314" y="85399"/>
                  </a:lnTo>
                  <a:lnTo>
                    <a:pt x="352018" y="75226"/>
                  </a:lnTo>
                  <a:lnTo>
                    <a:pt x="343865" y="67200"/>
                  </a:lnTo>
                  <a:lnTo>
                    <a:pt x="247370" y="4233"/>
                  </a:lnTo>
                  <a:lnTo>
                    <a:pt x="236744" y="0"/>
                  </a:lnTo>
                  <a:lnTo>
                    <a:pt x="225704" y="166"/>
                  </a:lnTo>
                  <a:lnTo>
                    <a:pt x="215530" y="4462"/>
                  </a:lnTo>
                  <a:lnTo>
                    <a:pt x="207505" y="12615"/>
                  </a:lnTo>
                  <a:lnTo>
                    <a:pt x="95669" y="183989"/>
                  </a:lnTo>
                  <a:lnTo>
                    <a:pt x="45491" y="151249"/>
                  </a:lnTo>
                  <a:lnTo>
                    <a:pt x="37831" y="147827"/>
                  </a:lnTo>
                  <a:lnTo>
                    <a:pt x="29678" y="146686"/>
                  </a:lnTo>
                  <a:lnTo>
                    <a:pt x="21522" y="147827"/>
                  </a:lnTo>
                  <a:lnTo>
                    <a:pt x="13855" y="151249"/>
                  </a:lnTo>
                  <a:lnTo>
                    <a:pt x="10553" y="153433"/>
                  </a:lnTo>
                  <a:lnTo>
                    <a:pt x="7759" y="156290"/>
                  </a:lnTo>
                  <a:lnTo>
                    <a:pt x="5626" y="159631"/>
                  </a:lnTo>
                  <a:lnTo>
                    <a:pt x="1600" y="165752"/>
                  </a:lnTo>
                  <a:lnTo>
                    <a:pt x="0" y="173156"/>
                  </a:lnTo>
                  <a:lnTo>
                    <a:pt x="1168" y="180382"/>
                  </a:lnTo>
                  <a:lnTo>
                    <a:pt x="37325" y="392752"/>
                  </a:lnTo>
                  <a:lnTo>
                    <a:pt x="41531" y="403484"/>
                  </a:lnTo>
                  <a:lnTo>
                    <a:pt x="49258" y="411494"/>
                  </a:lnTo>
                  <a:lnTo>
                    <a:pt x="59426" y="416023"/>
                  </a:lnTo>
                  <a:lnTo>
                    <a:pt x="70954" y="416310"/>
                  </a:lnTo>
                  <a:lnTo>
                    <a:pt x="71577" y="416196"/>
                  </a:lnTo>
                  <a:lnTo>
                    <a:pt x="72212" y="416069"/>
                  </a:lnTo>
                  <a:lnTo>
                    <a:pt x="72834" y="415917"/>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103" name="object 103"/>
            <p:cNvSpPr/>
            <p:nvPr/>
          </p:nvSpPr>
          <p:spPr>
            <a:xfrm>
              <a:off x="7479602" y="4335696"/>
              <a:ext cx="365760" cy="389890"/>
            </a:xfrm>
            <a:custGeom>
              <a:avLst/>
              <a:gdLst/>
              <a:ahLst/>
              <a:cxnLst/>
              <a:rect l="l" t="t" r="r" b="b"/>
              <a:pathLst>
                <a:path w="365759" h="389889">
                  <a:moveTo>
                    <a:pt x="37414" y="101"/>
                  </a:moveTo>
                  <a:lnTo>
                    <a:pt x="5575" y="28105"/>
                  </a:lnTo>
                  <a:lnTo>
                    <a:pt x="0" y="250786"/>
                  </a:lnTo>
                  <a:lnTo>
                    <a:pt x="2641" y="257886"/>
                  </a:lnTo>
                  <a:lnTo>
                    <a:pt x="10083" y="266357"/>
                  </a:lnTo>
                  <a:lnTo>
                    <a:pt x="13271" y="268782"/>
                  </a:lnTo>
                  <a:lnTo>
                    <a:pt x="16840" y="270484"/>
                  </a:lnTo>
                  <a:lnTo>
                    <a:pt x="24914" y="272773"/>
                  </a:lnTo>
                  <a:lnTo>
                    <a:pt x="33151" y="272734"/>
                  </a:lnTo>
                  <a:lnTo>
                    <a:pt x="41062" y="270439"/>
                  </a:lnTo>
                  <a:lnTo>
                    <a:pt x="48158" y="265963"/>
                  </a:lnTo>
                  <a:lnTo>
                    <a:pt x="93141" y="226390"/>
                  </a:lnTo>
                  <a:lnTo>
                    <a:pt x="228307" y="380034"/>
                  </a:lnTo>
                  <a:lnTo>
                    <a:pt x="237410" y="386960"/>
                  </a:lnTo>
                  <a:lnTo>
                    <a:pt x="248091" y="389756"/>
                  </a:lnTo>
                  <a:lnTo>
                    <a:pt x="259043" y="388342"/>
                  </a:lnTo>
                  <a:lnTo>
                    <a:pt x="268960" y="382638"/>
                  </a:lnTo>
                  <a:lnTo>
                    <a:pt x="355473" y="306539"/>
                  </a:lnTo>
                  <a:lnTo>
                    <a:pt x="362393" y="297430"/>
                  </a:lnTo>
                  <a:lnTo>
                    <a:pt x="365190" y="286746"/>
                  </a:lnTo>
                  <a:lnTo>
                    <a:pt x="363779" y="275796"/>
                  </a:lnTo>
                  <a:lnTo>
                    <a:pt x="358076" y="265887"/>
                  </a:lnTo>
                  <a:lnTo>
                    <a:pt x="222910" y="112229"/>
                  </a:lnTo>
                  <a:lnTo>
                    <a:pt x="273240" y="67881"/>
                  </a:lnTo>
                  <a:lnTo>
                    <a:pt x="276631" y="61290"/>
                  </a:lnTo>
                  <a:lnTo>
                    <a:pt x="277406" y="54165"/>
                  </a:lnTo>
                  <a:lnTo>
                    <a:pt x="276365" y="42683"/>
                  </a:lnTo>
                  <a:lnTo>
                    <a:pt x="271183" y="32832"/>
                  </a:lnTo>
                  <a:lnTo>
                    <a:pt x="262686" y="25644"/>
                  </a:lnTo>
                  <a:lnTo>
                    <a:pt x="251701" y="22148"/>
                  </a:lnTo>
                  <a:lnTo>
                    <a:pt x="37414" y="101"/>
                  </a:lnTo>
                  <a:close/>
                </a:path>
              </a:pathLst>
            </a:custGeom>
            <a:solidFill>
              <a:srgbClr val="66BA6A"/>
            </a:solidFill>
          </p:spPr>
          <p:txBody>
            <a:bodyPr wrap="square" lIns="0" tIns="0" rIns="0" bIns="0" rtlCol="0"/>
            <a:lstStyle/>
            <a:p>
              <a:endParaRPr sz="1600">
                <a:latin typeface="Grammarsaurus" pitchFamily="2" charset="0"/>
              </a:endParaRPr>
            </a:p>
          </p:txBody>
        </p:sp>
        <p:sp>
          <p:nvSpPr>
            <p:cNvPr id="104" name="object 104"/>
            <p:cNvSpPr/>
            <p:nvPr/>
          </p:nvSpPr>
          <p:spPr>
            <a:xfrm>
              <a:off x="7479602" y="4335670"/>
              <a:ext cx="365760" cy="389890"/>
            </a:xfrm>
            <a:custGeom>
              <a:avLst/>
              <a:gdLst/>
              <a:ahLst/>
              <a:cxnLst/>
              <a:rect l="l" t="t" r="r" b="b"/>
              <a:pathLst>
                <a:path w="365759" h="389889">
                  <a:moveTo>
                    <a:pt x="37414" y="127"/>
                  </a:moveTo>
                  <a:lnTo>
                    <a:pt x="251701" y="22174"/>
                  </a:lnTo>
                  <a:lnTo>
                    <a:pt x="277406" y="54190"/>
                  </a:lnTo>
                  <a:lnTo>
                    <a:pt x="276631" y="61315"/>
                  </a:lnTo>
                  <a:lnTo>
                    <a:pt x="273240" y="67906"/>
                  </a:lnTo>
                  <a:lnTo>
                    <a:pt x="267893" y="72682"/>
                  </a:lnTo>
                  <a:lnTo>
                    <a:pt x="222910" y="112255"/>
                  </a:lnTo>
                  <a:lnTo>
                    <a:pt x="358076" y="265912"/>
                  </a:lnTo>
                  <a:lnTo>
                    <a:pt x="363779" y="275822"/>
                  </a:lnTo>
                  <a:lnTo>
                    <a:pt x="365190" y="286772"/>
                  </a:lnTo>
                  <a:lnTo>
                    <a:pt x="362393" y="297455"/>
                  </a:lnTo>
                  <a:lnTo>
                    <a:pt x="355473" y="306565"/>
                  </a:lnTo>
                  <a:lnTo>
                    <a:pt x="268960" y="382663"/>
                  </a:lnTo>
                  <a:lnTo>
                    <a:pt x="259043" y="388368"/>
                  </a:lnTo>
                  <a:lnTo>
                    <a:pt x="248091" y="389782"/>
                  </a:lnTo>
                  <a:lnTo>
                    <a:pt x="237410" y="386985"/>
                  </a:lnTo>
                  <a:lnTo>
                    <a:pt x="228307" y="380060"/>
                  </a:lnTo>
                  <a:lnTo>
                    <a:pt x="93141" y="226415"/>
                  </a:lnTo>
                  <a:lnTo>
                    <a:pt x="48158" y="265988"/>
                  </a:lnTo>
                  <a:lnTo>
                    <a:pt x="41062" y="270465"/>
                  </a:lnTo>
                  <a:lnTo>
                    <a:pt x="33151" y="272759"/>
                  </a:lnTo>
                  <a:lnTo>
                    <a:pt x="24914" y="272798"/>
                  </a:lnTo>
                  <a:lnTo>
                    <a:pt x="16840" y="270510"/>
                  </a:lnTo>
                  <a:lnTo>
                    <a:pt x="13271" y="268808"/>
                  </a:lnTo>
                  <a:lnTo>
                    <a:pt x="10083" y="266382"/>
                  </a:lnTo>
                  <a:lnTo>
                    <a:pt x="7505" y="263385"/>
                  </a:lnTo>
                  <a:lnTo>
                    <a:pt x="2641" y="257911"/>
                  </a:lnTo>
                  <a:lnTo>
                    <a:pt x="0" y="250812"/>
                  </a:lnTo>
                  <a:lnTo>
                    <a:pt x="114" y="243484"/>
                  </a:lnTo>
                  <a:lnTo>
                    <a:pt x="5575" y="28130"/>
                  </a:lnTo>
                  <a:lnTo>
                    <a:pt x="8205" y="16905"/>
                  </a:lnTo>
                  <a:lnTo>
                    <a:pt x="14711" y="7874"/>
                  </a:lnTo>
                  <a:lnTo>
                    <a:pt x="24129" y="1937"/>
                  </a:lnTo>
                  <a:lnTo>
                    <a:pt x="35496" y="0"/>
                  </a:lnTo>
                  <a:lnTo>
                    <a:pt x="36131" y="25"/>
                  </a:lnTo>
                  <a:lnTo>
                    <a:pt x="36779" y="63"/>
                  </a:lnTo>
                  <a:lnTo>
                    <a:pt x="37414" y="127"/>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105" name="object 105"/>
            <p:cNvSpPr/>
            <p:nvPr/>
          </p:nvSpPr>
          <p:spPr>
            <a:xfrm>
              <a:off x="7712982" y="3095595"/>
              <a:ext cx="430530" cy="347345"/>
            </a:xfrm>
            <a:custGeom>
              <a:avLst/>
              <a:gdLst/>
              <a:ahLst/>
              <a:cxnLst/>
              <a:rect l="l" t="t" r="r" b="b"/>
              <a:pathLst>
                <a:path w="430529" h="347345">
                  <a:moveTo>
                    <a:pt x="188773" y="0"/>
                  </a:moveTo>
                  <a:lnTo>
                    <a:pt x="178290" y="3746"/>
                  </a:lnTo>
                  <a:lnTo>
                    <a:pt x="169978" y="11152"/>
                  </a:lnTo>
                  <a:lnTo>
                    <a:pt x="164974" y="21543"/>
                  </a:lnTo>
                  <a:lnTo>
                    <a:pt x="163209" y="28490"/>
                  </a:lnTo>
                  <a:lnTo>
                    <a:pt x="164059" y="35843"/>
                  </a:lnTo>
                  <a:lnTo>
                    <a:pt x="195619" y="95051"/>
                  </a:lnTo>
                  <a:lnTo>
                    <a:pt x="15114" y="191469"/>
                  </a:lnTo>
                  <a:lnTo>
                    <a:pt x="6296" y="198747"/>
                  </a:lnTo>
                  <a:lnTo>
                    <a:pt x="1130" y="208505"/>
                  </a:lnTo>
                  <a:lnTo>
                    <a:pt x="0" y="219489"/>
                  </a:lnTo>
                  <a:lnTo>
                    <a:pt x="3290" y="230446"/>
                  </a:lnTo>
                  <a:lnTo>
                    <a:pt x="57570" y="332071"/>
                  </a:lnTo>
                  <a:lnTo>
                    <a:pt x="64855" y="340894"/>
                  </a:lnTo>
                  <a:lnTo>
                    <a:pt x="74617" y="346062"/>
                  </a:lnTo>
                  <a:lnTo>
                    <a:pt x="85602" y="347192"/>
                  </a:lnTo>
                  <a:lnTo>
                    <a:pt x="96559" y="343907"/>
                  </a:lnTo>
                  <a:lnTo>
                    <a:pt x="277051" y="247489"/>
                  </a:lnTo>
                  <a:lnTo>
                    <a:pt x="305283" y="300346"/>
                  </a:lnTo>
                  <a:lnTo>
                    <a:pt x="310355" y="307032"/>
                  </a:lnTo>
                  <a:lnTo>
                    <a:pt x="316955" y="311956"/>
                  </a:lnTo>
                  <a:lnTo>
                    <a:pt x="324650" y="314882"/>
                  </a:lnTo>
                  <a:lnTo>
                    <a:pt x="333008" y="315574"/>
                  </a:lnTo>
                  <a:lnTo>
                    <a:pt x="336957" y="315231"/>
                  </a:lnTo>
                  <a:lnTo>
                    <a:pt x="428651" y="92574"/>
                  </a:lnTo>
                  <a:lnTo>
                    <a:pt x="430132" y="81137"/>
                  </a:lnTo>
                  <a:lnTo>
                    <a:pt x="427213" y="70395"/>
                  </a:lnTo>
                  <a:lnTo>
                    <a:pt x="420479" y="61533"/>
                  </a:lnTo>
                  <a:lnTo>
                    <a:pt x="409906" y="55528"/>
                  </a:lnTo>
                  <a:lnTo>
                    <a:pt x="408674" y="55173"/>
                  </a:lnTo>
                  <a:lnTo>
                    <a:pt x="200293" y="588"/>
                  </a:lnTo>
                  <a:lnTo>
                    <a:pt x="188773"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06" name="object 106"/>
            <p:cNvSpPr/>
            <p:nvPr/>
          </p:nvSpPr>
          <p:spPr>
            <a:xfrm>
              <a:off x="7712982" y="3095595"/>
              <a:ext cx="430530" cy="347345"/>
            </a:xfrm>
            <a:custGeom>
              <a:avLst/>
              <a:gdLst/>
              <a:ahLst/>
              <a:cxnLst/>
              <a:rect l="l" t="t" r="r" b="b"/>
              <a:pathLst>
                <a:path w="430529" h="347345">
                  <a:moveTo>
                    <a:pt x="408674" y="55173"/>
                  </a:moveTo>
                  <a:lnTo>
                    <a:pt x="200293" y="588"/>
                  </a:lnTo>
                  <a:lnTo>
                    <a:pt x="188773" y="0"/>
                  </a:lnTo>
                  <a:lnTo>
                    <a:pt x="178290" y="3746"/>
                  </a:lnTo>
                  <a:lnTo>
                    <a:pt x="169978" y="11152"/>
                  </a:lnTo>
                  <a:lnTo>
                    <a:pt x="164974" y="21543"/>
                  </a:lnTo>
                  <a:lnTo>
                    <a:pt x="163209" y="28490"/>
                  </a:lnTo>
                  <a:lnTo>
                    <a:pt x="164059" y="35843"/>
                  </a:lnTo>
                  <a:lnTo>
                    <a:pt x="167387" y="42193"/>
                  </a:lnTo>
                  <a:lnTo>
                    <a:pt x="195619" y="95051"/>
                  </a:lnTo>
                  <a:lnTo>
                    <a:pt x="15114" y="191469"/>
                  </a:lnTo>
                  <a:lnTo>
                    <a:pt x="6296" y="198747"/>
                  </a:lnTo>
                  <a:lnTo>
                    <a:pt x="1130" y="208505"/>
                  </a:lnTo>
                  <a:lnTo>
                    <a:pt x="0" y="219489"/>
                  </a:lnTo>
                  <a:lnTo>
                    <a:pt x="3290" y="230446"/>
                  </a:lnTo>
                  <a:lnTo>
                    <a:pt x="57570" y="332071"/>
                  </a:lnTo>
                  <a:lnTo>
                    <a:pt x="64855" y="340894"/>
                  </a:lnTo>
                  <a:lnTo>
                    <a:pt x="74617" y="346062"/>
                  </a:lnTo>
                  <a:lnTo>
                    <a:pt x="85602" y="347192"/>
                  </a:lnTo>
                  <a:lnTo>
                    <a:pt x="96559" y="343907"/>
                  </a:lnTo>
                  <a:lnTo>
                    <a:pt x="277051" y="247489"/>
                  </a:lnTo>
                  <a:lnTo>
                    <a:pt x="305283" y="300346"/>
                  </a:lnTo>
                  <a:lnTo>
                    <a:pt x="310355" y="307032"/>
                  </a:lnTo>
                  <a:lnTo>
                    <a:pt x="316955" y="311956"/>
                  </a:lnTo>
                  <a:lnTo>
                    <a:pt x="324650" y="314882"/>
                  </a:lnTo>
                  <a:lnTo>
                    <a:pt x="333008" y="315574"/>
                  </a:lnTo>
                  <a:lnTo>
                    <a:pt x="336957" y="315231"/>
                  </a:lnTo>
                  <a:lnTo>
                    <a:pt x="340793" y="314075"/>
                  </a:lnTo>
                  <a:lnTo>
                    <a:pt x="344260" y="312183"/>
                  </a:lnTo>
                  <a:lnTo>
                    <a:pt x="350737" y="308754"/>
                  </a:lnTo>
                  <a:lnTo>
                    <a:pt x="355702" y="303026"/>
                  </a:lnTo>
                  <a:lnTo>
                    <a:pt x="358154" y="296130"/>
                  </a:lnTo>
                  <a:lnTo>
                    <a:pt x="428651" y="92574"/>
                  </a:lnTo>
                  <a:lnTo>
                    <a:pt x="430132" y="81137"/>
                  </a:lnTo>
                  <a:lnTo>
                    <a:pt x="427213" y="70395"/>
                  </a:lnTo>
                  <a:lnTo>
                    <a:pt x="420479" y="61533"/>
                  </a:lnTo>
                  <a:lnTo>
                    <a:pt x="410516" y="55732"/>
                  </a:lnTo>
                  <a:lnTo>
                    <a:pt x="409906" y="55528"/>
                  </a:lnTo>
                  <a:lnTo>
                    <a:pt x="409296" y="55338"/>
                  </a:lnTo>
                  <a:lnTo>
                    <a:pt x="408674" y="55173"/>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107" name="object 107"/>
            <p:cNvSpPr/>
            <p:nvPr/>
          </p:nvSpPr>
          <p:spPr>
            <a:xfrm>
              <a:off x="9577793" y="3090472"/>
              <a:ext cx="412115" cy="358775"/>
            </a:xfrm>
            <a:custGeom>
              <a:avLst/>
              <a:gdLst/>
              <a:ahLst/>
              <a:cxnLst/>
              <a:rect l="l" t="t" r="r" b="b"/>
              <a:pathLst>
                <a:path w="412115" h="358775">
                  <a:moveTo>
                    <a:pt x="99573" y="114"/>
                  </a:moveTo>
                  <a:lnTo>
                    <a:pt x="4613" y="106830"/>
                  </a:lnTo>
                  <a:lnTo>
                    <a:pt x="0" y="128393"/>
                  </a:lnTo>
                  <a:lnTo>
                    <a:pt x="4034" y="138672"/>
                  </a:lnTo>
                  <a:lnTo>
                    <a:pt x="11979" y="146899"/>
                  </a:lnTo>
                  <a:lnTo>
                    <a:pt x="180444" y="263066"/>
                  </a:lnTo>
                  <a:lnTo>
                    <a:pt x="146434" y="312393"/>
                  </a:lnTo>
                  <a:lnTo>
                    <a:pt x="142819" y="319966"/>
                  </a:lnTo>
                  <a:lnTo>
                    <a:pt x="141470" y="328091"/>
                  </a:lnTo>
                  <a:lnTo>
                    <a:pt x="142399" y="336276"/>
                  </a:lnTo>
                  <a:lnTo>
                    <a:pt x="167173" y="358430"/>
                  </a:lnTo>
                  <a:lnTo>
                    <a:pt x="387632" y="326718"/>
                  </a:lnTo>
                  <a:lnTo>
                    <a:pt x="398479" y="322795"/>
                  </a:lnTo>
                  <a:lnTo>
                    <a:pt x="406688" y="315277"/>
                  </a:lnTo>
                  <a:lnTo>
                    <a:pt x="411478" y="305228"/>
                  </a:lnTo>
                  <a:lnTo>
                    <a:pt x="411965" y="293076"/>
                  </a:lnTo>
                  <a:lnTo>
                    <a:pt x="411711" y="291819"/>
                  </a:lnTo>
                  <a:lnTo>
                    <a:pt x="364632" y="81608"/>
                  </a:lnTo>
                  <a:lnTo>
                    <a:pt x="359874" y="71104"/>
                  </a:lnTo>
                  <a:lnTo>
                    <a:pt x="351737" y="63509"/>
                  </a:lnTo>
                  <a:lnTo>
                    <a:pt x="341346" y="59521"/>
                  </a:lnTo>
                  <a:lnTo>
                    <a:pt x="329822" y="59840"/>
                  </a:lnTo>
                  <a:lnTo>
                    <a:pt x="322837" y="61453"/>
                  </a:lnTo>
                  <a:lnTo>
                    <a:pt x="316690" y="65581"/>
                  </a:lnTo>
                  <a:lnTo>
                    <a:pt x="278552" y="120788"/>
                  </a:lnTo>
                  <a:lnTo>
                    <a:pt x="110086" y="4608"/>
                  </a:lnTo>
                  <a:lnTo>
                    <a:pt x="99573" y="114"/>
                  </a:lnTo>
                  <a:close/>
                </a:path>
              </a:pathLst>
            </a:custGeom>
            <a:solidFill>
              <a:srgbClr val="66BA6A"/>
            </a:solidFill>
          </p:spPr>
          <p:txBody>
            <a:bodyPr wrap="square" lIns="0" tIns="0" rIns="0" bIns="0" rtlCol="0"/>
            <a:lstStyle/>
            <a:p>
              <a:endParaRPr sz="1600">
                <a:latin typeface="Grammarsaurus" pitchFamily="2" charset="0"/>
              </a:endParaRPr>
            </a:p>
          </p:txBody>
        </p:sp>
        <p:sp>
          <p:nvSpPr>
            <p:cNvPr id="108" name="object 108"/>
            <p:cNvSpPr/>
            <p:nvPr/>
          </p:nvSpPr>
          <p:spPr>
            <a:xfrm>
              <a:off x="9577793" y="3090472"/>
              <a:ext cx="412115" cy="358775"/>
            </a:xfrm>
            <a:custGeom>
              <a:avLst/>
              <a:gdLst/>
              <a:ahLst/>
              <a:cxnLst/>
              <a:rect l="l" t="t" r="r" b="b"/>
              <a:pathLst>
                <a:path w="412115" h="358775">
                  <a:moveTo>
                    <a:pt x="411711" y="291819"/>
                  </a:moveTo>
                  <a:lnTo>
                    <a:pt x="364632" y="81608"/>
                  </a:lnTo>
                  <a:lnTo>
                    <a:pt x="359874" y="71104"/>
                  </a:lnTo>
                  <a:lnTo>
                    <a:pt x="351737" y="63509"/>
                  </a:lnTo>
                  <a:lnTo>
                    <a:pt x="341346" y="59521"/>
                  </a:lnTo>
                  <a:lnTo>
                    <a:pt x="329822" y="59840"/>
                  </a:lnTo>
                  <a:lnTo>
                    <a:pt x="322837" y="61453"/>
                  </a:lnTo>
                  <a:lnTo>
                    <a:pt x="316690" y="65581"/>
                  </a:lnTo>
                  <a:lnTo>
                    <a:pt x="312575" y="71461"/>
                  </a:lnTo>
                  <a:lnTo>
                    <a:pt x="278552" y="120788"/>
                  </a:lnTo>
                  <a:lnTo>
                    <a:pt x="110086" y="4608"/>
                  </a:lnTo>
                  <a:lnTo>
                    <a:pt x="99573" y="114"/>
                  </a:lnTo>
                  <a:lnTo>
                    <a:pt x="88533" y="0"/>
                  </a:lnTo>
                  <a:lnTo>
                    <a:pt x="78252" y="4031"/>
                  </a:lnTo>
                  <a:lnTo>
                    <a:pt x="70018" y="11974"/>
                  </a:lnTo>
                  <a:lnTo>
                    <a:pt x="4613" y="106830"/>
                  </a:lnTo>
                  <a:lnTo>
                    <a:pt x="113" y="117350"/>
                  </a:lnTo>
                  <a:lnTo>
                    <a:pt x="0" y="128393"/>
                  </a:lnTo>
                  <a:lnTo>
                    <a:pt x="4034" y="138672"/>
                  </a:lnTo>
                  <a:lnTo>
                    <a:pt x="11979" y="146899"/>
                  </a:lnTo>
                  <a:lnTo>
                    <a:pt x="180444" y="263066"/>
                  </a:lnTo>
                  <a:lnTo>
                    <a:pt x="146434" y="312393"/>
                  </a:lnTo>
                  <a:lnTo>
                    <a:pt x="142819" y="319966"/>
                  </a:lnTo>
                  <a:lnTo>
                    <a:pt x="141470" y="328091"/>
                  </a:lnTo>
                  <a:lnTo>
                    <a:pt x="142399" y="336276"/>
                  </a:lnTo>
                  <a:lnTo>
                    <a:pt x="145621" y="344028"/>
                  </a:lnTo>
                  <a:lnTo>
                    <a:pt x="147729" y="347381"/>
                  </a:lnTo>
                  <a:lnTo>
                    <a:pt x="150510" y="350239"/>
                  </a:lnTo>
                  <a:lnTo>
                    <a:pt x="153787" y="352461"/>
                  </a:lnTo>
                  <a:lnTo>
                    <a:pt x="159807" y="356652"/>
                  </a:lnTo>
                  <a:lnTo>
                    <a:pt x="167173" y="358430"/>
                  </a:lnTo>
                  <a:lnTo>
                    <a:pt x="174424" y="357452"/>
                  </a:lnTo>
                  <a:lnTo>
                    <a:pt x="387632" y="326718"/>
                  </a:lnTo>
                  <a:lnTo>
                    <a:pt x="398479" y="322795"/>
                  </a:lnTo>
                  <a:lnTo>
                    <a:pt x="406688" y="315277"/>
                  </a:lnTo>
                  <a:lnTo>
                    <a:pt x="411478" y="305228"/>
                  </a:lnTo>
                  <a:lnTo>
                    <a:pt x="412067" y="293711"/>
                  </a:lnTo>
                  <a:lnTo>
                    <a:pt x="411965" y="293076"/>
                  </a:lnTo>
                  <a:lnTo>
                    <a:pt x="411851" y="292441"/>
                  </a:lnTo>
                  <a:lnTo>
                    <a:pt x="411711" y="291819"/>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109" name="object 109"/>
            <p:cNvSpPr/>
            <p:nvPr/>
          </p:nvSpPr>
          <p:spPr>
            <a:xfrm>
              <a:off x="8780409" y="4976590"/>
              <a:ext cx="449580" cy="350520"/>
            </a:xfrm>
            <a:custGeom>
              <a:avLst/>
              <a:gdLst/>
              <a:ahLst/>
              <a:cxnLst/>
              <a:rect l="l" t="t" r="r" b="b"/>
              <a:pathLst>
                <a:path w="449579" h="350520">
                  <a:moveTo>
                    <a:pt x="191044" y="0"/>
                  </a:moveTo>
                  <a:lnTo>
                    <a:pt x="179754" y="0"/>
                  </a:lnTo>
                  <a:lnTo>
                    <a:pt x="172693" y="2717"/>
                  </a:lnTo>
                  <a:lnTo>
                    <a:pt x="9180" y="153974"/>
                  </a:lnTo>
                  <a:lnTo>
                    <a:pt x="2487" y="163365"/>
                  </a:lnTo>
                  <a:lnTo>
                    <a:pt x="0" y="174217"/>
                  </a:lnTo>
                  <a:lnTo>
                    <a:pt x="1763" y="185209"/>
                  </a:lnTo>
                  <a:lnTo>
                    <a:pt x="167270" y="342709"/>
                  </a:lnTo>
                  <a:lnTo>
                    <a:pt x="188161" y="350285"/>
                  </a:lnTo>
                  <a:lnTo>
                    <a:pt x="198981" y="347670"/>
                  </a:lnTo>
                  <a:lnTo>
                    <a:pt x="208291" y="340867"/>
                  </a:lnTo>
                  <a:lnTo>
                    <a:pt x="213129" y="335572"/>
                  </a:lnTo>
                  <a:lnTo>
                    <a:pt x="215834" y="328675"/>
                  </a:lnTo>
                  <a:lnTo>
                    <a:pt x="215885" y="261594"/>
                  </a:lnTo>
                  <a:lnTo>
                    <a:pt x="420520" y="261594"/>
                  </a:lnTo>
                  <a:lnTo>
                    <a:pt x="431736" y="259331"/>
                  </a:lnTo>
                  <a:lnTo>
                    <a:pt x="440896" y="253160"/>
                  </a:lnTo>
                  <a:lnTo>
                    <a:pt x="447072" y="244004"/>
                  </a:lnTo>
                  <a:lnTo>
                    <a:pt x="449337" y="232790"/>
                  </a:lnTo>
                  <a:lnTo>
                    <a:pt x="449337" y="117563"/>
                  </a:lnTo>
                  <a:lnTo>
                    <a:pt x="447072" y="106349"/>
                  </a:lnTo>
                  <a:lnTo>
                    <a:pt x="440896" y="97194"/>
                  </a:lnTo>
                  <a:lnTo>
                    <a:pt x="431736" y="91023"/>
                  </a:lnTo>
                  <a:lnTo>
                    <a:pt x="420520" y="88760"/>
                  </a:lnTo>
                  <a:lnTo>
                    <a:pt x="215885" y="88760"/>
                  </a:lnTo>
                  <a:lnTo>
                    <a:pt x="215885" y="28841"/>
                  </a:lnTo>
                  <a:lnTo>
                    <a:pt x="194968" y="787"/>
                  </a:lnTo>
                  <a:lnTo>
                    <a:pt x="191044" y="0"/>
                  </a:lnTo>
                  <a:close/>
                </a:path>
              </a:pathLst>
            </a:custGeom>
            <a:solidFill>
              <a:srgbClr val="66BA6A"/>
            </a:solidFill>
          </p:spPr>
          <p:txBody>
            <a:bodyPr wrap="square" lIns="0" tIns="0" rIns="0" bIns="0" rtlCol="0"/>
            <a:lstStyle/>
            <a:p>
              <a:endParaRPr sz="1600">
                <a:latin typeface="Grammarsaurus" pitchFamily="2" charset="0"/>
              </a:endParaRPr>
            </a:p>
          </p:txBody>
        </p:sp>
        <p:sp>
          <p:nvSpPr>
            <p:cNvPr id="110" name="object 110"/>
            <p:cNvSpPr/>
            <p:nvPr/>
          </p:nvSpPr>
          <p:spPr>
            <a:xfrm>
              <a:off x="8780409" y="4976590"/>
              <a:ext cx="449580" cy="350520"/>
            </a:xfrm>
            <a:custGeom>
              <a:avLst/>
              <a:gdLst/>
              <a:ahLst/>
              <a:cxnLst/>
              <a:rect l="l" t="t" r="r" b="b"/>
              <a:pathLst>
                <a:path w="449579" h="350520">
                  <a:moveTo>
                    <a:pt x="9180" y="196380"/>
                  </a:moveTo>
                  <a:lnTo>
                    <a:pt x="167270" y="342709"/>
                  </a:lnTo>
                  <a:lnTo>
                    <a:pt x="177151" y="348651"/>
                  </a:lnTo>
                  <a:lnTo>
                    <a:pt x="188161" y="350285"/>
                  </a:lnTo>
                  <a:lnTo>
                    <a:pt x="198981" y="347670"/>
                  </a:lnTo>
                  <a:lnTo>
                    <a:pt x="208291" y="340867"/>
                  </a:lnTo>
                  <a:lnTo>
                    <a:pt x="213129" y="335572"/>
                  </a:lnTo>
                  <a:lnTo>
                    <a:pt x="215834" y="328675"/>
                  </a:lnTo>
                  <a:lnTo>
                    <a:pt x="215885" y="321513"/>
                  </a:lnTo>
                  <a:lnTo>
                    <a:pt x="215885" y="261594"/>
                  </a:lnTo>
                  <a:lnTo>
                    <a:pt x="420520" y="261594"/>
                  </a:lnTo>
                  <a:lnTo>
                    <a:pt x="431736" y="259331"/>
                  </a:lnTo>
                  <a:lnTo>
                    <a:pt x="440896" y="253160"/>
                  </a:lnTo>
                  <a:lnTo>
                    <a:pt x="447072" y="244004"/>
                  </a:lnTo>
                  <a:lnTo>
                    <a:pt x="449337" y="232790"/>
                  </a:lnTo>
                  <a:lnTo>
                    <a:pt x="449337" y="117563"/>
                  </a:lnTo>
                  <a:lnTo>
                    <a:pt x="447072" y="106349"/>
                  </a:lnTo>
                  <a:lnTo>
                    <a:pt x="440896" y="97194"/>
                  </a:lnTo>
                  <a:lnTo>
                    <a:pt x="431736" y="91023"/>
                  </a:lnTo>
                  <a:lnTo>
                    <a:pt x="420520" y="88760"/>
                  </a:lnTo>
                  <a:lnTo>
                    <a:pt x="215885" y="88760"/>
                  </a:lnTo>
                  <a:lnTo>
                    <a:pt x="215885" y="28841"/>
                  </a:lnTo>
                  <a:lnTo>
                    <a:pt x="191044" y="0"/>
                  </a:lnTo>
                  <a:lnTo>
                    <a:pt x="187082" y="38"/>
                  </a:lnTo>
                  <a:lnTo>
                    <a:pt x="179754" y="0"/>
                  </a:lnTo>
                  <a:lnTo>
                    <a:pt x="9180" y="153974"/>
                  </a:lnTo>
                  <a:lnTo>
                    <a:pt x="0" y="174217"/>
                  </a:lnTo>
                  <a:lnTo>
                    <a:pt x="1763" y="185209"/>
                  </a:lnTo>
                  <a:lnTo>
                    <a:pt x="7821" y="195021"/>
                  </a:lnTo>
                  <a:lnTo>
                    <a:pt x="8253" y="195491"/>
                  </a:lnTo>
                  <a:lnTo>
                    <a:pt x="8710" y="195948"/>
                  </a:lnTo>
                  <a:lnTo>
                    <a:pt x="9180" y="196380"/>
                  </a:lnTo>
                  <a:close/>
                </a:path>
              </a:pathLst>
            </a:custGeom>
            <a:ln w="11201">
              <a:solidFill>
                <a:srgbClr val="000000"/>
              </a:solidFill>
            </a:ln>
          </p:spPr>
          <p:txBody>
            <a:bodyPr wrap="square" lIns="0" tIns="0" rIns="0" bIns="0" rtlCol="0"/>
            <a:lstStyle/>
            <a:p>
              <a:endParaRPr sz="1600">
                <a:latin typeface="Grammarsaurus" pitchFamily="2" charset="0"/>
              </a:endParaRPr>
            </a:p>
          </p:txBody>
        </p:sp>
        <p:sp>
          <p:nvSpPr>
            <p:cNvPr id="111" name="object 111"/>
            <p:cNvSpPr/>
            <p:nvPr/>
          </p:nvSpPr>
          <p:spPr>
            <a:xfrm>
              <a:off x="10085260" y="2988655"/>
              <a:ext cx="1089660" cy="449580"/>
            </a:xfrm>
            <a:custGeom>
              <a:avLst/>
              <a:gdLst/>
              <a:ahLst/>
              <a:cxnLst/>
              <a:rect l="l" t="t" r="r" b="b"/>
              <a:pathLst>
                <a:path w="1089659" h="449579">
                  <a:moveTo>
                    <a:pt x="1027417" y="0"/>
                  </a:move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lnTo>
                    <a:pt x="1027417" y="449478"/>
                  </a:lnTo>
                  <a:lnTo>
                    <a:pt x="1051575" y="444601"/>
                  </a:lnTo>
                  <a:lnTo>
                    <a:pt x="1071303" y="431299"/>
                  </a:lnTo>
                  <a:lnTo>
                    <a:pt x="1084604" y="411571"/>
                  </a:lnTo>
                  <a:lnTo>
                    <a:pt x="1089482" y="387413"/>
                  </a:lnTo>
                  <a:lnTo>
                    <a:pt x="1089482" y="62064"/>
                  </a:lnTo>
                  <a:lnTo>
                    <a:pt x="1084604" y="37906"/>
                  </a:lnTo>
                  <a:lnTo>
                    <a:pt x="1071303" y="18178"/>
                  </a:lnTo>
                  <a:lnTo>
                    <a:pt x="1051575" y="4877"/>
                  </a:lnTo>
                  <a:lnTo>
                    <a:pt x="1027417"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12" name="object 112"/>
            <p:cNvSpPr/>
            <p:nvPr/>
          </p:nvSpPr>
          <p:spPr>
            <a:xfrm>
              <a:off x="10085260" y="2988655"/>
              <a:ext cx="1089660" cy="449580"/>
            </a:xfrm>
            <a:custGeom>
              <a:avLst/>
              <a:gdLst/>
              <a:ahLst/>
              <a:cxnLst/>
              <a:rect l="l" t="t" r="r" b="b"/>
              <a:pathLst>
                <a:path w="1089659" h="449579">
                  <a:moveTo>
                    <a:pt x="62064" y="449478"/>
                  </a:moveTo>
                  <a:lnTo>
                    <a:pt x="1027417" y="449478"/>
                  </a:lnTo>
                  <a:lnTo>
                    <a:pt x="1051575" y="444601"/>
                  </a:lnTo>
                  <a:lnTo>
                    <a:pt x="1071303" y="431299"/>
                  </a:lnTo>
                  <a:lnTo>
                    <a:pt x="1084604" y="411571"/>
                  </a:lnTo>
                  <a:lnTo>
                    <a:pt x="1089482" y="387413"/>
                  </a:lnTo>
                  <a:lnTo>
                    <a:pt x="1089482" y="62064"/>
                  </a:lnTo>
                  <a:lnTo>
                    <a:pt x="1084604" y="37906"/>
                  </a:lnTo>
                  <a:lnTo>
                    <a:pt x="1071303" y="18178"/>
                  </a:lnTo>
                  <a:lnTo>
                    <a:pt x="1051575" y="4877"/>
                  </a:lnTo>
                  <a:lnTo>
                    <a:pt x="1027417" y="0"/>
                  </a:ln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113" name="object 113"/>
          <p:cNvSpPr txBox="1"/>
          <p:nvPr/>
        </p:nvSpPr>
        <p:spPr>
          <a:xfrm>
            <a:off x="10161272" y="3045261"/>
            <a:ext cx="963928" cy="299441"/>
          </a:xfrm>
          <a:prstGeom prst="rect">
            <a:avLst/>
          </a:prstGeom>
        </p:spPr>
        <p:txBody>
          <a:bodyPr vert="horz" wrap="square" lIns="0" tIns="12065" rIns="0" bIns="0" rtlCol="0">
            <a:spAutoFit/>
          </a:bodyPr>
          <a:lstStyle/>
          <a:p>
            <a:pPr marL="12700" marR="5080" algn="ctr">
              <a:lnSpc>
                <a:spcPct val="103600"/>
              </a:lnSpc>
              <a:spcBef>
                <a:spcPts val="95"/>
              </a:spcBef>
            </a:pPr>
            <a:r>
              <a:rPr sz="600" dirty="0">
                <a:solidFill>
                  <a:srgbClr val="1D242C"/>
                </a:solidFill>
                <a:latin typeface="Grammarsaurus" pitchFamily="2" charset="0"/>
                <a:cs typeface="Arial MT"/>
              </a:rPr>
              <a:t>The mature plant </a:t>
            </a:r>
            <a:br>
              <a:rPr lang="en-US" sz="600" dirty="0">
                <a:solidFill>
                  <a:srgbClr val="1D242C"/>
                </a:solidFill>
                <a:latin typeface="Grammarsaurus" pitchFamily="2" charset="0"/>
                <a:cs typeface="Arial MT"/>
              </a:rPr>
            </a:br>
            <a:r>
              <a:rPr sz="600" dirty="0">
                <a:solidFill>
                  <a:srgbClr val="1D242C"/>
                </a:solidFill>
                <a:latin typeface="Grammarsaurus" pitchFamily="2" charset="0"/>
                <a:cs typeface="Arial MT"/>
              </a:rPr>
              <a:t>produces flowers that attract pollinators.</a:t>
            </a:r>
            <a:endParaRPr sz="600" dirty="0">
              <a:latin typeface="Grammarsaurus" pitchFamily="2" charset="0"/>
              <a:cs typeface="Arial MT"/>
            </a:endParaRPr>
          </a:p>
        </p:txBody>
      </p:sp>
      <p:grpSp>
        <p:nvGrpSpPr>
          <p:cNvPr id="114" name="object 114"/>
          <p:cNvGrpSpPr/>
          <p:nvPr/>
        </p:nvGrpSpPr>
        <p:grpSpPr>
          <a:xfrm>
            <a:off x="10356308" y="4289364"/>
            <a:ext cx="1212215" cy="455930"/>
            <a:chOff x="10356308" y="4289364"/>
            <a:chExt cx="1212215" cy="455930"/>
          </a:xfrm>
        </p:grpSpPr>
        <p:sp>
          <p:nvSpPr>
            <p:cNvPr id="115" name="object 115"/>
            <p:cNvSpPr/>
            <p:nvPr/>
          </p:nvSpPr>
          <p:spPr>
            <a:xfrm>
              <a:off x="10359483" y="4292539"/>
              <a:ext cx="1205865" cy="449580"/>
            </a:xfrm>
            <a:custGeom>
              <a:avLst/>
              <a:gdLst/>
              <a:ahLst/>
              <a:cxnLst/>
              <a:rect l="l" t="t" r="r" b="b"/>
              <a:pathLst>
                <a:path w="1205865" h="449579">
                  <a:moveTo>
                    <a:pt x="1143482" y="0"/>
                  </a:move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lnTo>
                    <a:pt x="1143482" y="449478"/>
                  </a:lnTo>
                  <a:lnTo>
                    <a:pt x="1167640" y="444601"/>
                  </a:lnTo>
                  <a:lnTo>
                    <a:pt x="1187369" y="431299"/>
                  </a:lnTo>
                  <a:lnTo>
                    <a:pt x="1200670" y="411571"/>
                  </a:lnTo>
                  <a:lnTo>
                    <a:pt x="1205547" y="387413"/>
                  </a:lnTo>
                  <a:lnTo>
                    <a:pt x="1205547" y="62064"/>
                  </a:lnTo>
                  <a:lnTo>
                    <a:pt x="1200670" y="37906"/>
                  </a:lnTo>
                  <a:lnTo>
                    <a:pt x="1187369" y="18178"/>
                  </a:lnTo>
                  <a:lnTo>
                    <a:pt x="1167640" y="4877"/>
                  </a:lnTo>
                  <a:lnTo>
                    <a:pt x="1143482"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16" name="object 116"/>
            <p:cNvSpPr/>
            <p:nvPr/>
          </p:nvSpPr>
          <p:spPr>
            <a:xfrm>
              <a:off x="10359483" y="4292539"/>
              <a:ext cx="1205865" cy="449580"/>
            </a:xfrm>
            <a:custGeom>
              <a:avLst/>
              <a:gdLst/>
              <a:ahLst/>
              <a:cxnLst/>
              <a:rect l="l" t="t" r="r" b="b"/>
              <a:pathLst>
                <a:path w="1205865" h="449579">
                  <a:moveTo>
                    <a:pt x="62064" y="449478"/>
                  </a:moveTo>
                  <a:lnTo>
                    <a:pt x="1143482" y="449478"/>
                  </a:lnTo>
                  <a:lnTo>
                    <a:pt x="1167640" y="444601"/>
                  </a:lnTo>
                  <a:lnTo>
                    <a:pt x="1187369" y="431299"/>
                  </a:lnTo>
                  <a:lnTo>
                    <a:pt x="1200670" y="411571"/>
                  </a:lnTo>
                  <a:lnTo>
                    <a:pt x="1205547" y="387413"/>
                  </a:lnTo>
                  <a:lnTo>
                    <a:pt x="1205547" y="62064"/>
                  </a:lnTo>
                  <a:lnTo>
                    <a:pt x="1200670" y="37906"/>
                  </a:lnTo>
                  <a:lnTo>
                    <a:pt x="1187369" y="18178"/>
                  </a:lnTo>
                  <a:lnTo>
                    <a:pt x="1167640" y="4877"/>
                  </a:lnTo>
                  <a:lnTo>
                    <a:pt x="1143482" y="0"/>
                  </a:lnTo>
                  <a:lnTo>
                    <a:pt x="62064" y="0"/>
                  </a:lnTo>
                  <a:lnTo>
                    <a:pt x="37906" y="4877"/>
                  </a:lnTo>
                  <a:lnTo>
                    <a:pt x="18178" y="18178"/>
                  </a:lnTo>
                  <a:lnTo>
                    <a:pt x="4877" y="37906"/>
                  </a:lnTo>
                  <a:lnTo>
                    <a:pt x="0" y="62064"/>
                  </a:lnTo>
                  <a:lnTo>
                    <a:pt x="0" y="387413"/>
                  </a:lnTo>
                  <a:lnTo>
                    <a:pt x="4877" y="411571"/>
                  </a:lnTo>
                  <a:lnTo>
                    <a:pt x="18178" y="431299"/>
                  </a:lnTo>
                  <a:lnTo>
                    <a:pt x="37906" y="444601"/>
                  </a:lnTo>
                  <a:lnTo>
                    <a:pt x="62064" y="449478"/>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117" name="object 117"/>
          <p:cNvSpPr txBox="1"/>
          <p:nvPr/>
        </p:nvSpPr>
        <p:spPr>
          <a:xfrm>
            <a:off x="10487233" y="4365412"/>
            <a:ext cx="963930" cy="296620"/>
          </a:xfrm>
          <a:prstGeom prst="rect">
            <a:avLst/>
          </a:prstGeom>
        </p:spPr>
        <p:txBody>
          <a:bodyPr vert="horz" wrap="square" lIns="0" tIns="12065" rIns="0" bIns="0" rtlCol="0">
            <a:spAutoFit/>
          </a:bodyPr>
          <a:lstStyle/>
          <a:p>
            <a:pPr marL="159385" marR="151130" indent="1270" algn="ctr">
              <a:lnSpc>
                <a:spcPct val="103600"/>
              </a:lnSpc>
              <a:spcBef>
                <a:spcPts val="95"/>
              </a:spcBef>
            </a:pPr>
            <a:r>
              <a:rPr sz="600" dirty="0">
                <a:solidFill>
                  <a:srgbClr val="1D242C"/>
                </a:solidFill>
                <a:latin typeface="Grammarsaurus" pitchFamily="2" charset="0"/>
                <a:cs typeface="Arial MT"/>
              </a:rPr>
              <a:t>Once </a:t>
            </a:r>
            <a:r>
              <a:rPr sz="600" b="1" dirty="0">
                <a:solidFill>
                  <a:srgbClr val="1D242C"/>
                </a:solidFill>
                <a:latin typeface="Grammarsaurus" pitchFamily="2" charset="0"/>
                <a:cs typeface="Arial"/>
              </a:rPr>
              <a:t>pollination and fertilisation</a:t>
            </a:r>
            <a:endParaRPr sz="600" dirty="0">
              <a:latin typeface="Grammarsaurus" pitchFamily="2" charset="0"/>
              <a:cs typeface="Arial"/>
            </a:endParaRPr>
          </a:p>
          <a:p>
            <a:pPr algn="ctr">
              <a:lnSpc>
                <a:spcPct val="100000"/>
              </a:lnSpc>
              <a:spcBef>
                <a:spcPts val="30"/>
              </a:spcBef>
            </a:pPr>
            <a:r>
              <a:rPr sz="600" dirty="0">
                <a:solidFill>
                  <a:srgbClr val="1D242C"/>
                </a:solidFill>
                <a:latin typeface="Grammarsaurus" pitchFamily="2" charset="0"/>
                <a:cs typeface="Arial MT"/>
              </a:rPr>
              <a:t>have occurred, seeds form.</a:t>
            </a:r>
            <a:endParaRPr sz="600" dirty="0">
              <a:latin typeface="Grammarsaurus" pitchFamily="2" charset="0"/>
              <a:cs typeface="Arial MT"/>
            </a:endParaRPr>
          </a:p>
        </p:txBody>
      </p:sp>
      <p:grpSp>
        <p:nvGrpSpPr>
          <p:cNvPr id="118" name="object 118"/>
          <p:cNvGrpSpPr/>
          <p:nvPr/>
        </p:nvGrpSpPr>
        <p:grpSpPr>
          <a:xfrm>
            <a:off x="8682690" y="4554173"/>
            <a:ext cx="685800" cy="370205"/>
            <a:chOff x="8682690" y="4554173"/>
            <a:chExt cx="685800" cy="370205"/>
          </a:xfrm>
        </p:grpSpPr>
        <p:sp>
          <p:nvSpPr>
            <p:cNvPr id="119" name="object 119"/>
            <p:cNvSpPr/>
            <p:nvPr/>
          </p:nvSpPr>
          <p:spPr>
            <a:xfrm>
              <a:off x="8685865" y="4557348"/>
              <a:ext cx="679450" cy="363855"/>
            </a:xfrm>
            <a:custGeom>
              <a:avLst/>
              <a:gdLst/>
              <a:ahLst/>
              <a:cxnLst/>
              <a:rect l="l" t="t" r="r" b="b"/>
              <a:pathLst>
                <a:path w="679450" h="363854">
                  <a:moveTo>
                    <a:pt x="617283"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617283" y="363232"/>
                  </a:lnTo>
                  <a:lnTo>
                    <a:pt x="641439" y="358355"/>
                  </a:lnTo>
                  <a:lnTo>
                    <a:pt x="661163" y="345054"/>
                  </a:lnTo>
                  <a:lnTo>
                    <a:pt x="674460" y="325326"/>
                  </a:lnTo>
                  <a:lnTo>
                    <a:pt x="679335" y="301167"/>
                  </a:lnTo>
                  <a:lnTo>
                    <a:pt x="679335" y="62052"/>
                  </a:lnTo>
                  <a:lnTo>
                    <a:pt x="674460" y="37901"/>
                  </a:lnTo>
                  <a:lnTo>
                    <a:pt x="661163" y="18176"/>
                  </a:lnTo>
                  <a:lnTo>
                    <a:pt x="641439" y="4877"/>
                  </a:lnTo>
                  <a:lnTo>
                    <a:pt x="617283"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20" name="object 120"/>
            <p:cNvSpPr/>
            <p:nvPr/>
          </p:nvSpPr>
          <p:spPr>
            <a:xfrm>
              <a:off x="8685865" y="4557348"/>
              <a:ext cx="679450" cy="363855"/>
            </a:xfrm>
            <a:custGeom>
              <a:avLst/>
              <a:gdLst/>
              <a:ahLst/>
              <a:cxnLst/>
              <a:rect l="l" t="t" r="r" b="b"/>
              <a:pathLst>
                <a:path w="679450" h="363854">
                  <a:moveTo>
                    <a:pt x="62064" y="363232"/>
                  </a:moveTo>
                  <a:lnTo>
                    <a:pt x="617283" y="363232"/>
                  </a:lnTo>
                  <a:lnTo>
                    <a:pt x="641439" y="358355"/>
                  </a:lnTo>
                  <a:lnTo>
                    <a:pt x="661163" y="345054"/>
                  </a:lnTo>
                  <a:lnTo>
                    <a:pt x="674460" y="325326"/>
                  </a:lnTo>
                  <a:lnTo>
                    <a:pt x="679335" y="301167"/>
                  </a:lnTo>
                  <a:lnTo>
                    <a:pt x="679335" y="62052"/>
                  </a:lnTo>
                  <a:lnTo>
                    <a:pt x="674460" y="37901"/>
                  </a:lnTo>
                  <a:lnTo>
                    <a:pt x="661163" y="18176"/>
                  </a:lnTo>
                  <a:lnTo>
                    <a:pt x="641439" y="4877"/>
                  </a:lnTo>
                  <a:lnTo>
                    <a:pt x="617283"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121" name="object 121"/>
          <p:cNvSpPr txBox="1"/>
          <p:nvPr/>
        </p:nvSpPr>
        <p:spPr>
          <a:xfrm>
            <a:off x="8723745" y="4627713"/>
            <a:ext cx="812888" cy="200696"/>
          </a:xfrm>
          <a:prstGeom prst="rect">
            <a:avLst/>
          </a:prstGeom>
        </p:spPr>
        <p:txBody>
          <a:bodyPr vert="horz" wrap="square" lIns="0" tIns="15875" rIns="0" bIns="0" rtlCol="0">
            <a:spAutoFit/>
          </a:bodyPr>
          <a:lstStyle/>
          <a:p>
            <a:pPr marL="61594">
              <a:lnSpc>
                <a:spcPct val="100000"/>
              </a:lnSpc>
              <a:spcBef>
                <a:spcPts val="125"/>
              </a:spcBef>
            </a:pPr>
            <a:r>
              <a:rPr sz="600" dirty="0">
                <a:solidFill>
                  <a:srgbClr val="1D242C"/>
                </a:solidFill>
                <a:latin typeface="Grammarsaurus" pitchFamily="2" charset="0"/>
                <a:cs typeface="Arial MT"/>
              </a:rPr>
              <a:t>The seeds are</a:t>
            </a:r>
            <a:endParaRPr sz="600" dirty="0">
              <a:latin typeface="Grammarsaurus" pitchFamily="2" charset="0"/>
              <a:cs typeface="Arial MT"/>
            </a:endParaRPr>
          </a:p>
          <a:p>
            <a:pPr marL="12700">
              <a:lnSpc>
                <a:spcPct val="100000"/>
              </a:lnSpc>
              <a:spcBef>
                <a:spcPts val="30"/>
              </a:spcBef>
              <a:tabLst>
                <a:tab pos="573405" algn="l"/>
              </a:tabLst>
            </a:pPr>
            <a:r>
              <a:rPr lang="en-US" sz="600" b="1" dirty="0">
                <a:solidFill>
                  <a:srgbClr val="1D242C"/>
                </a:solidFill>
                <a:latin typeface="Grammarsaurus" pitchFamily="2" charset="0"/>
                <a:cs typeface="Arial"/>
              </a:rPr>
              <a:t>  </a:t>
            </a:r>
            <a:r>
              <a:rPr sz="600" b="1" dirty="0">
                <a:solidFill>
                  <a:srgbClr val="1D242C"/>
                </a:solidFill>
                <a:latin typeface="Grammarsaurus" pitchFamily="2" charset="0"/>
                <a:cs typeface="Arial"/>
              </a:rPr>
              <a:t>dispersed	</a:t>
            </a:r>
            <a:r>
              <a:rPr sz="600" dirty="0">
                <a:solidFill>
                  <a:srgbClr val="1D242C"/>
                </a:solidFill>
                <a:latin typeface="Grammarsaurus" pitchFamily="2" charset="0"/>
                <a:cs typeface="Arial MT"/>
              </a:rPr>
              <a:t>.</a:t>
            </a:r>
            <a:endParaRPr sz="600" dirty="0">
              <a:latin typeface="Grammarsaurus" pitchFamily="2" charset="0"/>
              <a:cs typeface="Arial MT"/>
            </a:endParaRPr>
          </a:p>
        </p:txBody>
      </p:sp>
      <p:grpSp>
        <p:nvGrpSpPr>
          <p:cNvPr id="122" name="object 122"/>
          <p:cNvGrpSpPr/>
          <p:nvPr/>
        </p:nvGrpSpPr>
        <p:grpSpPr>
          <a:xfrm>
            <a:off x="6452035" y="4384712"/>
            <a:ext cx="914400" cy="370205"/>
            <a:chOff x="6452035" y="4384712"/>
            <a:chExt cx="914400" cy="370205"/>
          </a:xfrm>
        </p:grpSpPr>
        <p:sp>
          <p:nvSpPr>
            <p:cNvPr id="123" name="object 123"/>
            <p:cNvSpPr/>
            <p:nvPr/>
          </p:nvSpPr>
          <p:spPr>
            <a:xfrm>
              <a:off x="6455210" y="4387887"/>
              <a:ext cx="908050" cy="363855"/>
            </a:xfrm>
            <a:custGeom>
              <a:avLst/>
              <a:gdLst/>
              <a:ahLst/>
              <a:cxnLst/>
              <a:rect l="l" t="t" r="r" b="b"/>
              <a:pathLst>
                <a:path w="908050" h="363854">
                  <a:moveTo>
                    <a:pt x="845438"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845438" y="363232"/>
                  </a:lnTo>
                  <a:lnTo>
                    <a:pt x="869595" y="358355"/>
                  </a:lnTo>
                  <a:lnTo>
                    <a:pt x="889319" y="345054"/>
                  </a:lnTo>
                  <a:lnTo>
                    <a:pt x="902615" y="325326"/>
                  </a:lnTo>
                  <a:lnTo>
                    <a:pt x="907491" y="301167"/>
                  </a:lnTo>
                  <a:lnTo>
                    <a:pt x="907491" y="62052"/>
                  </a:lnTo>
                  <a:lnTo>
                    <a:pt x="902615" y="37901"/>
                  </a:lnTo>
                  <a:lnTo>
                    <a:pt x="889319" y="18176"/>
                  </a:lnTo>
                  <a:lnTo>
                    <a:pt x="869595" y="4877"/>
                  </a:lnTo>
                  <a:lnTo>
                    <a:pt x="845438"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24" name="object 124"/>
            <p:cNvSpPr/>
            <p:nvPr/>
          </p:nvSpPr>
          <p:spPr>
            <a:xfrm>
              <a:off x="6455210" y="4387887"/>
              <a:ext cx="908050" cy="363855"/>
            </a:xfrm>
            <a:custGeom>
              <a:avLst/>
              <a:gdLst/>
              <a:ahLst/>
              <a:cxnLst/>
              <a:rect l="l" t="t" r="r" b="b"/>
              <a:pathLst>
                <a:path w="908050" h="363854">
                  <a:moveTo>
                    <a:pt x="62064" y="363232"/>
                  </a:moveTo>
                  <a:lnTo>
                    <a:pt x="845438" y="363232"/>
                  </a:lnTo>
                  <a:lnTo>
                    <a:pt x="869595" y="358355"/>
                  </a:lnTo>
                  <a:lnTo>
                    <a:pt x="889319" y="345054"/>
                  </a:lnTo>
                  <a:lnTo>
                    <a:pt x="902615" y="325326"/>
                  </a:lnTo>
                  <a:lnTo>
                    <a:pt x="907491" y="301167"/>
                  </a:lnTo>
                  <a:lnTo>
                    <a:pt x="907491" y="62052"/>
                  </a:lnTo>
                  <a:lnTo>
                    <a:pt x="902615" y="37901"/>
                  </a:lnTo>
                  <a:lnTo>
                    <a:pt x="889319" y="18176"/>
                  </a:lnTo>
                  <a:lnTo>
                    <a:pt x="869595" y="4877"/>
                  </a:lnTo>
                  <a:lnTo>
                    <a:pt x="845438"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125" name="object 125"/>
          <p:cNvSpPr txBox="1"/>
          <p:nvPr/>
        </p:nvSpPr>
        <p:spPr>
          <a:xfrm>
            <a:off x="6515735" y="4458643"/>
            <a:ext cx="799465" cy="203389"/>
          </a:xfrm>
          <a:prstGeom prst="rect">
            <a:avLst/>
          </a:prstGeom>
        </p:spPr>
        <p:txBody>
          <a:bodyPr vert="horz" wrap="square" lIns="0" tIns="12065" rIns="0" bIns="0" rtlCol="0">
            <a:spAutoFit/>
          </a:bodyPr>
          <a:lstStyle/>
          <a:p>
            <a:pPr marL="12700" marR="5080" indent="-6350" algn="ctr">
              <a:lnSpc>
                <a:spcPct val="103600"/>
              </a:lnSpc>
              <a:spcBef>
                <a:spcPts val="95"/>
              </a:spcBef>
            </a:pPr>
            <a:r>
              <a:rPr sz="600" dirty="0">
                <a:solidFill>
                  <a:srgbClr val="1D242C"/>
                </a:solidFill>
                <a:latin typeface="Grammarsaurus" pitchFamily="2" charset="0"/>
                <a:cs typeface="Arial MT"/>
              </a:rPr>
              <a:t>The seed settles and begins to </a:t>
            </a:r>
            <a:r>
              <a:rPr sz="600" b="1" dirty="0">
                <a:solidFill>
                  <a:srgbClr val="1D242C"/>
                </a:solidFill>
                <a:latin typeface="Grammarsaurus" pitchFamily="2" charset="0"/>
                <a:cs typeface="Arial"/>
              </a:rPr>
              <a:t>germinate</a:t>
            </a:r>
            <a:r>
              <a:rPr sz="600" dirty="0">
                <a:solidFill>
                  <a:srgbClr val="1D242C"/>
                </a:solidFill>
                <a:latin typeface="Grammarsaurus" pitchFamily="2" charset="0"/>
                <a:cs typeface="Arial MT"/>
              </a:rPr>
              <a:t>.</a:t>
            </a:r>
            <a:endParaRPr sz="600" dirty="0">
              <a:latin typeface="Grammarsaurus" pitchFamily="2" charset="0"/>
              <a:cs typeface="Arial MT"/>
            </a:endParaRPr>
          </a:p>
        </p:txBody>
      </p:sp>
      <p:grpSp>
        <p:nvGrpSpPr>
          <p:cNvPr id="126" name="object 126"/>
          <p:cNvGrpSpPr/>
          <p:nvPr/>
        </p:nvGrpSpPr>
        <p:grpSpPr>
          <a:xfrm>
            <a:off x="6735883" y="3070391"/>
            <a:ext cx="914400" cy="370205"/>
            <a:chOff x="6735883" y="3070391"/>
            <a:chExt cx="914400" cy="370205"/>
          </a:xfrm>
        </p:grpSpPr>
        <p:sp>
          <p:nvSpPr>
            <p:cNvPr id="127" name="object 127"/>
            <p:cNvSpPr/>
            <p:nvPr/>
          </p:nvSpPr>
          <p:spPr>
            <a:xfrm>
              <a:off x="6739058" y="3073566"/>
              <a:ext cx="908050" cy="363855"/>
            </a:xfrm>
            <a:custGeom>
              <a:avLst/>
              <a:gdLst/>
              <a:ahLst/>
              <a:cxnLst/>
              <a:rect l="l" t="t" r="r" b="b"/>
              <a:pathLst>
                <a:path w="908050" h="363854">
                  <a:moveTo>
                    <a:pt x="845439" y="0"/>
                  </a:move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lnTo>
                    <a:pt x="845439" y="363232"/>
                  </a:lnTo>
                  <a:lnTo>
                    <a:pt x="869597" y="358355"/>
                  </a:lnTo>
                  <a:lnTo>
                    <a:pt x="889325" y="345054"/>
                  </a:lnTo>
                  <a:lnTo>
                    <a:pt x="902626" y="325326"/>
                  </a:lnTo>
                  <a:lnTo>
                    <a:pt x="907503" y="301167"/>
                  </a:lnTo>
                  <a:lnTo>
                    <a:pt x="907503" y="62052"/>
                  </a:lnTo>
                  <a:lnTo>
                    <a:pt x="902626" y="37901"/>
                  </a:lnTo>
                  <a:lnTo>
                    <a:pt x="889325" y="18176"/>
                  </a:lnTo>
                  <a:lnTo>
                    <a:pt x="869597" y="4877"/>
                  </a:lnTo>
                  <a:lnTo>
                    <a:pt x="845439"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28" name="object 128"/>
            <p:cNvSpPr/>
            <p:nvPr/>
          </p:nvSpPr>
          <p:spPr>
            <a:xfrm>
              <a:off x="6739058" y="3073566"/>
              <a:ext cx="908050" cy="363855"/>
            </a:xfrm>
            <a:custGeom>
              <a:avLst/>
              <a:gdLst/>
              <a:ahLst/>
              <a:cxnLst/>
              <a:rect l="l" t="t" r="r" b="b"/>
              <a:pathLst>
                <a:path w="908050" h="363854">
                  <a:moveTo>
                    <a:pt x="62064" y="363232"/>
                  </a:moveTo>
                  <a:lnTo>
                    <a:pt x="845439" y="363232"/>
                  </a:lnTo>
                  <a:lnTo>
                    <a:pt x="869597" y="358355"/>
                  </a:lnTo>
                  <a:lnTo>
                    <a:pt x="889325" y="345054"/>
                  </a:lnTo>
                  <a:lnTo>
                    <a:pt x="902626" y="325326"/>
                  </a:lnTo>
                  <a:lnTo>
                    <a:pt x="907503" y="301167"/>
                  </a:lnTo>
                  <a:lnTo>
                    <a:pt x="907503" y="62052"/>
                  </a:lnTo>
                  <a:lnTo>
                    <a:pt x="902626" y="37901"/>
                  </a:lnTo>
                  <a:lnTo>
                    <a:pt x="889325" y="18176"/>
                  </a:lnTo>
                  <a:lnTo>
                    <a:pt x="869597" y="4877"/>
                  </a:lnTo>
                  <a:lnTo>
                    <a:pt x="845439" y="0"/>
                  </a:lnTo>
                  <a:lnTo>
                    <a:pt x="62064" y="0"/>
                  </a:lnTo>
                  <a:lnTo>
                    <a:pt x="37906" y="4877"/>
                  </a:lnTo>
                  <a:lnTo>
                    <a:pt x="18178" y="18176"/>
                  </a:lnTo>
                  <a:lnTo>
                    <a:pt x="4877" y="37901"/>
                  </a:lnTo>
                  <a:lnTo>
                    <a:pt x="0" y="62052"/>
                  </a:lnTo>
                  <a:lnTo>
                    <a:pt x="0" y="301167"/>
                  </a:lnTo>
                  <a:lnTo>
                    <a:pt x="4877" y="325326"/>
                  </a:lnTo>
                  <a:lnTo>
                    <a:pt x="18178" y="345054"/>
                  </a:lnTo>
                  <a:lnTo>
                    <a:pt x="37906" y="358355"/>
                  </a:lnTo>
                  <a:lnTo>
                    <a:pt x="62064" y="363232"/>
                  </a:lnTo>
                  <a:close/>
                </a:path>
              </a:pathLst>
            </a:custGeom>
            <a:ln w="6248">
              <a:solidFill>
                <a:srgbClr val="06152F"/>
              </a:solidFill>
            </a:ln>
          </p:spPr>
          <p:txBody>
            <a:bodyPr wrap="square" lIns="0" tIns="0" rIns="0" bIns="0" rtlCol="0"/>
            <a:lstStyle/>
            <a:p>
              <a:endParaRPr sz="1600">
                <a:latin typeface="Grammarsaurus" pitchFamily="2" charset="0"/>
              </a:endParaRPr>
            </a:p>
          </p:txBody>
        </p:sp>
      </p:grpSp>
      <p:sp>
        <p:nvSpPr>
          <p:cNvPr id="129" name="object 129"/>
          <p:cNvSpPr txBox="1"/>
          <p:nvPr/>
        </p:nvSpPr>
        <p:spPr>
          <a:xfrm>
            <a:off x="6781800" y="3141313"/>
            <a:ext cx="799462" cy="203389"/>
          </a:xfrm>
          <a:prstGeom prst="rect">
            <a:avLst/>
          </a:prstGeom>
        </p:spPr>
        <p:txBody>
          <a:bodyPr vert="horz" wrap="square" lIns="0" tIns="12065" rIns="0" bIns="0" rtlCol="0">
            <a:spAutoFit/>
          </a:bodyPr>
          <a:lstStyle/>
          <a:p>
            <a:pPr marL="19685" marR="5080" indent="-7620" algn="ctr">
              <a:lnSpc>
                <a:spcPct val="103600"/>
              </a:lnSpc>
              <a:spcBef>
                <a:spcPts val="95"/>
              </a:spcBef>
            </a:pPr>
            <a:r>
              <a:rPr sz="600" dirty="0">
                <a:solidFill>
                  <a:srgbClr val="1D242C"/>
                </a:solidFill>
                <a:latin typeface="Grammarsaurus" pitchFamily="2" charset="0"/>
                <a:cs typeface="Arial MT"/>
              </a:rPr>
              <a:t>The </a:t>
            </a:r>
            <a:r>
              <a:rPr sz="600" b="1" dirty="0">
                <a:solidFill>
                  <a:srgbClr val="1D242C"/>
                </a:solidFill>
                <a:latin typeface="Grammarsaurus" pitchFamily="2" charset="0"/>
                <a:cs typeface="Arial"/>
              </a:rPr>
              <a:t>seedling </a:t>
            </a:r>
            <a:r>
              <a:rPr sz="600" dirty="0">
                <a:solidFill>
                  <a:srgbClr val="1D242C"/>
                </a:solidFill>
                <a:latin typeface="Grammarsaurus" pitchFamily="2" charset="0"/>
                <a:cs typeface="Arial MT"/>
              </a:rPr>
              <a:t>grows into a mature plant.</a:t>
            </a:r>
            <a:endParaRPr sz="600" dirty="0">
              <a:latin typeface="Grammarsaurus" pitchFamily="2" charset="0"/>
              <a:cs typeface="Arial MT"/>
            </a:endParaRPr>
          </a:p>
        </p:txBody>
      </p:sp>
      <p:grpSp>
        <p:nvGrpSpPr>
          <p:cNvPr id="130" name="object 130"/>
          <p:cNvGrpSpPr/>
          <p:nvPr/>
        </p:nvGrpSpPr>
        <p:grpSpPr>
          <a:xfrm>
            <a:off x="3223370" y="144021"/>
            <a:ext cx="8225155" cy="5359400"/>
            <a:chOff x="3223370" y="144021"/>
            <a:chExt cx="8225155" cy="5359400"/>
          </a:xfrm>
        </p:grpSpPr>
        <p:pic>
          <p:nvPicPr>
            <p:cNvPr id="131" name="object 131"/>
            <p:cNvPicPr/>
            <p:nvPr/>
          </p:nvPicPr>
          <p:blipFill>
            <a:blip r:embed="rId14" cstate="print"/>
            <a:stretch>
              <a:fillRect/>
            </a:stretch>
          </p:blipFill>
          <p:spPr>
            <a:xfrm>
              <a:off x="8314717" y="2956039"/>
              <a:ext cx="1049805" cy="700224"/>
            </a:xfrm>
            <a:prstGeom prst="rect">
              <a:avLst/>
            </a:prstGeom>
          </p:spPr>
        </p:pic>
        <p:sp>
          <p:nvSpPr>
            <p:cNvPr id="132" name="object 132"/>
            <p:cNvSpPr/>
            <p:nvPr/>
          </p:nvSpPr>
          <p:spPr>
            <a:xfrm>
              <a:off x="8313280" y="2956034"/>
              <a:ext cx="1052830" cy="700405"/>
            </a:xfrm>
            <a:custGeom>
              <a:avLst/>
              <a:gdLst/>
              <a:ahLst/>
              <a:cxnLst/>
              <a:rect l="l" t="t" r="r" b="b"/>
              <a:pathLst>
                <a:path w="1052829" h="700404">
                  <a:moveTo>
                    <a:pt x="1052690" y="700227"/>
                  </a:moveTo>
                  <a:lnTo>
                    <a:pt x="0" y="700227"/>
                  </a:lnTo>
                  <a:lnTo>
                    <a:pt x="0" y="0"/>
                  </a:lnTo>
                  <a:lnTo>
                    <a:pt x="1052690" y="0"/>
                  </a:lnTo>
                  <a:lnTo>
                    <a:pt x="1052690" y="700227"/>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33" name="object 133"/>
            <p:cNvPicPr/>
            <p:nvPr/>
          </p:nvPicPr>
          <p:blipFill>
            <a:blip r:embed="rId15" cstate="print"/>
            <a:stretch>
              <a:fillRect/>
            </a:stretch>
          </p:blipFill>
          <p:spPr>
            <a:xfrm>
              <a:off x="7015937" y="3565347"/>
              <a:ext cx="1052487" cy="700100"/>
            </a:xfrm>
            <a:prstGeom prst="rect">
              <a:avLst/>
            </a:prstGeom>
          </p:spPr>
        </p:pic>
        <p:sp>
          <p:nvSpPr>
            <p:cNvPr id="134" name="object 134"/>
            <p:cNvSpPr/>
            <p:nvPr/>
          </p:nvSpPr>
          <p:spPr>
            <a:xfrm>
              <a:off x="7016147" y="3565354"/>
              <a:ext cx="1052830" cy="700405"/>
            </a:xfrm>
            <a:custGeom>
              <a:avLst/>
              <a:gdLst/>
              <a:ahLst/>
              <a:cxnLst/>
              <a:rect l="l" t="t" r="r" b="b"/>
              <a:pathLst>
                <a:path w="1052829" h="700404">
                  <a:moveTo>
                    <a:pt x="1052487" y="700087"/>
                  </a:moveTo>
                  <a:lnTo>
                    <a:pt x="0" y="700087"/>
                  </a:lnTo>
                  <a:lnTo>
                    <a:pt x="0" y="0"/>
                  </a:lnTo>
                  <a:lnTo>
                    <a:pt x="1052487" y="0"/>
                  </a:lnTo>
                  <a:lnTo>
                    <a:pt x="1052487" y="700087"/>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35" name="object 135"/>
            <p:cNvPicPr/>
            <p:nvPr/>
          </p:nvPicPr>
          <p:blipFill>
            <a:blip r:embed="rId16" cstate="print"/>
            <a:stretch>
              <a:fillRect/>
            </a:stretch>
          </p:blipFill>
          <p:spPr>
            <a:xfrm>
              <a:off x="9579279" y="3536670"/>
              <a:ext cx="1046162" cy="695896"/>
            </a:xfrm>
            <a:prstGeom prst="rect">
              <a:avLst/>
            </a:prstGeom>
          </p:spPr>
        </p:pic>
        <p:sp>
          <p:nvSpPr>
            <p:cNvPr id="136" name="object 136"/>
            <p:cNvSpPr/>
            <p:nvPr/>
          </p:nvSpPr>
          <p:spPr>
            <a:xfrm>
              <a:off x="9579278" y="3536673"/>
              <a:ext cx="1046480" cy="695960"/>
            </a:xfrm>
            <a:custGeom>
              <a:avLst/>
              <a:gdLst/>
              <a:ahLst/>
              <a:cxnLst/>
              <a:rect l="l" t="t" r="r" b="b"/>
              <a:pathLst>
                <a:path w="1046479" h="695960">
                  <a:moveTo>
                    <a:pt x="1046162" y="695883"/>
                  </a:moveTo>
                  <a:lnTo>
                    <a:pt x="0" y="695883"/>
                  </a:lnTo>
                  <a:lnTo>
                    <a:pt x="0" y="0"/>
                  </a:lnTo>
                  <a:lnTo>
                    <a:pt x="1046162" y="0"/>
                  </a:lnTo>
                  <a:lnTo>
                    <a:pt x="1046162" y="695883"/>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37" name="object 137"/>
            <p:cNvPicPr/>
            <p:nvPr/>
          </p:nvPicPr>
          <p:blipFill>
            <a:blip r:embed="rId17" cstate="print"/>
            <a:stretch>
              <a:fillRect/>
            </a:stretch>
          </p:blipFill>
          <p:spPr>
            <a:xfrm>
              <a:off x="9490125" y="4799812"/>
              <a:ext cx="1052296" cy="699973"/>
            </a:xfrm>
            <a:prstGeom prst="rect">
              <a:avLst/>
            </a:prstGeom>
          </p:spPr>
        </p:pic>
        <p:sp>
          <p:nvSpPr>
            <p:cNvPr id="138" name="object 138"/>
            <p:cNvSpPr/>
            <p:nvPr/>
          </p:nvSpPr>
          <p:spPr>
            <a:xfrm>
              <a:off x="9489921" y="4798505"/>
              <a:ext cx="1052830" cy="700405"/>
            </a:xfrm>
            <a:custGeom>
              <a:avLst/>
              <a:gdLst/>
              <a:ahLst/>
              <a:cxnLst/>
              <a:rect l="l" t="t" r="r" b="b"/>
              <a:pathLst>
                <a:path w="1052829" h="700404">
                  <a:moveTo>
                    <a:pt x="1052690" y="700227"/>
                  </a:moveTo>
                  <a:lnTo>
                    <a:pt x="0" y="700227"/>
                  </a:lnTo>
                  <a:lnTo>
                    <a:pt x="0" y="0"/>
                  </a:lnTo>
                  <a:lnTo>
                    <a:pt x="1052690" y="0"/>
                  </a:lnTo>
                  <a:lnTo>
                    <a:pt x="1052690" y="700227"/>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39" name="object 139"/>
            <p:cNvPicPr/>
            <p:nvPr/>
          </p:nvPicPr>
          <p:blipFill>
            <a:blip r:embed="rId18" cstate="print"/>
            <a:stretch>
              <a:fillRect/>
            </a:stretch>
          </p:blipFill>
          <p:spPr>
            <a:xfrm>
              <a:off x="7496682" y="4803038"/>
              <a:ext cx="1049210" cy="697915"/>
            </a:xfrm>
            <a:prstGeom prst="rect">
              <a:avLst/>
            </a:prstGeom>
          </p:spPr>
        </p:pic>
        <p:sp>
          <p:nvSpPr>
            <p:cNvPr id="140" name="object 140"/>
            <p:cNvSpPr/>
            <p:nvPr/>
          </p:nvSpPr>
          <p:spPr>
            <a:xfrm>
              <a:off x="7497982" y="4803889"/>
              <a:ext cx="1047115" cy="696595"/>
            </a:xfrm>
            <a:custGeom>
              <a:avLst/>
              <a:gdLst/>
              <a:ahLst/>
              <a:cxnLst/>
              <a:rect l="l" t="t" r="r" b="b"/>
              <a:pathLst>
                <a:path w="1047115" h="696595">
                  <a:moveTo>
                    <a:pt x="1046619" y="696201"/>
                  </a:moveTo>
                  <a:lnTo>
                    <a:pt x="0" y="696201"/>
                  </a:lnTo>
                  <a:lnTo>
                    <a:pt x="0" y="0"/>
                  </a:lnTo>
                  <a:lnTo>
                    <a:pt x="1046619" y="0"/>
                  </a:lnTo>
                  <a:lnTo>
                    <a:pt x="1046619" y="696201"/>
                  </a:lnTo>
                  <a:close/>
                </a:path>
              </a:pathLst>
            </a:custGeom>
            <a:ln w="6146">
              <a:solidFill>
                <a:srgbClr val="221F1F"/>
              </a:solidFill>
            </a:ln>
          </p:spPr>
          <p:txBody>
            <a:bodyPr wrap="square" lIns="0" tIns="0" rIns="0" bIns="0" rtlCol="0"/>
            <a:lstStyle/>
            <a:p>
              <a:endParaRPr sz="1600">
                <a:latin typeface="Grammarsaurus" pitchFamily="2" charset="0"/>
              </a:endParaRPr>
            </a:p>
          </p:txBody>
        </p:sp>
        <p:sp>
          <p:nvSpPr>
            <p:cNvPr id="141" name="object 141"/>
            <p:cNvSpPr/>
            <p:nvPr/>
          </p:nvSpPr>
          <p:spPr>
            <a:xfrm>
              <a:off x="7495395" y="4802581"/>
              <a:ext cx="1047115" cy="696595"/>
            </a:xfrm>
            <a:custGeom>
              <a:avLst/>
              <a:gdLst/>
              <a:ahLst/>
              <a:cxnLst/>
              <a:rect l="l" t="t" r="r" b="b"/>
              <a:pathLst>
                <a:path w="1047115" h="696595">
                  <a:moveTo>
                    <a:pt x="1046632" y="696201"/>
                  </a:moveTo>
                  <a:lnTo>
                    <a:pt x="0" y="696201"/>
                  </a:lnTo>
                  <a:lnTo>
                    <a:pt x="0" y="0"/>
                  </a:lnTo>
                  <a:lnTo>
                    <a:pt x="1046632" y="0"/>
                  </a:lnTo>
                  <a:lnTo>
                    <a:pt x="1046632" y="696201"/>
                  </a:lnTo>
                  <a:close/>
                </a:path>
              </a:pathLst>
            </a:custGeom>
            <a:ln w="6146">
              <a:solidFill>
                <a:srgbClr val="221F1F"/>
              </a:solidFill>
            </a:ln>
          </p:spPr>
          <p:txBody>
            <a:bodyPr wrap="square" lIns="0" tIns="0" rIns="0" bIns="0" rtlCol="0"/>
            <a:lstStyle/>
            <a:p>
              <a:endParaRPr sz="1600">
                <a:latin typeface="Grammarsaurus" pitchFamily="2" charset="0"/>
              </a:endParaRPr>
            </a:p>
          </p:txBody>
        </p:sp>
        <p:pic>
          <p:nvPicPr>
            <p:cNvPr id="142" name="object 142"/>
            <p:cNvPicPr/>
            <p:nvPr/>
          </p:nvPicPr>
          <p:blipFill>
            <a:blip r:embed="rId19" cstate="print"/>
            <a:stretch>
              <a:fillRect/>
            </a:stretch>
          </p:blipFill>
          <p:spPr>
            <a:xfrm>
              <a:off x="9139936" y="4722867"/>
              <a:ext cx="137012" cy="137002"/>
            </a:xfrm>
            <a:prstGeom prst="rect">
              <a:avLst/>
            </a:prstGeom>
          </p:spPr>
        </p:pic>
        <p:sp>
          <p:nvSpPr>
            <p:cNvPr id="143" name="object 143"/>
            <p:cNvSpPr/>
            <p:nvPr/>
          </p:nvSpPr>
          <p:spPr>
            <a:xfrm>
              <a:off x="11389627" y="4412920"/>
              <a:ext cx="51435" cy="24130"/>
            </a:xfrm>
            <a:custGeom>
              <a:avLst/>
              <a:gdLst/>
              <a:ahLst/>
              <a:cxnLst/>
              <a:rect l="l" t="t" r="r" b="b"/>
              <a:pathLst>
                <a:path w="51434" h="24129">
                  <a:moveTo>
                    <a:pt x="51053" y="0"/>
                  </a:moveTo>
                  <a:lnTo>
                    <a:pt x="36779" y="0"/>
                  </a:lnTo>
                  <a:lnTo>
                    <a:pt x="32308" y="0"/>
                  </a:lnTo>
                  <a:lnTo>
                    <a:pt x="28295" y="1943"/>
                  </a:lnTo>
                  <a:lnTo>
                    <a:pt x="25526" y="5029"/>
                  </a:lnTo>
                  <a:lnTo>
                    <a:pt x="22758" y="1943"/>
                  </a:lnTo>
                  <a:lnTo>
                    <a:pt x="18732" y="0"/>
                  </a:lnTo>
                  <a:lnTo>
                    <a:pt x="0" y="0"/>
                  </a:lnTo>
                  <a:lnTo>
                    <a:pt x="0" y="16852"/>
                  </a:lnTo>
                  <a:lnTo>
                    <a:pt x="6781" y="23647"/>
                  </a:lnTo>
                  <a:lnTo>
                    <a:pt x="44259" y="23647"/>
                  </a:lnTo>
                  <a:lnTo>
                    <a:pt x="51053" y="16852"/>
                  </a:lnTo>
                  <a:lnTo>
                    <a:pt x="51053" y="0"/>
                  </a:lnTo>
                  <a:close/>
                </a:path>
              </a:pathLst>
            </a:custGeom>
            <a:solidFill>
              <a:srgbClr val="BDE75E"/>
            </a:solidFill>
          </p:spPr>
          <p:txBody>
            <a:bodyPr wrap="square" lIns="0" tIns="0" rIns="0" bIns="0" rtlCol="0"/>
            <a:lstStyle/>
            <a:p>
              <a:endParaRPr sz="1600">
                <a:latin typeface="Grammarsaurus" pitchFamily="2" charset="0"/>
              </a:endParaRPr>
            </a:p>
          </p:txBody>
        </p:sp>
        <p:sp>
          <p:nvSpPr>
            <p:cNvPr id="144" name="object 144"/>
            <p:cNvSpPr/>
            <p:nvPr/>
          </p:nvSpPr>
          <p:spPr>
            <a:xfrm>
              <a:off x="11411280" y="4399902"/>
              <a:ext cx="29845" cy="50165"/>
            </a:xfrm>
            <a:custGeom>
              <a:avLst/>
              <a:gdLst/>
              <a:ahLst/>
              <a:cxnLst/>
              <a:rect l="l" t="t" r="r" b="b"/>
              <a:pathLst>
                <a:path w="29845" h="50164">
                  <a:moveTo>
                    <a:pt x="29400" y="13030"/>
                  </a:moveTo>
                  <a:lnTo>
                    <a:pt x="15125" y="13030"/>
                  </a:lnTo>
                  <a:lnTo>
                    <a:pt x="10655" y="13030"/>
                  </a:lnTo>
                  <a:lnTo>
                    <a:pt x="7734" y="14452"/>
                  </a:lnTo>
                  <a:lnTo>
                    <a:pt x="7734" y="0"/>
                  </a:lnTo>
                  <a:lnTo>
                    <a:pt x="0" y="0"/>
                  </a:lnTo>
                  <a:lnTo>
                    <a:pt x="0" y="49618"/>
                  </a:lnTo>
                  <a:lnTo>
                    <a:pt x="7734" y="49618"/>
                  </a:lnTo>
                  <a:lnTo>
                    <a:pt x="7734" y="36677"/>
                  </a:lnTo>
                  <a:lnTo>
                    <a:pt x="22606" y="36677"/>
                  </a:lnTo>
                  <a:lnTo>
                    <a:pt x="29400" y="29883"/>
                  </a:lnTo>
                  <a:lnTo>
                    <a:pt x="29400" y="13030"/>
                  </a:lnTo>
                  <a:close/>
                </a:path>
              </a:pathLst>
            </a:custGeom>
            <a:solidFill>
              <a:srgbClr val="00DA80"/>
            </a:solidFill>
          </p:spPr>
          <p:txBody>
            <a:bodyPr wrap="square" lIns="0" tIns="0" rIns="0" bIns="0" rtlCol="0"/>
            <a:lstStyle/>
            <a:p>
              <a:endParaRPr sz="1600">
                <a:latin typeface="Grammarsaurus" pitchFamily="2" charset="0"/>
              </a:endParaRPr>
            </a:p>
          </p:txBody>
        </p:sp>
        <p:sp>
          <p:nvSpPr>
            <p:cNvPr id="145" name="object 145"/>
            <p:cNvSpPr/>
            <p:nvPr/>
          </p:nvSpPr>
          <p:spPr>
            <a:xfrm>
              <a:off x="11415153" y="4399902"/>
              <a:ext cx="4445" cy="50165"/>
            </a:xfrm>
            <a:custGeom>
              <a:avLst/>
              <a:gdLst/>
              <a:ahLst/>
              <a:cxnLst/>
              <a:rect l="l" t="t" r="r" b="b"/>
              <a:pathLst>
                <a:path w="4445" h="50164">
                  <a:moveTo>
                    <a:pt x="3873" y="0"/>
                  </a:moveTo>
                  <a:lnTo>
                    <a:pt x="0" y="0"/>
                  </a:lnTo>
                  <a:lnTo>
                    <a:pt x="0" y="49606"/>
                  </a:lnTo>
                  <a:lnTo>
                    <a:pt x="3873" y="49606"/>
                  </a:lnTo>
                  <a:lnTo>
                    <a:pt x="3873" y="0"/>
                  </a:lnTo>
                  <a:close/>
                </a:path>
              </a:pathLst>
            </a:custGeom>
            <a:solidFill>
              <a:srgbClr val="12B3B4"/>
            </a:solidFill>
          </p:spPr>
          <p:txBody>
            <a:bodyPr wrap="square" lIns="0" tIns="0" rIns="0" bIns="0" rtlCol="0"/>
            <a:lstStyle/>
            <a:p>
              <a:endParaRPr sz="1600">
                <a:latin typeface="Grammarsaurus" pitchFamily="2" charset="0"/>
              </a:endParaRPr>
            </a:p>
          </p:txBody>
        </p:sp>
        <p:sp>
          <p:nvSpPr>
            <p:cNvPr id="146" name="object 146"/>
            <p:cNvSpPr/>
            <p:nvPr/>
          </p:nvSpPr>
          <p:spPr>
            <a:xfrm>
              <a:off x="11394422" y="4357359"/>
              <a:ext cx="41910" cy="46990"/>
            </a:xfrm>
            <a:custGeom>
              <a:avLst/>
              <a:gdLst/>
              <a:ahLst/>
              <a:cxnLst/>
              <a:rect l="l" t="t" r="r" b="b"/>
              <a:pathLst>
                <a:path w="41909" h="46989">
                  <a:moveTo>
                    <a:pt x="23533" y="0"/>
                  </a:moveTo>
                  <a:lnTo>
                    <a:pt x="17919" y="0"/>
                  </a:lnTo>
                  <a:lnTo>
                    <a:pt x="15239" y="1066"/>
                  </a:lnTo>
                  <a:lnTo>
                    <a:pt x="11798" y="4267"/>
                  </a:lnTo>
                  <a:lnTo>
                    <a:pt x="4952" y="4241"/>
                  </a:lnTo>
                  <a:lnTo>
                    <a:pt x="0" y="9207"/>
                  </a:lnTo>
                  <a:lnTo>
                    <a:pt x="0" y="25666"/>
                  </a:lnTo>
                  <a:lnTo>
                    <a:pt x="1631" y="33729"/>
                  </a:lnTo>
                  <a:lnTo>
                    <a:pt x="6076" y="40322"/>
                  </a:lnTo>
                  <a:lnTo>
                    <a:pt x="12665" y="44772"/>
                  </a:lnTo>
                  <a:lnTo>
                    <a:pt x="20726" y="46405"/>
                  </a:lnTo>
                  <a:lnTo>
                    <a:pt x="28788" y="44772"/>
                  </a:lnTo>
                  <a:lnTo>
                    <a:pt x="35382" y="40322"/>
                  </a:lnTo>
                  <a:lnTo>
                    <a:pt x="39832" y="33729"/>
                  </a:lnTo>
                  <a:lnTo>
                    <a:pt x="41465" y="25666"/>
                  </a:lnTo>
                  <a:lnTo>
                    <a:pt x="41465" y="9207"/>
                  </a:lnTo>
                  <a:lnTo>
                    <a:pt x="36512" y="4241"/>
                  </a:lnTo>
                  <a:lnTo>
                    <a:pt x="30416" y="4241"/>
                  </a:lnTo>
                  <a:lnTo>
                    <a:pt x="29654" y="4267"/>
                  </a:lnTo>
                  <a:lnTo>
                    <a:pt x="26225" y="1066"/>
                  </a:lnTo>
                  <a:lnTo>
                    <a:pt x="23533" y="0"/>
                  </a:lnTo>
                  <a:close/>
                </a:path>
              </a:pathLst>
            </a:custGeom>
            <a:solidFill>
              <a:srgbClr val="FF8558"/>
            </a:solidFill>
          </p:spPr>
          <p:txBody>
            <a:bodyPr wrap="square" lIns="0" tIns="0" rIns="0" bIns="0" rtlCol="0"/>
            <a:lstStyle/>
            <a:p>
              <a:endParaRPr sz="1600">
                <a:latin typeface="Grammarsaurus" pitchFamily="2" charset="0"/>
              </a:endParaRPr>
            </a:p>
          </p:txBody>
        </p:sp>
        <p:sp>
          <p:nvSpPr>
            <p:cNvPr id="147" name="object 147"/>
            <p:cNvSpPr/>
            <p:nvPr/>
          </p:nvSpPr>
          <p:spPr>
            <a:xfrm>
              <a:off x="11398403" y="4337811"/>
              <a:ext cx="33655" cy="15875"/>
            </a:xfrm>
            <a:custGeom>
              <a:avLst/>
              <a:gdLst/>
              <a:ahLst/>
              <a:cxnLst/>
              <a:rect l="l" t="t" r="r" b="b"/>
              <a:pathLst>
                <a:path w="33654" h="15875">
                  <a:moveTo>
                    <a:pt x="7734" y="7721"/>
                  </a:moveTo>
                  <a:lnTo>
                    <a:pt x="0" y="7721"/>
                  </a:lnTo>
                  <a:lnTo>
                    <a:pt x="0" y="15468"/>
                  </a:lnTo>
                  <a:lnTo>
                    <a:pt x="7734" y="15468"/>
                  </a:lnTo>
                  <a:lnTo>
                    <a:pt x="7734" y="7721"/>
                  </a:lnTo>
                  <a:close/>
                </a:path>
                <a:path w="33654" h="15875">
                  <a:moveTo>
                    <a:pt x="20612" y="0"/>
                  </a:moveTo>
                  <a:lnTo>
                    <a:pt x="12877" y="0"/>
                  </a:lnTo>
                  <a:lnTo>
                    <a:pt x="12877" y="7734"/>
                  </a:lnTo>
                  <a:lnTo>
                    <a:pt x="20612" y="7734"/>
                  </a:lnTo>
                  <a:lnTo>
                    <a:pt x="20612" y="0"/>
                  </a:lnTo>
                  <a:close/>
                </a:path>
                <a:path w="33654" h="15875">
                  <a:moveTo>
                    <a:pt x="33502" y="7721"/>
                  </a:moveTo>
                  <a:lnTo>
                    <a:pt x="25768" y="7721"/>
                  </a:lnTo>
                  <a:lnTo>
                    <a:pt x="25768" y="15468"/>
                  </a:lnTo>
                  <a:lnTo>
                    <a:pt x="33502" y="15468"/>
                  </a:lnTo>
                  <a:lnTo>
                    <a:pt x="33502" y="7721"/>
                  </a:lnTo>
                  <a:close/>
                </a:path>
              </a:pathLst>
            </a:custGeom>
            <a:solidFill>
              <a:srgbClr val="FFEB29"/>
            </a:solidFill>
          </p:spPr>
          <p:txBody>
            <a:bodyPr wrap="square" lIns="0" tIns="0" rIns="0" bIns="0" rtlCol="0"/>
            <a:lstStyle/>
            <a:p>
              <a:endParaRPr sz="1600">
                <a:latin typeface="Grammarsaurus" pitchFamily="2" charset="0"/>
              </a:endParaRPr>
            </a:p>
          </p:txBody>
        </p:sp>
        <p:sp>
          <p:nvSpPr>
            <p:cNvPr id="148" name="object 148"/>
            <p:cNvSpPr/>
            <p:nvPr/>
          </p:nvSpPr>
          <p:spPr>
            <a:xfrm>
              <a:off x="11415154" y="4337811"/>
              <a:ext cx="17145" cy="15875"/>
            </a:xfrm>
            <a:custGeom>
              <a:avLst/>
              <a:gdLst/>
              <a:ahLst/>
              <a:cxnLst/>
              <a:rect l="l" t="t" r="r" b="b"/>
              <a:pathLst>
                <a:path w="17145" h="15875">
                  <a:moveTo>
                    <a:pt x="3873" y="0"/>
                  </a:moveTo>
                  <a:lnTo>
                    <a:pt x="0" y="0"/>
                  </a:lnTo>
                  <a:lnTo>
                    <a:pt x="0" y="7734"/>
                  </a:lnTo>
                  <a:lnTo>
                    <a:pt x="3873" y="7734"/>
                  </a:lnTo>
                  <a:lnTo>
                    <a:pt x="3873" y="0"/>
                  </a:lnTo>
                  <a:close/>
                </a:path>
                <a:path w="17145" h="15875">
                  <a:moveTo>
                    <a:pt x="16751" y="7721"/>
                  </a:moveTo>
                  <a:lnTo>
                    <a:pt x="9017" y="7721"/>
                  </a:lnTo>
                  <a:lnTo>
                    <a:pt x="9017" y="15468"/>
                  </a:lnTo>
                  <a:lnTo>
                    <a:pt x="16751" y="15468"/>
                  </a:lnTo>
                  <a:lnTo>
                    <a:pt x="16751" y="7721"/>
                  </a:lnTo>
                  <a:close/>
                </a:path>
              </a:pathLst>
            </a:custGeom>
            <a:solidFill>
              <a:srgbClr val="EBBD00"/>
            </a:solidFill>
          </p:spPr>
          <p:txBody>
            <a:bodyPr wrap="square" lIns="0" tIns="0" rIns="0" bIns="0" rtlCol="0"/>
            <a:lstStyle/>
            <a:p>
              <a:endParaRPr sz="1600">
                <a:latin typeface="Grammarsaurus" pitchFamily="2" charset="0"/>
              </a:endParaRPr>
            </a:p>
          </p:txBody>
        </p:sp>
        <p:sp>
          <p:nvSpPr>
            <p:cNvPr id="149" name="object 149"/>
            <p:cNvSpPr/>
            <p:nvPr/>
          </p:nvSpPr>
          <p:spPr>
            <a:xfrm>
              <a:off x="11415160" y="4357359"/>
              <a:ext cx="20955" cy="46990"/>
            </a:xfrm>
            <a:custGeom>
              <a:avLst/>
              <a:gdLst/>
              <a:ahLst/>
              <a:cxnLst/>
              <a:rect l="l" t="t" r="r" b="b"/>
              <a:pathLst>
                <a:path w="20954" h="46989">
                  <a:moveTo>
                    <a:pt x="2806" y="0"/>
                  </a:moveTo>
                  <a:lnTo>
                    <a:pt x="0" y="0"/>
                  </a:lnTo>
                  <a:lnTo>
                    <a:pt x="0" y="46393"/>
                  </a:lnTo>
                  <a:lnTo>
                    <a:pt x="8055" y="44761"/>
                  </a:lnTo>
                  <a:lnTo>
                    <a:pt x="14644" y="40316"/>
                  </a:lnTo>
                  <a:lnTo>
                    <a:pt x="19093" y="33727"/>
                  </a:lnTo>
                  <a:lnTo>
                    <a:pt x="20726" y="25666"/>
                  </a:lnTo>
                  <a:lnTo>
                    <a:pt x="20726" y="9207"/>
                  </a:lnTo>
                  <a:lnTo>
                    <a:pt x="15773" y="4241"/>
                  </a:lnTo>
                  <a:lnTo>
                    <a:pt x="8928" y="4267"/>
                  </a:lnTo>
                  <a:lnTo>
                    <a:pt x="5486" y="1054"/>
                  </a:lnTo>
                  <a:lnTo>
                    <a:pt x="2806" y="0"/>
                  </a:lnTo>
                  <a:close/>
                </a:path>
              </a:pathLst>
            </a:custGeom>
            <a:solidFill>
              <a:srgbClr val="FF6278"/>
            </a:solidFill>
          </p:spPr>
          <p:txBody>
            <a:bodyPr wrap="square" lIns="0" tIns="0" rIns="0" bIns="0" rtlCol="0"/>
            <a:lstStyle/>
            <a:p>
              <a:endParaRPr sz="1600">
                <a:latin typeface="Grammarsaurus" pitchFamily="2" charset="0"/>
              </a:endParaRPr>
            </a:p>
          </p:txBody>
        </p:sp>
        <p:sp>
          <p:nvSpPr>
            <p:cNvPr id="150" name="object 150"/>
            <p:cNvSpPr/>
            <p:nvPr/>
          </p:nvSpPr>
          <p:spPr>
            <a:xfrm>
              <a:off x="11320246" y="4412920"/>
              <a:ext cx="51435" cy="24130"/>
            </a:xfrm>
            <a:custGeom>
              <a:avLst/>
              <a:gdLst/>
              <a:ahLst/>
              <a:cxnLst/>
              <a:rect l="l" t="t" r="r" b="b"/>
              <a:pathLst>
                <a:path w="51434" h="24129">
                  <a:moveTo>
                    <a:pt x="51053" y="0"/>
                  </a:moveTo>
                  <a:lnTo>
                    <a:pt x="36779" y="0"/>
                  </a:lnTo>
                  <a:lnTo>
                    <a:pt x="32308" y="0"/>
                  </a:lnTo>
                  <a:lnTo>
                    <a:pt x="28295" y="1943"/>
                  </a:lnTo>
                  <a:lnTo>
                    <a:pt x="25526" y="5029"/>
                  </a:lnTo>
                  <a:lnTo>
                    <a:pt x="22758" y="1943"/>
                  </a:lnTo>
                  <a:lnTo>
                    <a:pt x="18732" y="0"/>
                  </a:lnTo>
                  <a:lnTo>
                    <a:pt x="0" y="0"/>
                  </a:lnTo>
                  <a:lnTo>
                    <a:pt x="0" y="16852"/>
                  </a:lnTo>
                  <a:lnTo>
                    <a:pt x="6781" y="23647"/>
                  </a:lnTo>
                  <a:lnTo>
                    <a:pt x="44259" y="23647"/>
                  </a:lnTo>
                  <a:lnTo>
                    <a:pt x="51053" y="16852"/>
                  </a:lnTo>
                  <a:lnTo>
                    <a:pt x="51053" y="0"/>
                  </a:lnTo>
                  <a:close/>
                </a:path>
              </a:pathLst>
            </a:custGeom>
            <a:solidFill>
              <a:srgbClr val="BDE75E"/>
            </a:solidFill>
          </p:spPr>
          <p:txBody>
            <a:bodyPr wrap="square" lIns="0" tIns="0" rIns="0" bIns="0" rtlCol="0"/>
            <a:lstStyle/>
            <a:p>
              <a:endParaRPr sz="1600">
                <a:latin typeface="Grammarsaurus" pitchFamily="2" charset="0"/>
              </a:endParaRPr>
            </a:p>
          </p:txBody>
        </p:sp>
        <p:sp>
          <p:nvSpPr>
            <p:cNvPr id="151" name="object 151"/>
            <p:cNvSpPr/>
            <p:nvPr/>
          </p:nvSpPr>
          <p:spPr>
            <a:xfrm>
              <a:off x="11341900" y="4399902"/>
              <a:ext cx="29845" cy="50165"/>
            </a:xfrm>
            <a:custGeom>
              <a:avLst/>
              <a:gdLst/>
              <a:ahLst/>
              <a:cxnLst/>
              <a:rect l="l" t="t" r="r" b="b"/>
              <a:pathLst>
                <a:path w="29845" h="50164">
                  <a:moveTo>
                    <a:pt x="29400" y="13030"/>
                  </a:moveTo>
                  <a:lnTo>
                    <a:pt x="15125" y="13030"/>
                  </a:lnTo>
                  <a:lnTo>
                    <a:pt x="10655" y="13030"/>
                  </a:lnTo>
                  <a:lnTo>
                    <a:pt x="7734" y="14452"/>
                  </a:lnTo>
                  <a:lnTo>
                    <a:pt x="7734" y="0"/>
                  </a:lnTo>
                  <a:lnTo>
                    <a:pt x="0" y="0"/>
                  </a:lnTo>
                  <a:lnTo>
                    <a:pt x="0" y="49618"/>
                  </a:lnTo>
                  <a:lnTo>
                    <a:pt x="7734" y="49618"/>
                  </a:lnTo>
                  <a:lnTo>
                    <a:pt x="7734" y="36677"/>
                  </a:lnTo>
                  <a:lnTo>
                    <a:pt x="22606" y="36677"/>
                  </a:lnTo>
                  <a:lnTo>
                    <a:pt x="29400" y="29883"/>
                  </a:lnTo>
                  <a:lnTo>
                    <a:pt x="29400" y="13030"/>
                  </a:lnTo>
                  <a:close/>
                </a:path>
              </a:pathLst>
            </a:custGeom>
            <a:solidFill>
              <a:srgbClr val="00DA80"/>
            </a:solidFill>
          </p:spPr>
          <p:txBody>
            <a:bodyPr wrap="square" lIns="0" tIns="0" rIns="0" bIns="0" rtlCol="0"/>
            <a:lstStyle/>
            <a:p>
              <a:endParaRPr sz="1600">
                <a:latin typeface="Grammarsaurus" pitchFamily="2" charset="0"/>
              </a:endParaRPr>
            </a:p>
          </p:txBody>
        </p:sp>
        <p:sp>
          <p:nvSpPr>
            <p:cNvPr id="152" name="object 152"/>
            <p:cNvSpPr/>
            <p:nvPr/>
          </p:nvSpPr>
          <p:spPr>
            <a:xfrm>
              <a:off x="11345773" y="4399902"/>
              <a:ext cx="4445" cy="50165"/>
            </a:xfrm>
            <a:custGeom>
              <a:avLst/>
              <a:gdLst/>
              <a:ahLst/>
              <a:cxnLst/>
              <a:rect l="l" t="t" r="r" b="b"/>
              <a:pathLst>
                <a:path w="4445" h="50164">
                  <a:moveTo>
                    <a:pt x="3873" y="0"/>
                  </a:moveTo>
                  <a:lnTo>
                    <a:pt x="0" y="0"/>
                  </a:lnTo>
                  <a:lnTo>
                    <a:pt x="0" y="49606"/>
                  </a:lnTo>
                  <a:lnTo>
                    <a:pt x="3873" y="49606"/>
                  </a:lnTo>
                  <a:lnTo>
                    <a:pt x="3873" y="0"/>
                  </a:lnTo>
                  <a:close/>
                </a:path>
              </a:pathLst>
            </a:custGeom>
            <a:solidFill>
              <a:srgbClr val="12B3B4"/>
            </a:solidFill>
          </p:spPr>
          <p:txBody>
            <a:bodyPr wrap="square" lIns="0" tIns="0" rIns="0" bIns="0" rtlCol="0"/>
            <a:lstStyle/>
            <a:p>
              <a:endParaRPr sz="1600">
                <a:latin typeface="Grammarsaurus" pitchFamily="2" charset="0"/>
              </a:endParaRPr>
            </a:p>
          </p:txBody>
        </p:sp>
        <p:sp>
          <p:nvSpPr>
            <p:cNvPr id="153" name="object 153"/>
            <p:cNvSpPr/>
            <p:nvPr/>
          </p:nvSpPr>
          <p:spPr>
            <a:xfrm>
              <a:off x="11325029" y="4357359"/>
              <a:ext cx="41910" cy="46990"/>
            </a:xfrm>
            <a:custGeom>
              <a:avLst/>
              <a:gdLst/>
              <a:ahLst/>
              <a:cxnLst/>
              <a:rect l="l" t="t" r="r" b="b"/>
              <a:pathLst>
                <a:path w="41909" h="46989">
                  <a:moveTo>
                    <a:pt x="23545" y="0"/>
                  </a:moveTo>
                  <a:lnTo>
                    <a:pt x="17932" y="0"/>
                  </a:lnTo>
                  <a:lnTo>
                    <a:pt x="15252" y="1066"/>
                  </a:lnTo>
                  <a:lnTo>
                    <a:pt x="11810" y="4267"/>
                  </a:lnTo>
                  <a:lnTo>
                    <a:pt x="4965" y="4241"/>
                  </a:lnTo>
                  <a:lnTo>
                    <a:pt x="0" y="9207"/>
                  </a:lnTo>
                  <a:lnTo>
                    <a:pt x="0" y="25666"/>
                  </a:lnTo>
                  <a:lnTo>
                    <a:pt x="1633" y="33729"/>
                  </a:lnTo>
                  <a:lnTo>
                    <a:pt x="6083" y="40322"/>
                  </a:lnTo>
                  <a:lnTo>
                    <a:pt x="12676" y="44772"/>
                  </a:lnTo>
                  <a:lnTo>
                    <a:pt x="20739" y="46405"/>
                  </a:lnTo>
                  <a:lnTo>
                    <a:pt x="28801" y="44772"/>
                  </a:lnTo>
                  <a:lnTo>
                    <a:pt x="35394" y="40322"/>
                  </a:lnTo>
                  <a:lnTo>
                    <a:pt x="39845" y="33729"/>
                  </a:lnTo>
                  <a:lnTo>
                    <a:pt x="41478" y="25666"/>
                  </a:lnTo>
                  <a:lnTo>
                    <a:pt x="41478" y="9207"/>
                  </a:lnTo>
                  <a:lnTo>
                    <a:pt x="36525" y="4241"/>
                  </a:lnTo>
                  <a:lnTo>
                    <a:pt x="30429" y="4241"/>
                  </a:lnTo>
                  <a:lnTo>
                    <a:pt x="29667" y="4267"/>
                  </a:lnTo>
                  <a:lnTo>
                    <a:pt x="26238" y="1066"/>
                  </a:lnTo>
                  <a:lnTo>
                    <a:pt x="23545" y="0"/>
                  </a:lnTo>
                  <a:close/>
                </a:path>
              </a:pathLst>
            </a:custGeom>
            <a:solidFill>
              <a:srgbClr val="FF8558"/>
            </a:solidFill>
          </p:spPr>
          <p:txBody>
            <a:bodyPr wrap="square" lIns="0" tIns="0" rIns="0" bIns="0" rtlCol="0"/>
            <a:lstStyle/>
            <a:p>
              <a:endParaRPr sz="1600">
                <a:latin typeface="Grammarsaurus" pitchFamily="2" charset="0"/>
              </a:endParaRPr>
            </a:p>
          </p:txBody>
        </p:sp>
        <p:sp>
          <p:nvSpPr>
            <p:cNvPr id="154" name="object 154"/>
            <p:cNvSpPr/>
            <p:nvPr/>
          </p:nvSpPr>
          <p:spPr>
            <a:xfrm>
              <a:off x="11314468" y="4445634"/>
              <a:ext cx="132080" cy="8255"/>
            </a:xfrm>
            <a:custGeom>
              <a:avLst/>
              <a:gdLst/>
              <a:ahLst/>
              <a:cxnLst/>
              <a:rect l="l" t="t" r="r" b="b"/>
              <a:pathLst>
                <a:path w="132079" h="8254">
                  <a:moveTo>
                    <a:pt x="131965" y="0"/>
                  </a:moveTo>
                  <a:lnTo>
                    <a:pt x="0" y="0"/>
                  </a:lnTo>
                  <a:lnTo>
                    <a:pt x="0" y="7734"/>
                  </a:lnTo>
                  <a:lnTo>
                    <a:pt x="131965" y="7734"/>
                  </a:lnTo>
                  <a:lnTo>
                    <a:pt x="131965" y="0"/>
                  </a:lnTo>
                  <a:close/>
                </a:path>
              </a:pathLst>
            </a:custGeom>
            <a:solidFill>
              <a:srgbClr val="BDE75E"/>
            </a:solidFill>
          </p:spPr>
          <p:txBody>
            <a:bodyPr wrap="square" lIns="0" tIns="0" rIns="0" bIns="0" rtlCol="0"/>
            <a:lstStyle/>
            <a:p>
              <a:endParaRPr sz="1600">
                <a:latin typeface="Grammarsaurus" pitchFamily="2" charset="0"/>
              </a:endParaRPr>
            </a:p>
          </p:txBody>
        </p:sp>
        <p:sp>
          <p:nvSpPr>
            <p:cNvPr id="155" name="object 155"/>
            <p:cNvSpPr/>
            <p:nvPr/>
          </p:nvSpPr>
          <p:spPr>
            <a:xfrm>
              <a:off x="11380457" y="4445634"/>
              <a:ext cx="66040" cy="8255"/>
            </a:xfrm>
            <a:custGeom>
              <a:avLst/>
              <a:gdLst/>
              <a:ahLst/>
              <a:cxnLst/>
              <a:rect l="l" t="t" r="r" b="b"/>
              <a:pathLst>
                <a:path w="66040" h="8254">
                  <a:moveTo>
                    <a:pt x="65976" y="0"/>
                  </a:moveTo>
                  <a:lnTo>
                    <a:pt x="0" y="0"/>
                  </a:lnTo>
                  <a:lnTo>
                    <a:pt x="0" y="7734"/>
                  </a:lnTo>
                  <a:lnTo>
                    <a:pt x="65976" y="7734"/>
                  </a:lnTo>
                  <a:lnTo>
                    <a:pt x="65976" y="0"/>
                  </a:lnTo>
                  <a:close/>
                </a:path>
              </a:pathLst>
            </a:custGeom>
            <a:solidFill>
              <a:srgbClr val="00DA80"/>
            </a:solidFill>
          </p:spPr>
          <p:txBody>
            <a:bodyPr wrap="square" lIns="0" tIns="0" rIns="0" bIns="0" rtlCol="0"/>
            <a:lstStyle/>
            <a:p>
              <a:endParaRPr sz="1600">
                <a:latin typeface="Grammarsaurus" pitchFamily="2" charset="0"/>
              </a:endParaRPr>
            </a:p>
          </p:txBody>
        </p:sp>
        <p:sp>
          <p:nvSpPr>
            <p:cNvPr id="156" name="object 156"/>
            <p:cNvSpPr/>
            <p:nvPr/>
          </p:nvSpPr>
          <p:spPr>
            <a:xfrm>
              <a:off x="11329023" y="4337811"/>
              <a:ext cx="33655" cy="15875"/>
            </a:xfrm>
            <a:custGeom>
              <a:avLst/>
              <a:gdLst/>
              <a:ahLst/>
              <a:cxnLst/>
              <a:rect l="l" t="t" r="r" b="b"/>
              <a:pathLst>
                <a:path w="33654" h="15875">
                  <a:moveTo>
                    <a:pt x="7734" y="7721"/>
                  </a:moveTo>
                  <a:lnTo>
                    <a:pt x="0" y="7721"/>
                  </a:lnTo>
                  <a:lnTo>
                    <a:pt x="0" y="15468"/>
                  </a:lnTo>
                  <a:lnTo>
                    <a:pt x="7734" y="15468"/>
                  </a:lnTo>
                  <a:lnTo>
                    <a:pt x="7734" y="7721"/>
                  </a:lnTo>
                  <a:close/>
                </a:path>
                <a:path w="33654" h="15875">
                  <a:moveTo>
                    <a:pt x="20612" y="0"/>
                  </a:moveTo>
                  <a:lnTo>
                    <a:pt x="12877" y="0"/>
                  </a:lnTo>
                  <a:lnTo>
                    <a:pt x="12877" y="7734"/>
                  </a:lnTo>
                  <a:lnTo>
                    <a:pt x="20612" y="7734"/>
                  </a:lnTo>
                  <a:lnTo>
                    <a:pt x="20612" y="0"/>
                  </a:lnTo>
                  <a:close/>
                </a:path>
                <a:path w="33654" h="15875">
                  <a:moveTo>
                    <a:pt x="33502" y="7721"/>
                  </a:moveTo>
                  <a:lnTo>
                    <a:pt x="25768" y="7721"/>
                  </a:lnTo>
                  <a:lnTo>
                    <a:pt x="25768" y="15468"/>
                  </a:lnTo>
                  <a:lnTo>
                    <a:pt x="33502" y="15468"/>
                  </a:lnTo>
                  <a:lnTo>
                    <a:pt x="33502" y="7721"/>
                  </a:lnTo>
                  <a:close/>
                </a:path>
              </a:pathLst>
            </a:custGeom>
            <a:solidFill>
              <a:srgbClr val="FFEB29"/>
            </a:solidFill>
          </p:spPr>
          <p:txBody>
            <a:bodyPr wrap="square" lIns="0" tIns="0" rIns="0" bIns="0" rtlCol="0"/>
            <a:lstStyle/>
            <a:p>
              <a:endParaRPr sz="1600">
                <a:latin typeface="Grammarsaurus" pitchFamily="2" charset="0"/>
              </a:endParaRPr>
            </a:p>
          </p:txBody>
        </p:sp>
        <p:sp>
          <p:nvSpPr>
            <p:cNvPr id="157" name="object 157"/>
            <p:cNvSpPr/>
            <p:nvPr/>
          </p:nvSpPr>
          <p:spPr>
            <a:xfrm>
              <a:off x="11345773" y="4337811"/>
              <a:ext cx="17145" cy="15875"/>
            </a:xfrm>
            <a:custGeom>
              <a:avLst/>
              <a:gdLst/>
              <a:ahLst/>
              <a:cxnLst/>
              <a:rect l="l" t="t" r="r" b="b"/>
              <a:pathLst>
                <a:path w="17145" h="15875">
                  <a:moveTo>
                    <a:pt x="3873" y="0"/>
                  </a:moveTo>
                  <a:lnTo>
                    <a:pt x="0" y="0"/>
                  </a:lnTo>
                  <a:lnTo>
                    <a:pt x="0" y="7734"/>
                  </a:lnTo>
                  <a:lnTo>
                    <a:pt x="3873" y="7734"/>
                  </a:lnTo>
                  <a:lnTo>
                    <a:pt x="3873" y="0"/>
                  </a:lnTo>
                  <a:close/>
                </a:path>
                <a:path w="17145" h="15875">
                  <a:moveTo>
                    <a:pt x="16751" y="7721"/>
                  </a:moveTo>
                  <a:lnTo>
                    <a:pt x="9017" y="7721"/>
                  </a:lnTo>
                  <a:lnTo>
                    <a:pt x="9017" y="15468"/>
                  </a:lnTo>
                  <a:lnTo>
                    <a:pt x="16751" y="15468"/>
                  </a:lnTo>
                  <a:lnTo>
                    <a:pt x="16751" y="7721"/>
                  </a:lnTo>
                  <a:close/>
                </a:path>
              </a:pathLst>
            </a:custGeom>
            <a:solidFill>
              <a:srgbClr val="EBBD00"/>
            </a:solidFill>
          </p:spPr>
          <p:txBody>
            <a:bodyPr wrap="square" lIns="0" tIns="0" rIns="0" bIns="0" rtlCol="0"/>
            <a:lstStyle/>
            <a:p>
              <a:endParaRPr sz="1600">
                <a:latin typeface="Grammarsaurus" pitchFamily="2" charset="0"/>
              </a:endParaRPr>
            </a:p>
          </p:txBody>
        </p:sp>
        <p:sp>
          <p:nvSpPr>
            <p:cNvPr id="158" name="object 158"/>
            <p:cNvSpPr/>
            <p:nvPr/>
          </p:nvSpPr>
          <p:spPr>
            <a:xfrm>
              <a:off x="11345780" y="4357359"/>
              <a:ext cx="20955" cy="46990"/>
            </a:xfrm>
            <a:custGeom>
              <a:avLst/>
              <a:gdLst/>
              <a:ahLst/>
              <a:cxnLst/>
              <a:rect l="l" t="t" r="r" b="b"/>
              <a:pathLst>
                <a:path w="20954" h="46989">
                  <a:moveTo>
                    <a:pt x="2806" y="0"/>
                  </a:moveTo>
                  <a:lnTo>
                    <a:pt x="0" y="0"/>
                  </a:lnTo>
                  <a:lnTo>
                    <a:pt x="0" y="46393"/>
                  </a:lnTo>
                  <a:lnTo>
                    <a:pt x="8055" y="44761"/>
                  </a:lnTo>
                  <a:lnTo>
                    <a:pt x="14644" y="40316"/>
                  </a:lnTo>
                  <a:lnTo>
                    <a:pt x="19093" y="33727"/>
                  </a:lnTo>
                  <a:lnTo>
                    <a:pt x="20726" y="25666"/>
                  </a:lnTo>
                  <a:lnTo>
                    <a:pt x="20726" y="9207"/>
                  </a:lnTo>
                  <a:lnTo>
                    <a:pt x="15773" y="4241"/>
                  </a:lnTo>
                  <a:lnTo>
                    <a:pt x="8928" y="4267"/>
                  </a:lnTo>
                  <a:lnTo>
                    <a:pt x="5486" y="1054"/>
                  </a:lnTo>
                  <a:lnTo>
                    <a:pt x="2806" y="0"/>
                  </a:lnTo>
                  <a:close/>
                </a:path>
              </a:pathLst>
            </a:custGeom>
            <a:solidFill>
              <a:srgbClr val="FF6278"/>
            </a:solidFill>
          </p:spPr>
          <p:txBody>
            <a:bodyPr wrap="square" lIns="0" tIns="0" rIns="0" bIns="0" rtlCol="0"/>
            <a:lstStyle/>
            <a:p>
              <a:endParaRPr sz="1600">
                <a:latin typeface="Grammarsaurus" pitchFamily="2" charset="0"/>
              </a:endParaRPr>
            </a:p>
          </p:txBody>
        </p:sp>
        <p:sp>
          <p:nvSpPr>
            <p:cNvPr id="159" name="object 159"/>
            <p:cNvSpPr/>
            <p:nvPr/>
          </p:nvSpPr>
          <p:spPr>
            <a:xfrm>
              <a:off x="11326181" y="4356606"/>
              <a:ext cx="39370" cy="46355"/>
            </a:xfrm>
            <a:custGeom>
              <a:avLst/>
              <a:gdLst/>
              <a:ahLst/>
              <a:cxnLst/>
              <a:rect l="l" t="t" r="r" b="b"/>
              <a:pathLst>
                <a:path w="39370" h="46354">
                  <a:moveTo>
                    <a:pt x="10668" y="6083"/>
                  </a:moveTo>
                  <a:lnTo>
                    <a:pt x="13893" y="3035"/>
                  </a:lnTo>
                  <a:lnTo>
                    <a:pt x="17094" y="0"/>
                  </a:lnTo>
                  <a:lnTo>
                    <a:pt x="22085" y="0"/>
                  </a:lnTo>
                  <a:lnTo>
                    <a:pt x="25285" y="3035"/>
                  </a:lnTo>
                  <a:lnTo>
                    <a:pt x="28511" y="6083"/>
                  </a:lnTo>
                  <a:lnTo>
                    <a:pt x="28702" y="6032"/>
                  </a:lnTo>
                  <a:lnTo>
                    <a:pt x="33997" y="4622"/>
                  </a:lnTo>
                  <a:lnTo>
                    <a:pt x="39179" y="8674"/>
                  </a:lnTo>
                  <a:lnTo>
                    <a:pt x="39179" y="14236"/>
                  </a:lnTo>
                  <a:lnTo>
                    <a:pt x="39179" y="26428"/>
                  </a:lnTo>
                  <a:lnTo>
                    <a:pt x="37641" y="34168"/>
                  </a:lnTo>
                  <a:lnTo>
                    <a:pt x="33445" y="40486"/>
                  </a:lnTo>
                  <a:lnTo>
                    <a:pt x="27220" y="44743"/>
                  </a:lnTo>
                  <a:lnTo>
                    <a:pt x="19596" y="46304"/>
                  </a:lnTo>
                  <a:lnTo>
                    <a:pt x="11969" y="44743"/>
                  </a:lnTo>
                  <a:lnTo>
                    <a:pt x="5740" y="40486"/>
                  </a:lnTo>
                  <a:lnTo>
                    <a:pt x="1540" y="34168"/>
                  </a:lnTo>
                  <a:lnTo>
                    <a:pt x="0" y="26428"/>
                  </a:lnTo>
                  <a:lnTo>
                    <a:pt x="0" y="14236"/>
                  </a:lnTo>
                  <a:lnTo>
                    <a:pt x="0" y="8674"/>
                  </a:lnTo>
                  <a:lnTo>
                    <a:pt x="5181" y="4622"/>
                  </a:lnTo>
                  <a:lnTo>
                    <a:pt x="10477" y="6032"/>
                  </a:lnTo>
                  <a:lnTo>
                    <a:pt x="10668" y="6083"/>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0" name="object 160"/>
            <p:cNvSpPr/>
            <p:nvPr/>
          </p:nvSpPr>
          <p:spPr>
            <a:xfrm>
              <a:off x="11320533" y="4412044"/>
              <a:ext cx="25400" cy="24130"/>
            </a:xfrm>
            <a:custGeom>
              <a:avLst/>
              <a:gdLst/>
              <a:ahLst/>
              <a:cxnLst/>
              <a:rect l="l" t="t" r="r" b="b"/>
              <a:pathLst>
                <a:path w="25400" h="24129">
                  <a:moveTo>
                    <a:pt x="13157" y="23875"/>
                  </a:moveTo>
                  <a:lnTo>
                    <a:pt x="25311" y="23875"/>
                  </a:lnTo>
                  <a:lnTo>
                    <a:pt x="25311" y="16890"/>
                  </a:lnTo>
                  <a:lnTo>
                    <a:pt x="25311" y="7556"/>
                  </a:lnTo>
                  <a:lnTo>
                    <a:pt x="19430" y="0"/>
                  </a:lnTo>
                  <a:lnTo>
                    <a:pt x="12166" y="0"/>
                  </a:lnTo>
                  <a:lnTo>
                    <a:pt x="0" y="0"/>
                  </a:lnTo>
                  <a:lnTo>
                    <a:pt x="0" y="6984"/>
                  </a:lnTo>
                  <a:lnTo>
                    <a:pt x="0" y="16306"/>
                  </a:lnTo>
                  <a:lnTo>
                    <a:pt x="5892" y="23875"/>
                  </a:lnTo>
                  <a:lnTo>
                    <a:pt x="13157"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1" name="object 161"/>
            <p:cNvSpPr/>
            <p:nvPr/>
          </p:nvSpPr>
          <p:spPr>
            <a:xfrm>
              <a:off x="11345853" y="4412044"/>
              <a:ext cx="24765" cy="24130"/>
            </a:xfrm>
            <a:custGeom>
              <a:avLst/>
              <a:gdLst/>
              <a:ahLst/>
              <a:cxnLst/>
              <a:rect l="l" t="t" r="r" b="b"/>
              <a:pathLst>
                <a:path w="24765" h="24129">
                  <a:moveTo>
                    <a:pt x="11874" y="23875"/>
                  </a:moveTo>
                  <a:lnTo>
                    <a:pt x="0" y="23875"/>
                  </a:lnTo>
                  <a:lnTo>
                    <a:pt x="0" y="16890"/>
                  </a:lnTo>
                  <a:lnTo>
                    <a:pt x="0" y="7556"/>
                  </a:lnTo>
                  <a:lnTo>
                    <a:pt x="5740" y="0"/>
                  </a:lnTo>
                  <a:lnTo>
                    <a:pt x="12839" y="0"/>
                  </a:lnTo>
                  <a:lnTo>
                    <a:pt x="24714" y="0"/>
                  </a:lnTo>
                  <a:lnTo>
                    <a:pt x="24714" y="6984"/>
                  </a:lnTo>
                  <a:lnTo>
                    <a:pt x="24714" y="16306"/>
                  </a:lnTo>
                  <a:lnTo>
                    <a:pt x="18961" y="23875"/>
                  </a:lnTo>
                  <a:lnTo>
                    <a:pt x="11874"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2" name="object 162"/>
            <p:cNvSpPr/>
            <p:nvPr/>
          </p:nvSpPr>
          <p:spPr>
            <a:xfrm>
              <a:off x="11341906"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63" name="object 163"/>
            <p:cNvSpPr/>
            <p:nvPr/>
          </p:nvSpPr>
          <p:spPr>
            <a:xfrm>
              <a:off x="11349639"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64" name="object 164"/>
            <p:cNvSpPr/>
            <p:nvPr/>
          </p:nvSpPr>
          <p:spPr>
            <a:xfrm>
              <a:off x="11341906" y="4436562"/>
              <a:ext cx="0" cy="9525"/>
            </a:xfrm>
            <a:custGeom>
              <a:avLst/>
              <a:gdLst/>
              <a:ahLst/>
              <a:cxnLst/>
              <a:rect l="l" t="t" r="r" b="b"/>
              <a:pathLst>
                <a:path h="9525">
                  <a:moveTo>
                    <a:pt x="0" y="0"/>
                  </a:moveTo>
                  <a:lnTo>
                    <a:pt x="0" y="9067"/>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65" name="object 165"/>
            <p:cNvSpPr/>
            <p:nvPr/>
          </p:nvSpPr>
          <p:spPr>
            <a:xfrm>
              <a:off x="11349639" y="4435920"/>
              <a:ext cx="0" cy="10160"/>
            </a:xfrm>
            <a:custGeom>
              <a:avLst/>
              <a:gdLst/>
              <a:ahLst/>
              <a:cxnLst/>
              <a:rect l="l" t="t" r="r" b="b"/>
              <a:pathLst>
                <a:path h="10160">
                  <a:moveTo>
                    <a:pt x="0" y="0"/>
                  </a:moveTo>
                  <a:lnTo>
                    <a:pt x="0" y="9702"/>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66" name="object 166"/>
            <p:cNvSpPr/>
            <p:nvPr/>
          </p:nvSpPr>
          <p:spPr>
            <a:xfrm>
              <a:off x="11314471" y="4445629"/>
              <a:ext cx="132080" cy="8255"/>
            </a:xfrm>
            <a:custGeom>
              <a:avLst/>
              <a:gdLst/>
              <a:ahLst/>
              <a:cxnLst/>
              <a:rect l="l" t="t" r="r" b="b"/>
              <a:pathLst>
                <a:path w="132079" h="8254">
                  <a:moveTo>
                    <a:pt x="0" y="0"/>
                  </a:moveTo>
                  <a:lnTo>
                    <a:pt x="131965" y="0"/>
                  </a:lnTo>
                  <a:lnTo>
                    <a:pt x="131965"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7" name="object 167"/>
            <p:cNvSpPr/>
            <p:nvPr/>
          </p:nvSpPr>
          <p:spPr>
            <a:xfrm>
              <a:off x="11329019"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8" name="object 168"/>
            <p:cNvSpPr/>
            <p:nvPr/>
          </p:nvSpPr>
          <p:spPr>
            <a:xfrm>
              <a:off x="11341535" y="4337806"/>
              <a:ext cx="8255" cy="8255"/>
            </a:xfrm>
            <a:custGeom>
              <a:avLst/>
              <a:gdLst/>
              <a:ahLst/>
              <a:cxnLst/>
              <a:rect l="l" t="t" r="r" b="b"/>
              <a:pathLst>
                <a:path w="8254" h="8254">
                  <a:moveTo>
                    <a:pt x="0" y="0"/>
                  </a:moveTo>
                  <a:lnTo>
                    <a:pt x="8102" y="0"/>
                  </a:lnTo>
                  <a:lnTo>
                    <a:pt x="8102" y="8102"/>
                  </a:lnTo>
                  <a:lnTo>
                    <a:pt x="0" y="8102"/>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69" name="object 169"/>
            <p:cNvSpPr/>
            <p:nvPr/>
          </p:nvSpPr>
          <p:spPr>
            <a:xfrm>
              <a:off x="11354792"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0" name="object 170"/>
            <p:cNvSpPr/>
            <p:nvPr/>
          </p:nvSpPr>
          <p:spPr>
            <a:xfrm>
              <a:off x="11395777" y="4356606"/>
              <a:ext cx="39370" cy="46355"/>
            </a:xfrm>
            <a:custGeom>
              <a:avLst/>
              <a:gdLst/>
              <a:ahLst/>
              <a:cxnLst/>
              <a:rect l="l" t="t" r="r" b="b"/>
              <a:pathLst>
                <a:path w="39370" h="46354">
                  <a:moveTo>
                    <a:pt x="10668" y="6083"/>
                  </a:moveTo>
                  <a:lnTo>
                    <a:pt x="13893" y="3035"/>
                  </a:lnTo>
                  <a:lnTo>
                    <a:pt x="17094" y="0"/>
                  </a:lnTo>
                  <a:lnTo>
                    <a:pt x="22085" y="0"/>
                  </a:lnTo>
                  <a:lnTo>
                    <a:pt x="25285" y="3035"/>
                  </a:lnTo>
                  <a:lnTo>
                    <a:pt x="28511" y="6083"/>
                  </a:lnTo>
                  <a:lnTo>
                    <a:pt x="28702" y="6032"/>
                  </a:lnTo>
                  <a:lnTo>
                    <a:pt x="33997" y="4622"/>
                  </a:lnTo>
                  <a:lnTo>
                    <a:pt x="39179" y="8674"/>
                  </a:lnTo>
                  <a:lnTo>
                    <a:pt x="39179" y="14236"/>
                  </a:lnTo>
                  <a:lnTo>
                    <a:pt x="39179" y="26428"/>
                  </a:lnTo>
                  <a:lnTo>
                    <a:pt x="37641" y="34168"/>
                  </a:lnTo>
                  <a:lnTo>
                    <a:pt x="33445" y="40486"/>
                  </a:lnTo>
                  <a:lnTo>
                    <a:pt x="27220" y="44743"/>
                  </a:lnTo>
                  <a:lnTo>
                    <a:pt x="19596" y="46304"/>
                  </a:lnTo>
                  <a:lnTo>
                    <a:pt x="11969" y="44743"/>
                  </a:lnTo>
                  <a:lnTo>
                    <a:pt x="5740" y="40486"/>
                  </a:lnTo>
                  <a:lnTo>
                    <a:pt x="1540" y="34168"/>
                  </a:lnTo>
                  <a:lnTo>
                    <a:pt x="0" y="26428"/>
                  </a:lnTo>
                  <a:lnTo>
                    <a:pt x="0" y="14236"/>
                  </a:lnTo>
                  <a:lnTo>
                    <a:pt x="0" y="8674"/>
                  </a:lnTo>
                  <a:lnTo>
                    <a:pt x="5181" y="4622"/>
                  </a:lnTo>
                  <a:lnTo>
                    <a:pt x="10477" y="6032"/>
                  </a:lnTo>
                  <a:lnTo>
                    <a:pt x="10668" y="6083"/>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1" name="object 171"/>
            <p:cNvSpPr/>
            <p:nvPr/>
          </p:nvSpPr>
          <p:spPr>
            <a:xfrm>
              <a:off x="11390128" y="4412044"/>
              <a:ext cx="25400" cy="24130"/>
            </a:xfrm>
            <a:custGeom>
              <a:avLst/>
              <a:gdLst/>
              <a:ahLst/>
              <a:cxnLst/>
              <a:rect l="l" t="t" r="r" b="b"/>
              <a:pathLst>
                <a:path w="25400" h="24129">
                  <a:moveTo>
                    <a:pt x="13157" y="23875"/>
                  </a:moveTo>
                  <a:lnTo>
                    <a:pt x="25311" y="23875"/>
                  </a:lnTo>
                  <a:lnTo>
                    <a:pt x="25311" y="16890"/>
                  </a:lnTo>
                  <a:lnTo>
                    <a:pt x="25311" y="7556"/>
                  </a:lnTo>
                  <a:lnTo>
                    <a:pt x="19430" y="0"/>
                  </a:lnTo>
                  <a:lnTo>
                    <a:pt x="12166" y="0"/>
                  </a:lnTo>
                  <a:lnTo>
                    <a:pt x="0" y="0"/>
                  </a:lnTo>
                  <a:lnTo>
                    <a:pt x="0" y="6984"/>
                  </a:lnTo>
                  <a:lnTo>
                    <a:pt x="0" y="16306"/>
                  </a:lnTo>
                  <a:lnTo>
                    <a:pt x="5892" y="23875"/>
                  </a:lnTo>
                  <a:lnTo>
                    <a:pt x="13157"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2" name="object 172"/>
            <p:cNvSpPr/>
            <p:nvPr/>
          </p:nvSpPr>
          <p:spPr>
            <a:xfrm>
              <a:off x="11415447" y="4412044"/>
              <a:ext cx="24765" cy="24130"/>
            </a:xfrm>
            <a:custGeom>
              <a:avLst/>
              <a:gdLst/>
              <a:ahLst/>
              <a:cxnLst/>
              <a:rect l="l" t="t" r="r" b="b"/>
              <a:pathLst>
                <a:path w="24765" h="24129">
                  <a:moveTo>
                    <a:pt x="11874" y="23875"/>
                  </a:moveTo>
                  <a:lnTo>
                    <a:pt x="0" y="23875"/>
                  </a:lnTo>
                  <a:lnTo>
                    <a:pt x="0" y="16890"/>
                  </a:lnTo>
                  <a:lnTo>
                    <a:pt x="0" y="7556"/>
                  </a:lnTo>
                  <a:lnTo>
                    <a:pt x="5740" y="0"/>
                  </a:lnTo>
                  <a:lnTo>
                    <a:pt x="12839" y="0"/>
                  </a:lnTo>
                  <a:lnTo>
                    <a:pt x="24726" y="0"/>
                  </a:lnTo>
                  <a:lnTo>
                    <a:pt x="24726" y="6984"/>
                  </a:lnTo>
                  <a:lnTo>
                    <a:pt x="24726" y="16306"/>
                  </a:lnTo>
                  <a:lnTo>
                    <a:pt x="18961" y="23875"/>
                  </a:lnTo>
                  <a:lnTo>
                    <a:pt x="11874" y="23875"/>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3" name="object 173"/>
            <p:cNvSpPr/>
            <p:nvPr/>
          </p:nvSpPr>
          <p:spPr>
            <a:xfrm>
              <a:off x="11411500"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74" name="object 174"/>
            <p:cNvSpPr/>
            <p:nvPr/>
          </p:nvSpPr>
          <p:spPr>
            <a:xfrm>
              <a:off x="11419234" y="4401889"/>
              <a:ext cx="0" cy="15875"/>
            </a:xfrm>
            <a:custGeom>
              <a:avLst/>
              <a:gdLst/>
              <a:ahLst/>
              <a:cxnLst/>
              <a:rect l="l" t="t" r="r" b="b"/>
              <a:pathLst>
                <a:path h="15875">
                  <a:moveTo>
                    <a:pt x="0" y="0"/>
                  </a:moveTo>
                  <a:lnTo>
                    <a:pt x="0" y="15849"/>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75" name="object 175"/>
            <p:cNvSpPr/>
            <p:nvPr/>
          </p:nvSpPr>
          <p:spPr>
            <a:xfrm>
              <a:off x="11411500" y="4436562"/>
              <a:ext cx="0" cy="9525"/>
            </a:xfrm>
            <a:custGeom>
              <a:avLst/>
              <a:gdLst/>
              <a:ahLst/>
              <a:cxnLst/>
              <a:rect l="l" t="t" r="r" b="b"/>
              <a:pathLst>
                <a:path h="9525">
                  <a:moveTo>
                    <a:pt x="0" y="0"/>
                  </a:moveTo>
                  <a:lnTo>
                    <a:pt x="0" y="9067"/>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76" name="object 176"/>
            <p:cNvSpPr/>
            <p:nvPr/>
          </p:nvSpPr>
          <p:spPr>
            <a:xfrm>
              <a:off x="11419234" y="4435920"/>
              <a:ext cx="0" cy="10160"/>
            </a:xfrm>
            <a:custGeom>
              <a:avLst/>
              <a:gdLst/>
              <a:ahLst/>
              <a:cxnLst/>
              <a:rect l="l" t="t" r="r" b="b"/>
              <a:pathLst>
                <a:path h="10160">
                  <a:moveTo>
                    <a:pt x="0" y="0"/>
                  </a:moveTo>
                  <a:lnTo>
                    <a:pt x="0" y="9702"/>
                  </a:lnTo>
                </a:path>
              </a:pathLst>
            </a:custGeom>
            <a:ln w="3175">
              <a:solidFill>
                <a:srgbClr val="000000"/>
              </a:solidFill>
            </a:ln>
          </p:spPr>
          <p:txBody>
            <a:bodyPr wrap="square" lIns="0" tIns="0" rIns="0" bIns="0" rtlCol="0"/>
            <a:lstStyle/>
            <a:p>
              <a:endParaRPr sz="1600">
                <a:latin typeface="Grammarsaurus" pitchFamily="2" charset="0"/>
              </a:endParaRPr>
            </a:p>
          </p:txBody>
        </p:sp>
        <p:sp>
          <p:nvSpPr>
            <p:cNvPr id="177" name="object 177"/>
            <p:cNvSpPr/>
            <p:nvPr/>
          </p:nvSpPr>
          <p:spPr>
            <a:xfrm>
              <a:off x="11398615"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8" name="object 178"/>
            <p:cNvSpPr/>
            <p:nvPr/>
          </p:nvSpPr>
          <p:spPr>
            <a:xfrm>
              <a:off x="11411131" y="4337806"/>
              <a:ext cx="8255" cy="8255"/>
            </a:xfrm>
            <a:custGeom>
              <a:avLst/>
              <a:gdLst/>
              <a:ahLst/>
              <a:cxnLst/>
              <a:rect l="l" t="t" r="r" b="b"/>
              <a:pathLst>
                <a:path w="8254" h="8254">
                  <a:moveTo>
                    <a:pt x="0" y="0"/>
                  </a:moveTo>
                  <a:lnTo>
                    <a:pt x="8102" y="0"/>
                  </a:lnTo>
                  <a:lnTo>
                    <a:pt x="8102" y="8102"/>
                  </a:lnTo>
                  <a:lnTo>
                    <a:pt x="0" y="8102"/>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sp>
          <p:nvSpPr>
            <p:cNvPr id="179" name="object 179"/>
            <p:cNvSpPr/>
            <p:nvPr/>
          </p:nvSpPr>
          <p:spPr>
            <a:xfrm>
              <a:off x="11424389" y="4345538"/>
              <a:ext cx="8255" cy="8255"/>
            </a:xfrm>
            <a:custGeom>
              <a:avLst/>
              <a:gdLst/>
              <a:ahLst/>
              <a:cxnLst/>
              <a:rect l="l" t="t" r="r" b="b"/>
              <a:pathLst>
                <a:path w="8254" h="8254">
                  <a:moveTo>
                    <a:pt x="0" y="0"/>
                  </a:moveTo>
                  <a:lnTo>
                    <a:pt x="7734" y="0"/>
                  </a:lnTo>
                  <a:lnTo>
                    <a:pt x="7734" y="7734"/>
                  </a:lnTo>
                  <a:lnTo>
                    <a:pt x="0" y="7734"/>
                  </a:lnTo>
                  <a:lnTo>
                    <a:pt x="0" y="0"/>
                  </a:lnTo>
                  <a:close/>
                </a:path>
              </a:pathLst>
            </a:custGeom>
            <a:ln w="3175">
              <a:solidFill>
                <a:srgbClr val="000000"/>
              </a:solidFill>
            </a:ln>
          </p:spPr>
          <p:txBody>
            <a:bodyPr wrap="square" lIns="0" tIns="0" rIns="0" bIns="0" rtlCol="0"/>
            <a:lstStyle/>
            <a:p>
              <a:endParaRPr sz="1600">
                <a:latin typeface="Grammarsaurus" pitchFamily="2" charset="0"/>
              </a:endParaRPr>
            </a:p>
          </p:txBody>
        </p:sp>
        <p:pic>
          <p:nvPicPr>
            <p:cNvPr id="180" name="object 180"/>
            <p:cNvPicPr/>
            <p:nvPr/>
          </p:nvPicPr>
          <p:blipFill>
            <a:blip r:embed="rId20" cstate="print"/>
            <a:stretch>
              <a:fillRect/>
            </a:stretch>
          </p:blipFill>
          <p:spPr>
            <a:xfrm>
              <a:off x="11317667" y="4467475"/>
              <a:ext cx="75594" cy="116345"/>
            </a:xfrm>
            <a:prstGeom prst="rect">
              <a:avLst/>
            </a:prstGeom>
          </p:spPr>
        </p:pic>
        <p:pic>
          <p:nvPicPr>
            <p:cNvPr id="181" name="object 181"/>
            <p:cNvPicPr/>
            <p:nvPr/>
          </p:nvPicPr>
          <p:blipFill>
            <a:blip r:embed="rId12" cstate="print"/>
            <a:stretch>
              <a:fillRect/>
            </a:stretch>
          </p:blipFill>
          <p:spPr>
            <a:xfrm>
              <a:off x="11368899" y="4514570"/>
              <a:ext cx="7569" cy="5613"/>
            </a:xfrm>
            <a:prstGeom prst="rect">
              <a:avLst/>
            </a:prstGeom>
          </p:spPr>
        </p:pic>
        <p:sp>
          <p:nvSpPr>
            <p:cNvPr id="182" name="object 182"/>
            <p:cNvSpPr/>
            <p:nvPr/>
          </p:nvSpPr>
          <p:spPr>
            <a:xfrm>
              <a:off x="11357318" y="4513554"/>
              <a:ext cx="19685" cy="12700"/>
            </a:xfrm>
            <a:custGeom>
              <a:avLst/>
              <a:gdLst/>
              <a:ahLst/>
              <a:cxnLst/>
              <a:rect l="l" t="t" r="r" b="b"/>
              <a:pathLst>
                <a:path w="19684" h="12700">
                  <a:moveTo>
                    <a:pt x="19507" y="3759"/>
                  </a:moveTo>
                  <a:lnTo>
                    <a:pt x="19494" y="3009"/>
                  </a:lnTo>
                  <a:lnTo>
                    <a:pt x="18656" y="1054"/>
                  </a:lnTo>
                  <a:lnTo>
                    <a:pt x="18110" y="533"/>
                  </a:lnTo>
                  <a:lnTo>
                    <a:pt x="17945" y="469"/>
                  </a:lnTo>
                  <a:lnTo>
                    <a:pt x="17945" y="3759"/>
                  </a:lnTo>
                  <a:lnTo>
                    <a:pt x="17741" y="4229"/>
                  </a:lnTo>
                  <a:lnTo>
                    <a:pt x="17487" y="4483"/>
                  </a:lnTo>
                  <a:lnTo>
                    <a:pt x="14846" y="5626"/>
                  </a:lnTo>
                  <a:lnTo>
                    <a:pt x="14084" y="5321"/>
                  </a:lnTo>
                  <a:lnTo>
                    <a:pt x="13398" y="3759"/>
                  </a:lnTo>
                  <a:lnTo>
                    <a:pt x="13411" y="3009"/>
                  </a:lnTo>
                  <a:lnTo>
                    <a:pt x="13550" y="2654"/>
                  </a:lnTo>
                  <a:lnTo>
                    <a:pt x="15633" y="1752"/>
                  </a:lnTo>
                  <a:lnTo>
                    <a:pt x="17208" y="1752"/>
                  </a:lnTo>
                  <a:lnTo>
                    <a:pt x="17462" y="2006"/>
                  </a:lnTo>
                  <a:lnTo>
                    <a:pt x="17894" y="3009"/>
                  </a:lnTo>
                  <a:lnTo>
                    <a:pt x="17945" y="3759"/>
                  </a:lnTo>
                  <a:lnTo>
                    <a:pt x="17945" y="469"/>
                  </a:lnTo>
                  <a:lnTo>
                    <a:pt x="16738" y="0"/>
                  </a:lnTo>
                  <a:lnTo>
                    <a:pt x="15989" y="0"/>
                  </a:lnTo>
                  <a:lnTo>
                    <a:pt x="11938" y="1752"/>
                  </a:lnTo>
                  <a:lnTo>
                    <a:pt x="12179" y="1752"/>
                  </a:lnTo>
                  <a:lnTo>
                    <a:pt x="11709" y="2921"/>
                  </a:lnTo>
                  <a:lnTo>
                    <a:pt x="11480" y="2832"/>
                  </a:lnTo>
                  <a:lnTo>
                    <a:pt x="11480" y="6413"/>
                  </a:lnTo>
                  <a:lnTo>
                    <a:pt x="11290" y="6883"/>
                  </a:lnTo>
                  <a:lnTo>
                    <a:pt x="11036" y="7137"/>
                  </a:lnTo>
                  <a:lnTo>
                    <a:pt x="9309" y="7886"/>
                  </a:lnTo>
                  <a:lnTo>
                    <a:pt x="7734" y="7886"/>
                  </a:lnTo>
                  <a:lnTo>
                    <a:pt x="7480" y="7632"/>
                  </a:lnTo>
                  <a:lnTo>
                    <a:pt x="6946" y="6413"/>
                  </a:lnTo>
                  <a:lnTo>
                    <a:pt x="6959" y="5651"/>
                  </a:lnTo>
                  <a:lnTo>
                    <a:pt x="7099" y="5295"/>
                  </a:lnTo>
                  <a:lnTo>
                    <a:pt x="9410" y="4305"/>
                  </a:lnTo>
                  <a:lnTo>
                    <a:pt x="10642" y="4305"/>
                  </a:lnTo>
                  <a:lnTo>
                    <a:pt x="10985" y="4572"/>
                  </a:lnTo>
                  <a:lnTo>
                    <a:pt x="11442" y="5651"/>
                  </a:lnTo>
                  <a:lnTo>
                    <a:pt x="11480" y="6413"/>
                  </a:lnTo>
                  <a:lnTo>
                    <a:pt x="11480" y="2832"/>
                  </a:lnTo>
                  <a:lnTo>
                    <a:pt x="10261" y="2336"/>
                  </a:lnTo>
                  <a:lnTo>
                    <a:pt x="5765" y="4305"/>
                  </a:lnTo>
                  <a:lnTo>
                    <a:pt x="5638" y="4622"/>
                  </a:lnTo>
                  <a:lnTo>
                    <a:pt x="5638" y="9334"/>
                  </a:lnTo>
                  <a:lnTo>
                    <a:pt x="5384" y="9588"/>
                  </a:lnTo>
                  <a:lnTo>
                    <a:pt x="3086" y="10591"/>
                  </a:lnTo>
                  <a:lnTo>
                    <a:pt x="2730" y="10591"/>
                  </a:lnTo>
                  <a:lnTo>
                    <a:pt x="2082" y="10337"/>
                  </a:lnTo>
                  <a:lnTo>
                    <a:pt x="1828" y="10083"/>
                  </a:lnTo>
                  <a:lnTo>
                    <a:pt x="1612" y="9588"/>
                  </a:lnTo>
                  <a:lnTo>
                    <a:pt x="1549" y="7861"/>
                  </a:lnTo>
                  <a:lnTo>
                    <a:pt x="1790" y="7607"/>
                  </a:lnTo>
                  <a:lnTo>
                    <a:pt x="3746" y="6756"/>
                  </a:lnTo>
                  <a:lnTo>
                    <a:pt x="4991" y="6756"/>
                  </a:lnTo>
                  <a:lnTo>
                    <a:pt x="5321" y="7023"/>
                  </a:lnTo>
                  <a:lnTo>
                    <a:pt x="5575" y="7607"/>
                  </a:lnTo>
                  <a:lnTo>
                    <a:pt x="5638" y="9334"/>
                  </a:lnTo>
                  <a:lnTo>
                    <a:pt x="5638" y="4622"/>
                  </a:lnTo>
                  <a:lnTo>
                    <a:pt x="5435" y="5130"/>
                  </a:lnTo>
                  <a:lnTo>
                    <a:pt x="4597" y="4787"/>
                  </a:lnTo>
                  <a:lnTo>
                    <a:pt x="850" y="6413"/>
                  </a:lnTo>
                  <a:lnTo>
                    <a:pt x="508" y="6756"/>
                  </a:lnTo>
                  <a:lnTo>
                    <a:pt x="292" y="7023"/>
                  </a:lnTo>
                  <a:lnTo>
                    <a:pt x="63" y="7607"/>
                  </a:lnTo>
                  <a:lnTo>
                    <a:pt x="0" y="9588"/>
                  </a:lnTo>
                  <a:lnTo>
                    <a:pt x="215" y="10083"/>
                  </a:lnTo>
                  <a:lnTo>
                    <a:pt x="330" y="10337"/>
                  </a:lnTo>
                  <a:lnTo>
                    <a:pt x="444" y="10591"/>
                  </a:lnTo>
                  <a:lnTo>
                    <a:pt x="520" y="10782"/>
                  </a:lnTo>
                  <a:lnTo>
                    <a:pt x="635" y="11023"/>
                  </a:lnTo>
                  <a:lnTo>
                    <a:pt x="1168" y="11544"/>
                  </a:lnTo>
                  <a:lnTo>
                    <a:pt x="2501" y="12077"/>
                  </a:lnTo>
                  <a:lnTo>
                    <a:pt x="3302" y="12077"/>
                  </a:lnTo>
                  <a:lnTo>
                    <a:pt x="6324" y="10782"/>
                  </a:lnTo>
                  <a:lnTo>
                    <a:pt x="6502" y="10591"/>
                  </a:lnTo>
                  <a:lnTo>
                    <a:pt x="6743" y="10337"/>
                  </a:lnTo>
                  <a:lnTo>
                    <a:pt x="6908" y="10083"/>
                  </a:lnTo>
                  <a:lnTo>
                    <a:pt x="7099" y="9588"/>
                  </a:lnTo>
                  <a:lnTo>
                    <a:pt x="7099" y="9207"/>
                  </a:lnTo>
                  <a:lnTo>
                    <a:pt x="8140" y="9626"/>
                  </a:lnTo>
                  <a:lnTo>
                    <a:pt x="8966" y="9626"/>
                  </a:lnTo>
                  <a:lnTo>
                    <a:pt x="11988" y="8318"/>
                  </a:lnTo>
                  <a:lnTo>
                    <a:pt x="12153" y="8140"/>
                  </a:lnTo>
                  <a:lnTo>
                    <a:pt x="12458" y="7886"/>
                  </a:lnTo>
                  <a:lnTo>
                    <a:pt x="13055" y="6413"/>
                  </a:lnTo>
                  <a:lnTo>
                    <a:pt x="13042" y="6273"/>
                  </a:lnTo>
                  <a:lnTo>
                    <a:pt x="13538" y="6642"/>
                  </a:lnTo>
                  <a:lnTo>
                    <a:pt x="16192" y="6642"/>
                  </a:lnTo>
                  <a:lnTo>
                    <a:pt x="18440" y="5664"/>
                  </a:lnTo>
                  <a:lnTo>
                    <a:pt x="18961" y="5130"/>
                  </a:lnTo>
                  <a:lnTo>
                    <a:pt x="19507" y="3759"/>
                  </a:lnTo>
                  <a:close/>
                </a:path>
              </a:pathLst>
            </a:custGeom>
            <a:solidFill>
              <a:srgbClr val="000000"/>
            </a:solidFill>
          </p:spPr>
          <p:txBody>
            <a:bodyPr wrap="square" lIns="0" tIns="0" rIns="0" bIns="0" rtlCol="0"/>
            <a:lstStyle/>
            <a:p>
              <a:endParaRPr sz="1600">
                <a:latin typeface="Grammarsaurus" pitchFamily="2" charset="0"/>
              </a:endParaRPr>
            </a:p>
          </p:txBody>
        </p:sp>
        <p:sp>
          <p:nvSpPr>
            <p:cNvPr id="183" name="object 183"/>
            <p:cNvSpPr/>
            <p:nvPr/>
          </p:nvSpPr>
          <p:spPr>
            <a:xfrm>
              <a:off x="11352551" y="4521880"/>
              <a:ext cx="6350" cy="5715"/>
            </a:xfrm>
            <a:custGeom>
              <a:avLst/>
              <a:gdLst/>
              <a:ahLst/>
              <a:cxnLst/>
              <a:rect l="l" t="t" r="r" b="b"/>
              <a:pathLst>
                <a:path w="6350" h="5714">
                  <a:moveTo>
                    <a:pt x="3898" y="0"/>
                  </a:moveTo>
                  <a:lnTo>
                    <a:pt x="1168" y="1168"/>
                  </a:lnTo>
                  <a:lnTo>
                    <a:pt x="368" y="1498"/>
                  </a:lnTo>
                  <a:lnTo>
                    <a:pt x="0" y="2425"/>
                  </a:lnTo>
                  <a:lnTo>
                    <a:pt x="330" y="3213"/>
                  </a:lnTo>
                  <a:lnTo>
                    <a:pt x="800" y="4292"/>
                  </a:lnTo>
                  <a:lnTo>
                    <a:pt x="1130" y="5079"/>
                  </a:lnTo>
                  <a:lnTo>
                    <a:pt x="2057" y="5460"/>
                  </a:lnTo>
                  <a:lnTo>
                    <a:pt x="4787" y="4292"/>
                  </a:lnTo>
                  <a:lnTo>
                    <a:pt x="5575" y="3949"/>
                  </a:lnTo>
                  <a:lnTo>
                    <a:pt x="5943" y="3035"/>
                  </a:lnTo>
                  <a:lnTo>
                    <a:pt x="4813" y="368"/>
                  </a:lnTo>
                  <a:lnTo>
                    <a:pt x="3898" y="0"/>
                  </a:lnTo>
                  <a:close/>
                </a:path>
              </a:pathLst>
            </a:custGeom>
            <a:solidFill>
              <a:srgbClr val="EEC933"/>
            </a:solidFill>
          </p:spPr>
          <p:txBody>
            <a:bodyPr wrap="square" lIns="0" tIns="0" rIns="0" bIns="0" rtlCol="0"/>
            <a:lstStyle/>
            <a:p>
              <a:endParaRPr sz="1600">
                <a:latin typeface="Grammarsaurus" pitchFamily="2" charset="0"/>
              </a:endParaRPr>
            </a:p>
          </p:txBody>
        </p:sp>
        <p:sp>
          <p:nvSpPr>
            <p:cNvPr id="184" name="object 184"/>
            <p:cNvSpPr/>
            <p:nvPr/>
          </p:nvSpPr>
          <p:spPr>
            <a:xfrm>
              <a:off x="11351476" y="4520679"/>
              <a:ext cx="22225" cy="12065"/>
            </a:xfrm>
            <a:custGeom>
              <a:avLst/>
              <a:gdLst/>
              <a:ahLst/>
              <a:cxnLst/>
              <a:rect l="l" t="t" r="r" b="b"/>
              <a:pathLst>
                <a:path w="22225" h="12064">
                  <a:moveTo>
                    <a:pt x="21805" y="4749"/>
                  </a:moveTo>
                  <a:lnTo>
                    <a:pt x="20650" y="2070"/>
                  </a:lnTo>
                  <a:lnTo>
                    <a:pt x="20116" y="1549"/>
                  </a:lnTo>
                  <a:lnTo>
                    <a:pt x="20078" y="4749"/>
                  </a:lnTo>
                  <a:lnTo>
                    <a:pt x="19824" y="5346"/>
                  </a:lnTo>
                  <a:lnTo>
                    <a:pt x="16827" y="6642"/>
                  </a:lnTo>
                  <a:lnTo>
                    <a:pt x="16167" y="6375"/>
                  </a:lnTo>
                  <a:lnTo>
                    <a:pt x="15633" y="5346"/>
                  </a:lnTo>
                  <a:lnTo>
                    <a:pt x="15379" y="4749"/>
                  </a:lnTo>
                  <a:lnTo>
                    <a:pt x="15303" y="4267"/>
                  </a:lnTo>
                  <a:lnTo>
                    <a:pt x="15544" y="3657"/>
                  </a:lnTo>
                  <a:lnTo>
                    <a:pt x="17627" y="2768"/>
                  </a:lnTo>
                  <a:lnTo>
                    <a:pt x="19202" y="2768"/>
                  </a:lnTo>
                  <a:lnTo>
                    <a:pt x="19456" y="3009"/>
                  </a:lnTo>
                  <a:lnTo>
                    <a:pt x="20002" y="4267"/>
                  </a:lnTo>
                  <a:lnTo>
                    <a:pt x="20078" y="4749"/>
                  </a:lnTo>
                  <a:lnTo>
                    <a:pt x="20078" y="1536"/>
                  </a:lnTo>
                  <a:lnTo>
                    <a:pt x="18783" y="1028"/>
                  </a:lnTo>
                  <a:lnTo>
                    <a:pt x="17983" y="1028"/>
                  </a:lnTo>
                  <a:lnTo>
                    <a:pt x="14274" y="2628"/>
                  </a:lnTo>
                  <a:lnTo>
                    <a:pt x="14274" y="7213"/>
                  </a:lnTo>
                  <a:lnTo>
                    <a:pt x="14084" y="7683"/>
                  </a:lnTo>
                  <a:lnTo>
                    <a:pt x="13843" y="7937"/>
                  </a:lnTo>
                  <a:lnTo>
                    <a:pt x="11531" y="8940"/>
                  </a:lnTo>
                  <a:lnTo>
                    <a:pt x="11163" y="8940"/>
                  </a:lnTo>
                  <a:lnTo>
                    <a:pt x="10591" y="8712"/>
                  </a:lnTo>
                  <a:lnTo>
                    <a:pt x="10274" y="8432"/>
                  </a:lnTo>
                  <a:lnTo>
                    <a:pt x="9791" y="7353"/>
                  </a:lnTo>
                  <a:lnTo>
                    <a:pt x="9740" y="7213"/>
                  </a:lnTo>
                  <a:lnTo>
                    <a:pt x="9740" y="6464"/>
                  </a:lnTo>
                  <a:lnTo>
                    <a:pt x="9893" y="6096"/>
                  </a:lnTo>
                  <a:lnTo>
                    <a:pt x="11976" y="5207"/>
                  </a:lnTo>
                  <a:lnTo>
                    <a:pt x="13550" y="5207"/>
                  </a:lnTo>
                  <a:lnTo>
                    <a:pt x="13804" y="5448"/>
                  </a:lnTo>
                  <a:lnTo>
                    <a:pt x="14236" y="6464"/>
                  </a:lnTo>
                  <a:lnTo>
                    <a:pt x="14274" y="7213"/>
                  </a:lnTo>
                  <a:lnTo>
                    <a:pt x="14274" y="2628"/>
                  </a:lnTo>
                  <a:lnTo>
                    <a:pt x="13931" y="2768"/>
                  </a:lnTo>
                  <a:lnTo>
                    <a:pt x="14173" y="2768"/>
                  </a:lnTo>
                  <a:lnTo>
                    <a:pt x="13779" y="3733"/>
                  </a:lnTo>
                  <a:lnTo>
                    <a:pt x="13093" y="3454"/>
                  </a:lnTo>
                  <a:lnTo>
                    <a:pt x="12331" y="3454"/>
                  </a:lnTo>
                  <a:lnTo>
                    <a:pt x="8280" y="5207"/>
                  </a:lnTo>
                  <a:lnTo>
                    <a:pt x="8521" y="5207"/>
                  </a:lnTo>
                  <a:lnTo>
                    <a:pt x="8305" y="5740"/>
                  </a:lnTo>
                  <a:lnTo>
                    <a:pt x="7683" y="5461"/>
                  </a:lnTo>
                  <a:lnTo>
                    <a:pt x="6946" y="5791"/>
                  </a:lnTo>
                  <a:lnTo>
                    <a:pt x="7277" y="5448"/>
                  </a:lnTo>
                  <a:lnTo>
                    <a:pt x="7835" y="4076"/>
                  </a:lnTo>
                  <a:lnTo>
                    <a:pt x="7823" y="3327"/>
                  </a:lnTo>
                  <a:lnTo>
                    <a:pt x="7353" y="2235"/>
                  </a:lnTo>
                  <a:lnTo>
                    <a:pt x="7239" y="1968"/>
                  </a:lnTo>
                  <a:lnTo>
                    <a:pt x="6667" y="647"/>
                  </a:lnTo>
                  <a:lnTo>
                    <a:pt x="6261" y="495"/>
                  </a:lnTo>
                  <a:lnTo>
                    <a:pt x="6261" y="4076"/>
                  </a:lnTo>
                  <a:lnTo>
                    <a:pt x="6070" y="4546"/>
                  </a:lnTo>
                  <a:lnTo>
                    <a:pt x="5829" y="4800"/>
                  </a:lnTo>
                  <a:lnTo>
                    <a:pt x="3149" y="5956"/>
                  </a:lnTo>
                  <a:lnTo>
                    <a:pt x="2400" y="5638"/>
                  </a:lnTo>
                  <a:lnTo>
                    <a:pt x="1727" y="4076"/>
                  </a:lnTo>
                  <a:lnTo>
                    <a:pt x="1727" y="3327"/>
                  </a:lnTo>
                  <a:lnTo>
                    <a:pt x="1879" y="2959"/>
                  </a:lnTo>
                  <a:lnTo>
                    <a:pt x="4191" y="1968"/>
                  </a:lnTo>
                  <a:lnTo>
                    <a:pt x="5422" y="1968"/>
                  </a:lnTo>
                  <a:lnTo>
                    <a:pt x="5765" y="2235"/>
                  </a:lnTo>
                  <a:lnTo>
                    <a:pt x="6223" y="3327"/>
                  </a:lnTo>
                  <a:lnTo>
                    <a:pt x="6261" y="4076"/>
                  </a:lnTo>
                  <a:lnTo>
                    <a:pt x="6261" y="495"/>
                  </a:lnTo>
                  <a:lnTo>
                    <a:pt x="5029" y="0"/>
                  </a:lnTo>
                  <a:lnTo>
                    <a:pt x="546" y="1968"/>
                  </a:lnTo>
                  <a:lnTo>
                    <a:pt x="0" y="3327"/>
                  </a:lnTo>
                  <a:lnTo>
                    <a:pt x="127" y="4076"/>
                  </a:lnTo>
                  <a:lnTo>
                    <a:pt x="1130" y="6400"/>
                  </a:lnTo>
                  <a:lnTo>
                    <a:pt x="1854" y="6959"/>
                  </a:lnTo>
                  <a:lnTo>
                    <a:pt x="4229" y="6959"/>
                  </a:lnTo>
                  <a:lnTo>
                    <a:pt x="3937" y="7442"/>
                  </a:lnTo>
                  <a:lnTo>
                    <a:pt x="4102" y="7810"/>
                  </a:lnTo>
                  <a:lnTo>
                    <a:pt x="4254" y="8191"/>
                  </a:lnTo>
                  <a:lnTo>
                    <a:pt x="4686" y="8356"/>
                  </a:lnTo>
                  <a:lnTo>
                    <a:pt x="7518" y="7124"/>
                  </a:lnTo>
                  <a:lnTo>
                    <a:pt x="8242" y="7480"/>
                  </a:lnTo>
                  <a:lnTo>
                    <a:pt x="8661" y="8432"/>
                  </a:lnTo>
                  <a:lnTo>
                    <a:pt x="8788" y="8712"/>
                  </a:lnTo>
                  <a:lnTo>
                    <a:pt x="8890" y="8940"/>
                  </a:lnTo>
                  <a:lnTo>
                    <a:pt x="8928" y="9398"/>
                  </a:lnTo>
                  <a:lnTo>
                    <a:pt x="8674" y="10045"/>
                  </a:lnTo>
                  <a:lnTo>
                    <a:pt x="8458" y="10261"/>
                  </a:lnTo>
                  <a:lnTo>
                    <a:pt x="8178" y="10375"/>
                  </a:lnTo>
                  <a:lnTo>
                    <a:pt x="7734" y="10591"/>
                  </a:lnTo>
                  <a:lnTo>
                    <a:pt x="8445" y="11798"/>
                  </a:lnTo>
                  <a:lnTo>
                    <a:pt x="8623" y="11785"/>
                  </a:lnTo>
                  <a:lnTo>
                    <a:pt x="9398" y="11442"/>
                  </a:lnTo>
                  <a:lnTo>
                    <a:pt x="9893" y="10947"/>
                  </a:lnTo>
                  <a:lnTo>
                    <a:pt x="10198" y="10134"/>
                  </a:lnTo>
                  <a:lnTo>
                    <a:pt x="10934" y="10426"/>
                  </a:lnTo>
                  <a:lnTo>
                    <a:pt x="11747" y="10426"/>
                  </a:lnTo>
                  <a:lnTo>
                    <a:pt x="14782" y="9131"/>
                  </a:lnTo>
                  <a:lnTo>
                    <a:pt x="14960" y="8940"/>
                  </a:lnTo>
                  <a:lnTo>
                    <a:pt x="15176" y="8712"/>
                  </a:lnTo>
                  <a:lnTo>
                    <a:pt x="15354" y="8432"/>
                  </a:lnTo>
                  <a:lnTo>
                    <a:pt x="15646" y="7696"/>
                  </a:lnTo>
                  <a:lnTo>
                    <a:pt x="16967" y="7988"/>
                  </a:lnTo>
                  <a:lnTo>
                    <a:pt x="17424" y="7988"/>
                  </a:lnTo>
                  <a:lnTo>
                    <a:pt x="20548" y="6642"/>
                  </a:lnTo>
                  <a:lnTo>
                    <a:pt x="21158" y="6375"/>
                  </a:lnTo>
                  <a:lnTo>
                    <a:pt x="21805" y="4749"/>
                  </a:lnTo>
                  <a:close/>
                </a:path>
              </a:pathLst>
            </a:custGeom>
            <a:solidFill>
              <a:srgbClr val="000000"/>
            </a:solidFill>
          </p:spPr>
          <p:txBody>
            <a:bodyPr wrap="square" lIns="0" tIns="0" rIns="0" bIns="0" rtlCol="0"/>
            <a:lstStyle/>
            <a:p>
              <a:endParaRPr sz="1600">
                <a:latin typeface="Grammarsaurus" pitchFamily="2" charset="0"/>
              </a:endParaRPr>
            </a:p>
          </p:txBody>
        </p:sp>
        <p:sp>
          <p:nvSpPr>
            <p:cNvPr id="185" name="object 185"/>
            <p:cNvSpPr/>
            <p:nvPr/>
          </p:nvSpPr>
          <p:spPr>
            <a:xfrm>
              <a:off x="11374917" y="4506863"/>
              <a:ext cx="26034" cy="60960"/>
            </a:xfrm>
            <a:custGeom>
              <a:avLst/>
              <a:gdLst/>
              <a:ahLst/>
              <a:cxnLst/>
              <a:rect l="l" t="t" r="r" b="b"/>
              <a:pathLst>
                <a:path w="26034" h="60960">
                  <a:moveTo>
                    <a:pt x="16547" y="0"/>
                  </a:moveTo>
                  <a:lnTo>
                    <a:pt x="13061" y="0"/>
                  </a:lnTo>
                  <a:lnTo>
                    <a:pt x="3116" y="8090"/>
                  </a:lnTo>
                  <a:lnTo>
                    <a:pt x="0" y="20216"/>
                  </a:lnTo>
                  <a:lnTo>
                    <a:pt x="517" y="32152"/>
                  </a:lnTo>
                  <a:lnTo>
                    <a:pt x="1330" y="39787"/>
                  </a:lnTo>
                  <a:lnTo>
                    <a:pt x="1232" y="42592"/>
                  </a:lnTo>
                  <a:lnTo>
                    <a:pt x="1139" y="45260"/>
                  </a:lnTo>
                  <a:lnTo>
                    <a:pt x="12379" y="60577"/>
                  </a:lnTo>
                  <a:lnTo>
                    <a:pt x="17853" y="57503"/>
                  </a:lnTo>
                  <a:lnTo>
                    <a:pt x="24127" y="49198"/>
                  </a:lnTo>
                  <a:lnTo>
                    <a:pt x="25896" y="42592"/>
                  </a:lnTo>
                  <a:lnTo>
                    <a:pt x="22873" y="34231"/>
                  </a:lnTo>
                  <a:lnTo>
                    <a:pt x="14766" y="20660"/>
                  </a:lnTo>
                  <a:lnTo>
                    <a:pt x="12214" y="8227"/>
                  </a:lnTo>
                  <a:lnTo>
                    <a:pt x="12495" y="1963"/>
                  </a:lnTo>
                  <a:lnTo>
                    <a:pt x="16547" y="0"/>
                  </a:lnTo>
                  <a:close/>
                </a:path>
                <a:path w="26034" h="60960">
                  <a:moveTo>
                    <a:pt x="17593" y="0"/>
                  </a:moveTo>
                  <a:lnTo>
                    <a:pt x="16547" y="0"/>
                  </a:lnTo>
                  <a:lnTo>
                    <a:pt x="25625" y="315"/>
                  </a:lnTo>
                  <a:lnTo>
                    <a:pt x="17593" y="0"/>
                  </a:lnTo>
                  <a:close/>
                </a:path>
              </a:pathLst>
            </a:custGeom>
            <a:solidFill>
              <a:srgbClr val="76AE2B"/>
            </a:solidFill>
          </p:spPr>
          <p:txBody>
            <a:bodyPr wrap="square" lIns="0" tIns="0" rIns="0" bIns="0" rtlCol="0"/>
            <a:lstStyle/>
            <a:p>
              <a:endParaRPr sz="1600">
                <a:latin typeface="Grammarsaurus" pitchFamily="2" charset="0"/>
              </a:endParaRPr>
            </a:p>
          </p:txBody>
        </p:sp>
        <p:sp>
          <p:nvSpPr>
            <p:cNvPr id="186" name="object 186"/>
            <p:cNvSpPr/>
            <p:nvPr/>
          </p:nvSpPr>
          <p:spPr>
            <a:xfrm>
              <a:off x="11348382" y="4524241"/>
              <a:ext cx="4445" cy="4445"/>
            </a:xfrm>
            <a:custGeom>
              <a:avLst/>
              <a:gdLst/>
              <a:ahLst/>
              <a:cxnLst/>
              <a:rect l="l" t="t" r="r" b="b"/>
              <a:pathLst>
                <a:path w="4445" h="4445">
                  <a:moveTo>
                    <a:pt x="2235" y="0"/>
                  </a:moveTo>
                  <a:lnTo>
                    <a:pt x="0" y="952"/>
                  </a:lnTo>
                  <a:lnTo>
                    <a:pt x="3721" y="3873"/>
                  </a:lnTo>
                  <a:lnTo>
                    <a:pt x="4064" y="3479"/>
                  </a:lnTo>
                  <a:lnTo>
                    <a:pt x="4165" y="2908"/>
                  </a:lnTo>
                  <a:lnTo>
                    <a:pt x="3937" y="2387"/>
                  </a:lnTo>
                  <a:lnTo>
                    <a:pt x="3073" y="342"/>
                  </a:lnTo>
                  <a:lnTo>
                    <a:pt x="2235"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87" name="object 187"/>
            <p:cNvPicPr/>
            <p:nvPr/>
          </p:nvPicPr>
          <p:blipFill>
            <a:blip r:embed="rId12" cstate="print"/>
            <a:stretch>
              <a:fillRect/>
            </a:stretch>
          </p:blipFill>
          <p:spPr>
            <a:xfrm>
              <a:off x="11345849" y="4524285"/>
              <a:ext cx="7581" cy="5626"/>
            </a:xfrm>
            <a:prstGeom prst="rect">
              <a:avLst/>
            </a:prstGeom>
          </p:spPr>
        </p:pic>
        <p:sp>
          <p:nvSpPr>
            <p:cNvPr id="188" name="object 188"/>
            <p:cNvSpPr/>
            <p:nvPr/>
          </p:nvSpPr>
          <p:spPr>
            <a:xfrm>
              <a:off x="11316094" y="4493945"/>
              <a:ext cx="85725" cy="80010"/>
            </a:xfrm>
            <a:custGeom>
              <a:avLst/>
              <a:gdLst/>
              <a:ahLst/>
              <a:cxnLst/>
              <a:rect l="l" t="t" r="r" b="b"/>
              <a:pathLst>
                <a:path w="85725" h="80010">
                  <a:moveTo>
                    <a:pt x="85153" y="12903"/>
                  </a:moveTo>
                  <a:lnTo>
                    <a:pt x="84734" y="12230"/>
                  </a:lnTo>
                  <a:lnTo>
                    <a:pt x="73825" y="8775"/>
                  </a:lnTo>
                  <a:lnTo>
                    <a:pt x="60198" y="18084"/>
                  </a:lnTo>
                  <a:lnTo>
                    <a:pt x="57035" y="25184"/>
                  </a:lnTo>
                  <a:lnTo>
                    <a:pt x="56642" y="32156"/>
                  </a:lnTo>
                  <a:lnTo>
                    <a:pt x="56629" y="48679"/>
                  </a:lnTo>
                  <a:lnTo>
                    <a:pt x="45364" y="36830"/>
                  </a:lnTo>
                  <a:lnTo>
                    <a:pt x="37630" y="33020"/>
                  </a:lnTo>
                  <a:lnTo>
                    <a:pt x="37630" y="32461"/>
                  </a:lnTo>
                  <a:lnTo>
                    <a:pt x="56616" y="32461"/>
                  </a:lnTo>
                  <a:lnTo>
                    <a:pt x="56172" y="40589"/>
                  </a:lnTo>
                  <a:lnTo>
                    <a:pt x="56172" y="42379"/>
                  </a:lnTo>
                  <a:lnTo>
                    <a:pt x="56629" y="48679"/>
                  </a:lnTo>
                  <a:lnTo>
                    <a:pt x="56629" y="32156"/>
                  </a:lnTo>
                  <a:lnTo>
                    <a:pt x="37566" y="32156"/>
                  </a:lnTo>
                  <a:lnTo>
                    <a:pt x="36499" y="29679"/>
                  </a:lnTo>
                  <a:lnTo>
                    <a:pt x="35966" y="29451"/>
                  </a:lnTo>
                  <a:lnTo>
                    <a:pt x="35966" y="32156"/>
                  </a:lnTo>
                  <a:lnTo>
                    <a:pt x="33845" y="31140"/>
                  </a:lnTo>
                  <a:lnTo>
                    <a:pt x="33667" y="31115"/>
                  </a:lnTo>
                  <a:lnTo>
                    <a:pt x="34124" y="30911"/>
                  </a:lnTo>
                  <a:lnTo>
                    <a:pt x="34747" y="30657"/>
                  </a:lnTo>
                  <a:lnTo>
                    <a:pt x="35483" y="31000"/>
                  </a:lnTo>
                  <a:lnTo>
                    <a:pt x="35788" y="31699"/>
                  </a:lnTo>
                  <a:lnTo>
                    <a:pt x="35966" y="32156"/>
                  </a:lnTo>
                  <a:lnTo>
                    <a:pt x="35966" y="29451"/>
                  </a:lnTo>
                  <a:lnTo>
                    <a:pt x="34899" y="28981"/>
                  </a:lnTo>
                  <a:lnTo>
                    <a:pt x="31242" y="30568"/>
                  </a:lnTo>
                  <a:lnTo>
                    <a:pt x="24841" y="29489"/>
                  </a:lnTo>
                  <a:lnTo>
                    <a:pt x="21272" y="29514"/>
                  </a:lnTo>
                  <a:lnTo>
                    <a:pt x="18478" y="28016"/>
                  </a:lnTo>
                  <a:lnTo>
                    <a:pt x="13309" y="10934"/>
                  </a:lnTo>
                  <a:lnTo>
                    <a:pt x="9232" y="7175"/>
                  </a:lnTo>
                  <a:lnTo>
                    <a:pt x="6096" y="5283"/>
                  </a:lnTo>
                  <a:lnTo>
                    <a:pt x="13995" y="3949"/>
                  </a:lnTo>
                  <a:lnTo>
                    <a:pt x="21590" y="6578"/>
                  </a:lnTo>
                  <a:lnTo>
                    <a:pt x="21907" y="6413"/>
                  </a:lnTo>
                  <a:lnTo>
                    <a:pt x="22313" y="6413"/>
                  </a:lnTo>
                  <a:lnTo>
                    <a:pt x="22923" y="4622"/>
                  </a:lnTo>
                  <a:lnTo>
                    <a:pt x="22606" y="3949"/>
                  </a:lnTo>
                  <a:lnTo>
                    <a:pt x="22529" y="3797"/>
                  </a:lnTo>
                  <a:lnTo>
                    <a:pt x="21767" y="3517"/>
                  </a:lnTo>
                  <a:lnTo>
                    <a:pt x="11557" y="0"/>
                  </a:lnTo>
                  <a:lnTo>
                    <a:pt x="1092" y="3517"/>
                  </a:lnTo>
                  <a:lnTo>
                    <a:pt x="368" y="3797"/>
                  </a:lnTo>
                  <a:lnTo>
                    <a:pt x="0" y="4356"/>
                  </a:lnTo>
                  <a:lnTo>
                    <a:pt x="88" y="5676"/>
                  </a:lnTo>
                  <a:lnTo>
                    <a:pt x="825" y="6413"/>
                  </a:lnTo>
                  <a:lnTo>
                    <a:pt x="1587" y="6413"/>
                  </a:lnTo>
                  <a:lnTo>
                    <a:pt x="9398" y="8102"/>
                  </a:lnTo>
                  <a:lnTo>
                    <a:pt x="14325" y="24409"/>
                  </a:lnTo>
                  <a:lnTo>
                    <a:pt x="15875" y="27622"/>
                  </a:lnTo>
                  <a:lnTo>
                    <a:pt x="17221" y="29552"/>
                  </a:lnTo>
                  <a:lnTo>
                    <a:pt x="14732" y="29870"/>
                  </a:lnTo>
                  <a:lnTo>
                    <a:pt x="11099" y="30784"/>
                  </a:lnTo>
                  <a:lnTo>
                    <a:pt x="5651" y="33375"/>
                  </a:lnTo>
                  <a:lnTo>
                    <a:pt x="5321" y="34137"/>
                  </a:lnTo>
                  <a:lnTo>
                    <a:pt x="5803" y="35547"/>
                  </a:lnTo>
                  <a:lnTo>
                    <a:pt x="6489" y="35953"/>
                  </a:lnTo>
                  <a:lnTo>
                    <a:pt x="7213" y="35826"/>
                  </a:lnTo>
                  <a:lnTo>
                    <a:pt x="11036" y="35547"/>
                  </a:lnTo>
                  <a:lnTo>
                    <a:pt x="19050" y="36804"/>
                  </a:lnTo>
                  <a:lnTo>
                    <a:pt x="28016" y="42379"/>
                  </a:lnTo>
                  <a:lnTo>
                    <a:pt x="34721" y="55041"/>
                  </a:lnTo>
                  <a:lnTo>
                    <a:pt x="38633" y="65595"/>
                  </a:lnTo>
                  <a:lnTo>
                    <a:pt x="43497" y="72682"/>
                  </a:lnTo>
                  <a:lnTo>
                    <a:pt x="48844" y="76949"/>
                  </a:lnTo>
                  <a:lnTo>
                    <a:pt x="54660" y="79235"/>
                  </a:lnTo>
                  <a:lnTo>
                    <a:pt x="54978" y="79235"/>
                  </a:lnTo>
                  <a:lnTo>
                    <a:pt x="57772" y="79895"/>
                  </a:lnTo>
                  <a:lnTo>
                    <a:pt x="61010" y="79629"/>
                  </a:lnTo>
                  <a:lnTo>
                    <a:pt x="63182" y="79235"/>
                  </a:lnTo>
                  <a:lnTo>
                    <a:pt x="63322" y="79235"/>
                  </a:lnTo>
                  <a:lnTo>
                    <a:pt x="68656" y="76542"/>
                  </a:lnTo>
                  <a:lnTo>
                    <a:pt x="70078" y="75831"/>
                  </a:lnTo>
                  <a:lnTo>
                    <a:pt x="70332" y="75882"/>
                  </a:lnTo>
                  <a:lnTo>
                    <a:pt x="71081" y="75488"/>
                  </a:lnTo>
                  <a:lnTo>
                    <a:pt x="71145" y="75285"/>
                  </a:lnTo>
                  <a:lnTo>
                    <a:pt x="74218" y="73736"/>
                  </a:lnTo>
                  <a:lnTo>
                    <a:pt x="74422" y="73774"/>
                  </a:lnTo>
                  <a:lnTo>
                    <a:pt x="75171" y="73393"/>
                  </a:lnTo>
                  <a:lnTo>
                    <a:pt x="75412" y="72682"/>
                  </a:lnTo>
                  <a:lnTo>
                    <a:pt x="75501" y="72148"/>
                  </a:lnTo>
                  <a:lnTo>
                    <a:pt x="81610" y="62738"/>
                  </a:lnTo>
                  <a:lnTo>
                    <a:pt x="81076" y="50685"/>
                  </a:lnTo>
                  <a:lnTo>
                    <a:pt x="81076" y="50546"/>
                  </a:lnTo>
                  <a:lnTo>
                    <a:pt x="78930" y="44627"/>
                  </a:lnTo>
                  <a:lnTo>
                    <a:pt x="78930" y="61582"/>
                  </a:lnTo>
                  <a:lnTo>
                    <a:pt x="76860" y="64922"/>
                  </a:lnTo>
                  <a:lnTo>
                    <a:pt x="77495" y="61595"/>
                  </a:lnTo>
                  <a:lnTo>
                    <a:pt x="76174" y="53479"/>
                  </a:lnTo>
                  <a:lnTo>
                    <a:pt x="73660" y="48425"/>
                  </a:lnTo>
                  <a:lnTo>
                    <a:pt x="72136" y="46520"/>
                  </a:lnTo>
                  <a:lnTo>
                    <a:pt x="71551" y="45961"/>
                  </a:lnTo>
                  <a:lnTo>
                    <a:pt x="70637" y="45961"/>
                  </a:lnTo>
                  <a:lnTo>
                    <a:pt x="69494" y="47104"/>
                  </a:lnTo>
                  <a:lnTo>
                    <a:pt x="69507" y="48018"/>
                  </a:lnTo>
                  <a:lnTo>
                    <a:pt x="70065" y="48590"/>
                  </a:lnTo>
                  <a:lnTo>
                    <a:pt x="71361" y="50241"/>
                  </a:lnTo>
                  <a:lnTo>
                    <a:pt x="73494" y="54686"/>
                  </a:lnTo>
                  <a:lnTo>
                    <a:pt x="74561" y="61849"/>
                  </a:lnTo>
                  <a:lnTo>
                    <a:pt x="72758" y="71208"/>
                  </a:lnTo>
                  <a:lnTo>
                    <a:pt x="71907" y="71628"/>
                  </a:lnTo>
                  <a:lnTo>
                    <a:pt x="73406" y="63715"/>
                  </a:lnTo>
                  <a:lnTo>
                    <a:pt x="72085" y="55587"/>
                  </a:lnTo>
                  <a:lnTo>
                    <a:pt x="69570" y="50533"/>
                  </a:lnTo>
                  <a:lnTo>
                    <a:pt x="68046" y="48628"/>
                  </a:lnTo>
                  <a:lnTo>
                    <a:pt x="67462" y="48069"/>
                  </a:lnTo>
                  <a:lnTo>
                    <a:pt x="66548" y="48056"/>
                  </a:lnTo>
                  <a:lnTo>
                    <a:pt x="65405" y="49212"/>
                  </a:lnTo>
                  <a:lnTo>
                    <a:pt x="65417" y="50126"/>
                  </a:lnTo>
                  <a:lnTo>
                    <a:pt x="65976" y="50698"/>
                  </a:lnTo>
                  <a:lnTo>
                    <a:pt x="67271" y="52362"/>
                  </a:lnTo>
                  <a:lnTo>
                    <a:pt x="69418" y="56794"/>
                  </a:lnTo>
                  <a:lnTo>
                    <a:pt x="70485" y="63957"/>
                  </a:lnTo>
                  <a:lnTo>
                    <a:pt x="69367" y="69684"/>
                  </a:lnTo>
                  <a:lnTo>
                    <a:pt x="67995" y="67106"/>
                  </a:lnTo>
                  <a:lnTo>
                    <a:pt x="67995" y="73596"/>
                  </a:lnTo>
                  <a:lnTo>
                    <a:pt x="62445" y="76390"/>
                  </a:lnTo>
                  <a:lnTo>
                    <a:pt x="57010" y="76542"/>
                  </a:lnTo>
                  <a:lnTo>
                    <a:pt x="50114" y="74231"/>
                  </a:lnTo>
                  <a:lnTo>
                    <a:pt x="43154" y="67475"/>
                  </a:lnTo>
                  <a:lnTo>
                    <a:pt x="33324" y="44424"/>
                  </a:lnTo>
                  <a:lnTo>
                    <a:pt x="27533" y="38074"/>
                  </a:lnTo>
                  <a:lnTo>
                    <a:pt x="22948" y="35547"/>
                  </a:lnTo>
                  <a:lnTo>
                    <a:pt x="21082" y="34518"/>
                  </a:lnTo>
                  <a:lnTo>
                    <a:pt x="14897" y="32981"/>
                  </a:lnTo>
                  <a:lnTo>
                    <a:pt x="18148" y="32156"/>
                  </a:lnTo>
                  <a:lnTo>
                    <a:pt x="20015" y="32321"/>
                  </a:lnTo>
                  <a:lnTo>
                    <a:pt x="20345" y="32499"/>
                  </a:lnTo>
                  <a:lnTo>
                    <a:pt x="21158" y="32423"/>
                  </a:lnTo>
                  <a:lnTo>
                    <a:pt x="21336" y="32423"/>
                  </a:lnTo>
                  <a:lnTo>
                    <a:pt x="21691" y="32448"/>
                  </a:lnTo>
                  <a:lnTo>
                    <a:pt x="21856" y="32461"/>
                  </a:lnTo>
                  <a:lnTo>
                    <a:pt x="25107" y="32461"/>
                  </a:lnTo>
                  <a:lnTo>
                    <a:pt x="58077" y="56210"/>
                  </a:lnTo>
                  <a:lnTo>
                    <a:pt x="58166" y="56629"/>
                  </a:lnTo>
                  <a:lnTo>
                    <a:pt x="58496" y="56857"/>
                  </a:lnTo>
                  <a:lnTo>
                    <a:pt x="60464" y="59905"/>
                  </a:lnTo>
                  <a:lnTo>
                    <a:pt x="64579" y="66865"/>
                  </a:lnTo>
                  <a:lnTo>
                    <a:pt x="67132" y="71678"/>
                  </a:lnTo>
                  <a:lnTo>
                    <a:pt x="67995" y="73596"/>
                  </a:lnTo>
                  <a:lnTo>
                    <a:pt x="67995" y="67106"/>
                  </a:lnTo>
                  <a:lnTo>
                    <a:pt x="66890" y="65024"/>
                  </a:lnTo>
                  <a:lnTo>
                    <a:pt x="62750" y="58051"/>
                  </a:lnTo>
                  <a:lnTo>
                    <a:pt x="60833" y="55092"/>
                  </a:lnTo>
                  <a:lnTo>
                    <a:pt x="59664" y="49288"/>
                  </a:lnTo>
                  <a:lnTo>
                    <a:pt x="59613" y="49034"/>
                  </a:lnTo>
                  <a:lnTo>
                    <a:pt x="59118" y="42379"/>
                  </a:lnTo>
                  <a:lnTo>
                    <a:pt x="59093" y="40589"/>
                  </a:lnTo>
                  <a:lnTo>
                    <a:pt x="59232" y="38074"/>
                  </a:lnTo>
                  <a:lnTo>
                    <a:pt x="59359" y="35953"/>
                  </a:lnTo>
                  <a:lnTo>
                    <a:pt x="59461" y="34137"/>
                  </a:lnTo>
                  <a:lnTo>
                    <a:pt x="59575" y="32156"/>
                  </a:lnTo>
                  <a:lnTo>
                    <a:pt x="59588" y="31927"/>
                  </a:lnTo>
                  <a:lnTo>
                    <a:pt x="59715" y="29718"/>
                  </a:lnTo>
                  <a:lnTo>
                    <a:pt x="73901" y="13982"/>
                  </a:lnTo>
                  <a:lnTo>
                    <a:pt x="76708" y="13982"/>
                  </a:lnTo>
                  <a:lnTo>
                    <a:pt x="75082" y="14884"/>
                  </a:lnTo>
                  <a:lnTo>
                    <a:pt x="73393" y="16243"/>
                  </a:lnTo>
                  <a:lnTo>
                    <a:pt x="69138" y="22834"/>
                  </a:lnTo>
                  <a:lnTo>
                    <a:pt x="69265" y="28016"/>
                  </a:lnTo>
                  <a:lnTo>
                    <a:pt x="69380" y="29552"/>
                  </a:lnTo>
                  <a:lnTo>
                    <a:pt x="70408" y="32156"/>
                  </a:lnTo>
                  <a:lnTo>
                    <a:pt x="59575" y="32156"/>
                  </a:lnTo>
                  <a:lnTo>
                    <a:pt x="59563" y="32461"/>
                  </a:lnTo>
                  <a:lnTo>
                    <a:pt x="70535" y="32461"/>
                  </a:lnTo>
                  <a:lnTo>
                    <a:pt x="72656" y="37782"/>
                  </a:lnTo>
                  <a:lnTo>
                    <a:pt x="78930" y="61582"/>
                  </a:lnTo>
                  <a:lnTo>
                    <a:pt x="78930" y="44627"/>
                  </a:lnTo>
                  <a:lnTo>
                    <a:pt x="77470" y="40589"/>
                  </a:lnTo>
                  <a:lnTo>
                    <a:pt x="75247" y="36461"/>
                  </a:lnTo>
                  <a:lnTo>
                    <a:pt x="72644" y="29870"/>
                  </a:lnTo>
                  <a:lnTo>
                    <a:pt x="72517" y="29552"/>
                  </a:lnTo>
                  <a:lnTo>
                    <a:pt x="72326" y="28016"/>
                  </a:lnTo>
                  <a:lnTo>
                    <a:pt x="72199" y="25184"/>
                  </a:lnTo>
                  <a:lnTo>
                    <a:pt x="72136" y="23609"/>
                  </a:lnTo>
                  <a:lnTo>
                    <a:pt x="77508" y="15252"/>
                  </a:lnTo>
                  <a:lnTo>
                    <a:pt x="83553" y="14884"/>
                  </a:lnTo>
                  <a:lnTo>
                    <a:pt x="84340" y="14884"/>
                  </a:lnTo>
                  <a:lnTo>
                    <a:pt x="84963" y="14300"/>
                  </a:lnTo>
                  <a:lnTo>
                    <a:pt x="85013" y="13982"/>
                  </a:lnTo>
                  <a:lnTo>
                    <a:pt x="85064" y="13601"/>
                  </a:lnTo>
                  <a:lnTo>
                    <a:pt x="85153" y="12903"/>
                  </a:lnTo>
                  <a:close/>
                </a:path>
              </a:pathLst>
            </a:custGeom>
            <a:solidFill>
              <a:srgbClr val="000000"/>
            </a:solidFill>
          </p:spPr>
          <p:txBody>
            <a:bodyPr wrap="square" lIns="0" tIns="0" rIns="0" bIns="0" rtlCol="0"/>
            <a:lstStyle/>
            <a:p>
              <a:endParaRPr sz="1600">
                <a:latin typeface="Grammarsaurus" pitchFamily="2" charset="0"/>
              </a:endParaRPr>
            </a:p>
          </p:txBody>
        </p:sp>
        <p:pic>
          <p:nvPicPr>
            <p:cNvPr id="189" name="object 189"/>
            <p:cNvPicPr/>
            <p:nvPr/>
          </p:nvPicPr>
          <p:blipFill>
            <a:blip r:embed="rId12" cstate="print"/>
            <a:stretch>
              <a:fillRect/>
            </a:stretch>
          </p:blipFill>
          <p:spPr>
            <a:xfrm>
              <a:off x="11382667" y="4569700"/>
              <a:ext cx="7708" cy="7708"/>
            </a:xfrm>
            <a:prstGeom prst="rect">
              <a:avLst/>
            </a:prstGeom>
          </p:spPr>
        </p:pic>
        <p:sp>
          <p:nvSpPr>
            <p:cNvPr id="190" name="object 190"/>
            <p:cNvSpPr/>
            <p:nvPr/>
          </p:nvSpPr>
          <p:spPr>
            <a:xfrm>
              <a:off x="3231625" y="152276"/>
              <a:ext cx="5728970" cy="755650"/>
            </a:xfrm>
            <a:custGeom>
              <a:avLst/>
              <a:gdLst/>
              <a:ahLst/>
              <a:cxnLst/>
              <a:rect l="l" t="t" r="r" b="b"/>
              <a:pathLst>
                <a:path w="5728970" h="755650">
                  <a:moveTo>
                    <a:pt x="56897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689714" y="755141"/>
                  </a:lnTo>
                  <a:lnTo>
                    <a:pt x="5704911" y="752074"/>
                  </a:lnTo>
                  <a:lnTo>
                    <a:pt x="5717320" y="743708"/>
                  </a:lnTo>
                  <a:lnTo>
                    <a:pt x="5725686" y="731299"/>
                  </a:lnTo>
                  <a:lnTo>
                    <a:pt x="5728754" y="716102"/>
                  </a:lnTo>
                  <a:lnTo>
                    <a:pt x="5728754" y="39039"/>
                  </a:lnTo>
                  <a:lnTo>
                    <a:pt x="5725686" y="23842"/>
                  </a:lnTo>
                  <a:lnTo>
                    <a:pt x="5717320" y="11433"/>
                  </a:lnTo>
                  <a:lnTo>
                    <a:pt x="5704911" y="3067"/>
                  </a:lnTo>
                  <a:lnTo>
                    <a:pt x="56897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91" name="object 191"/>
            <p:cNvSpPr/>
            <p:nvPr/>
          </p:nvSpPr>
          <p:spPr>
            <a:xfrm>
              <a:off x="3231625" y="152276"/>
              <a:ext cx="5728970" cy="755650"/>
            </a:xfrm>
            <a:custGeom>
              <a:avLst/>
              <a:gdLst/>
              <a:ahLst/>
              <a:cxnLst/>
              <a:rect l="l" t="t" r="r" b="b"/>
              <a:pathLst>
                <a:path w="5728970" h="755650">
                  <a:moveTo>
                    <a:pt x="56897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689714" y="0"/>
                  </a:lnTo>
                  <a:lnTo>
                    <a:pt x="5704911" y="3067"/>
                  </a:lnTo>
                  <a:lnTo>
                    <a:pt x="5717320" y="11433"/>
                  </a:lnTo>
                  <a:lnTo>
                    <a:pt x="5725686" y="23842"/>
                  </a:lnTo>
                  <a:lnTo>
                    <a:pt x="5728754" y="39039"/>
                  </a:lnTo>
                  <a:lnTo>
                    <a:pt x="5728754" y="716102"/>
                  </a:lnTo>
                  <a:lnTo>
                    <a:pt x="5725686" y="731299"/>
                  </a:lnTo>
                  <a:lnTo>
                    <a:pt x="5717320" y="743708"/>
                  </a:lnTo>
                  <a:lnTo>
                    <a:pt x="5704911" y="752074"/>
                  </a:lnTo>
                  <a:lnTo>
                    <a:pt x="5689714"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92" name="object 192"/>
          <p:cNvSpPr txBox="1"/>
          <p:nvPr/>
        </p:nvSpPr>
        <p:spPr>
          <a:xfrm>
            <a:off x="887537" y="1000771"/>
            <a:ext cx="10407015" cy="988604"/>
          </a:xfrm>
          <a:prstGeom prst="rect">
            <a:avLst/>
          </a:prstGeom>
        </p:spPr>
        <p:txBody>
          <a:bodyPr vert="horz" wrap="square" lIns="0" tIns="12700" rIns="0" bIns="0" rtlCol="0">
            <a:spAutoFit/>
          </a:bodyPr>
          <a:lstStyle/>
          <a:p>
            <a:pPr marL="9525" marR="5080" indent="3175" algn="ctr">
              <a:lnSpc>
                <a:spcPct val="119100"/>
              </a:lnSpc>
              <a:spcBef>
                <a:spcPts val="100"/>
              </a:spcBef>
            </a:pPr>
            <a:r>
              <a:rPr dirty="0">
                <a:solidFill>
                  <a:srgbClr val="1D242C"/>
                </a:solidFill>
                <a:latin typeface="Grammarsaurus" pitchFamily="2" charset="0"/>
                <a:cs typeface="Arial MT"/>
              </a:rPr>
              <a:t>Compare the life cycles of a dandelion and a coconut. Discuss with your learning partner what is the same and what is di</a:t>
            </a:r>
            <a:r>
              <a:rPr lang="en-US" dirty="0">
                <a:solidFill>
                  <a:srgbClr val="1D242C"/>
                </a:solidFill>
                <a:latin typeface="Grammarsaurus" pitchFamily="2" charset="0"/>
                <a:cs typeface="Arial MT"/>
              </a:rPr>
              <a:t>ff</a:t>
            </a:r>
            <a:r>
              <a:rPr dirty="0">
                <a:solidFill>
                  <a:srgbClr val="1D242C"/>
                </a:solidFill>
                <a:latin typeface="Grammarsaurus" pitchFamily="2" charset="0"/>
                <a:cs typeface="Arial MT"/>
              </a:rPr>
              <a:t>erent. Be ready to share your feedback with the class before the answers are revealed.</a:t>
            </a:r>
            <a:endParaRPr dirty="0">
              <a:latin typeface="Grammarsaurus" pitchFamily="2" charset="0"/>
              <a:cs typeface="Arial MT"/>
            </a:endParaRPr>
          </a:p>
        </p:txBody>
      </p:sp>
      <p:sp>
        <p:nvSpPr>
          <p:cNvPr id="193" name="object 193"/>
          <p:cNvSpPr txBox="1">
            <a:spLocks noGrp="1"/>
          </p:cNvSpPr>
          <p:nvPr>
            <p:ph type="title"/>
          </p:nvPr>
        </p:nvSpPr>
        <p:spPr>
          <a:xfrm>
            <a:off x="3195444" y="233142"/>
            <a:ext cx="5791200" cy="536044"/>
          </a:xfrm>
          <a:prstGeom prst="rect">
            <a:avLst/>
          </a:prstGeom>
        </p:spPr>
        <p:txBody>
          <a:bodyPr vert="horz" wrap="square" lIns="0" tIns="12700" rIns="0" bIns="0" rtlCol="0">
            <a:spAutoFit/>
          </a:bodyPr>
          <a:lstStyle/>
          <a:p>
            <a:pPr marL="533400" indent="-523875" algn="ctr">
              <a:lnSpc>
                <a:spcPct val="100000"/>
              </a:lnSpc>
              <a:spcBef>
                <a:spcPts val="100"/>
              </a:spcBef>
            </a:pPr>
            <a:r>
              <a:rPr sz="3400" dirty="0">
                <a:latin typeface="Grammarsaurus" pitchFamily="2" charset="0"/>
              </a:rPr>
              <a:t>Similarities and differences</a:t>
            </a:r>
          </a:p>
        </p:txBody>
      </p:sp>
      <p:sp>
        <p:nvSpPr>
          <p:cNvPr id="194" name="object 194"/>
          <p:cNvSpPr/>
          <p:nvPr/>
        </p:nvSpPr>
        <p:spPr>
          <a:xfrm>
            <a:off x="6096000" y="2019223"/>
            <a:ext cx="0" cy="4245610"/>
          </a:xfrm>
          <a:custGeom>
            <a:avLst/>
            <a:gdLst/>
            <a:ahLst/>
            <a:cxnLst/>
            <a:rect l="l" t="t" r="r" b="b"/>
            <a:pathLst>
              <a:path h="4245610">
                <a:moveTo>
                  <a:pt x="0" y="4245292"/>
                </a:moveTo>
                <a:lnTo>
                  <a:pt x="0" y="0"/>
                </a:lnTo>
              </a:path>
            </a:pathLst>
          </a:custGeom>
          <a:ln w="12700">
            <a:solidFill>
              <a:srgbClr val="221F1F"/>
            </a:solidFill>
          </a:ln>
        </p:spPr>
        <p:txBody>
          <a:bodyPr wrap="square" lIns="0" tIns="0" rIns="0" bIns="0" rtlCol="0"/>
          <a:lstStyle/>
          <a:p>
            <a:endParaRPr sz="1600">
              <a:latin typeface="Grammarsaurus" pitchFamily="2" charset="0"/>
            </a:endParaRPr>
          </a:p>
        </p:txBody>
      </p:sp>
      <p:sp>
        <p:nvSpPr>
          <p:cNvPr id="196" name="object 47">
            <a:extLst>
              <a:ext uri="{FF2B5EF4-FFF2-40B4-BE49-F238E27FC236}">
                <a16:creationId xmlns:a16="http://schemas.microsoft.com/office/drawing/2014/main" id="{A39D37E6-02C5-CD6A-967B-7377960397CA}"/>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9812B-0F88-5DF9-F1F0-1C510E9F8A6F}"/>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941EFEE4-4ADC-F93F-69D1-616D5E03535F}"/>
              </a:ext>
            </a:extLst>
          </p:cNvPr>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16</a:t>
            </a:r>
            <a:endParaRPr sz="2400" dirty="0">
              <a:latin typeface="Grammarsaurus" pitchFamily="2" charset="0"/>
              <a:cs typeface="Arial"/>
            </a:endParaRPr>
          </a:p>
        </p:txBody>
      </p:sp>
      <p:grpSp>
        <p:nvGrpSpPr>
          <p:cNvPr id="3" name="object 3">
            <a:extLst>
              <a:ext uri="{FF2B5EF4-FFF2-40B4-BE49-F238E27FC236}">
                <a16:creationId xmlns:a16="http://schemas.microsoft.com/office/drawing/2014/main" id="{ED9F57C6-F6A2-76A6-D85C-5315B1FDA4D5}"/>
              </a:ext>
            </a:extLst>
          </p:cNvPr>
          <p:cNvGrpSpPr/>
          <p:nvPr/>
        </p:nvGrpSpPr>
        <p:grpSpPr>
          <a:xfrm>
            <a:off x="2439311" y="144021"/>
            <a:ext cx="5745480" cy="6568440"/>
            <a:chOff x="2439311" y="144021"/>
            <a:chExt cx="5745480" cy="6568440"/>
          </a:xfrm>
        </p:grpSpPr>
        <p:sp>
          <p:nvSpPr>
            <p:cNvPr id="4" name="object 4">
              <a:extLst>
                <a:ext uri="{FF2B5EF4-FFF2-40B4-BE49-F238E27FC236}">
                  <a16:creationId xmlns:a16="http://schemas.microsoft.com/office/drawing/2014/main" id="{99379017-EB02-1979-2C3D-B174F1D402D3}"/>
                </a:ext>
              </a:extLst>
            </p:cNvPr>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5" name="object 5">
              <a:extLst>
                <a:ext uri="{FF2B5EF4-FFF2-40B4-BE49-F238E27FC236}">
                  <a16:creationId xmlns:a16="http://schemas.microsoft.com/office/drawing/2014/main" id="{7CD96302-7271-FA90-A5AC-3BEF5B7DACA8}"/>
                </a:ext>
              </a:extLst>
            </p:cNvPr>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6" name="object 6">
              <a:extLst>
                <a:ext uri="{FF2B5EF4-FFF2-40B4-BE49-F238E27FC236}">
                  <a16:creationId xmlns:a16="http://schemas.microsoft.com/office/drawing/2014/main" id="{190FA627-EEB9-E9FF-445C-5986DC244D1E}"/>
                </a:ext>
              </a:extLst>
            </p:cNvPr>
            <p:cNvPicPr/>
            <p:nvPr/>
          </p:nvPicPr>
          <p:blipFill>
            <a:blip r:embed="rId2" cstate="print"/>
            <a:stretch>
              <a:fillRect/>
            </a:stretch>
          </p:blipFill>
          <p:spPr>
            <a:xfrm>
              <a:off x="5059741" y="6395515"/>
              <a:ext cx="270802" cy="270802"/>
            </a:xfrm>
            <a:prstGeom prst="rect">
              <a:avLst/>
            </a:prstGeom>
          </p:spPr>
        </p:pic>
        <p:sp>
          <p:nvSpPr>
            <p:cNvPr id="7" name="object 7">
              <a:extLst>
                <a:ext uri="{FF2B5EF4-FFF2-40B4-BE49-F238E27FC236}">
                  <a16:creationId xmlns:a16="http://schemas.microsoft.com/office/drawing/2014/main" id="{6AC5E35F-CA38-AAAD-61CC-C3542F3B4557}"/>
                </a:ext>
              </a:extLst>
            </p:cNvPr>
            <p:cNvSpPr/>
            <p:nvPr/>
          </p:nvSpPr>
          <p:spPr>
            <a:xfrm>
              <a:off x="6095999" y="1108376"/>
              <a:ext cx="0" cy="5019040"/>
            </a:xfrm>
            <a:custGeom>
              <a:avLst/>
              <a:gdLst/>
              <a:ahLst/>
              <a:cxnLst/>
              <a:rect l="l" t="t" r="r" b="b"/>
              <a:pathLst>
                <a:path h="5019040">
                  <a:moveTo>
                    <a:pt x="0" y="5018671"/>
                  </a:moveTo>
                  <a:lnTo>
                    <a:pt x="0" y="0"/>
                  </a:lnTo>
                </a:path>
              </a:pathLst>
            </a:custGeom>
            <a:ln w="12700">
              <a:solidFill>
                <a:srgbClr val="221F1F"/>
              </a:solidFill>
            </a:ln>
          </p:spPr>
          <p:txBody>
            <a:bodyPr wrap="square" lIns="0" tIns="0" rIns="0" bIns="0" rtlCol="0"/>
            <a:lstStyle/>
            <a:p>
              <a:endParaRPr sz="1600">
                <a:latin typeface="Grammarsaurus" pitchFamily="2" charset="0"/>
              </a:endParaRPr>
            </a:p>
          </p:txBody>
        </p:sp>
        <p:sp>
          <p:nvSpPr>
            <p:cNvPr id="8" name="object 8">
              <a:extLst>
                <a:ext uri="{FF2B5EF4-FFF2-40B4-BE49-F238E27FC236}">
                  <a16:creationId xmlns:a16="http://schemas.microsoft.com/office/drawing/2014/main" id="{2B72FE60-AE6D-92FA-9F4F-D5A26E7975F3}"/>
                </a:ext>
              </a:extLst>
            </p:cNvPr>
            <p:cNvSpPr/>
            <p:nvPr/>
          </p:nvSpPr>
          <p:spPr>
            <a:xfrm>
              <a:off x="2447566" y="152276"/>
              <a:ext cx="5728970" cy="755650"/>
            </a:xfrm>
            <a:custGeom>
              <a:avLst/>
              <a:gdLst/>
              <a:ahLst/>
              <a:cxnLst/>
              <a:rect l="l" t="t" r="r" b="b"/>
              <a:pathLst>
                <a:path w="5728970" h="755650">
                  <a:moveTo>
                    <a:pt x="56897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689714" y="755141"/>
                  </a:lnTo>
                  <a:lnTo>
                    <a:pt x="5704911" y="752074"/>
                  </a:lnTo>
                  <a:lnTo>
                    <a:pt x="5717320" y="743708"/>
                  </a:lnTo>
                  <a:lnTo>
                    <a:pt x="5725686" y="731299"/>
                  </a:lnTo>
                  <a:lnTo>
                    <a:pt x="5728754" y="716102"/>
                  </a:lnTo>
                  <a:lnTo>
                    <a:pt x="5728754" y="39039"/>
                  </a:lnTo>
                  <a:lnTo>
                    <a:pt x="5725686" y="23842"/>
                  </a:lnTo>
                  <a:lnTo>
                    <a:pt x="5717320" y="11433"/>
                  </a:lnTo>
                  <a:lnTo>
                    <a:pt x="5704911" y="3067"/>
                  </a:lnTo>
                  <a:lnTo>
                    <a:pt x="56897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9" name="object 9">
              <a:extLst>
                <a:ext uri="{FF2B5EF4-FFF2-40B4-BE49-F238E27FC236}">
                  <a16:creationId xmlns:a16="http://schemas.microsoft.com/office/drawing/2014/main" id="{FADD0AC4-1308-1367-259D-601CA8B60569}"/>
                </a:ext>
              </a:extLst>
            </p:cNvPr>
            <p:cNvSpPr/>
            <p:nvPr/>
          </p:nvSpPr>
          <p:spPr>
            <a:xfrm>
              <a:off x="2447566" y="152276"/>
              <a:ext cx="5728970" cy="755650"/>
            </a:xfrm>
            <a:custGeom>
              <a:avLst/>
              <a:gdLst/>
              <a:ahLst/>
              <a:cxnLst/>
              <a:rect l="l" t="t" r="r" b="b"/>
              <a:pathLst>
                <a:path w="5728970" h="755650">
                  <a:moveTo>
                    <a:pt x="56897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689714" y="0"/>
                  </a:lnTo>
                  <a:lnTo>
                    <a:pt x="5704911" y="3067"/>
                  </a:lnTo>
                  <a:lnTo>
                    <a:pt x="5717320" y="11433"/>
                  </a:lnTo>
                  <a:lnTo>
                    <a:pt x="5725686" y="23842"/>
                  </a:lnTo>
                  <a:lnTo>
                    <a:pt x="5728754" y="39039"/>
                  </a:lnTo>
                  <a:lnTo>
                    <a:pt x="5728754" y="716102"/>
                  </a:lnTo>
                  <a:lnTo>
                    <a:pt x="5725686" y="731299"/>
                  </a:lnTo>
                  <a:lnTo>
                    <a:pt x="5717320" y="743708"/>
                  </a:lnTo>
                  <a:lnTo>
                    <a:pt x="5704911" y="752074"/>
                  </a:lnTo>
                  <a:lnTo>
                    <a:pt x="5689714"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0" name="object 10">
            <a:extLst>
              <a:ext uri="{FF2B5EF4-FFF2-40B4-BE49-F238E27FC236}">
                <a16:creationId xmlns:a16="http://schemas.microsoft.com/office/drawing/2014/main" id="{6B9753D8-4E25-0E5F-2790-4D466458CC84}"/>
              </a:ext>
            </a:extLst>
          </p:cNvPr>
          <p:cNvSpPr txBox="1">
            <a:spLocks noGrp="1"/>
          </p:cNvSpPr>
          <p:nvPr>
            <p:ph type="title"/>
          </p:nvPr>
        </p:nvSpPr>
        <p:spPr>
          <a:xfrm>
            <a:off x="2466058" y="256443"/>
            <a:ext cx="5728970"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Similarities and differences</a:t>
            </a:r>
          </a:p>
        </p:txBody>
      </p:sp>
      <p:grpSp>
        <p:nvGrpSpPr>
          <p:cNvPr id="11" name="object 11">
            <a:extLst>
              <a:ext uri="{FF2B5EF4-FFF2-40B4-BE49-F238E27FC236}">
                <a16:creationId xmlns:a16="http://schemas.microsoft.com/office/drawing/2014/main" id="{07BC46C5-C948-5DD3-63D6-F0E9EAE94AD6}"/>
              </a:ext>
            </a:extLst>
          </p:cNvPr>
          <p:cNvGrpSpPr/>
          <p:nvPr/>
        </p:nvGrpSpPr>
        <p:grpSpPr>
          <a:xfrm>
            <a:off x="8090884" y="251947"/>
            <a:ext cx="1660525" cy="556260"/>
            <a:chOff x="8090884" y="251947"/>
            <a:chExt cx="1660525" cy="556260"/>
          </a:xfrm>
        </p:grpSpPr>
        <p:sp>
          <p:nvSpPr>
            <p:cNvPr id="12" name="object 12">
              <a:extLst>
                <a:ext uri="{FF2B5EF4-FFF2-40B4-BE49-F238E27FC236}">
                  <a16:creationId xmlns:a16="http://schemas.microsoft.com/office/drawing/2014/main" id="{1BB2A7A7-66B0-16EE-E58F-AC5316528DEA}"/>
                </a:ext>
              </a:extLst>
            </p:cNvPr>
            <p:cNvSpPr/>
            <p:nvPr/>
          </p:nvSpPr>
          <p:spPr>
            <a:xfrm>
              <a:off x="8097234" y="258297"/>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13" name="object 13">
              <a:extLst>
                <a:ext uri="{FF2B5EF4-FFF2-40B4-BE49-F238E27FC236}">
                  <a16:creationId xmlns:a16="http://schemas.microsoft.com/office/drawing/2014/main" id="{7F188A54-E9B8-5619-46B2-627D589E3C5D}"/>
                </a:ext>
              </a:extLst>
            </p:cNvPr>
            <p:cNvSpPr/>
            <p:nvPr/>
          </p:nvSpPr>
          <p:spPr>
            <a:xfrm>
              <a:off x="8097234" y="258297"/>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4" name="object 14">
            <a:extLst>
              <a:ext uri="{FF2B5EF4-FFF2-40B4-BE49-F238E27FC236}">
                <a16:creationId xmlns:a16="http://schemas.microsoft.com/office/drawing/2014/main" id="{6E2F54E7-D6E0-EE33-32F1-CA045B420FB9}"/>
              </a:ext>
            </a:extLst>
          </p:cNvPr>
          <p:cNvSpPr txBox="1"/>
          <p:nvPr/>
        </p:nvSpPr>
        <p:spPr>
          <a:xfrm>
            <a:off x="8364251" y="364164"/>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grpSp>
        <p:nvGrpSpPr>
          <p:cNvPr id="15" name="object 15">
            <a:extLst>
              <a:ext uri="{FF2B5EF4-FFF2-40B4-BE49-F238E27FC236}">
                <a16:creationId xmlns:a16="http://schemas.microsoft.com/office/drawing/2014/main" id="{6895526B-42BE-A0E6-06B2-112468926397}"/>
              </a:ext>
            </a:extLst>
          </p:cNvPr>
          <p:cNvGrpSpPr/>
          <p:nvPr/>
        </p:nvGrpSpPr>
        <p:grpSpPr>
          <a:xfrm>
            <a:off x="642315" y="1255090"/>
            <a:ext cx="8948788" cy="4725352"/>
            <a:chOff x="642315" y="1255090"/>
            <a:chExt cx="8948788" cy="4725352"/>
          </a:xfrm>
        </p:grpSpPr>
        <p:pic>
          <p:nvPicPr>
            <p:cNvPr id="16" name="object 16">
              <a:extLst>
                <a:ext uri="{FF2B5EF4-FFF2-40B4-BE49-F238E27FC236}">
                  <a16:creationId xmlns:a16="http://schemas.microsoft.com/office/drawing/2014/main" id="{79CBE2FC-BC81-F1CA-43FD-E8E3661A2564}"/>
                </a:ext>
              </a:extLst>
            </p:cNvPr>
            <p:cNvPicPr/>
            <p:nvPr/>
          </p:nvPicPr>
          <p:blipFill>
            <a:blip r:embed="rId3" cstate="print"/>
            <a:stretch>
              <a:fillRect/>
            </a:stretch>
          </p:blipFill>
          <p:spPr>
            <a:xfrm>
              <a:off x="2376754" y="4986032"/>
              <a:ext cx="1494421" cy="994054"/>
            </a:xfrm>
            <a:prstGeom prst="rect">
              <a:avLst/>
            </a:prstGeom>
          </p:spPr>
        </p:pic>
        <p:sp>
          <p:nvSpPr>
            <p:cNvPr id="17" name="object 17">
              <a:extLst>
                <a:ext uri="{FF2B5EF4-FFF2-40B4-BE49-F238E27FC236}">
                  <a16:creationId xmlns:a16="http://schemas.microsoft.com/office/drawing/2014/main" id="{1A0069A2-8EB1-2030-A176-FEF2D5E38699}"/>
                </a:ext>
              </a:extLst>
            </p:cNvPr>
            <p:cNvSpPr/>
            <p:nvPr/>
          </p:nvSpPr>
          <p:spPr>
            <a:xfrm>
              <a:off x="2376754" y="4986032"/>
              <a:ext cx="1494790" cy="994410"/>
            </a:xfrm>
            <a:custGeom>
              <a:avLst/>
              <a:gdLst/>
              <a:ahLst/>
              <a:cxnLst/>
              <a:rect l="l" t="t" r="r" b="b"/>
              <a:pathLst>
                <a:path w="1494789" h="994410">
                  <a:moveTo>
                    <a:pt x="1494421" y="994054"/>
                  </a:moveTo>
                  <a:lnTo>
                    <a:pt x="0" y="994054"/>
                  </a:lnTo>
                  <a:lnTo>
                    <a:pt x="0" y="0"/>
                  </a:lnTo>
                  <a:lnTo>
                    <a:pt x="1494421" y="0"/>
                  </a:lnTo>
                  <a:lnTo>
                    <a:pt x="1494421" y="994054"/>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8" name="object 18">
              <a:extLst>
                <a:ext uri="{FF2B5EF4-FFF2-40B4-BE49-F238E27FC236}">
                  <a16:creationId xmlns:a16="http://schemas.microsoft.com/office/drawing/2014/main" id="{65127D90-E5CE-A44F-A317-EC401A37632B}"/>
                </a:ext>
              </a:extLst>
            </p:cNvPr>
            <p:cNvPicPr/>
            <p:nvPr/>
          </p:nvPicPr>
          <p:blipFill>
            <a:blip r:embed="rId4" cstate="print"/>
            <a:stretch>
              <a:fillRect/>
            </a:stretch>
          </p:blipFill>
          <p:spPr>
            <a:xfrm>
              <a:off x="644004" y="3120872"/>
              <a:ext cx="1493850" cy="993686"/>
            </a:xfrm>
            <a:prstGeom prst="rect">
              <a:avLst/>
            </a:prstGeom>
          </p:spPr>
        </p:pic>
        <p:pic>
          <p:nvPicPr>
            <p:cNvPr id="19" name="object 19">
              <a:extLst>
                <a:ext uri="{FF2B5EF4-FFF2-40B4-BE49-F238E27FC236}">
                  <a16:creationId xmlns:a16="http://schemas.microsoft.com/office/drawing/2014/main" id="{C6E61033-7B8C-4BEA-51AE-969FE9362D64}"/>
                </a:ext>
              </a:extLst>
            </p:cNvPr>
            <p:cNvPicPr/>
            <p:nvPr/>
          </p:nvPicPr>
          <p:blipFill>
            <a:blip r:embed="rId5" cstate="print"/>
            <a:stretch>
              <a:fillRect/>
            </a:stretch>
          </p:blipFill>
          <p:spPr>
            <a:xfrm>
              <a:off x="2375204" y="1255090"/>
              <a:ext cx="1497533" cy="996137"/>
            </a:xfrm>
            <a:prstGeom prst="rect">
              <a:avLst/>
            </a:prstGeom>
          </p:spPr>
        </p:pic>
        <p:sp>
          <p:nvSpPr>
            <p:cNvPr id="20" name="object 20">
              <a:extLst>
                <a:ext uri="{FF2B5EF4-FFF2-40B4-BE49-F238E27FC236}">
                  <a16:creationId xmlns:a16="http://schemas.microsoft.com/office/drawing/2014/main" id="{85EC3364-AFB1-FAAE-7D09-F80D013C1092}"/>
                </a:ext>
              </a:extLst>
            </p:cNvPr>
            <p:cNvSpPr/>
            <p:nvPr/>
          </p:nvSpPr>
          <p:spPr>
            <a:xfrm>
              <a:off x="2375204" y="1255090"/>
              <a:ext cx="1497965" cy="996315"/>
            </a:xfrm>
            <a:custGeom>
              <a:avLst/>
              <a:gdLst/>
              <a:ahLst/>
              <a:cxnLst/>
              <a:rect l="l" t="t" r="r" b="b"/>
              <a:pathLst>
                <a:path w="1497964" h="996314">
                  <a:moveTo>
                    <a:pt x="1497533" y="996137"/>
                  </a:moveTo>
                  <a:lnTo>
                    <a:pt x="0" y="996137"/>
                  </a:lnTo>
                  <a:lnTo>
                    <a:pt x="0" y="0"/>
                  </a:lnTo>
                  <a:lnTo>
                    <a:pt x="1497533" y="0"/>
                  </a:lnTo>
                  <a:lnTo>
                    <a:pt x="1497533" y="996137"/>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1" name="object 21">
              <a:extLst>
                <a:ext uri="{FF2B5EF4-FFF2-40B4-BE49-F238E27FC236}">
                  <a16:creationId xmlns:a16="http://schemas.microsoft.com/office/drawing/2014/main" id="{C050360B-3BA6-89CE-E152-954BF444606E}"/>
                </a:ext>
              </a:extLst>
            </p:cNvPr>
            <p:cNvPicPr/>
            <p:nvPr/>
          </p:nvPicPr>
          <p:blipFill>
            <a:blip r:embed="rId6" cstate="print"/>
            <a:stretch>
              <a:fillRect/>
            </a:stretch>
          </p:blipFill>
          <p:spPr>
            <a:xfrm>
              <a:off x="642315" y="1255179"/>
              <a:ext cx="1497241" cy="995946"/>
            </a:xfrm>
            <a:prstGeom prst="rect">
              <a:avLst/>
            </a:prstGeom>
          </p:spPr>
        </p:pic>
        <p:sp>
          <p:nvSpPr>
            <p:cNvPr id="22" name="object 22">
              <a:extLst>
                <a:ext uri="{FF2B5EF4-FFF2-40B4-BE49-F238E27FC236}">
                  <a16:creationId xmlns:a16="http://schemas.microsoft.com/office/drawing/2014/main" id="{664292F1-E796-F373-EC5E-E348B001A5B1}"/>
                </a:ext>
              </a:extLst>
            </p:cNvPr>
            <p:cNvSpPr/>
            <p:nvPr/>
          </p:nvSpPr>
          <p:spPr>
            <a:xfrm>
              <a:off x="642594" y="1255191"/>
              <a:ext cx="1497330" cy="996315"/>
            </a:xfrm>
            <a:custGeom>
              <a:avLst/>
              <a:gdLst/>
              <a:ahLst/>
              <a:cxnLst/>
              <a:rect l="l" t="t" r="r" b="b"/>
              <a:pathLst>
                <a:path w="1497330" h="996314">
                  <a:moveTo>
                    <a:pt x="1497241" y="995946"/>
                  </a:moveTo>
                  <a:lnTo>
                    <a:pt x="0" y="995946"/>
                  </a:lnTo>
                  <a:lnTo>
                    <a:pt x="0" y="0"/>
                  </a:lnTo>
                  <a:lnTo>
                    <a:pt x="1497241" y="0"/>
                  </a:lnTo>
                  <a:lnTo>
                    <a:pt x="1497241" y="995946"/>
                  </a:lnTo>
                  <a:close/>
                </a:path>
              </a:pathLst>
            </a:custGeom>
            <a:ln w="12699">
              <a:solidFill>
                <a:srgbClr val="221F1F"/>
              </a:solidFill>
            </a:ln>
          </p:spPr>
          <p:txBody>
            <a:bodyPr wrap="square" lIns="0" tIns="0" rIns="0" bIns="0" rtlCol="0"/>
            <a:lstStyle/>
            <a:p>
              <a:endParaRPr sz="1600">
                <a:latin typeface="Grammarsaurus" pitchFamily="2" charset="0"/>
              </a:endParaRPr>
            </a:p>
          </p:txBody>
        </p:sp>
        <p:pic>
          <p:nvPicPr>
            <p:cNvPr id="23" name="object 23">
              <a:extLst>
                <a:ext uri="{FF2B5EF4-FFF2-40B4-BE49-F238E27FC236}">
                  <a16:creationId xmlns:a16="http://schemas.microsoft.com/office/drawing/2014/main" id="{39C47F4C-31D0-347E-02EF-B709391589DD}"/>
                </a:ext>
              </a:extLst>
            </p:cNvPr>
            <p:cNvPicPr/>
            <p:nvPr/>
          </p:nvPicPr>
          <p:blipFill>
            <a:blip r:embed="rId7" cstate="print"/>
            <a:stretch>
              <a:fillRect/>
            </a:stretch>
          </p:blipFill>
          <p:spPr>
            <a:xfrm>
              <a:off x="2379840" y="3122726"/>
              <a:ext cx="1488236" cy="989952"/>
            </a:xfrm>
            <a:prstGeom prst="rect">
              <a:avLst/>
            </a:prstGeom>
          </p:spPr>
        </p:pic>
        <p:sp>
          <p:nvSpPr>
            <p:cNvPr id="24" name="object 24">
              <a:extLst>
                <a:ext uri="{FF2B5EF4-FFF2-40B4-BE49-F238E27FC236}">
                  <a16:creationId xmlns:a16="http://schemas.microsoft.com/office/drawing/2014/main" id="{178B0C25-53BF-471C-6F3A-AC6475345621}"/>
                </a:ext>
              </a:extLst>
            </p:cNvPr>
            <p:cNvSpPr/>
            <p:nvPr/>
          </p:nvSpPr>
          <p:spPr>
            <a:xfrm>
              <a:off x="648017" y="3122739"/>
              <a:ext cx="3220085" cy="989965"/>
            </a:xfrm>
            <a:custGeom>
              <a:avLst/>
              <a:gdLst/>
              <a:ahLst/>
              <a:cxnLst/>
              <a:rect l="l" t="t" r="r" b="b"/>
              <a:pathLst>
                <a:path w="3220085" h="989964">
                  <a:moveTo>
                    <a:pt x="3220072" y="989952"/>
                  </a:moveTo>
                  <a:lnTo>
                    <a:pt x="1731822" y="989952"/>
                  </a:lnTo>
                  <a:lnTo>
                    <a:pt x="1731822" y="0"/>
                  </a:lnTo>
                  <a:lnTo>
                    <a:pt x="3220072" y="0"/>
                  </a:lnTo>
                  <a:lnTo>
                    <a:pt x="3220072" y="989952"/>
                  </a:lnTo>
                  <a:close/>
                </a:path>
                <a:path w="3220085" h="989964">
                  <a:moveTo>
                    <a:pt x="1488236" y="989952"/>
                  </a:moveTo>
                  <a:lnTo>
                    <a:pt x="0" y="989952"/>
                  </a:lnTo>
                  <a:lnTo>
                    <a:pt x="0" y="0"/>
                  </a:lnTo>
                  <a:lnTo>
                    <a:pt x="1488236" y="0"/>
                  </a:lnTo>
                  <a:lnTo>
                    <a:pt x="1488236" y="989952"/>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5" name="object 25">
              <a:extLst>
                <a:ext uri="{FF2B5EF4-FFF2-40B4-BE49-F238E27FC236}">
                  <a16:creationId xmlns:a16="http://schemas.microsoft.com/office/drawing/2014/main" id="{A8001FDB-46A9-30BA-528D-ECDDF7C271C1}"/>
                </a:ext>
              </a:extLst>
            </p:cNvPr>
            <p:cNvPicPr/>
            <p:nvPr/>
          </p:nvPicPr>
          <p:blipFill>
            <a:blip r:embed="rId8" cstate="print"/>
            <a:stretch>
              <a:fillRect/>
            </a:stretch>
          </p:blipFill>
          <p:spPr>
            <a:xfrm>
              <a:off x="645845" y="4986946"/>
              <a:ext cx="1492592" cy="992847"/>
            </a:xfrm>
            <a:prstGeom prst="rect">
              <a:avLst/>
            </a:prstGeom>
          </p:spPr>
        </p:pic>
        <p:sp>
          <p:nvSpPr>
            <p:cNvPr id="26" name="object 26">
              <a:extLst>
                <a:ext uri="{FF2B5EF4-FFF2-40B4-BE49-F238E27FC236}">
                  <a16:creationId xmlns:a16="http://schemas.microsoft.com/office/drawing/2014/main" id="{31E1D32B-0C71-D52D-E679-D6510B2A7A2C}"/>
                </a:ext>
              </a:extLst>
            </p:cNvPr>
            <p:cNvSpPr/>
            <p:nvPr/>
          </p:nvSpPr>
          <p:spPr>
            <a:xfrm>
              <a:off x="644016" y="4986312"/>
              <a:ext cx="1492885" cy="992505"/>
            </a:xfrm>
            <a:custGeom>
              <a:avLst/>
              <a:gdLst/>
              <a:ahLst/>
              <a:cxnLst/>
              <a:rect l="l" t="t" r="r" b="b"/>
              <a:pathLst>
                <a:path w="1492885" h="992504">
                  <a:moveTo>
                    <a:pt x="1492580" y="992263"/>
                  </a:moveTo>
                  <a:lnTo>
                    <a:pt x="3670" y="992263"/>
                  </a:lnTo>
                  <a:lnTo>
                    <a:pt x="3670" y="1866"/>
                  </a:lnTo>
                  <a:lnTo>
                    <a:pt x="1492580" y="1866"/>
                  </a:lnTo>
                  <a:lnTo>
                    <a:pt x="1492580" y="992263"/>
                  </a:lnTo>
                  <a:close/>
                </a:path>
                <a:path w="1492885" h="992504">
                  <a:moveTo>
                    <a:pt x="1488909" y="990396"/>
                  </a:moveTo>
                  <a:lnTo>
                    <a:pt x="0" y="990396"/>
                  </a:lnTo>
                  <a:lnTo>
                    <a:pt x="0" y="0"/>
                  </a:lnTo>
                  <a:lnTo>
                    <a:pt x="1488909" y="0"/>
                  </a:lnTo>
                  <a:lnTo>
                    <a:pt x="1488909" y="990396"/>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8" name="object 28">
              <a:extLst>
                <a:ext uri="{FF2B5EF4-FFF2-40B4-BE49-F238E27FC236}">
                  <a16:creationId xmlns:a16="http://schemas.microsoft.com/office/drawing/2014/main" id="{87A0F68B-F60E-C038-6BB3-115C5D878DE7}"/>
                </a:ext>
              </a:extLst>
            </p:cNvPr>
            <p:cNvSpPr/>
            <p:nvPr/>
          </p:nvSpPr>
          <p:spPr>
            <a:xfrm>
              <a:off x="8098853" y="3121431"/>
              <a:ext cx="1492250" cy="993140"/>
            </a:xfrm>
            <a:custGeom>
              <a:avLst/>
              <a:gdLst/>
              <a:ahLst/>
              <a:cxnLst/>
              <a:rect l="l" t="t" r="r" b="b"/>
              <a:pathLst>
                <a:path w="1492250" h="993139">
                  <a:moveTo>
                    <a:pt x="1492173" y="992568"/>
                  </a:moveTo>
                  <a:lnTo>
                    <a:pt x="0" y="992568"/>
                  </a:lnTo>
                  <a:lnTo>
                    <a:pt x="0" y="0"/>
                  </a:lnTo>
                  <a:lnTo>
                    <a:pt x="1492173" y="0"/>
                  </a:lnTo>
                  <a:lnTo>
                    <a:pt x="1492173" y="992568"/>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30" name="object 30">
              <a:extLst>
                <a:ext uri="{FF2B5EF4-FFF2-40B4-BE49-F238E27FC236}">
                  <a16:creationId xmlns:a16="http://schemas.microsoft.com/office/drawing/2014/main" id="{6202643F-6037-84F1-1C75-3BF9248E2230}"/>
                </a:ext>
              </a:extLst>
            </p:cNvPr>
            <p:cNvSpPr/>
            <p:nvPr/>
          </p:nvSpPr>
          <p:spPr>
            <a:xfrm>
              <a:off x="6369583" y="3121431"/>
              <a:ext cx="1492250" cy="993140"/>
            </a:xfrm>
            <a:custGeom>
              <a:avLst/>
              <a:gdLst/>
              <a:ahLst/>
              <a:cxnLst/>
              <a:rect l="l" t="t" r="r" b="b"/>
              <a:pathLst>
                <a:path w="1492250" h="993139">
                  <a:moveTo>
                    <a:pt x="1492173" y="992568"/>
                  </a:moveTo>
                  <a:lnTo>
                    <a:pt x="0" y="992568"/>
                  </a:lnTo>
                  <a:lnTo>
                    <a:pt x="0" y="0"/>
                  </a:lnTo>
                  <a:lnTo>
                    <a:pt x="1492173" y="0"/>
                  </a:lnTo>
                  <a:lnTo>
                    <a:pt x="1492173" y="992568"/>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35" name="object 35">
            <a:extLst>
              <a:ext uri="{FF2B5EF4-FFF2-40B4-BE49-F238E27FC236}">
                <a16:creationId xmlns:a16="http://schemas.microsoft.com/office/drawing/2014/main" id="{91BAF73C-43B0-EC80-7A4E-F09B02EC06CB}"/>
              </a:ext>
            </a:extLst>
          </p:cNvPr>
          <p:cNvSpPr txBox="1"/>
          <p:nvPr/>
        </p:nvSpPr>
        <p:spPr>
          <a:xfrm>
            <a:off x="3963386" y="1371108"/>
            <a:ext cx="2146353" cy="748025"/>
          </a:xfrm>
          <a:prstGeom prst="rect">
            <a:avLst/>
          </a:prstGeom>
        </p:spPr>
        <p:txBody>
          <a:bodyPr vert="horz" wrap="square" lIns="0" tIns="12700" rIns="0" bIns="0" rtlCol="0">
            <a:spAutoFit/>
          </a:bodyPr>
          <a:lstStyle/>
          <a:p>
            <a:pPr marL="12700" marR="5080">
              <a:lnSpc>
                <a:spcPct val="114599"/>
              </a:lnSpc>
              <a:spcBef>
                <a:spcPts val="100"/>
              </a:spcBef>
              <a:tabLst>
                <a:tab pos="1048385" algn="l"/>
              </a:tabLst>
            </a:pPr>
            <a:r>
              <a:rPr sz="1400" dirty="0">
                <a:solidFill>
                  <a:srgbClr val="1D242C"/>
                </a:solidFill>
                <a:latin typeface="Grammarsaurus" pitchFamily="2" charset="0"/>
                <a:cs typeface="Arial MT"/>
              </a:rPr>
              <a:t>1. Both seeds are </a:t>
            </a:r>
            <a:br>
              <a:rPr lang="en-US" sz="1400" dirty="0">
                <a:solidFill>
                  <a:srgbClr val="1D242C"/>
                </a:solidFill>
                <a:latin typeface="Grammarsaurus" pitchFamily="2" charset="0"/>
                <a:cs typeface="Arial MT"/>
              </a:rPr>
            </a:br>
            <a:r>
              <a:rPr sz="1400" dirty="0">
                <a:solidFill>
                  <a:srgbClr val="1D242C"/>
                </a:solidFill>
                <a:latin typeface="Grammarsaurus" pitchFamily="2" charset="0"/>
                <a:cs typeface="Arial MT"/>
              </a:rPr>
              <a:t>dispersed	and find a good place to germinate.</a:t>
            </a:r>
            <a:endParaRPr sz="1400" dirty="0">
              <a:latin typeface="Grammarsaurus" pitchFamily="2" charset="0"/>
              <a:cs typeface="Arial MT"/>
            </a:endParaRPr>
          </a:p>
        </p:txBody>
      </p:sp>
      <p:sp>
        <p:nvSpPr>
          <p:cNvPr id="36" name="object 36">
            <a:extLst>
              <a:ext uri="{FF2B5EF4-FFF2-40B4-BE49-F238E27FC236}">
                <a16:creationId xmlns:a16="http://schemas.microsoft.com/office/drawing/2014/main" id="{3BE0B069-3A0B-7C2C-E4CF-7755FD4DDC60}"/>
              </a:ext>
            </a:extLst>
          </p:cNvPr>
          <p:cNvSpPr txBox="1"/>
          <p:nvPr/>
        </p:nvSpPr>
        <p:spPr>
          <a:xfrm>
            <a:off x="3985839" y="3156947"/>
            <a:ext cx="1819029" cy="748025"/>
          </a:xfrm>
          <a:prstGeom prst="rect">
            <a:avLst/>
          </a:prstGeom>
        </p:spPr>
        <p:txBody>
          <a:bodyPr vert="horz" wrap="square" lIns="0" tIns="12700" rIns="0" bIns="0" rtlCol="0">
            <a:spAutoFit/>
          </a:bodyPr>
          <a:lstStyle/>
          <a:p>
            <a:pPr marL="12700" marR="5080" algn="l">
              <a:lnSpc>
                <a:spcPct val="114599"/>
              </a:lnSpc>
              <a:spcBef>
                <a:spcPts val="100"/>
              </a:spcBef>
            </a:pPr>
            <a:r>
              <a:rPr sz="1400" dirty="0">
                <a:solidFill>
                  <a:srgbClr val="1D242C"/>
                </a:solidFill>
                <a:latin typeface="Grammarsaurus" pitchFamily="2" charset="0"/>
                <a:cs typeface="Arial MT"/>
              </a:rPr>
              <a:t>3. Both flowers are pollinated by either insects or the wind.</a:t>
            </a:r>
            <a:endParaRPr sz="1400" dirty="0">
              <a:latin typeface="Grammarsaurus" pitchFamily="2" charset="0"/>
              <a:cs typeface="Arial MT"/>
            </a:endParaRPr>
          </a:p>
        </p:txBody>
      </p:sp>
      <p:sp>
        <p:nvSpPr>
          <p:cNvPr id="37" name="object 37">
            <a:extLst>
              <a:ext uri="{FF2B5EF4-FFF2-40B4-BE49-F238E27FC236}">
                <a16:creationId xmlns:a16="http://schemas.microsoft.com/office/drawing/2014/main" id="{80A34AD0-30FD-6104-AF12-4DA21A35BD89}"/>
              </a:ext>
            </a:extLst>
          </p:cNvPr>
          <p:cNvSpPr txBox="1"/>
          <p:nvPr/>
        </p:nvSpPr>
        <p:spPr>
          <a:xfrm>
            <a:off x="9763018" y="1309375"/>
            <a:ext cx="1786373" cy="748025"/>
          </a:xfrm>
          <a:prstGeom prst="rect">
            <a:avLst/>
          </a:prstGeom>
        </p:spPr>
        <p:txBody>
          <a:bodyPr vert="horz" wrap="square" lIns="0" tIns="12700" rIns="0" bIns="0" rtlCol="0">
            <a:spAutoFit/>
          </a:bodyPr>
          <a:lstStyle/>
          <a:p>
            <a:pPr marL="12700" marR="5080">
              <a:lnSpc>
                <a:spcPct val="114599"/>
              </a:lnSpc>
              <a:spcBef>
                <a:spcPts val="100"/>
              </a:spcBef>
            </a:pPr>
            <a:r>
              <a:rPr sz="1400" dirty="0">
                <a:solidFill>
                  <a:srgbClr val="1D242C"/>
                </a:solidFill>
                <a:latin typeface="Grammarsaurus" pitchFamily="2" charset="0"/>
                <a:cs typeface="Arial MT"/>
              </a:rPr>
              <a:t>2. The coconut takes longer to grow and produce flowers.</a:t>
            </a:r>
            <a:endParaRPr sz="1400" dirty="0">
              <a:latin typeface="Grammarsaurus" pitchFamily="2" charset="0"/>
              <a:cs typeface="Arial MT"/>
            </a:endParaRPr>
          </a:p>
        </p:txBody>
      </p:sp>
      <p:sp>
        <p:nvSpPr>
          <p:cNvPr id="38" name="object 38">
            <a:extLst>
              <a:ext uri="{FF2B5EF4-FFF2-40B4-BE49-F238E27FC236}">
                <a16:creationId xmlns:a16="http://schemas.microsoft.com/office/drawing/2014/main" id="{52F4E56F-1A0C-2FEA-B8C8-28B3A6143921}"/>
              </a:ext>
            </a:extLst>
          </p:cNvPr>
          <p:cNvSpPr txBox="1"/>
          <p:nvPr/>
        </p:nvSpPr>
        <p:spPr>
          <a:xfrm>
            <a:off x="9763019" y="3155930"/>
            <a:ext cx="1924685" cy="1491306"/>
          </a:xfrm>
          <a:prstGeom prst="rect">
            <a:avLst/>
          </a:prstGeom>
        </p:spPr>
        <p:txBody>
          <a:bodyPr vert="horz" wrap="square" lIns="0" tIns="12700" rIns="0" bIns="0" rtlCol="0">
            <a:spAutoFit/>
          </a:bodyPr>
          <a:lstStyle/>
          <a:p>
            <a:pPr marL="12700" marR="5080">
              <a:lnSpc>
                <a:spcPct val="114599"/>
              </a:lnSpc>
              <a:spcBef>
                <a:spcPts val="100"/>
              </a:spcBef>
            </a:pPr>
            <a:r>
              <a:rPr sz="1400" dirty="0">
                <a:solidFill>
                  <a:srgbClr val="1D242C"/>
                </a:solidFill>
                <a:latin typeface="Grammarsaurus" pitchFamily="2" charset="0"/>
                <a:cs typeface="Arial MT"/>
              </a:rPr>
              <a:t>4. The seeds develop in the ovary. The dandelion has small, light seeds. The coconut seeds are large and heavy.</a:t>
            </a:r>
            <a:endParaRPr sz="1400" dirty="0">
              <a:latin typeface="Grammarsaurus" pitchFamily="2" charset="0"/>
              <a:cs typeface="Arial MT"/>
            </a:endParaRPr>
          </a:p>
        </p:txBody>
      </p:sp>
      <p:sp>
        <p:nvSpPr>
          <p:cNvPr id="39" name="object 39">
            <a:extLst>
              <a:ext uri="{FF2B5EF4-FFF2-40B4-BE49-F238E27FC236}">
                <a16:creationId xmlns:a16="http://schemas.microsoft.com/office/drawing/2014/main" id="{57D9A9F6-DC72-1B62-3977-9BE9DA5FD493}"/>
              </a:ext>
            </a:extLst>
          </p:cNvPr>
          <p:cNvSpPr txBox="1"/>
          <p:nvPr/>
        </p:nvSpPr>
        <p:spPr>
          <a:xfrm>
            <a:off x="3934559" y="5028606"/>
            <a:ext cx="2113601" cy="995785"/>
          </a:xfrm>
          <a:prstGeom prst="rect">
            <a:avLst/>
          </a:prstGeom>
        </p:spPr>
        <p:txBody>
          <a:bodyPr vert="horz" wrap="square" lIns="0" tIns="12700" rIns="0" bIns="0" rtlCol="0">
            <a:spAutoFit/>
          </a:bodyPr>
          <a:lstStyle/>
          <a:p>
            <a:pPr marL="12700" marR="5080" algn="l">
              <a:lnSpc>
                <a:spcPct val="114599"/>
              </a:lnSpc>
              <a:spcBef>
                <a:spcPts val="100"/>
              </a:spcBef>
            </a:pPr>
            <a:r>
              <a:rPr sz="1400" dirty="0">
                <a:solidFill>
                  <a:srgbClr val="1D242C"/>
                </a:solidFill>
                <a:latin typeface="Grammarsaurus" pitchFamily="2" charset="0"/>
                <a:cs typeface="Arial MT"/>
              </a:rPr>
              <a:t>5. The seeds look </a:t>
            </a:r>
            <a:br>
              <a:rPr lang="en-US" sz="1400" dirty="0">
                <a:solidFill>
                  <a:srgbClr val="1D242C"/>
                </a:solidFill>
                <a:latin typeface="Grammarsaurus" pitchFamily="2" charset="0"/>
                <a:cs typeface="Arial MT"/>
              </a:rPr>
            </a:br>
            <a:r>
              <a:rPr sz="1400" dirty="0">
                <a:solidFill>
                  <a:srgbClr val="1D242C"/>
                </a:solidFill>
                <a:latin typeface="Grammarsaurus" pitchFamily="2" charset="0"/>
                <a:cs typeface="Arial MT"/>
              </a:rPr>
              <a:t>different and are dispersed in different ways.</a:t>
            </a:r>
            <a:endParaRPr sz="1400" dirty="0">
              <a:latin typeface="Grammarsaurus" pitchFamily="2" charset="0"/>
              <a:cs typeface="Arial MT"/>
            </a:endParaRPr>
          </a:p>
        </p:txBody>
      </p:sp>
      <p:pic>
        <p:nvPicPr>
          <p:cNvPr id="40" name="object 40">
            <a:extLst>
              <a:ext uri="{FF2B5EF4-FFF2-40B4-BE49-F238E27FC236}">
                <a16:creationId xmlns:a16="http://schemas.microsoft.com/office/drawing/2014/main" id="{08FB9DFD-8664-69CF-A880-D94D9088FC42}"/>
              </a:ext>
            </a:extLst>
          </p:cNvPr>
          <p:cNvPicPr/>
          <p:nvPr/>
        </p:nvPicPr>
        <p:blipFill>
          <a:blip r:embed="rId9" cstate="print"/>
          <a:stretch>
            <a:fillRect/>
          </a:stretch>
        </p:blipFill>
        <p:spPr>
          <a:xfrm>
            <a:off x="4751028" y="1654611"/>
            <a:ext cx="240332" cy="240322"/>
          </a:xfrm>
          <a:prstGeom prst="rect">
            <a:avLst/>
          </a:prstGeom>
        </p:spPr>
      </p:pic>
      <p:sp>
        <p:nvSpPr>
          <p:cNvPr id="42" name="object 47">
            <a:extLst>
              <a:ext uri="{FF2B5EF4-FFF2-40B4-BE49-F238E27FC236}">
                <a16:creationId xmlns:a16="http://schemas.microsoft.com/office/drawing/2014/main" id="{1EAC8D2B-2DC5-8124-6F4C-CF58532091C2}"/>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pic>
        <p:nvPicPr>
          <p:cNvPr id="41" name="object 31">
            <a:extLst>
              <a:ext uri="{FF2B5EF4-FFF2-40B4-BE49-F238E27FC236}">
                <a16:creationId xmlns:a16="http://schemas.microsoft.com/office/drawing/2014/main" id="{090809C8-2489-2394-AA7C-4A84BD5D56D2}"/>
              </a:ext>
            </a:extLst>
          </p:cNvPr>
          <p:cNvPicPr/>
          <p:nvPr/>
        </p:nvPicPr>
        <p:blipFill>
          <a:blip r:embed="rId10" cstate="print"/>
          <a:stretch>
            <a:fillRect/>
          </a:stretch>
        </p:blipFill>
        <p:spPr>
          <a:xfrm>
            <a:off x="8098942" y="3120110"/>
            <a:ext cx="1492161" cy="992568"/>
          </a:xfrm>
          <a:prstGeom prst="rect">
            <a:avLst/>
          </a:prstGeom>
        </p:spPr>
      </p:pic>
      <p:pic>
        <p:nvPicPr>
          <p:cNvPr id="43" name="object 33">
            <a:extLst>
              <a:ext uri="{FF2B5EF4-FFF2-40B4-BE49-F238E27FC236}">
                <a16:creationId xmlns:a16="http://schemas.microsoft.com/office/drawing/2014/main" id="{4DF0E127-8470-E44F-D407-647FD09C6010}"/>
              </a:ext>
            </a:extLst>
          </p:cNvPr>
          <p:cNvPicPr/>
          <p:nvPr/>
        </p:nvPicPr>
        <p:blipFill>
          <a:blip r:embed="rId11" cstate="print"/>
          <a:stretch>
            <a:fillRect/>
          </a:stretch>
        </p:blipFill>
        <p:spPr>
          <a:xfrm>
            <a:off x="6369939" y="3121228"/>
            <a:ext cx="1491614" cy="992187"/>
          </a:xfrm>
          <a:prstGeom prst="rect">
            <a:avLst/>
          </a:prstGeom>
        </p:spPr>
      </p:pic>
      <p:pic>
        <p:nvPicPr>
          <p:cNvPr id="46" name="object 27">
            <a:extLst>
              <a:ext uri="{FF2B5EF4-FFF2-40B4-BE49-F238E27FC236}">
                <a16:creationId xmlns:a16="http://schemas.microsoft.com/office/drawing/2014/main" id="{A58AC4DF-964F-3C5A-A223-2ADCD90CD32C}"/>
              </a:ext>
            </a:extLst>
          </p:cNvPr>
          <p:cNvPicPr/>
          <p:nvPr/>
        </p:nvPicPr>
        <p:blipFill>
          <a:blip r:embed="rId12" cstate="print"/>
          <a:stretch>
            <a:fillRect/>
          </a:stretch>
        </p:blipFill>
        <p:spPr>
          <a:xfrm>
            <a:off x="8092929" y="1281732"/>
            <a:ext cx="1492161" cy="992568"/>
          </a:xfrm>
          <a:prstGeom prst="rect">
            <a:avLst/>
          </a:prstGeom>
          <a:ln>
            <a:solidFill>
              <a:schemeClr val="tx1"/>
            </a:solidFill>
          </a:ln>
        </p:spPr>
      </p:pic>
      <p:pic>
        <p:nvPicPr>
          <p:cNvPr id="47" name="object 29">
            <a:extLst>
              <a:ext uri="{FF2B5EF4-FFF2-40B4-BE49-F238E27FC236}">
                <a16:creationId xmlns:a16="http://schemas.microsoft.com/office/drawing/2014/main" id="{0FCAE486-9E50-2409-E80E-B8272FCB6DA0}"/>
              </a:ext>
            </a:extLst>
          </p:cNvPr>
          <p:cNvPicPr/>
          <p:nvPr/>
        </p:nvPicPr>
        <p:blipFill>
          <a:blip r:embed="rId13" cstate="print"/>
          <a:stretch>
            <a:fillRect/>
          </a:stretch>
        </p:blipFill>
        <p:spPr>
          <a:xfrm>
            <a:off x="6365677" y="1281732"/>
            <a:ext cx="1488098" cy="992555"/>
          </a:xfrm>
          <a:prstGeom prst="rect">
            <a:avLst/>
          </a:prstGeom>
          <a:ln>
            <a:solidFill>
              <a:schemeClr val="tx1"/>
            </a:solidFill>
          </a:ln>
        </p:spPr>
      </p:pic>
    </p:spTree>
    <p:extLst>
      <p:ext uri="{BB962C8B-B14F-4D97-AF65-F5344CB8AC3E}">
        <p14:creationId xmlns:p14="http://schemas.microsoft.com/office/powerpoint/2010/main" val="3286040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240014" y="-2571"/>
            <a:ext cx="11958955" cy="6561455"/>
            <a:chOff x="240014" y="-2571"/>
            <a:chExt cx="11958955" cy="6561455"/>
          </a:xfrm>
        </p:grpSpPr>
        <p:sp>
          <p:nvSpPr>
            <p:cNvPr id="4" name="object 4"/>
            <p:cNvSpPr/>
            <p:nvPr/>
          </p:nvSpPr>
          <p:spPr>
            <a:xfrm>
              <a:off x="246364" y="317974"/>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46364" y="317974"/>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17</a:t>
            </a:r>
            <a:endParaRPr sz="2400" dirty="0">
              <a:latin typeface="Grammarsaurus" pitchFamily="2" charset="0"/>
              <a:cs typeface="Arial"/>
            </a:endParaRPr>
          </a:p>
        </p:txBody>
      </p:sp>
      <p:grpSp>
        <p:nvGrpSpPr>
          <p:cNvPr id="9" name="object 9"/>
          <p:cNvGrpSpPr/>
          <p:nvPr/>
        </p:nvGrpSpPr>
        <p:grpSpPr>
          <a:xfrm>
            <a:off x="4659528" y="144021"/>
            <a:ext cx="2873375" cy="6568440"/>
            <a:chOff x="4659528" y="144021"/>
            <a:chExt cx="2873375" cy="6568440"/>
          </a:xfrm>
        </p:grpSpPr>
        <p:sp>
          <p:nvSpPr>
            <p:cNvPr id="10" name="object 10"/>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2" name="object 12"/>
            <p:cNvPicPr/>
            <p:nvPr/>
          </p:nvPicPr>
          <p:blipFill>
            <a:blip r:embed="rId3" cstate="print"/>
            <a:stretch>
              <a:fillRect/>
            </a:stretch>
          </p:blipFill>
          <p:spPr>
            <a:xfrm>
              <a:off x="5059741" y="6395515"/>
              <a:ext cx="270802" cy="270802"/>
            </a:xfrm>
            <a:prstGeom prst="rect">
              <a:avLst/>
            </a:prstGeom>
          </p:spPr>
        </p:pic>
        <p:sp>
          <p:nvSpPr>
            <p:cNvPr id="13" name="object 13"/>
            <p:cNvSpPr/>
            <p:nvPr/>
          </p:nvSpPr>
          <p:spPr>
            <a:xfrm>
              <a:off x="4667783" y="152276"/>
              <a:ext cx="2856865" cy="755650"/>
            </a:xfrm>
            <a:custGeom>
              <a:avLst/>
              <a:gdLst/>
              <a:ahLst/>
              <a:cxnLst/>
              <a:rect l="l" t="t" r="r" b="b"/>
              <a:pathLst>
                <a:path w="2856865" h="755650">
                  <a:moveTo>
                    <a:pt x="2817393"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817393" y="755141"/>
                  </a:lnTo>
                  <a:lnTo>
                    <a:pt x="2832590" y="752074"/>
                  </a:lnTo>
                  <a:lnTo>
                    <a:pt x="2845000" y="743708"/>
                  </a:lnTo>
                  <a:lnTo>
                    <a:pt x="2853365" y="731299"/>
                  </a:lnTo>
                  <a:lnTo>
                    <a:pt x="2856433" y="716102"/>
                  </a:lnTo>
                  <a:lnTo>
                    <a:pt x="2856433" y="39039"/>
                  </a:lnTo>
                  <a:lnTo>
                    <a:pt x="2853365" y="23842"/>
                  </a:lnTo>
                  <a:lnTo>
                    <a:pt x="2845000" y="11433"/>
                  </a:lnTo>
                  <a:lnTo>
                    <a:pt x="2832590" y="3067"/>
                  </a:lnTo>
                  <a:lnTo>
                    <a:pt x="2817393"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4" name="object 14"/>
            <p:cNvSpPr/>
            <p:nvPr/>
          </p:nvSpPr>
          <p:spPr>
            <a:xfrm>
              <a:off x="4667783" y="152276"/>
              <a:ext cx="2856865" cy="755650"/>
            </a:xfrm>
            <a:custGeom>
              <a:avLst/>
              <a:gdLst/>
              <a:ahLst/>
              <a:cxnLst/>
              <a:rect l="l" t="t" r="r" b="b"/>
              <a:pathLst>
                <a:path w="2856865" h="755650">
                  <a:moveTo>
                    <a:pt x="2817393"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817393" y="0"/>
                  </a:lnTo>
                  <a:lnTo>
                    <a:pt x="2832590" y="3067"/>
                  </a:lnTo>
                  <a:lnTo>
                    <a:pt x="2845000" y="11433"/>
                  </a:lnTo>
                  <a:lnTo>
                    <a:pt x="2853365" y="23842"/>
                  </a:lnTo>
                  <a:lnTo>
                    <a:pt x="2856433" y="39039"/>
                  </a:lnTo>
                  <a:lnTo>
                    <a:pt x="2856433" y="716102"/>
                  </a:lnTo>
                  <a:lnTo>
                    <a:pt x="2853365" y="731299"/>
                  </a:lnTo>
                  <a:lnTo>
                    <a:pt x="2845000" y="743708"/>
                  </a:lnTo>
                  <a:lnTo>
                    <a:pt x="2832590" y="752074"/>
                  </a:lnTo>
                  <a:lnTo>
                    <a:pt x="2817393"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5" name="object 15"/>
          <p:cNvSpPr txBox="1">
            <a:spLocks noGrp="1"/>
          </p:cNvSpPr>
          <p:nvPr>
            <p:ph type="title"/>
          </p:nvPr>
        </p:nvSpPr>
        <p:spPr>
          <a:xfrm>
            <a:off x="4667783" y="256658"/>
            <a:ext cx="2856865"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Let’s watch</a:t>
            </a:r>
          </a:p>
        </p:txBody>
      </p:sp>
      <p:grpSp>
        <p:nvGrpSpPr>
          <p:cNvPr id="16" name="object 16"/>
          <p:cNvGrpSpPr/>
          <p:nvPr/>
        </p:nvGrpSpPr>
        <p:grpSpPr>
          <a:xfrm>
            <a:off x="240017" y="1046670"/>
            <a:ext cx="11712575" cy="4784725"/>
            <a:chOff x="240017" y="1046670"/>
            <a:chExt cx="11712575" cy="4784725"/>
          </a:xfrm>
        </p:grpSpPr>
        <p:pic>
          <p:nvPicPr>
            <p:cNvPr id="17" name="object 17"/>
            <p:cNvPicPr/>
            <p:nvPr/>
          </p:nvPicPr>
          <p:blipFill>
            <a:blip r:embed="rId4" cstate="print"/>
            <a:stretch>
              <a:fillRect/>
            </a:stretch>
          </p:blipFill>
          <p:spPr>
            <a:xfrm>
              <a:off x="2602598" y="2159736"/>
              <a:ext cx="7067397" cy="3668090"/>
            </a:xfrm>
            <a:prstGeom prst="rect">
              <a:avLst/>
            </a:prstGeom>
          </p:spPr>
        </p:pic>
        <p:sp>
          <p:nvSpPr>
            <p:cNvPr id="18" name="object 18"/>
            <p:cNvSpPr/>
            <p:nvPr/>
          </p:nvSpPr>
          <p:spPr>
            <a:xfrm>
              <a:off x="2602608" y="2159726"/>
              <a:ext cx="7067550" cy="3668395"/>
            </a:xfrm>
            <a:custGeom>
              <a:avLst/>
              <a:gdLst/>
              <a:ahLst/>
              <a:cxnLst/>
              <a:rect l="l" t="t" r="r" b="b"/>
              <a:pathLst>
                <a:path w="7067550" h="3668395">
                  <a:moveTo>
                    <a:pt x="7005294" y="3668102"/>
                  </a:moveTo>
                  <a:lnTo>
                    <a:pt x="62090" y="3668102"/>
                  </a:lnTo>
                  <a:lnTo>
                    <a:pt x="37917" y="3663223"/>
                  </a:lnTo>
                  <a:lnTo>
                    <a:pt x="18181" y="3649916"/>
                  </a:lnTo>
                  <a:lnTo>
                    <a:pt x="4877" y="3630180"/>
                  </a:lnTo>
                  <a:lnTo>
                    <a:pt x="0" y="3606012"/>
                  </a:lnTo>
                  <a:lnTo>
                    <a:pt x="0" y="62090"/>
                  </a:lnTo>
                  <a:lnTo>
                    <a:pt x="4877" y="37922"/>
                  </a:lnTo>
                  <a:lnTo>
                    <a:pt x="18181" y="18186"/>
                  </a:lnTo>
                  <a:lnTo>
                    <a:pt x="37917" y="4879"/>
                  </a:lnTo>
                  <a:lnTo>
                    <a:pt x="62090" y="0"/>
                  </a:lnTo>
                  <a:lnTo>
                    <a:pt x="7005294" y="0"/>
                  </a:lnTo>
                  <a:lnTo>
                    <a:pt x="7029462" y="4879"/>
                  </a:lnTo>
                  <a:lnTo>
                    <a:pt x="7049198" y="18186"/>
                  </a:lnTo>
                  <a:lnTo>
                    <a:pt x="7062505" y="37922"/>
                  </a:lnTo>
                  <a:lnTo>
                    <a:pt x="7067384" y="62090"/>
                  </a:lnTo>
                  <a:lnTo>
                    <a:pt x="7067384" y="3606012"/>
                  </a:lnTo>
                  <a:lnTo>
                    <a:pt x="7062505" y="3630180"/>
                  </a:lnTo>
                  <a:lnTo>
                    <a:pt x="7049198" y="3649916"/>
                  </a:lnTo>
                  <a:lnTo>
                    <a:pt x="7029462" y="3663223"/>
                  </a:lnTo>
                  <a:lnTo>
                    <a:pt x="7005294" y="3668102"/>
                  </a:lnTo>
                  <a:close/>
                </a:path>
              </a:pathLst>
            </a:custGeom>
            <a:ln w="6350">
              <a:solidFill>
                <a:srgbClr val="06152F"/>
              </a:solidFill>
            </a:ln>
          </p:spPr>
          <p:txBody>
            <a:bodyPr wrap="square" lIns="0" tIns="0" rIns="0" bIns="0" rtlCol="0"/>
            <a:lstStyle/>
            <a:p>
              <a:endParaRPr sz="1600">
                <a:latin typeface="Grammarsaurus" pitchFamily="2" charset="0"/>
              </a:endParaRPr>
            </a:p>
          </p:txBody>
        </p:sp>
        <p:pic>
          <p:nvPicPr>
            <p:cNvPr id="19" name="object 19"/>
            <p:cNvPicPr/>
            <p:nvPr/>
          </p:nvPicPr>
          <p:blipFill>
            <a:blip r:embed="rId5" cstate="print"/>
            <a:stretch>
              <a:fillRect/>
            </a:stretch>
          </p:blipFill>
          <p:spPr>
            <a:xfrm>
              <a:off x="5287987" y="3171892"/>
              <a:ext cx="1865371" cy="1865372"/>
            </a:xfrm>
            <a:prstGeom prst="rect">
              <a:avLst/>
            </a:prstGeom>
          </p:spPr>
        </p:pic>
        <p:sp>
          <p:nvSpPr>
            <p:cNvPr id="20" name="object 20"/>
            <p:cNvSpPr/>
            <p:nvPr/>
          </p:nvSpPr>
          <p:spPr>
            <a:xfrm>
              <a:off x="5479924" y="3275586"/>
              <a:ext cx="1480820" cy="1480820"/>
            </a:xfrm>
            <a:custGeom>
              <a:avLst/>
              <a:gdLst/>
              <a:ahLst/>
              <a:cxnLst/>
              <a:rect l="l" t="t" r="r" b="b"/>
              <a:pathLst>
                <a:path w="1480820" h="1480820">
                  <a:moveTo>
                    <a:pt x="740308" y="0"/>
                  </a:moveTo>
                  <a:lnTo>
                    <a:pt x="691632" y="1574"/>
                  </a:lnTo>
                  <a:lnTo>
                    <a:pt x="643797" y="6233"/>
                  </a:lnTo>
                  <a:lnTo>
                    <a:pt x="596900" y="13879"/>
                  </a:lnTo>
                  <a:lnTo>
                    <a:pt x="551040" y="24414"/>
                  </a:lnTo>
                  <a:lnTo>
                    <a:pt x="506312" y="37741"/>
                  </a:lnTo>
                  <a:lnTo>
                    <a:pt x="462816" y="53761"/>
                  </a:lnTo>
                  <a:lnTo>
                    <a:pt x="420648" y="72379"/>
                  </a:lnTo>
                  <a:lnTo>
                    <a:pt x="379906" y="93495"/>
                  </a:lnTo>
                  <a:lnTo>
                    <a:pt x="340687" y="117013"/>
                  </a:lnTo>
                  <a:lnTo>
                    <a:pt x="303090" y="142835"/>
                  </a:lnTo>
                  <a:lnTo>
                    <a:pt x="267212" y="170864"/>
                  </a:lnTo>
                  <a:lnTo>
                    <a:pt x="233149" y="201001"/>
                  </a:lnTo>
                  <a:lnTo>
                    <a:pt x="201001" y="233149"/>
                  </a:lnTo>
                  <a:lnTo>
                    <a:pt x="170864" y="267212"/>
                  </a:lnTo>
                  <a:lnTo>
                    <a:pt x="142835" y="303090"/>
                  </a:lnTo>
                  <a:lnTo>
                    <a:pt x="117013" y="340687"/>
                  </a:lnTo>
                  <a:lnTo>
                    <a:pt x="93495" y="379906"/>
                  </a:lnTo>
                  <a:lnTo>
                    <a:pt x="72379" y="420648"/>
                  </a:lnTo>
                  <a:lnTo>
                    <a:pt x="53761" y="462816"/>
                  </a:lnTo>
                  <a:lnTo>
                    <a:pt x="37741" y="506312"/>
                  </a:lnTo>
                  <a:lnTo>
                    <a:pt x="24414" y="551040"/>
                  </a:lnTo>
                  <a:lnTo>
                    <a:pt x="13879" y="596900"/>
                  </a:lnTo>
                  <a:lnTo>
                    <a:pt x="6233" y="643797"/>
                  </a:lnTo>
                  <a:lnTo>
                    <a:pt x="1574" y="691632"/>
                  </a:lnTo>
                  <a:lnTo>
                    <a:pt x="0" y="740308"/>
                  </a:lnTo>
                  <a:lnTo>
                    <a:pt x="1574" y="788984"/>
                  </a:lnTo>
                  <a:lnTo>
                    <a:pt x="6233" y="836819"/>
                  </a:lnTo>
                  <a:lnTo>
                    <a:pt x="13879" y="883715"/>
                  </a:lnTo>
                  <a:lnTo>
                    <a:pt x="24414" y="929576"/>
                  </a:lnTo>
                  <a:lnTo>
                    <a:pt x="37741" y="974304"/>
                  </a:lnTo>
                  <a:lnTo>
                    <a:pt x="53761" y="1017800"/>
                  </a:lnTo>
                  <a:lnTo>
                    <a:pt x="72379" y="1059968"/>
                  </a:lnTo>
                  <a:lnTo>
                    <a:pt x="93495" y="1100710"/>
                  </a:lnTo>
                  <a:lnTo>
                    <a:pt x="117013" y="1139928"/>
                  </a:lnTo>
                  <a:lnTo>
                    <a:pt x="142835" y="1177526"/>
                  </a:lnTo>
                  <a:lnTo>
                    <a:pt x="170864" y="1213404"/>
                  </a:lnTo>
                  <a:lnTo>
                    <a:pt x="201001" y="1247466"/>
                  </a:lnTo>
                  <a:lnTo>
                    <a:pt x="233149" y="1279615"/>
                  </a:lnTo>
                  <a:lnTo>
                    <a:pt x="267212" y="1309752"/>
                  </a:lnTo>
                  <a:lnTo>
                    <a:pt x="303090" y="1337781"/>
                  </a:lnTo>
                  <a:lnTo>
                    <a:pt x="340687" y="1363602"/>
                  </a:lnTo>
                  <a:lnTo>
                    <a:pt x="379906" y="1387120"/>
                  </a:lnTo>
                  <a:lnTo>
                    <a:pt x="420648" y="1408237"/>
                  </a:lnTo>
                  <a:lnTo>
                    <a:pt x="462816" y="1426854"/>
                  </a:lnTo>
                  <a:lnTo>
                    <a:pt x="506312" y="1442875"/>
                  </a:lnTo>
                  <a:lnTo>
                    <a:pt x="551040" y="1456202"/>
                  </a:lnTo>
                  <a:lnTo>
                    <a:pt x="596900" y="1466737"/>
                  </a:lnTo>
                  <a:lnTo>
                    <a:pt x="643797" y="1474383"/>
                  </a:lnTo>
                  <a:lnTo>
                    <a:pt x="691632" y="1479042"/>
                  </a:lnTo>
                  <a:lnTo>
                    <a:pt x="740308" y="1480616"/>
                  </a:lnTo>
                  <a:lnTo>
                    <a:pt x="788984" y="1479042"/>
                  </a:lnTo>
                  <a:lnTo>
                    <a:pt x="836819" y="1474383"/>
                  </a:lnTo>
                  <a:lnTo>
                    <a:pt x="883715" y="1466737"/>
                  </a:lnTo>
                  <a:lnTo>
                    <a:pt x="929576" y="1456202"/>
                  </a:lnTo>
                  <a:lnTo>
                    <a:pt x="974304" y="1442875"/>
                  </a:lnTo>
                  <a:lnTo>
                    <a:pt x="1017800" y="1426854"/>
                  </a:lnTo>
                  <a:lnTo>
                    <a:pt x="1059968" y="1408237"/>
                  </a:lnTo>
                  <a:lnTo>
                    <a:pt x="1100710" y="1387120"/>
                  </a:lnTo>
                  <a:lnTo>
                    <a:pt x="1139928" y="1363602"/>
                  </a:lnTo>
                  <a:lnTo>
                    <a:pt x="1177526" y="1337781"/>
                  </a:lnTo>
                  <a:lnTo>
                    <a:pt x="1213404" y="1309752"/>
                  </a:lnTo>
                  <a:lnTo>
                    <a:pt x="1247466" y="1279615"/>
                  </a:lnTo>
                  <a:lnTo>
                    <a:pt x="1279615" y="1247466"/>
                  </a:lnTo>
                  <a:lnTo>
                    <a:pt x="1309752" y="1213404"/>
                  </a:lnTo>
                  <a:lnTo>
                    <a:pt x="1337781" y="1177526"/>
                  </a:lnTo>
                  <a:lnTo>
                    <a:pt x="1363602" y="1139928"/>
                  </a:lnTo>
                  <a:lnTo>
                    <a:pt x="1387120" y="1100710"/>
                  </a:lnTo>
                  <a:lnTo>
                    <a:pt x="1408237" y="1059968"/>
                  </a:lnTo>
                  <a:lnTo>
                    <a:pt x="1426854" y="1017800"/>
                  </a:lnTo>
                  <a:lnTo>
                    <a:pt x="1442875" y="974304"/>
                  </a:lnTo>
                  <a:lnTo>
                    <a:pt x="1456202" y="929576"/>
                  </a:lnTo>
                  <a:lnTo>
                    <a:pt x="1466737" y="883715"/>
                  </a:lnTo>
                  <a:lnTo>
                    <a:pt x="1474383" y="836819"/>
                  </a:lnTo>
                  <a:lnTo>
                    <a:pt x="1479042" y="788984"/>
                  </a:lnTo>
                  <a:lnTo>
                    <a:pt x="1480616" y="740308"/>
                  </a:lnTo>
                  <a:lnTo>
                    <a:pt x="1479042" y="691632"/>
                  </a:lnTo>
                  <a:lnTo>
                    <a:pt x="1474383" y="643797"/>
                  </a:lnTo>
                  <a:lnTo>
                    <a:pt x="1466737" y="596900"/>
                  </a:lnTo>
                  <a:lnTo>
                    <a:pt x="1456202" y="551040"/>
                  </a:lnTo>
                  <a:lnTo>
                    <a:pt x="1442875" y="506312"/>
                  </a:lnTo>
                  <a:lnTo>
                    <a:pt x="1426854" y="462816"/>
                  </a:lnTo>
                  <a:lnTo>
                    <a:pt x="1408237" y="420648"/>
                  </a:lnTo>
                  <a:lnTo>
                    <a:pt x="1387120" y="379906"/>
                  </a:lnTo>
                  <a:lnTo>
                    <a:pt x="1363602" y="340687"/>
                  </a:lnTo>
                  <a:lnTo>
                    <a:pt x="1337781" y="303090"/>
                  </a:lnTo>
                  <a:lnTo>
                    <a:pt x="1309752" y="267212"/>
                  </a:lnTo>
                  <a:lnTo>
                    <a:pt x="1279615" y="233149"/>
                  </a:lnTo>
                  <a:lnTo>
                    <a:pt x="1247466" y="201001"/>
                  </a:lnTo>
                  <a:lnTo>
                    <a:pt x="1213404" y="170864"/>
                  </a:lnTo>
                  <a:lnTo>
                    <a:pt x="1177526" y="142835"/>
                  </a:lnTo>
                  <a:lnTo>
                    <a:pt x="1139928" y="117013"/>
                  </a:lnTo>
                  <a:lnTo>
                    <a:pt x="1100710" y="93495"/>
                  </a:lnTo>
                  <a:lnTo>
                    <a:pt x="1059968" y="72379"/>
                  </a:lnTo>
                  <a:lnTo>
                    <a:pt x="1017800" y="53761"/>
                  </a:lnTo>
                  <a:lnTo>
                    <a:pt x="974304" y="37741"/>
                  </a:lnTo>
                  <a:lnTo>
                    <a:pt x="929576" y="24414"/>
                  </a:lnTo>
                  <a:lnTo>
                    <a:pt x="883715" y="13879"/>
                  </a:lnTo>
                  <a:lnTo>
                    <a:pt x="836819" y="6233"/>
                  </a:lnTo>
                  <a:lnTo>
                    <a:pt x="788984" y="1574"/>
                  </a:lnTo>
                  <a:lnTo>
                    <a:pt x="74030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1" name="object 21"/>
            <p:cNvSpPr/>
            <p:nvPr/>
          </p:nvSpPr>
          <p:spPr>
            <a:xfrm>
              <a:off x="6036141" y="3769900"/>
              <a:ext cx="497840" cy="492125"/>
            </a:xfrm>
            <a:custGeom>
              <a:avLst/>
              <a:gdLst/>
              <a:ahLst/>
              <a:cxnLst/>
              <a:rect l="l" t="t" r="r" b="b"/>
              <a:pathLst>
                <a:path w="497840" h="492125">
                  <a:moveTo>
                    <a:pt x="44389" y="0"/>
                  </a:moveTo>
                  <a:lnTo>
                    <a:pt x="22366" y="7111"/>
                  </a:lnTo>
                  <a:lnTo>
                    <a:pt x="6250" y="23720"/>
                  </a:lnTo>
                  <a:lnTo>
                    <a:pt x="0" y="47368"/>
                  </a:lnTo>
                  <a:lnTo>
                    <a:pt x="0" y="444624"/>
                  </a:lnTo>
                  <a:lnTo>
                    <a:pt x="6250" y="468266"/>
                  </a:lnTo>
                  <a:lnTo>
                    <a:pt x="22366" y="484877"/>
                  </a:lnTo>
                  <a:lnTo>
                    <a:pt x="44389" y="491991"/>
                  </a:lnTo>
                  <a:lnTo>
                    <a:pt x="68364" y="487144"/>
                  </a:lnTo>
                  <a:lnTo>
                    <a:pt x="471233" y="288516"/>
                  </a:lnTo>
                  <a:lnTo>
                    <a:pt x="491064" y="270338"/>
                  </a:lnTo>
                  <a:lnTo>
                    <a:pt x="497674" y="245996"/>
                  </a:lnTo>
                  <a:lnTo>
                    <a:pt x="491064" y="221654"/>
                  </a:lnTo>
                  <a:lnTo>
                    <a:pt x="471233" y="203476"/>
                  </a:lnTo>
                  <a:lnTo>
                    <a:pt x="68364" y="4848"/>
                  </a:lnTo>
                  <a:lnTo>
                    <a:pt x="44389" y="0"/>
                  </a:lnTo>
                  <a:close/>
                </a:path>
              </a:pathLst>
            </a:custGeom>
            <a:solidFill>
              <a:srgbClr val="393A56"/>
            </a:solidFill>
          </p:spPr>
          <p:txBody>
            <a:bodyPr wrap="square" lIns="0" tIns="0" rIns="0" bIns="0" rtlCol="0"/>
            <a:lstStyle/>
            <a:p>
              <a:endParaRPr sz="1600">
                <a:latin typeface="Grammarsaurus" pitchFamily="2" charset="0"/>
              </a:endParaRPr>
            </a:p>
          </p:txBody>
        </p:sp>
        <p:sp>
          <p:nvSpPr>
            <p:cNvPr id="22" name="object 22"/>
            <p:cNvSpPr/>
            <p:nvPr/>
          </p:nvSpPr>
          <p:spPr>
            <a:xfrm>
              <a:off x="6036141" y="3769900"/>
              <a:ext cx="497840" cy="492125"/>
            </a:xfrm>
            <a:custGeom>
              <a:avLst/>
              <a:gdLst/>
              <a:ahLst/>
              <a:cxnLst/>
              <a:rect l="l" t="t" r="r" b="b"/>
              <a:pathLst>
                <a:path w="497840" h="492125">
                  <a:moveTo>
                    <a:pt x="471233" y="203476"/>
                  </a:moveTo>
                  <a:lnTo>
                    <a:pt x="68364" y="4848"/>
                  </a:lnTo>
                  <a:lnTo>
                    <a:pt x="44389" y="0"/>
                  </a:lnTo>
                  <a:lnTo>
                    <a:pt x="22366" y="7111"/>
                  </a:lnTo>
                  <a:lnTo>
                    <a:pt x="6250" y="23720"/>
                  </a:lnTo>
                  <a:lnTo>
                    <a:pt x="0" y="47368"/>
                  </a:lnTo>
                  <a:lnTo>
                    <a:pt x="0" y="444624"/>
                  </a:lnTo>
                  <a:lnTo>
                    <a:pt x="6250" y="468266"/>
                  </a:lnTo>
                  <a:lnTo>
                    <a:pt x="22366" y="484877"/>
                  </a:lnTo>
                  <a:lnTo>
                    <a:pt x="44389" y="491991"/>
                  </a:lnTo>
                  <a:lnTo>
                    <a:pt x="68364" y="487144"/>
                  </a:lnTo>
                  <a:lnTo>
                    <a:pt x="471233" y="288516"/>
                  </a:lnTo>
                  <a:lnTo>
                    <a:pt x="491064" y="270338"/>
                  </a:lnTo>
                  <a:lnTo>
                    <a:pt x="497674" y="245996"/>
                  </a:lnTo>
                  <a:lnTo>
                    <a:pt x="491064" y="221654"/>
                  </a:lnTo>
                  <a:lnTo>
                    <a:pt x="471233" y="203476"/>
                  </a:lnTo>
                  <a:close/>
                </a:path>
              </a:pathLst>
            </a:custGeom>
            <a:ln w="12699">
              <a:solidFill>
                <a:srgbClr val="221F1E"/>
              </a:solidFill>
            </a:ln>
          </p:spPr>
          <p:txBody>
            <a:bodyPr wrap="square" lIns="0" tIns="0" rIns="0" bIns="0" rtlCol="0"/>
            <a:lstStyle/>
            <a:p>
              <a:endParaRPr sz="1600">
                <a:latin typeface="Grammarsaurus" pitchFamily="2" charset="0"/>
              </a:endParaRPr>
            </a:p>
          </p:txBody>
        </p:sp>
        <p:sp>
          <p:nvSpPr>
            <p:cNvPr id="23" name="object 23"/>
            <p:cNvSpPr/>
            <p:nvPr/>
          </p:nvSpPr>
          <p:spPr>
            <a:xfrm>
              <a:off x="246367" y="1053020"/>
              <a:ext cx="11699875" cy="955040"/>
            </a:xfrm>
            <a:custGeom>
              <a:avLst/>
              <a:gdLst/>
              <a:ahLst/>
              <a:cxnLst/>
              <a:rect l="l" t="t" r="r" b="b"/>
              <a:pathLst>
                <a:path w="11699875" h="955039">
                  <a:moveTo>
                    <a:pt x="11699265" y="0"/>
                  </a:moveTo>
                  <a:lnTo>
                    <a:pt x="0" y="0"/>
                  </a:lnTo>
                  <a:lnTo>
                    <a:pt x="0" y="954532"/>
                  </a:lnTo>
                  <a:lnTo>
                    <a:pt x="11699265" y="954532"/>
                  </a:lnTo>
                  <a:lnTo>
                    <a:pt x="11699265" y="0"/>
                  </a:lnTo>
                  <a:close/>
                </a:path>
              </a:pathLst>
            </a:custGeom>
            <a:solidFill>
              <a:srgbClr val="C5C0B8"/>
            </a:solidFill>
          </p:spPr>
          <p:txBody>
            <a:bodyPr wrap="square" lIns="0" tIns="0" rIns="0" bIns="0" rtlCol="0"/>
            <a:lstStyle/>
            <a:p>
              <a:endParaRPr sz="1600">
                <a:latin typeface="Grammarsaurus" pitchFamily="2" charset="0"/>
              </a:endParaRPr>
            </a:p>
          </p:txBody>
        </p:sp>
        <p:sp>
          <p:nvSpPr>
            <p:cNvPr id="24" name="object 24"/>
            <p:cNvSpPr/>
            <p:nvPr/>
          </p:nvSpPr>
          <p:spPr>
            <a:xfrm>
              <a:off x="246367" y="1053020"/>
              <a:ext cx="11699875" cy="955040"/>
            </a:xfrm>
            <a:custGeom>
              <a:avLst/>
              <a:gdLst/>
              <a:ahLst/>
              <a:cxnLst/>
              <a:rect l="l" t="t" r="r" b="b"/>
              <a:pathLst>
                <a:path w="11699875" h="955039">
                  <a:moveTo>
                    <a:pt x="11699265" y="954532"/>
                  </a:moveTo>
                  <a:lnTo>
                    <a:pt x="0" y="954532"/>
                  </a:lnTo>
                  <a:lnTo>
                    <a:pt x="0" y="0"/>
                  </a:lnTo>
                  <a:lnTo>
                    <a:pt x="11699265" y="0"/>
                  </a:lnTo>
                  <a:lnTo>
                    <a:pt x="11699265" y="954532"/>
                  </a:lnTo>
                  <a:close/>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25" name="object 25"/>
          <p:cNvSpPr txBox="1"/>
          <p:nvPr/>
        </p:nvSpPr>
        <p:spPr>
          <a:xfrm>
            <a:off x="3416399" y="5915291"/>
            <a:ext cx="5461635"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009FDF"/>
                </a:solidFill>
                <a:latin typeface="Grammarsaurus" pitchFamily="2" charset="0"/>
                <a:cs typeface="Arial"/>
              </a:rPr>
              <a:t>https://www.youtube.com/watch?v=-KIYVGXT1lA</a:t>
            </a:r>
            <a:endParaRPr dirty="0">
              <a:latin typeface="Grammarsaurus" pitchFamily="2" charset="0"/>
              <a:cs typeface="Arial"/>
            </a:endParaRPr>
          </a:p>
        </p:txBody>
      </p:sp>
      <p:sp>
        <p:nvSpPr>
          <p:cNvPr id="26" name="object 26"/>
          <p:cNvSpPr txBox="1"/>
          <p:nvPr/>
        </p:nvSpPr>
        <p:spPr>
          <a:xfrm>
            <a:off x="2476554" y="1194721"/>
            <a:ext cx="8114853" cy="629916"/>
          </a:xfrm>
          <a:prstGeom prst="rect">
            <a:avLst/>
          </a:prstGeom>
        </p:spPr>
        <p:txBody>
          <a:bodyPr vert="horz" wrap="square" lIns="0" tIns="12700" rIns="0" bIns="0" rtlCol="0">
            <a:spAutoFit/>
          </a:bodyPr>
          <a:lstStyle/>
          <a:p>
            <a:pPr marL="11113" marR="5080" indent="1588" algn="ctr">
              <a:lnSpc>
                <a:spcPct val="112500"/>
              </a:lnSpc>
              <a:spcBef>
                <a:spcPts val="100"/>
              </a:spcBef>
            </a:pPr>
            <a:r>
              <a:rPr b="1" dirty="0">
                <a:solidFill>
                  <a:srgbClr val="1D242C"/>
                </a:solidFill>
                <a:latin typeface="Grammarsaurus" pitchFamily="2" charset="0"/>
                <a:cs typeface="Arial"/>
              </a:rPr>
              <a:t>Seed dispersal </a:t>
            </a:r>
            <a:r>
              <a:rPr dirty="0">
                <a:solidFill>
                  <a:srgbClr val="1D242C"/>
                </a:solidFill>
                <a:latin typeface="Grammarsaurus" pitchFamily="2" charset="0"/>
                <a:cs typeface="Arial MT"/>
              </a:rPr>
              <a:t>plays an important part in a plant’s life cycle. Let’s watch the video below to remind you of all the di</a:t>
            </a:r>
            <a:r>
              <a:rPr lang="en-US" dirty="0">
                <a:solidFill>
                  <a:srgbClr val="1D242C"/>
                </a:solidFill>
                <a:latin typeface="Grammarsaurus" pitchFamily="2" charset="0"/>
                <a:cs typeface="Arial MT"/>
              </a:rPr>
              <a:t>ff</a:t>
            </a:r>
            <a:r>
              <a:rPr dirty="0">
                <a:solidFill>
                  <a:srgbClr val="1D242C"/>
                </a:solidFill>
                <a:latin typeface="Grammarsaurus" pitchFamily="2" charset="0"/>
                <a:cs typeface="Arial MT"/>
              </a:rPr>
              <a:t>erent ways seeds can be </a:t>
            </a:r>
            <a:r>
              <a:rPr b="1" dirty="0">
                <a:solidFill>
                  <a:srgbClr val="1D242C"/>
                </a:solidFill>
                <a:latin typeface="Grammarsaurus" pitchFamily="2" charset="0"/>
                <a:cs typeface="Arial"/>
              </a:rPr>
              <a:t>dispersed</a:t>
            </a:r>
            <a:r>
              <a:rPr dirty="0">
                <a:solidFill>
                  <a:srgbClr val="1D242C"/>
                </a:solidFill>
                <a:latin typeface="Grammarsaurus" pitchFamily="2" charset="0"/>
                <a:cs typeface="Arial MT"/>
              </a:rPr>
              <a:t>.</a:t>
            </a:r>
            <a:endParaRPr dirty="0">
              <a:latin typeface="Grammarsaurus" pitchFamily="2" charset="0"/>
              <a:cs typeface="Arial MT"/>
            </a:endParaRPr>
          </a:p>
        </p:txBody>
      </p:sp>
      <p:grpSp>
        <p:nvGrpSpPr>
          <p:cNvPr id="27" name="object 27"/>
          <p:cNvGrpSpPr/>
          <p:nvPr/>
        </p:nvGrpSpPr>
        <p:grpSpPr>
          <a:xfrm>
            <a:off x="21488" y="801408"/>
            <a:ext cx="11631930" cy="5621655"/>
            <a:chOff x="21488" y="801408"/>
            <a:chExt cx="11631930" cy="5621655"/>
          </a:xfrm>
        </p:grpSpPr>
        <p:pic>
          <p:nvPicPr>
            <p:cNvPr id="28" name="object 28"/>
            <p:cNvPicPr/>
            <p:nvPr/>
          </p:nvPicPr>
          <p:blipFill>
            <a:blip r:embed="rId6" cstate="print"/>
            <a:stretch>
              <a:fillRect/>
            </a:stretch>
          </p:blipFill>
          <p:spPr>
            <a:xfrm>
              <a:off x="21488" y="801408"/>
              <a:ext cx="2405189" cy="5621588"/>
            </a:xfrm>
            <a:prstGeom prst="rect">
              <a:avLst/>
            </a:prstGeom>
          </p:spPr>
        </p:pic>
        <p:pic>
          <p:nvPicPr>
            <p:cNvPr id="29" name="object 29"/>
            <p:cNvPicPr/>
            <p:nvPr/>
          </p:nvPicPr>
          <p:blipFill>
            <a:blip r:embed="rId7" cstate="print"/>
            <a:stretch>
              <a:fillRect/>
            </a:stretch>
          </p:blipFill>
          <p:spPr>
            <a:xfrm>
              <a:off x="9969329" y="4627871"/>
              <a:ext cx="1677447" cy="1677449"/>
            </a:xfrm>
            <a:prstGeom prst="rect">
              <a:avLst/>
            </a:prstGeom>
          </p:spPr>
        </p:pic>
        <p:sp>
          <p:nvSpPr>
            <p:cNvPr id="30" name="object 30"/>
            <p:cNvSpPr/>
            <p:nvPr/>
          </p:nvSpPr>
          <p:spPr>
            <a:xfrm>
              <a:off x="9969322" y="4627867"/>
              <a:ext cx="1677670" cy="1677670"/>
            </a:xfrm>
            <a:custGeom>
              <a:avLst/>
              <a:gdLst/>
              <a:ahLst/>
              <a:cxnLst/>
              <a:rect l="l" t="t" r="r" b="b"/>
              <a:pathLst>
                <a:path w="1677670" h="1677670">
                  <a:moveTo>
                    <a:pt x="1677454" y="1677454"/>
                  </a:moveTo>
                  <a:lnTo>
                    <a:pt x="0" y="1677454"/>
                  </a:lnTo>
                  <a:lnTo>
                    <a:pt x="0" y="0"/>
                  </a:lnTo>
                  <a:lnTo>
                    <a:pt x="1677454" y="0"/>
                  </a:lnTo>
                  <a:lnTo>
                    <a:pt x="1677454" y="1677454"/>
                  </a:lnTo>
                  <a:close/>
                </a:path>
              </a:pathLst>
            </a:custGeom>
            <a:ln w="12700">
              <a:solidFill>
                <a:srgbClr val="1D242C"/>
              </a:solidFill>
            </a:ln>
          </p:spPr>
          <p:txBody>
            <a:bodyPr wrap="square" lIns="0" tIns="0" rIns="0" bIns="0" rtlCol="0"/>
            <a:lstStyle/>
            <a:p>
              <a:endParaRPr sz="1600">
                <a:latin typeface="Grammarsaurus" pitchFamily="2" charset="0"/>
              </a:endParaRPr>
            </a:p>
          </p:txBody>
        </p:sp>
      </p:grpSp>
      <p:sp>
        <p:nvSpPr>
          <p:cNvPr id="32" name="object 47">
            <a:extLst>
              <a:ext uri="{FF2B5EF4-FFF2-40B4-BE49-F238E27FC236}">
                <a16:creationId xmlns:a16="http://schemas.microsoft.com/office/drawing/2014/main" id="{E240E7B2-3CB8-22E4-DEF6-6AFA3EE8CEEC}"/>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240014" y="-2571"/>
            <a:ext cx="11958955" cy="6561455"/>
            <a:chOff x="240014" y="-2571"/>
            <a:chExt cx="11958955" cy="6561455"/>
          </a:xfrm>
        </p:grpSpPr>
        <p:sp>
          <p:nvSpPr>
            <p:cNvPr id="4" name="object 4"/>
            <p:cNvSpPr/>
            <p:nvPr/>
          </p:nvSpPr>
          <p:spPr>
            <a:xfrm>
              <a:off x="246364" y="317974"/>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46364" y="317974"/>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18</a:t>
            </a:r>
            <a:endParaRPr sz="2400" dirty="0">
              <a:latin typeface="Grammarsaurus" pitchFamily="2" charset="0"/>
              <a:cs typeface="Arial"/>
            </a:endParaRPr>
          </a:p>
        </p:txBody>
      </p:sp>
      <p:grpSp>
        <p:nvGrpSpPr>
          <p:cNvPr id="9" name="object 9"/>
          <p:cNvGrpSpPr/>
          <p:nvPr/>
        </p:nvGrpSpPr>
        <p:grpSpPr>
          <a:xfrm>
            <a:off x="3885357" y="144021"/>
            <a:ext cx="4421505" cy="6568440"/>
            <a:chOff x="3885357" y="144021"/>
            <a:chExt cx="4421505" cy="6568440"/>
          </a:xfrm>
        </p:grpSpPr>
        <p:sp>
          <p:nvSpPr>
            <p:cNvPr id="10" name="object 10"/>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2" name="object 12"/>
            <p:cNvPicPr/>
            <p:nvPr/>
          </p:nvPicPr>
          <p:blipFill>
            <a:blip r:embed="rId3" cstate="print"/>
            <a:stretch>
              <a:fillRect/>
            </a:stretch>
          </p:blipFill>
          <p:spPr>
            <a:xfrm>
              <a:off x="5059741" y="6395515"/>
              <a:ext cx="270802" cy="270802"/>
            </a:xfrm>
            <a:prstGeom prst="rect">
              <a:avLst/>
            </a:prstGeom>
          </p:spPr>
        </p:pic>
        <p:sp>
          <p:nvSpPr>
            <p:cNvPr id="13" name="object 13"/>
            <p:cNvSpPr/>
            <p:nvPr/>
          </p:nvSpPr>
          <p:spPr>
            <a:xfrm>
              <a:off x="3893612" y="152276"/>
              <a:ext cx="4404995" cy="755650"/>
            </a:xfrm>
            <a:custGeom>
              <a:avLst/>
              <a:gdLst/>
              <a:ahLst/>
              <a:cxnLst/>
              <a:rect l="l" t="t" r="r" b="b"/>
              <a:pathLst>
                <a:path w="4404995" h="755650">
                  <a:moveTo>
                    <a:pt x="4365739"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4365739" y="755141"/>
                  </a:lnTo>
                  <a:lnTo>
                    <a:pt x="4380936" y="752074"/>
                  </a:lnTo>
                  <a:lnTo>
                    <a:pt x="4393345" y="743708"/>
                  </a:lnTo>
                  <a:lnTo>
                    <a:pt x="4401711" y="731299"/>
                  </a:lnTo>
                  <a:lnTo>
                    <a:pt x="4404779" y="716102"/>
                  </a:lnTo>
                  <a:lnTo>
                    <a:pt x="4404779" y="39039"/>
                  </a:lnTo>
                  <a:lnTo>
                    <a:pt x="4401711" y="23842"/>
                  </a:lnTo>
                  <a:lnTo>
                    <a:pt x="4393345" y="11433"/>
                  </a:lnTo>
                  <a:lnTo>
                    <a:pt x="4380936" y="3067"/>
                  </a:lnTo>
                  <a:lnTo>
                    <a:pt x="4365739"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4" name="object 14"/>
            <p:cNvSpPr/>
            <p:nvPr/>
          </p:nvSpPr>
          <p:spPr>
            <a:xfrm>
              <a:off x="3893612" y="152276"/>
              <a:ext cx="4404995" cy="755650"/>
            </a:xfrm>
            <a:custGeom>
              <a:avLst/>
              <a:gdLst/>
              <a:ahLst/>
              <a:cxnLst/>
              <a:rect l="l" t="t" r="r" b="b"/>
              <a:pathLst>
                <a:path w="4404995" h="755650">
                  <a:moveTo>
                    <a:pt x="4365739"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4365739" y="0"/>
                  </a:lnTo>
                  <a:lnTo>
                    <a:pt x="4380936" y="3067"/>
                  </a:lnTo>
                  <a:lnTo>
                    <a:pt x="4393345" y="11433"/>
                  </a:lnTo>
                  <a:lnTo>
                    <a:pt x="4401711" y="23842"/>
                  </a:lnTo>
                  <a:lnTo>
                    <a:pt x="4404779" y="39039"/>
                  </a:lnTo>
                  <a:lnTo>
                    <a:pt x="4404779" y="716102"/>
                  </a:lnTo>
                  <a:lnTo>
                    <a:pt x="4401711" y="731299"/>
                  </a:lnTo>
                  <a:lnTo>
                    <a:pt x="4393345" y="743708"/>
                  </a:lnTo>
                  <a:lnTo>
                    <a:pt x="4380936" y="752074"/>
                  </a:lnTo>
                  <a:lnTo>
                    <a:pt x="4365739"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5" name="object 15"/>
          <p:cNvSpPr txBox="1">
            <a:spLocks noGrp="1"/>
          </p:cNvSpPr>
          <p:nvPr>
            <p:ph type="title"/>
          </p:nvPr>
        </p:nvSpPr>
        <p:spPr>
          <a:xfrm>
            <a:off x="3893612" y="238637"/>
            <a:ext cx="4404995" cy="536044"/>
          </a:xfrm>
          <a:prstGeom prst="rect">
            <a:avLst/>
          </a:prstGeom>
        </p:spPr>
        <p:txBody>
          <a:bodyPr vert="horz" wrap="square" lIns="0" tIns="12700" rIns="0" bIns="0" rtlCol="0">
            <a:spAutoFit/>
          </a:bodyPr>
          <a:lstStyle/>
          <a:p>
            <a:pPr marL="1166813" indent="-1155700" algn="ctr">
              <a:lnSpc>
                <a:spcPct val="100000"/>
              </a:lnSpc>
              <a:spcBef>
                <a:spcPts val="100"/>
              </a:spcBef>
            </a:pPr>
            <a:r>
              <a:rPr sz="3400" dirty="0">
                <a:latin typeface="Grammarsaurus" pitchFamily="2" charset="0"/>
              </a:rPr>
              <a:t>True or false activity</a:t>
            </a:r>
          </a:p>
        </p:txBody>
      </p:sp>
      <p:grpSp>
        <p:nvGrpSpPr>
          <p:cNvPr id="16" name="object 16"/>
          <p:cNvGrpSpPr/>
          <p:nvPr/>
        </p:nvGrpSpPr>
        <p:grpSpPr>
          <a:xfrm>
            <a:off x="696687" y="1593449"/>
            <a:ext cx="10798810" cy="1212215"/>
            <a:chOff x="696687" y="1593449"/>
            <a:chExt cx="10798810" cy="1212215"/>
          </a:xfrm>
        </p:grpSpPr>
        <p:sp>
          <p:nvSpPr>
            <p:cNvPr id="17" name="object 17"/>
            <p:cNvSpPr/>
            <p:nvPr/>
          </p:nvSpPr>
          <p:spPr>
            <a:xfrm>
              <a:off x="703037" y="1599799"/>
              <a:ext cx="10786110" cy="1199515"/>
            </a:xfrm>
            <a:custGeom>
              <a:avLst/>
              <a:gdLst/>
              <a:ahLst/>
              <a:cxnLst/>
              <a:rect l="l" t="t" r="r" b="b"/>
              <a:pathLst>
                <a:path w="10786110" h="1199514">
                  <a:moveTo>
                    <a:pt x="10747819" y="0"/>
                  </a:moveTo>
                  <a:lnTo>
                    <a:pt x="38100" y="0"/>
                  </a:lnTo>
                  <a:lnTo>
                    <a:pt x="23268" y="2993"/>
                  </a:lnTo>
                  <a:lnTo>
                    <a:pt x="11158" y="11158"/>
                  </a:lnTo>
                  <a:lnTo>
                    <a:pt x="2993" y="23268"/>
                  </a:lnTo>
                  <a:lnTo>
                    <a:pt x="0" y="38100"/>
                  </a:lnTo>
                  <a:lnTo>
                    <a:pt x="0" y="1161249"/>
                  </a:lnTo>
                  <a:lnTo>
                    <a:pt x="2993" y="1176080"/>
                  </a:lnTo>
                  <a:lnTo>
                    <a:pt x="11158" y="1188191"/>
                  </a:lnTo>
                  <a:lnTo>
                    <a:pt x="23268" y="1196356"/>
                  </a:lnTo>
                  <a:lnTo>
                    <a:pt x="38100" y="1199349"/>
                  </a:lnTo>
                  <a:lnTo>
                    <a:pt x="10747819" y="1199349"/>
                  </a:lnTo>
                  <a:lnTo>
                    <a:pt x="10762650" y="1196356"/>
                  </a:lnTo>
                  <a:lnTo>
                    <a:pt x="10774760" y="1188191"/>
                  </a:lnTo>
                  <a:lnTo>
                    <a:pt x="10782925" y="1176080"/>
                  </a:lnTo>
                  <a:lnTo>
                    <a:pt x="10785919" y="1161249"/>
                  </a:lnTo>
                  <a:lnTo>
                    <a:pt x="10785919" y="38100"/>
                  </a:lnTo>
                  <a:lnTo>
                    <a:pt x="10782925" y="23268"/>
                  </a:lnTo>
                  <a:lnTo>
                    <a:pt x="10774760" y="11158"/>
                  </a:lnTo>
                  <a:lnTo>
                    <a:pt x="10762650" y="2993"/>
                  </a:lnTo>
                  <a:lnTo>
                    <a:pt x="10747819" y="0"/>
                  </a:lnTo>
                  <a:close/>
                </a:path>
              </a:pathLst>
            </a:custGeom>
            <a:solidFill>
              <a:srgbClr val="C5C0B8"/>
            </a:solidFill>
          </p:spPr>
          <p:txBody>
            <a:bodyPr wrap="square" lIns="0" tIns="0" rIns="0" bIns="0" rtlCol="0"/>
            <a:lstStyle/>
            <a:p>
              <a:endParaRPr sz="1600">
                <a:latin typeface="Grammarsaurus" pitchFamily="2" charset="0"/>
              </a:endParaRPr>
            </a:p>
          </p:txBody>
        </p:sp>
        <p:sp>
          <p:nvSpPr>
            <p:cNvPr id="18" name="object 18"/>
            <p:cNvSpPr/>
            <p:nvPr/>
          </p:nvSpPr>
          <p:spPr>
            <a:xfrm>
              <a:off x="703037" y="1599799"/>
              <a:ext cx="10786110" cy="1199515"/>
            </a:xfrm>
            <a:custGeom>
              <a:avLst/>
              <a:gdLst/>
              <a:ahLst/>
              <a:cxnLst/>
              <a:rect l="l" t="t" r="r" b="b"/>
              <a:pathLst>
                <a:path w="10786110" h="1199514">
                  <a:moveTo>
                    <a:pt x="10747819" y="1199349"/>
                  </a:moveTo>
                  <a:lnTo>
                    <a:pt x="38100" y="1199349"/>
                  </a:lnTo>
                  <a:lnTo>
                    <a:pt x="23268" y="1196356"/>
                  </a:lnTo>
                  <a:lnTo>
                    <a:pt x="11158" y="1188191"/>
                  </a:lnTo>
                  <a:lnTo>
                    <a:pt x="2993" y="1176080"/>
                  </a:lnTo>
                  <a:lnTo>
                    <a:pt x="0" y="1161249"/>
                  </a:lnTo>
                  <a:lnTo>
                    <a:pt x="0" y="38100"/>
                  </a:lnTo>
                  <a:lnTo>
                    <a:pt x="2993" y="23268"/>
                  </a:lnTo>
                  <a:lnTo>
                    <a:pt x="11158" y="11158"/>
                  </a:lnTo>
                  <a:lnTo>
                    <a:pt x="23268" y="2993"/>
                  </a:lnTo>
                  <a:lnTo>
                    <a:pt x="38100" y="0"/>
                  </a:lnTo>
                  <a:lnTo>
                    <a:pt x="10747819" y="0"/>
                  </a:lnTo>
                  <a:lnTo>
                    <a:pt x="10762650" y="2993"/>
                  </a:lnTo>
                  <a:lnTo>
                    <a:pt x="10774760" y="11158"/>
                  </a:lnTo>
                  <a:lnTo>
                    <a:pt x="10782925" y="23268"/>
                  </a:lnTo>
                  <a:lnTo>
                    <a:pt x="10785919" y="38100"/>
                  </a:lnTo>
                  <a:lnTo>
                    <a:pt x="10785919" y="1161249"/>
                  </a:lnTo>
                  <a:lnTo>
                    <a:pt x="10782925" y="1176080"/>
                  </a:lnTo>
                  <a:lnTo>
                    <a:pt x="10774760" y="1188191"/>
                  </a:lnTo>
                  <a:lnTo>
                    <a:pt x="10762650" y="1196356"/>
                  </a:lnTo>
                  <a:lnTo>
                    <a:pt x="10747819" y="1199349"/>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19" name="object 19"/>
          <p:cNvSpPr txBox="1"/>
          <p:nvPr/>
        </p:nvSpPr>
        <p:spPr>
          <a:xfrm>
            <a:off x="903605" y="1808106"/>
            <a:ext cx="10384790" cy="720710"/>
          </a:xfrm>
          <a:prstGeom prst="rect">
            <a:avLst/>
          </a:prstGeom>
        </p:spPr>
        <p:txBody>
          <a:bodyPr vert="horz" wrap="square" lIns="0" tIns="88900" rIns="0" bIns="0" rtlCol="0">
            <a:spAutoFit/>
          </a:bodyPr>
          <a:lstStyle/>
          <a:p>
            <a:pPr algn="ctr">
              <a:lnSpc>
                <a:spcPct val="100000"/>
              </a:lnSpc>
              <a:spcBef>
                <a:spcPts val="700"/>
              </a:spcBef>
            </a:pPr>
            <a:r>
              <a:rPr b="1" dirty="0">
                <a:solidFill>
                  <a:srgbClr val="1B283D"/>
                </a:solidFill>
                <a:latin typeface="Grammarsaurus" pitchFamily="2" charset="0"/>
                <a:cs typeface="Arial"/>
              </a:rPr>
              <a:t>Read the statements </a:t>
            </a:r>
            <a:r>
              <a:rPr dirty="0">
                <a:solidFill>
                  <a:srgbClr val="1B283D"/>
                </a:solidFill>
                <a:latin typeface="Grammarsaurus" pitchFamily="2" charset="0"/>
                <a:cs typeface="Arial MT"/>
              </a:rPr>
              <a:t>below with your learning partner and decide whether they are </a:t>
            </a:r>
            <a:r>
              <a:rPr b="1" dirty="0">
                <a:solidFill>
                  <a:srgbClr val="1B283D"/>
                </a:solidFill>
                <a:latin typeface="Grammarsaurus" pitchFamily="2" charset="0"/>
                <a:cs typeface="Arial"/>
              </a:rPr>
              <a:t>true </a:t>
            </a:r>
            <a:r>
              <a:rPr dirty="0">
                <a:solidFill>
                  <a:srgbClr val="1B283D"/>
                </a:solidFill>
                <a:latin typeface="Grammarsaurus" pitchFamily="2" charset="0"/>
                <a:cs typeface="Arial MT"/>
              </a:rPr>
              <a:t>or </a:t>
            </a:r>
            <a:r>
              <a:rPr b="1" dirty="0">
                <a:solidFill>
                  <a:srgbClr val="1B283D"/>
                </a:solidFill>
                <a:latin typeface="Grammarsaurus" pitchFamily="2" charset="0"/>
                <a:cs typeface="Arial"/>
              </a:rPr>
              <a:t>false</a:t>
            </a:r>
            <a:r>
              <a:rPr dirty="0">
                <a:solidFill>
                  <a:srgbClr val="1B283D"/>
                </a:solidFill>
                <a:latin typeface="Grammarsaurus" pitchFamily="2" charset="0"/>
                <a:cs typeface="Arial MT"/>
              </a:rPr>
              <a:t>.</a:t>
            </a:r>
            <a:endParaRPr dirty="0">
              <a:latin typeface="Grammarsaurus" pitchFamily="2" charset="0"/>
              <a:cs typeface="Arial MT"/>
            </a:endParaRPr>
          </a:p>
          <a:p>
            <a:pPr algn="ctr">
              <a:lnSpc>
                <a:spcPct val="100000"/>
              </a:lnSpc>
              <a:spcBef>
                <a:spcPts val="600"/>
              </a:spcBef>
            </a:pPr>
            <a:r>
              <a:rPr dirty="0">
                <a:solidFill>
                  <a:srgbClr val="1B283D"/>
                </a:solidFill>
                <a:latin typeface="Grammarsaurus" pitchFamily="2" charset="0"/>
                <a:cs typeface="Arial MT"/>
              </a:rPr>
              <a:t>Be ready to </a:t>
            </a:r>
            <a:r>
              <a:rPr b="1" dirty="0">
                <a:solidFill>
                  <a:srgbClr val="1B283D"/>
                </a:solidFill>
                <a:latin typeface="Grammarsaurus" pitchFamily="2" charset="0"/>
                <a:cs typeface="Arial"/>
              </a:rPr>
              <a:t>share your feedback </a:t>
            </a:r>
            <a:r>
              <a:rPr dirty="0">
                <a:solidFill>
                  <a:srgbClr val="1B283D"/>
                </a:solidFill>
                <a:latin typeface="Grammarsaurus" pitchFamily="2" charset="0"/>
                <a:cs typeface="Arial MT"/>
              </a:rPr>
              <a:t>with the class before the </a:t>
            </a:r>
            <a:r>
              <a:rPr b="1" dirty="0">
                <a:solidFill>
                  <a:srgbClr val="1B283D"/>
                </a:solidFill>
                <a:latin typeface="Grammarsaurus" pitchFamily="2" charset="0"/>
                <a:cs typeface="Arial"/>
              </a:rPr>
              <a:t>answers are revealed</a:t>
            </a:r>
            <a:r>
              <a:rPr dirty="0">
                <a:solidFill>
                  <a:srgbClr val="1B283D"/>
                </a:solidFill>
                <a:latin typeface="Grammarsaurus" pitchFamily="2" charset="0"/>
                <a:cs typeface="Arial MT"/>
              </a:rPr>
              <a:t>.</a:t>
            </a:r>
            <a:endParaRPr dirty="0">
              <a:latin typeface="Grammarsaurus" pitchFamily="2" charset="0"/>
              <a:cs typeface="Arial MT"/>
            </a:endParaRPr>
          </a:p>
        </p:txBody>
      </p:sp>
      <p:grpSp>
        <p:nvGrpSpPr>
          <p:cNvPr id="20" name="object 20"/>
          <p:cNvGrpSpPr/>
          <p:nvPr/>
        </p:nvGrpSpPr>
        <p:grpSpPr>
          <a:xfrm>
            <a:off x="9173082" y="3457351"/>
            <a:ext cx="2088514" cy="2115185"/>
            <a:chOff x="9173082" y="3457351"/>
            <a:chExt cx="2088514" cy="2115185"/>
          </a:xfrm>
        </p:grpSpPr>
        <p:sp>
          <p:nvSpPr>
            <p:cNvPr id="21" name="object 21"/>
            <p:cNvSpPr/>
            <p:nvPr/>
          </p:nvSpPr>
          <p:spPr>
            <a:xfrm>
              <a:off x="9184830" y="3469098"/>
              <a:ext cx="966469" cy="393700"/>
            </a:xfrm>
            <a:custGeom>
              <a:avLst/>
              <a:gdLst/>
              <a:ahLst/>
              <a:cxnLst/>
              <a:rect l="l" t="t" r="r" b="b"/>
              <a:pathLst>
                <a:path w="966470" h="393700">
                  <a:moveTo>
                    <a:pt x="940460" y="0"/>
                  </a:moveTo>
                  <a:lnTo>
                    <a:pt x="25400" y="0"/>
                  </a:lnTo>
                  <a:lnTo>
                    <a:pt x="15543" y="2004"/>
                  </a:lnTo>
                  <a:lnTo>
                    <a:pt x="7466" y="7461"/>
                  </a:lnTo>
                  <a:lnTo>
                    <a:pt x="2006" y="15537"/>
                  </a:lnTo>
                  <a:lnTo>
                    <a:pt x="0" y="25400"/>
                  </a:lnTo>
                  <a:lnTo>
                    <a:pt x="0" y="368096"/>
                  </a:lnTo>
                  <a:lnTo>
                    <a:pt x="2006" y="377959"/>
                  </a:lnTo>
                  <a:lnTo>
                    <a:pt x="7466" y="386035"/>
                  </a:lnTo>
                  <a:lnTo>
                    <a:pt x="15543" y="391492"/>
                  </a:lnTo>
                  <a:lnTo>
                    <a:pt x="25400" y="393496"/>
                  </a:lnTo>
                  <a:lnTo>
                    <a:pt x="940460" y="393496"/>
                  </a:lnTo>
                  <a:lnTo>
                    <a:pt x="950322" y="391492"/>
                  </a:lnTo>
                  <a:lnTo>
                    <a:pt x="958399" y="386035"/>
                  </a:lnTo>
                  <a:lnTo>
                    <a:pt x="963856" y="377959"/>
                  </a:lnTo>
                  <a:lnTo>
                    <a:pt x="965860" y="368096"/>
                  </a:lnTo>
                  <a:lnTo>
                    <a:pt x="965860" y="25400"/>
                  </a:lnTo>
                  <a:lnTo>
                    <a:pt x="963856" y="15537"/>
                  </a:lnTo>
                  <a:lnTo>
                    <a:pt x="958399" y="7461"/>
                  </a:lnTo>
                  <a:lnTo>
                    <a:pt x="950322" y="2004"/>
                  </a:lnTo>
                  <a:lnTo>
                    <a:pt x="940460" y="0"/>
                  </a:lnTo>
                  <a:close/>
                </a:path>
              </a:pathLst>
            </a:custGeom>
            <a:solidFill>
              <a:srgbClr val="75C044"/>
            </a:solidFill>
          </p:spPr>
          <p:txBody>
            <a:bodyPr wrap="square" lIns="0" tIns="0" rIns="0" bIns="0" rtlCol="0"/>
            <a:lstStyle/>
            <a:p>
              <a:endParaRPr sz="1600">
                <a:latin typeface="Grammarsaurus" pitchFamily="2" charset="0"/>
              </a:endParaRPr>
            </a:p>
          </p:txBody>
        </p:sp>
        <p:sp>
          <p:nvSpPr>
            <p:cNvPr id="22" name="object 22"/>
            <p:cNvSpPr/>
            <p:nvPr/>
          </p:nvSpPr>
          <p:spPr>
            <a:xfrm>
              <a:off x="9184830" y="3469098"/>
              <a:ext cx="966469" cy="393700"/>
            </a:xfrm>
            <a:custGeom>
              <a:avLst/>
              <a:gdLst/>
              <a:ahLst/>
              <a:cxnLst/>
              <a:rect l="l" t="t" r="r" b="b"/>
              <a:pathLst>
                <a:path w="966470" h="393700">
                  <a:moveTo>
                    <a:pt x="940460" y="393496"/>
                  </a:moveTo>
                  <a:lnTo>
                    <a:pt x="25400" y="393496"/>
                  </a:lnTo>
                  <a:lnTo>
                    <a:pt x="15543" y="391492"/>
                  </a:lnTo>
                  <a:lnTo>
                    <a:pt x="7466" y="386035"/>
                  </a:lnTo>
                  <a:lnTo>
                    <a:pt x="2006" y="377959"/>
                  </a:lnTo>
                  <a:lnTo>
                    <a:pt x="0" y="368096"/>
                  </a:lnTo>
                  <a:lnTo>
                    <a:pt x="0" y="25400"/>
                  </a:lnTo>
                  <a:lnTo>
                    <a:pt x="2006" y="15537"/>
                  </a:lnTo>
                  <a:lnTo>
                    <a:pt x="7466" y="7461"/>
                  </a:lnTo>
                  <a:lnTo>
                    <a:pt x="15543" y="2004"/>
                  </a:lnTo>
                  <a:lnTo>
                    <a:pt x="25400" y="0"/>
                  </a:lnTo>
                  <a:lnTo>
                    <a:pt x="940460" y="0"/>
                  </a:lnTo>
                  <a:lnTo>
                    <a:pt x="950322" y="2004"/>
                  </a:lnTo>
                  <a:lnTo>
                    <a:pt x="958399" y="7461"/>
                  </a:lnTo>
                  <a:lnTo>
                    <a:pt x="963856" y="15537"/>
                  </a:lnTo>
                  <a:lnTo>
                    <a:pt x="965860" y="25400"/>
                  </a:lnTo>
                  <a:lnTo>
                    <a:pt x="965860" y="368096"/>
                  </a:lnTo>
                  <a:lnTo>
                    <a:pt x="963856" y="377959"/>
                  </a:lnTo>
                  <a:lnTo>
                    <a:pt x="958399" y="386035"/>
                  </a:lnTo>
                  <a:lnTo>
                    <a:pt x="950322" y="391492"/>
                  </a:lnTo>
                  <a:lnTo>
                    <a:pt x="940460" y="393496"/>
                  </a:lnTo>
                  <a:close/>
                </a:path>
              </a:pathLst>
            </a:custGeom>
            <a:ln w="23190">
              <a:solidFill>
                <a:srgbClr val="3D632F"/>
              </a:solidFill>
            </a:ln>
          </p:spPr>
          <p:txBody>
            <a:bodyPr wrap="square" lIns="0" tIns="0" rIns="0" bIns="0" rtlCol="0"/>
            <a:lstStyle/>
            <a:p>
              <a:endParaRPr sz="1600">
                <a:latin typeface="Grammarsaurus" pitchFamily="2" charset="0"/>
              </a:endParaRPr>
            </a:p>
          </p:txBody>
        </p:sp>
        <p:sp>
          <p:nvSpPr>
            <p:cNvPr id="23" name="object 23"/>
            <p:cNvSpPr/>
            <p:nvPr/>
          </p:nvSpPr>
          <p:spPr>
            <a:xfrm>
              <a:off x="9480842" y="4042511"/>
              <a:ext cx="1495425" cy="1530350"/>
            </a:xfrm>
            <a:custGeom>
              <a:avLst/>
              <a:gdLst/>
              <a:ahLst/>
              <a:cxnLst/>
              <a:rect l="l" t="t" r="r" b="b"/>
              <a:pathLst>
                <a:path w="1495425" h="1530350">
                  <a:moveTo>
                    <a:pt x="373824" y="1225918"/>
                  </a:moveTo>
                  <a:lnTo>
                    <a:pt x="368325" y="1198740"/>
                  </a:lnTo>
                  <a:lnTo>
                    <a:pt x="353758" y="1177163"/>
                  </a:lnTo>
                  <a:lnTo>
                    <a:pt x="353326" y="1176515"/>
                  </a:lnTo>
                  <a:lnTo>
                    <a:pt x="352704" y="1176096"/>
                  </a:lnTo>
                  <a:lnTo>
                    <a:pt x="352704" y="1225918"/>
                  </a:lnTo>
                  <a:lnTo>
                    <a:pt x="352704" y="1459953"/>
                  </a:lnTo>
                  <a:lnTo>
                    <a:pt x="348869" y="1478902"/>
                  </a:lnTo>
                  <a:lnTo>
                    <a:pt x="338404" y="1494409"/>
                  </a:lnTo>
                  <a:lnTo>
                    <a:pt x="322884" y="1504861"/>
                  </a:lnTo>
                  <a:lnTo>
                    <a:pt x="303923" y="1508709"/>
                  </a:lnTo>
                  <a:lnTo>
                    <a:pt x="69900" y="1508709"/>
                  </a:lnTo>
                  <a:lnTo>
                    <a:pt x="50939" y="1504861"/>
                  </a:lnTo>
                  <a:lnTo>
                    <a:pt x="35445" y="1494409"/>
                  </a:lnTo>
                  <a:lnTo>
                    <a:pt x="24980" y="1478902"/>
                  </a:lnTo>
                  <a:lnTo>
                    <a:pt x="21145" y="1459953"/>
                  </a:lnTo>
                  <a:lnTo>
                    <a:pt x="21145" y="1225918"/>
                  </a:lnTo>
                  <a:lnTo>
                    <a:pt x="24980" y="1206957"/>
                  </a:lnTo>
                  <a:lnTo>
                    <a:pt x="35445" y="1191450"/>
                  </a:lnTo>
                  <a:lnTo>
                    <a:pt x="50939" y="1180998"/>
                  </a:lnTo>
                  <a:lnTo>
                    <a:pt x="69900" y="1177163"/>
                  </a:lnTo>
                  <a:lnTo>
                    <a:pt x="303923" y="1177163"/>
                  </a:lnTo>
                  <a:lnTo>
                    <a:pt x="322884" y="1180998"/>
                  </a:lnTo>
                  <a:lnTo>
                    <a:pt x="338404" y="1191450"/>
                  </a:lnTo>
                  <a:lnTo>
                    <a:pt x="348869" y="1206957"/>
                  </a:lnTo>
                  <a:lnTo>
                    <a:pt x="352704" y="1225918"/>
                  </a:lnTo>
                  <a:lnTo>
                    <a:pt x="352704" y="1176096"/>
                  </a:lnTo>
                  <a:lnTo>
                    <a:pt x="331114" y="1161529"/>
                  </a:lnTo>
                  <a:lnTo>
                    <a:pt x="303923" y="1156030"/>
                  </a:lnTo>
                  <a:lnTo>
                    <a:pt x="69900" y="1156030"/>
                  </a:lnTo>
                  <a:lnTo>
                    <a:pt x="42722" y="1161529"/>
                  </a:lnTo>
                  <a:lnTo>
                    <a:pt x="20497" y="1176515"/>
                  </a:lnTo>
                  <a:lnTo>
                    <a:pt x="5499" y="1198740"/>
                  </a:lnTo>
                  <a:lnTo>
                    <a:pt x="0" y="1225918"/>
                  </a:lnTo>
                  <a:lnTo>
                    <a:pt x="0" y="1459953"/>
                  </a:lnTo>
                  <a:lnTo>
                    <a:pt x="5499" y="1487119"/>
                  </a:lnTo>
                  <a:lnTo>
                    <a:pt x="20497" y="1509344"/>
                  </a:lnTo>
                  <a:lnTo>
                    <a:pt x="42722" y="1524330"/>
                  </a:lnTo>
                  <a:lnTo>
                    <a:pt x="69900" y="1529842"/>
                  </a:lnTo>
                  <a:lnTo>
                    <a:pt x="303923" y="1529842"/>
                  </a:lnTo>
                  <a:lnTo>
                    <a:pt x="353326" y="1509344"/>
                  </a:lnTo>
                  <a:lnTo>
                    <a:pt x="373824" y="1459953"/>
                  </a:lnTo>
                  <a:lnTo>
                    <a:pt x="373824" y="1225918"/>
                  </a:lnTo>
                  <a:close/>
                </a:path>
                <a:path w="1495425" h="1530350">
                  <a:moveTo>
                    <a:pt x="373824" y="635101"/>
                  </a:moveTo>
                  <a:lnTo>
                    <a:pt x="368325" y="607923"/>
                  </a:lnTo>
                  <a:lnTo>
                    <a:pt x="353758" y="586333"/>
                  </a:lnTo>
                  <a:lnTo>
                    <a:pt x="353326" y="585698"/>
                  </a:lnTo>
                  <a:lnTo>
                    <a:pt x="352704" y="585279"/>
                  </a:lnTo>
                  <a:lnTo>
                    <a:pt x="352704" y="635101"/>
                  </a:lnTo>
                  <a:lnTo>
                    <a:pt x="352704" y="869124"/>
                  </a:lnTo>
                  <a:lnTo>
                    <a:pt x="348869" y="888085"/>
                  </a:lnTo>
                  <a:lnTo>
                    <a:pt x="338404" y="903579"/>
                  </a:lnTo>
                  <a:lnTo>
                    <a:pt x="322884" y="914044"/>
                  </a:lnTo>
                  <a:lnTo>
                    <a:pt x="303923" y="917879"/>
                  </a:lnTo>
                  <a:lnTo>
                    <a:pt x="69900" y="917879"/>
                  </a:lnTo>
                  <a:lnTo>
                    <a:pt x="50939" y="914044"/>
                  </a:lnTo>
                  <a:lnTo>
                    <a:pt x="35445" y="903579"/>
                  </a:lnTo>
                  <a:lnTo>
                    <a:pt x="24980" y="888085"/>
                  </a:lnTo>
                  <a:lnTo>
                    <a:pt x="21145" y="869124"/>
                  </a:lnTo>
                  <a:lnTo>
                    <a:pt x="21145" y="635101"/>
                  </a:lnTo>
                  <a:lnTo>
                    <a:pt x="24980" y="616140"/>
                  </a:lnTo>
                  <a:lnTo>
                    <a:pt x="35445" y="600633"/>
                  </a:lnTo>
                  <a:lnTo>
                    <a:pt x="50939" y="590169"/>
                  </a:lnTo>
                  <a:lnTo>
                    <a:pt x="69900" y="586333"/>
                  </a:lnTo>
                  <a:lnTo>
                    <a:pt x="303923" y="586333"/>
                  </a:lnTo>
                  <a:lnTo>
                    <a:pt x="322884" y="590169"/>
                  </a:lnTo>
                  <a:lnTo>
                    <a:pt x="338404" y="600633"/>
                  </a:lnTo>
                  <a:lnTo>
                    <a:pt x="348869" y="616140"/>
                  </a:lnTo>
                  <a:lnTo>
                    <a:pt x="352704" y="635101"/>
                  </a:lnTo>
                  <a:lnTo>
                    <a:pt x="352704" y="585279"/>
                  </a:lnTo>
                  <a:lnTo>
                    <a:pt x="331114" y="570699"/>
                  </a:lnTo>
                  <a:lnTo>
                    <a:pt x="303923" y="565200"/>
                  </a:lnTo>
                  <a:lnTo>
                    <a:pt x="69900" y="565200"/>
                  </a:lnTo>
                  <a:lnTo>
                    <a:pt x="42722" y="570699"/>
                  </a:lnTo>
                  <a:lnTo>
                    <a:pt x="20497" y="585698"/>
                  </a:lnTo>
                  <a:lnTo>
                    <a:pt x="5499" y="607923"/>
                  </a:lnTo>
                  <a:lnTo>
                    <a:pt x="0" y="635101"/>
                  </a:lnTo>
                  <a:lnTo>
                    <a:pt x="0" y="869124"/>
                  </a:lnTo>
                  <a:lnTo>
                    <a:pt x="5499" y="896302"/>
                  </a:lnTo>
                  <a:lnTo>
                    <a:pt x="20497" y="918527"/>
                  </a:lnTo>
                  <a:lnTo>
                    <a:pt x="42722" y="933526"/>
                  </a:lnTo>
                  <a:lnTo>
                    <a:pt x="69900" y="939025"/>
                  </a:lnTo>
                  <a:lnTo>
                    <a:pt x="303923" y="939025"/>
                  </a:lnTo>
                  <a:lnTo>
                    <a:pt x="353326" y="918527"/>
                  </a:lnTo>
                  <a:lnTo>
                    <a:pt x="373824" y="869124"/>
                  </a:lnTo>
                  <a:lnTo>
                    <a:pt x="373824" y="635101"/>
                  </a:lnTo>
                  <a:close/>
                </a:path>
                <a:path w="1495425" h="1530350">
                  <a:moveTo>
                    <a:pt x="373824" y="69888"/>
                  </a:moveTo>
                  <a:lnTo>
                    <a:pt x="368325" y="42722"/>
                  </a:lnTo>
                  <a:lnTo>
                    <a:pt x="353758" y="21132"/>
                  </a:lnTo>
                  <a:lnTo>
                    <a:pt x="353326" y="20497"/>
                  </a:lnTo>
                  <a:lnTo>
                    <a:pt x="352704" y="20078"/>
                  </a:lnTo>
                  <a:lnTo>
                    <a:pt x="352704" y="69888"/>
                  </a:lnTo>
                  <a:lnTo>
                    <a:pt x="352704" y="303923"/>
                  </a:lnTo>
                  <a:lnTo>
                    <a:pt x="348869" y="322884"/>
                  </a:lnTo>
                  <a:lnTo>
                    <a:pt x="338404" y="338378"/>
                  </a:lnTo>
                  <a:lnTo>
                    <a:pt x="322884" y="348843"/>
                  </a:lnTo>
                  <a:lnTo>
                    <a:pt x="303923" y="352679"/>
                  </a:lnTo>
                  <a:lnTo>
                    <a:pt x="69900" y="352679"/>
                  </a:lnTo>
                  <a:lnTo>
                    <a:pt x="50939" y="348843"/>
                  </a:lnTo>
                  <a:lnTo>
                    <a:pt x="35445" y="338378"/>
                  </a:lnTo>
                  <a:lnTo>
                    <a:pt x="24980" y="322884"/>
                  </a:lnTo>
                  <a:lnTo>
                    <a:pt x="21145" y="303923"/>
                  </a:lnTo>
                  <a:lnTo>
                    <a:pt x="21145" y="69888"/>
                  </a:lnTo>
                  <a:lnTo>
                    <a:pt x="24980" y="50939"/>
                  </a:lnTo>
                  <a:lnTo>
                    <a:pt x="35445" y="35433"/>
                  </a:lnTo>
                  <a:lnTo>
                    <a:pt x="50939" y="24980"/>
                  </a:lnTo>
                  <a:lnTo>
                    <a:pt x="69900" y="21132"/>
                  </a:lnTo>
                  <a:lnTo>
                    <a:pt x="303923" y="21132"/>
                  </a:lnTo>
                  <a:lnTo>
                    <a:pt x="322884" y="24980"/>
                  </a:lnTo>
                  <a:lnTo>
                    <a:pt x="338404" y="35433"/>
                  </a:lnTo>
                  <a:lnTo>
                    <a:pt x="348869" y="50939"/>
                  </a:lnTo>
                  <a:lnTo>
                    <a:pt x="352704" y="69888"/>
                  </a:lnTo>
                  <a:lnTo>
                    <a:pt x="352704" y="20078"/>
                  </a:lnTo>
                  <a:lnTo>
                    <a:pt x="331114" y="5511"/>
                  </a:lnTo>
                  <a:lnTo>
                    <a:pt x="303923" y="0"/>
                  </a:lnTo>
                  <a:lnTo>
                    <a:pt x="69900" y="0"/>
                  </a:lnTo>
                  <a:lnTo>
                    <a:pt x="42722" y="5511"/>
                  </a:lnTo>
                  <a:lnTo>
                    <a:pt x="20497" y="20497"/>
                  </a:lnTo>
                  <a:lnTo>
                    <a:pt x="5499" y="42722"/>
                  </a:lnTo>
                  <a:lnTo>
                    <a:pt x="0" y="69888"/>
                  </a:lnTo>
                  <a:lnTo>
                    <a:pt x="0" y="303923"/>
                  </a:lnTo>
                  <a:lnTo>
                    <a:pt x="5499" y="331101"/>
                  </a:lnTo>
                  <a:lnTo>
                    <a:pt x="20497" y="353326"/>
                  </a:lnTo>
                  <a:lnTo>
                    <a:pt x="42722" y="368312"/>
                  </a:lnTo>
                  <a:lnTo>
                    <a:pt x="69900" y="373811"/>
                  </a:lnTo>
                  <a:lnTo>
                    <a:pt x="303923" y="373811"/>
                  </a:lnTo>
                  <a:lnTo>
                    <a:pt x="331114" y="368312"/>
                  </a:lnTo>
                  <a:lnTo>
                    <a:pt x="353326" y="353326"/>
                  </a:lnTo>
                  <a:lnTo>
                    <a:pt x="353758" y="352679"/>
                  </a:lnTo>
                  <a:lnTo>
                    <a:pt x="368325" y="331101"/>
                  </a:lnTo>
                  <a:lnTo>
                    <a:pt x="373824" y="303923"/>
                  </a:lnTo>
                  <a:lnTo>
                    <a:pt x="373824" y="69888"/>
                  </a:lnTo>
                  <a:close/>
                </a:path>
                <a:path w="1495425" h="1530350">
                  <a:moveTo>
                    <a:pt x="1495158" y="1225918"/>
                  </a:moveTo>
                  <a:lnTo>
                    <a:pt x="1489659" y="1198740"/>
                  </a:lnTo>
                  <a:lnTo>
                    <a:pt x="1475092" y="1177163"/>
                  </a:lnTo>
                  <a:lnTo>
                    <a:pt x="1474660" y="1176515"/>
                  </a:lnTo>
                  <a:lnTo>
                    <a:pt x="1474038" y="1176096"/>
                  </a:lnTo>
                  <a:lnTo>
                    <a:pt x="1474038" y="1225918"/>
                  </a:lnTo>
                  <a:lnTo>
                    <a:pt x="1474038" y="1459953"/>
                  </a:lnTo>
                  <a:lnTo>
                    <a:pt x="1470202" y="1478902"/>
                  </a:lnTo>
                  <a:lnTo>
                    <a:pt x="1459725" y="1494409"/>
                  </a:lnTo>
                  <a:lnTo>
                    <a:pt x="1444218" y="1504861"/>
                  </a:lnTo>
                  <a:lnTo>
                    <a:pt x="1425257" y="1508709"/>
                  </a:lnTo>
                  <a:lnTo>
                    <a:pt x="1191234" y="1508709"/>
                  </a:lnTo>
                  <a:lnTo>
                    <a:pt x="1172273" y="1504861"/>
                  </a:lnTo>
                  <a:lnTo>
                    <a:pt x="1156779" y="1494409"/>
                  </a:lnTo>
                  <a:lnTo>
                    <a:pt x="1146314" y="1478902"/>
                  </a:lnTo>
                  <a:lnTo>
                    <a:pt x="1142479" y="1459953"/>
                  </a:lnTo>
                  <a:lnTo>
                    <a:pt x="1142479" y="1225918"/>
                  </a:lnTo>
                  <a:lnTo>
                    <a:pt x="1146314" y="1206957"/>
                  </a:lnTo>
                  <a:lnTo>
                    <a:pt x="1156779" y="1191450"/>
                  </a:lnTo>
                  <a:lnTo>
                    <a:pt x="1172273" y="1180998"/>
                  </a:lnTo>
                  <a:lnTo>
                    <a:pt x="1191234" y="1177163"/>
                  </a:lnTo>
                  <a:lnTo>
                    <a:pt x="1425257" y="1177163"/>
                  </a:lnTo>
                  <a:lnTo>
                    <a:pt x="1444218" y="1180998"/>
                  </a:lnTo>
                  <a:lnTo>
                    <a:pt x="1459725" y="1191450"/>
                  </a:lnTo>
                  <a:lnTo>
                    <a:pt x="1470202" y="1206957"/>
                  </a:lnTo>
                  <a:lnTo>
                    <a:pt x="1474038" y="1225918"/>
                  </a:lnTo>
                  <a:lnTo>
                    <a:pt x="1474038" y="1176096"/>
                  </a:lnTo>
                  <a:lnTo>
                    <a:pt x="1452435" y="1161529"/>
                  </a:lnTo>
                  <a:lnTo>
                    <a:pt x="1425257" y="1156030"/>
                  </a:lnTo>
                  <a:lnTo>
                    <a:pt x="1191234" y="1156030"/>
                  </a:lnTo>
                  <a:lnTo>
                    <a:pt x="1164056" y="1161529"/>
                  </a:lnTo>
                  <a:lnTo>
                    <a:pt x="1141831" y="1176515"/>
                  </a:lnTo>
                  <a:lnTo>
                    <a:pt x="1126832" y="1198740"/>
                  </a:lnTo>
                  <a:lnTo>
                    <a:pt x="1121333" y="1225918"/>
                  </a:lnTo>
                  <a:lnTo>
                    <a:pt x="1121333" y="1459953"/>
                  </a:lnTo>
                  <a:lnTo>
                    <a:pt x="1126832" y="1487119"/>
                  </a:lnTo>
                  <a:lnTo>
                    <a:pt x="1141831" y="1509344"/>
                  </a:lnTo>
                  <a:lnTo>
                    <a:pt x="1164056" y="1524330"/>
                  </a:lnTo>
                  <a:lnTo>
                    <a:pt x="1191234" y="1529842"/>
                  </a:lnTo>
                  <a:lnTo>
                    <a:pt x="1425257" y="1529842"/>
                  </a:lnTo>
                  <a:lnTo>
                    <a:pt x="1474660" y="1509344"/>
                  </a:lnTo>
                  <a:lnTo>
                    <a:pt x="1495158" y="1459953"/>
                  </a:lnTo>
                  <a:lnTo>
                    <a:pt x="1495158" y="1225918"/>
                  </a:lnTo>
                  <a:close/>
                </a:path>
                <a:path w="1495425" h="1530350">
                  <a:moveTo>
                    <a:pt x="1495158" y="635101"/>
                  </a:moveTo>
                  <a:lnTo>
                    <a:pt x="1489659" y="607923"/>
                  </a:lnTo>
                  <a:lnTo>
                    <a:pt x="1475092" y="586333"/>
                  </a:lnTo>
                  <a:lnTo>
                    <a:pt x="1474660" y="585698"/>
                  </a:lnTo>
                  <a:lnTo>
                    <a:pt x="1474038" y="585279"/>
                  </a:lnTo>
                  <a:lnTo>
                    <a:pt x="1474038" y="635101"/>
                  </a:lnTo>
                  <a:lnTo>
                    <a:pt x="1474038" y="869124"/>
                  </a:lnTo>
                  <a:lnTo>
                    <a:pt x="1470202" y="888085"/>
                  </a:lnTo>
                  <a:lnTo>
                    <a:pt x="1459725" y="903579"/>
                  </a:lnTo>
                  <a:lnTo>
                    <a:pt x="1444218" y="914044"/>
                  </a:lnTo>
                  <a:lnTo>
                    <a:pt x="1425257" y="917879"/>
                  </a:lnTo>
                  <a:lnTo>
                    <a:pt x="1191234" y="917879"/>
                  </a:lnTo>
                  <a:lnTo>
                    <a:pt x="1172273" y="914044"/>
                  </a:lnTo>
                  <a:lnTo>
                    <a:pt x="1156779" y="903579"/>
                  </a:lnTo>
                  <a:lnTo>
                    <a:pt x="1146314" y="888085"/>
                  </a:lnTo>
                  <a:lnTo>
                    <a:pt x="1142479" y="869124"/>
                  </a:lnTo>
                  <a:lnTo>
                    <a:pt x="1142479" y="635101"/>
                  </a:lnTo>
                  <a:lnTo>
                    <a:pt x="1146314" y="616140"/>
                  </a:lnTo>
                  <a:lnTo>
                    <a:pt x="1156779" y="600633"/>
                  </a:lnTo>
                  <a:lnTo>
                    <a:pt x="1172273" y="590169"/>
                  </a:lnTo>
                  <a:lnTo>
                    <a:pt x="1191234" y="586333"/>
                  </a:lnTo>
                  <a:lnTo>
                    <a:pt x="1425257" y="586333"/>
                  </a:lnTo>
                  <a:lnTo>
                    <a:pt x="1444218" y="590169"/>
                  </a:lnTo>
                  <a:lnTo>
                    <a:pt x="1459725" y="600633"/>
                  </a:lnTo>
                  <a:lnTo>
                    <a:pt x="1470202" y="616140"/>
                  </a:lnTo>
                  <a:lnTo>
                    <a:pt x="1474038" y="635101"/>
                  </a:lnTo>
                  <a:lnTo>
                    <a:pt x="1474038" y="585279"/>
                  </a:lnTo>
                  <a:lnTo>
                    <a:pt x="1452435" y="570699"/>
                  </a:lnTo>
                  <a:lnTo>
                    <a:pt x="1425257" y="565200"/>
                  </a:lnTo>
                  <a:lnTo>
                    <a:pt x="1191234" y="565200"/>
                  </a:lnTo>
                  <a:lnTo>
                    <a:pt x="1164056" y="570699"/>
                  </a:lnTo>
                  <a:lnTo>
                    <a:pt x="1141831" y="585698"/>
                  </a:lnTo>
                  <a:lnTo>
                    <a:pt x="1126832" y="607923"/>
                  </a:lnTo>
                  <a:lnTo>
                    <a:pt x="1121333" y="635101"/>
                  </a:lnTo>
                  <a:lnTo>
                    <a:pt x="1121333" y="869124"/>
                  </a:lnTo>
                  <a:lnTo>
                    <a:pt x="1126832" y="896302"/>
                  </a:lnTo>
                  <a:lnTo>
                    <a:pt x="1141831" y="918527"/>
                  </a:lnTo>
                  <a:lnTo>
                    <a:pt x="1164056" y="933526"/>
                  </a:lnTo>
                  <a:lnTo>
                    <a:pt x="1191234" y="939025"/>
                  </a:lnTo>
                  <a:lnTo>
                    <a:pt x="1425257" y="939025"/>
                  </a:lnTo>
                  <a:lnTo>
                    <a:pt x="1474660" y="918527"/>
                  </a:lnTo>
                  <a:lnTo>
                    <a:pt x="1495158" y="869124"/>
                  </a:lnTo>
                  <a:lnTo>
                    <a:pt x="1495158" y="635101"/>
                  </a:lnTo>
                  <a:close/>
                </a:path>
                <a:path w="1495425" h="1530350">
                  <a:moveTo>
                    <a:pt x="1495158" y="69888"/>
                  </a:moveTo>
                  <a:lnTo>
                    <a:pt x="1489659" y="42722"/>
                  </a:lnTo>
                  <a:lnTo>
                    <a:pt x="1475092" y="21132"/>
                  </a:lnTo>
                  <a:lnTo>
                    <a:pt x="1474660" y="20497"/>
                  </a:lnTo>
                  <a:lnTo>
                    <a:pt x="1474038" y="20078"/>
                  </a:lnTo>
                  <a:lnTo>
                    <a:pt x="1474038" y="69888"/>
                  </a:lnTo>
                  <a:lnTo>
                    <a:pt x="1474038" y="303923"/>
                  </a:lnTo>
                  <a:lnTo>
                    <a:pt x="1470202" y="322884"/>
                  </a:lnTo>
                  <a:lnTo>
                    <a:pt x="1459725" y="338378"/>
                  </a:lnTo>
                  <a:lnTo>
                    <a:pt x="1444218" y="348843"/>
                  </a:lnTo>
                  <a:lnTo>
                    <a:pt x="1425257" y="352679"/>
                  </a:lnTo>
                  <a:lnTo>
                    <a:pt x="1191234" y="352679"/>
                  </a:lnTo>
                  <a:lnTo>
                    <a:pt x="1172273" y="348843"/>
                  </a:lnTo>
                  <a:lnTo>
                    <a:pt x="1156779" y="338378"/>
                  </a:lnTo>
                  <a:lnTo>
                    <a:pt x="1146314" y="322884"/>
                  </a:lnTo>
                  <a:lnTo>
                    <a:pt x="1142479" y="303923"/>
                  </a:lnTo>
                  <a:lnTo>
                    <a:pt x="1142479" y="69888"/>
                  </a:lnTo>
                  <a:lnTo>
                    <a:pt x="1146314" y="50939"/>
                  </a:lnTo>
                  <a:lnTo>
                    <a:pt x="1156779" y="35433"/>
                  </a:lnTo>
                  <a:lnTo>
                    <a:pt x="1172273" y="24980"/>
                  </a:lnTo>
                  <a:lnTo>
                    <a:pt x="1191234" y="21132"/>
                  </a:lnTo>
                  <a:lnTo>
                    <a:pt x="1425257" y="21132"/>
                  </a:lnTo>
                  <a:lnTo>
                    <a:pt x="1444218" y="24980"/>
                  </a:lnTo>
                  <a:lnTo>
                    <a:pt x="1459725" y="35433"/>
                  </a:lnTo>
                  <a:lnTo>
                    <a:pt x="1470202" y="50939"/>
                  </a:lnTo>
                  <a:lnTo>
                    <a:pt x="1474038" y="69888"/>
                  </a:lnTo>
                  <a:lnTo>
                    <a:pt x="1474038" y="20078"/>
                  </a:lnTo>
                  <a:lnTo>
                    <a:pt x="1452435" y="5511"/>
                  </a:lnTo>
                  <a:lnTo>
                    <a:pt x="1425257" y="0"/>
                  </a:lnTo>
                  <a:lnTo>
                    <a:pt x="1191234" y="0"/>
                  </a:lnTo>
                  <a:lnTo>
                    <a:pt x="1164056" y="5511"/>
                  </a:lnTo>
                  <a:lnTo>
                    <a:pt x="1141831" y="20497"/>
                  </a:lnTo>
                  <a:lnTo>
                    <a:pt x="1126832" y="42722"/>
                  </a:lnTo>
                  <a:lnTo>
                    <a:pt x="1121333" y="69888"/>
                  </a:lnTo>
                  <a:lnTo>
                    <a:pt x="1121333" y="303923"/>
                  </a:lnTo>
                  <a:lnTo>
                    <a:pt x="1126832" y="331101"/>
                  </a:lnTo>
                  <a:lnTo>
                    <a:pt x="1141831" y="353326"/>
                  </a:lnTo>
                  <a:lnTo>
                    <a:pt x="1164056" y="368312"/>
                  </a:lnTo>
                  <a:lnTo>
                    <a:pt x="1191234" y="373811"/>
                  </a:lnTo>
                  <a:lnTo>
                    <a:pt x="1425257" y="373811"/>
                  </a:lnTo>
                  <a:lnTo>
                    <a:pt x="1452435" y="368312"/>
                  </a:lnTo>
                  <a:lnTo>
                    <a:pt x="1474660" y="353326"/>
                  </a:lnTo>
                  <a:lnTo>
                    <a:pt x="1475092" y="352679"/>
                  </a:lnTo>
                  <a:lnTo>
                    <a:pt x="1489659" y="331101"/>
                  </a:lnTo>
                  <a:lnTo>
                    <a:pt x="1495158" y="303923"/>
                  </a:lnTo>
                  <a:lnTo>
                    <a:pt x="1495158" y="69888"/>
                  </a:lnTo>
                  <a:close/>
                </a:path>
              </a:pathLst>
            </a:custGeom>
            <a:solidFill>
              <a:srgbClr val="211F1F"/>
            </a:solidFill>
          </p:spPr>
          <p:txBody>
            <a:bodyPr wrap="square" lIns="0" tIns="0" rIns="0" bIns="0" rtlCol="0"/>
            <a:lstStyle/>
            <a:p>
              <a:endParaRPr sz="1600">
                <a:latin typeface="Grammarsaurus" pitchFamily="2" charset="0"/>
              </a:endParaRPr>
            </a:p>
          </p:txBody>
        </p:sp>
        <p:sp>
          <p:nvSpPr>
            <p:cNvPr id="24" name="object 24"/>
            <p:cNvSpPr/>
            <p:nvPr/>
          </p:nvSpPr>
          <p:spPr>
            <a:xfrm>
              <a:off x="10283667" y="3469098"/>
              <a:ext cx="966469" cy="393700"/>
            </a:xfrm>
            <a:custGeom>
              <a:avLst/>
              <a:gdLst/>
              <a:ahLst/>
              <a:cxnLst/>
              <a:rect l="l" t="t" r="r" b="b"/>
              <a:pathLst>
                <a:path w="966470" h="393700">
                  <a:moveTo>
                    <a:pt x="940460" y="0"/>
                  </a:moveTo>
                  <a:lnTo>
                    <a:pt x="25400" y="0"/>
                  </a:lnTo>
                  <a:lnTo>
                    <a:pt x="15543" y="2004"/>
                  </a:lnTo>
                  <a:lnTo>
                    <a:pt x="7466" y="7461"/>
                  </a:lnTo>
                  <a:lnTo>
                    <a:pt x="2006" y="15537"/>
                  </a:lnTo>
                  <a:lnTo>
                    <a:pt x="0" y="25400"/>
                  </a:lnTo>
                  <a:lnTo>
                    <a:pt x="0" y="368096"/>
                  </a:lnTo>
                  <a:lnTo>
                    <a:pt x="2006" y="377959"/>
                  </a:lnTo>
                  <a:lnTo>
                    <a:pt x="7466" y="386035"/>
                  </a:lnTo>
                  <a:lnTo>
                    <a:pt x="15543" y="391492"/>
                  </a:lnTo>
                  <a:lnTo>
                    <a:pt x="25400" y="393496"/>
                  </a:lnTo>
                  <a:lnTo>
                    <a:pt x="940460" y="393496"/>
                  </a:lnTo>
                  <a:lnTo>
                    <a:pt x="950322" y="391492"/>
                  </a:lnTo>
                  <a:lnTo>
                    <a:pt x="958399" y="386035"/>
                  </a:lnTo>
                  <a:lnTo>
                    <a:pt x="963856" y="377959"/>
                  </a:lnTo>
                  <a:lnTo>
                    <a:pt x="965860" y="368096"/>
                  </a:lnTo>
                  <a:lnTo>
                    <a:pt x="965860" y="25400"/>
                  </a:lnTo>
                  <a:lnTo>
                    <a:pt x="963856" y="15537"/>
                  </a:lnTo>
                  <a:lnTo>
                    <a:pt x="958399" y="7461"/>
                  </a:lnTo>
                  <a:lnTo>
                    <a:pt x="950322" y="2004"/>
                  </a:lnTo>
                  <a:lnTo>
                    <a:pt x="940460" y="0"/>
                  </a:lnTo>
                  <a:close/>
                </a:path>
              </a:pathLst>
            </a:custGeom>
            <a:solidFill>
              <a:srgbClr val="EB3E58"/>
            </a:solidFill>
          </p:spPr>
          <p:txBody>
            <a:bodyPr wrap="square" lIns="0" tIns="0" rIns="0" bIns="0" rtlCol="0"/>
            <a:lstStyle/>
            <a:p>
              <a:endParaRPr sz="1600">
                <a:latin typeface="Grammarsaurus" pitchFamily="2" charset="0"/>
              </a:endParaRPr>
            </a:p>
          </p:txBody>
        </p:sp>
        <p:sp>
          <p:nvSpPr>
            <p:cNvPr id="25" name="object 25"/>
            <p:cNvSpPr/>
            <p:nvPr/>
          </p:nvSpPr>
          <p:spPr>
            <a:xfrm>
              <a:off x="10283667" y="3469098"/>
              <a:ext cx="966469" cy="393700"/>
            </a:xfrm>
            <a:custGeom>
              <a:avLst/>
              <a:gdLst/>
              <a:ahLst/>
              <a:cxnLst/>
              <a:rect l="l" t="t" r="r" b="b"/>
              <a:pathLst>
                <a:path w="966470" h="393700">
                  <a:moveTo>
                    <a:pt x="940460" y="393496"/>
                  </a:moveTo>
                  <a:lnTo>
                    <a:pt x="25400" y="393496"/>
                  </a:lnTo>
                  <a:lnTo>
                    <a:pt x="15543" y="391492"/>
                  </a:lnTo>
                  <a:lnTo>
                    <a:pt x="7466" y="386035"/>
                  </a:lnTo>
                  <a:lnTo>
                    <a:pt x="2006" y="377959"/>
                  </a:lnTo>
                  <a:lnTo>
                    <a:pt x="0" y="368096"/>
                  </a:lnTo>
                  <a:lnTo>
                    <a:pt x="0" y="25400"/>
                  </a:lnTo>
                  <a:lnTo>
                    <a:pt x="2006" y="15537"/>
                  </a:lnTo>
                  <a:lnTo>
                    <a:pt x="7466" y="7461"/>
                  </a:lnTo>
                  <a:lnTo>
                    <a:pt x="15543" y="2004"/>
                  </a:lnTo>
                  <a:lnTo>
                    <a:pt x="25400" y="0"/>
                  </a:lnTo>
                  <a:lnTo>
                    <a:pt x="940460" y="0"/>
                  </a:lnTo>
                  <a:lnTo>
                    <a:pt x="950322" y="2004"/>
                  </a:lnTo>
                  <a:lnTo>
                    <a:pt x="958399" y="7461"/>
                  </a:lnTo>
                  <a:lnTo>
                    <a:pt x="963856" y="15537"/>
                  </a:lnTo>
                  <a:lnTo>
                    <a:pt x="965860" y="25400"/>
                  </a:lnTo>
                  <a:lnTo>
                    <a:pt x="965860" y="368096"/>
                  </a:lnTo>
                  <a:lnTo>
                    <a:pt x="963856" y="377959"/>
                  </a:lnTo>
                  <a:lnTo>
                    <a:pt x="958399" y="386035"/>
                  </a:lnTo>
                  <a:lnTo>
                    <a:pt x="950322" y="391492"/>
                  </a:lnTo>
                  <a:lnTo>
                    <a:pt x="940460" y="393496"/>
                  </a:lnTo>
                  <a:close/>
                </a:path>
              </a:pathLst>
            </a:custGeom>
            <a:ln w="23190">
              <a:solidFill>
                <a:srgbClr val="904035"/>
              </a:solidFill>
            </a:ln>
          </p:spPr>
          <p:txBody>
            <a:bodyPr wrap="square" lIns="0" tIns="0" rIns="0" bIns="0" rtlCol="0"/>
            <a:lstStyle/>
            <a:p>
              <a:endParaRPr sz="1600">
                <a:latin typeface="Grammarsaurus" pitchFamily="2" charset="0"/>
              </a:endParaRPr>
            </a:p>
          </p:txBody>
        </p:sp>
      </p:grpSp>
      <p:sp>
        <p:nvSpPr>
          <p:cNvPr id="26" name="object 26"/>
          <p:cNvSpPr txBox="1"/>
          <p:nvPr/>
        </p:nvSpPr>
        <p:spPr>
          <a:xfrm>
            <a:off x="926420" y="4013531"/>
            <a:ext cx="9688830" cy="1490152"/>
          </a:xfrm>
          <a:prstGeom prst="rect">
            <a:avLst/>
          </a:prstGeom>
        </p:spPr>
        <p:txBody>
          <a:bodyPr vert="horz" wrap="square" lIns="0" tIns="12700" rIns="0" bIns="0" rtlCol="0">
            <a:spAutoFit/>
          </a:bodyPr>
          <a:lstStyle/>
          <a:p>
            <a:pPr marL="12700">
              <a:spcBef>
                <a:spcPts val="100"/>
              </a:spcBef>
              <a:tabLst>
                <a:tab pos="8554085" algn="l"/>
                <a:tab pos="8965565" algn="l"/>
                <a:tab pos="9675495" algn="l"/>
              </a:tabLst>
            </a:pPr>
            <a:r>
              <a:rPr dirty="0">
                <a:solidFill>
                  <a:srgbClr val="221F1F"/>
                </a:solidFill>
                <a:latin typeface="Grammarsaurus" pitchFamily="2" charset="0"/>
                <a:cs typeface="Arial MT"/>
              </a:rPr>
              <a:t>Dandelion seeds are dispersed by water.</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r>
              <a:rPr dirty="0">
                <a:solidFill>
                  <a:srgbClr val="221F1F"/>
                </a:solidFill>
                <a:uFill>
                  <a:solidFill>
                    <a:srgbClr val="1D282B"/>
                  </a:solidFill>
                </a:uFill>
                <a:latin typeface="Grammarsaurus" pitchFamily="2" charset="0"/>
                <a:cs typeface="Arial MT"/>
              </a:rPr>
              <a:t>	</a:t>
            </a:r>
            <a:endParaRPr dirty="0">
              <a:latin typeface="Grammarsaurus" pitchFamily="2" charset="0"/>
              <a:cs typeface="Arial MT"/>
            </a:endParaRPr>
          </a:p>
          <a:p>
            <a:pPr marL="12700" marR="5080">
              <a:tabLst>
                <a:tab pos="8554085" algn="l"/>
                <a:tab pos="8965565" algn="l"/>
                <a:tab pos="9675495" algn="l"/>
              </a:tabLst>
            </a:pPr>
            <a:endParaRPr lang="en-US" dirty="0">
              <a:solidFill>
                <a:srgbClr val="221F1F"/>
              </a:solidFill>
              <a:latin typeface="Grammarsaurus" pitchFamily="2" charset="0"/>
              <a:cs typeface="Arial MT"/>
            </a:endParaRPr>
          </a:p>
          <a:p>
            <a:pPr marL="12700" marR="5080">
              <a:tabLst>
                <a:tab pos="8554085" algn="l"/>
                <a:tab pos="8965565" algn="l"/>
                <a:tab pos="9675495" algn="l"/>
              </a:tabLst>
            </a:pPr>
            <a:r>
              <a:rPr dirty="0">
                <a:solidFill>
                  <a:srgbClr val="221F1F"/>
                </a:solidFill>
                <a:latin typeface="Grammarsaurus" pitchFamily="2" charset="0"/>
                <a:cs typeface="Arial MT"/>
              </a:rPr>
              <a:t>Coconut seeds can be transported across the sea.</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endParaRPr lang="en-US" dirty="0">
              <a:solidFill>
                <a:srgbClr val="221F1F"/>
              </a:solidFill>
              <a:latin typeface="Grammarsaurus" pitchFamily="2" charset="0"/>
              <a:cs typeface="Arial MT"/>
            </a:endParaRPr>
          </a:p>
          <a:p>
            <a:pPr marL="12700" marR="5080">
              <a:tabLst>
                <a:tab pos="8554085" algn="l"/>
                <a:tab pos="8965565" algn="l"/>
                <a:tab pos="9675495" algn="l"/>
              </a:tabLst>
            </a:pPr>
            <a:endParaRPr lang="en-PK" sz="2400" dirty="0">
              <a:solidFill>
                <a:srgbClr val="221F1F"/>
              </a:solidFill>
              <a:latin typeface="Grammarsaurus" pitchFamily="2" charset="0"/>
              <a:cs typeface="Arial MT"/>
            </a:endParaRPr>
          </a:p>
          <a:p>
            <a:pPr marL="12700" marR="5080">
              <a:tabLst>
                <a:tab pos="8554085" algn="l"/>
                <a:tab pos="8965565" algn="l"/>
                <a:tab pos="9675495" algn="l"/>
              </a:tabLst>
            </a:pPr>
            <a:r>
              <a:rPr dirty="0">
                <a:solidFill>
                  <a:srgbClr val="221F1F"/>
                </a:solidFill>
                <a:latin typeface="Grammarsaurus" pitchFamily="2" charset="0"/>
                <a:cs typeface="Arial MT"/>
              </a:rPr>
              <a:t>Animals can only disperse seeds if they eat the fruit.</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r>
              <a:rPr dirty="0">
                <a:solidFill>
                  <a:srgbClr val="221F1F"/>
                </a:solidFill>
                <a:uFill>
                  <a:solidFill>
                    <a:srgbClr val="1D282B"/>
                  </a:solidFill>
                </a:uFill>
                <a:latin typeface="Grammarsaurus" pitchFamily="2" charset="0"/>
                <a:cs typeface="Arial MT"/>
              </a:rPr>
              <a:t>	</a:t>
            </a:r>
            <a:endParaRPr dirty="0">
              <a:latin typeface="Grammarsaurus" pitchFamily="2" charset="0"/>
              <a:cs typeface="Arial MT"/>
            </a:endParaRPr>
          </a:p>
        </p:txBody>
      </p:sp>
      <p:sp>
        <p:nvSpPr>
          <p:cNvPr id="27" name="object 27"/>
          <p:cNvSpPr txBox="1"/>
          <p:nvPr/>
        </p:nvSpPr>
        <p:spPr>
          <a:xfrm>
            <a:off x="9184830" y="3508085"/>
            <a:ext cx="966469"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FFFFFF"/>
                </a:solidFill>
                <a:latin typeface="Grammarsaurus" pitchFamily="2" charset="0"/>
                <a:cs typeface="Arial"/>
              </a:rPr>
              <a:t>True</a:t>
            </a:r>
            <a:endParaRPr dirty="0">
              <a:latin typeface="Grammarsaurus" pitchFamily="2" charset="0"/>
              <a:cs typeface="Arial"/>
            </a:endParaRPr>
          </a:p>
        </p:txBody>
      </p:sp>
      <p:sp>
        <p:nvSpPr>
          <p:cNvPr id="28" name="object 28"/>
          <p:cNvSpPr txBox="1"/>
          <p:nvPr/>
        </p:nvSpPr>
        <p:spPr>
          <a:xfrm>
            <a:off x="10194521" y="3508085"/>
            <a:ext cx="1141861"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FFFFFF"/>
                </a:solidFill>
                <a:latin typeface="Grammarsaurus" pitchFamily="2" charset="0"/>
                <a:cs typeface="Arial"/>
              </a:rPr>
              <a:t>False</a:t>
            </a:r>
            <a:endParaRPr>
              <a:latin typeface="Grammarsaurus" pitchFamily="2" charset="0"/>
              <a:cs typeface="Arial"/>
            </a:endParaRPr>
          </a:p>
        </p:txBody>
      </p:sp>
      <p:grpSp>
        <p:nvGrpSpPr>
          <p:cNvPr id="29" name="object 29"/>
          <p:cNvGrpSpPr/>
          <p:nvPr/>
        </p:nvGrpSpPr>
        <p:grpSpPr>
          <a:xfrm>
            <a:off x="4798834" y="4268402"/>
            <a:ext cx="5068570" cy="1178560"/>
            <a:chOff x="4798834" y="4268402"/>
            <a:chExt cx="5068570" cy="1178560"/>
          </a:xfrm>
        </p:grpSpPr>
        <p:sp>
          <p:nvSpPr>
            <p:cNvPr id="30" name="object 30"/>
            <p:cNvSpPr/>
            <p:nvPr/>
          </p:nvSpPr>
          <p:spPr>
            <a:xfrm>
              <a:off x="4798834" y="4271577"/>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31" name="object 31"/>
            <p:cNvSpPr/>
            <p:nvPr/>
          </p:nvSpPr>
          <p:spPr>
            <a:xfrm>
              <a:off x="9854675" y="4271577"/>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32" name="object 32"/>
            <p:cNvSpPr/>
            <p:nvPr/>
          </p:nvSpPr>
          <p:spPr>
            <a:xfrm>
              <a:off x="9854675" y="4857610"/>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33" name="object 33"/>
            <p:cNvSpPr/>
            <p:nvPr/>
          </p:nvSpPr>
          <p:spPr>
            <a:xfrm>
              <a:off x="9854675" y="5443642"/>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grpSp>
      <p:sp>
        <p:nvSpPr>
          <p:cNvPr id="35" name="object 47">
            <a:extLst>
              <a:ext uri="{FF2B5EF4-FFF2-40B4-BE49-F238E27FC236}">
                <a16:creationId xmlns:a16="http://schemas.microsoft.com/office/drawing/2014/main" id="{BC6BDA7C-68AB-AAFA-702F-2598B6C29440}"/>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145926"/>
            <a:ext cx="11712575" cy="6566534"/>
            <a:chOff x="240014" y="145926"/>
            <a:chExt cx="11712575" cy="6566534"/>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2617751" y="152276"/>
              <a:ext cx="7170420" cy="755650"/>
            </a:xfrm>
            <a:custGeom>
              <a:avLst/>
              <a:gdLst/>
              <a:ahLst/>
              <a:cxnLst/>
              <a:rect l="l" t="t" r="r" b="b"/>
              <a:pathLst>
                <a:path w="7170420" h="755650">
                  <a:moveTo>
                    <a:pt x="7130821" y="0"/>
                  </a:moveTo>
                  <a:lnTo>
                    <a:pt x="39039" y="0"/>
                  </a:lnTo>
                  <a:lnTo>
                    <a:pt x="23847" y="3067"/>
                  </a:lnTo>
                  <a:lnTo>
                    <a:pt x="11437" y="11433"/>
                  </a:lnTo>
                  <a:lnTo>
                    <a:pt x="3069" y="23842"/>
                  </a:lnTo>
                  <a:lnTo>
                    <a:pt x="0" y="39039"/>
                  </a:lnTo>
                  <a:lnTo>
                    <a:pt x="0" y="716102"/>
                  </a:lnTo>
                  <a:lnTo>
                    <a:pt x="3069" y="731299"/>
                  </a:lnTo>
                  <a:lnTo>
                    <a:pt x="11437" y="743708"/>
                  </a:lnTo>
                  <a:lnTo>
                    <a:pt x="23847" y="752074"/>
                  </a:lnTo>
                  <a:lnTo>
                    <a:pt x="39039" y="755141"/>
                  </a:lnTo>
                  <a:lnTo>
                    <a:pt x="7130821" y="755141"/>
                  </a:lnTo>
                  <a:lnTo>
                    <a:pt x="7146018" y="752074"/>
                  </a:lnTo>
                  <a:lnTo>
                    <a:pt x="7158428" y="743708"/>
                  </a:lnTo>
                  <a:lnTo>
                    <a:pt x="7166793" y="731299"/>
                  </a:lnTo>
                  <a:lnTo>
                    <a:pt x="7169861" y="716102"/>
                  </a:lnTo>
                  <a:lnTo>
                    <a:pt x="7169861" y="39039"/>
                  </a:lnTo>
                  <a:lnTo>
                    <a:pt x="7166793" y="23842"/>
                  </a:lnTo>
                  <a:lnTo>
                    <a:pt x="7158428" y="11433"/>
                  </a:lnTo>
                  <a:lnTo>
                    <a:pt x="7146018" y="3067"/>
                  </a:lnTo>
                  <a:lnTo>
                    <a:pt x="713082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2617751" y="152276"/>
              <a:ext cx="7170420" cy="755650"/>
            </a:xfrm>
            <a:custGeom>
              <a:avLst/>
              <a:gdLst/>
              <a:ahLst/>
              <a:cxnLst/>
              <a:rect l="l" t="t" r="r" b="b"/>
              <a:pathLst>
                <a:path w="7170420" h="755650">
                  <a:moveTo>
                    <a:pt x="7130821" y="755141"/>
                  </a:moveTo>
                  <a:lnTo>
                    <a:pt x="39039" y="755141"/>
                  </a:lnTo>
                  <a:lnTo>
                    <a:pt x="23847" y="752074"/>
                  </a:lnTo>
                  <a:lnTo>
                    <a:pt x="11437" y="743708"/>
                  </a:lnTo>
                  <a:lnTo>
                    <a:pt x="3069" y="731299"/>
                  </a:lnTo>
                  <a:lnTo>
                    <a:pt x="0" y="716102"/>
                  </a:lnTo>
                  <a:lnTo>
                    <a:pt x="0" y="39039"/>
                  </a:lnTo>
                  <a:lnTo>
                    <a:pt x="3069" y="23842"/>
                  </a:lnTo>
                  <a:lnTo>
                    <a:pt x="11437" y="11433"/>
                  </a:lnTo>
                  <a:lnTo>
                    <a:pt x="23847" y="3067"/>
                  </a:lnTo>
                  <a:lnTo>
                    <a:pt x="39039" y="0"/>
                  </a:lnTo>
                  <a:lnTo>
                    <a:pt x="7130821" y="0"/>
                  </a:lnTo>
                  <a:lnTo>
                    <a:pt x="7146018" y="3067"/>
                  </a:lnTo>
                  <a:lnTo>
                    <a:pt x="7158428" y="11433"/>
                  </a:lnTo>
                  <a:lnTo>
                    <a:pt x="7166793" y="23842"/>
                  </a:lnTo>
                  <a:lnTo>
                    <a:pt x="7169861" y="39039"/>
                  </a:lnTo>
                  <a:lnTo>
                    <a:pt x="7169861" y="716102"/>
                  </a:lnTo>
                  <a:lnTo>
                    <a:pt x="7166793" y="731299"/>
                  </a:lnTo>
                  <a:lnTo>
                    <a:pt x="7158428" y="743708"/>
                  </a:lnTo>
                  <a:lnTo>
                    <a:pt x="7146018" y="752074"/>
                  </a:lnTo>
                  <a:lnTo>
                    <a:pt x="7130821" y="75514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8" name="object 8"/>
          <p:cNvSpPr txBox="1">
            <a:spLocks noGrp="1"/>
          </p:cNvSpPr>
          <p:nvPr>
            <p:ph type="title"/>
          </p:nvPr>
        </p:nvSpPr>
        <p:spPr>
          <a:xfrm>
            <a:off x="2621520" y="233842"/>
            <a:ext cx="7132079"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Scientific enquiry types and skills</a:t>
            </a:r>
          </a:p>
        </p:txBody>
      </p:sp>
      <p:grpSp>
        <p:nvGrpSpPr>
          <p:cNvPr id="9" name="object 9"/>
          <p:cNvGrpSpPr/>
          <p:nvPr/>
        </p:nvGrpSpPr>
        <p:grpSpPr>
          <a:xfrm>
            <a:off x="11640439" y="-2571"/>
            <a:ext cx="558165" cy="666750"/>
            <a:chOff x="11640439" y="-2571"/>
            <a:chExt cx="558165" cy="666750"/>
          </a:xfrm>
        </p:grpSpPr>
        <p:sp>
          <p:nvSpPr>
            <p:cNvPr id="10" name="object 10"/>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864826"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a:t>
            </a:r>
            <a:endParaRPr sz="2400" dirty="0">
              <a:latin typeface="Grammarsaurus" pitchFamily="2" charset="0"/>
              <a:cs typeface="Arial"/>
            </a:endParaRPr>
          </a:p>
        </p:txBody>
      </p:sp>
      <p:grpSp>
        <p:nvGrpSpPr>
          <p:cNvPr id="13" name="object 13"/>
          <p:cNvGrpSpPr/>
          <p:nvPr/>
        </p:nvGrpSpPr>
        <p:grpSpPr>
          <a:xfrm>
            <a:off x="1640105" y="1308389"/>
            <a:ext cx="9755505" cy="4742180"/>
            <a:chOff x="1640105" y="1308389"/>
            <a:chExt cx="9755505" cy="4742180"/>
          </a:xfrm>
        </p:grpSpPr>
        <p:sp>
          <p:nvSpPr>
            <p:cNvPr id="14" name="object 14"/>
            <p:cNvSpPr/>
            <p:nvPr/>
          </p:nvSpPr>
          <p:spPr>
            <a:xfrm>
              <a:off x="1646773" y="1666963"/>
              <a:ext cx="9742170" cy="4377055"/>
            </a:xfrm>
            <a:custGeom>
              <a:avLst/>
              <a:gdLst/>
              <a:ahLst/>
              <a:cxnLst/>
              <a:rect l="l" t="t" r="r" b="b"/>
              <a:pathLst>
                <a:path w="9742170" h="4377055">
                  <a:moveTo>
                    <a:pt x="9677628" y="0"/>
                  </a:moveTo>
                  <a:lnTo>
                    <a:pt x="64516" y="0"/>
                  </a:lnTo>
                  <a:lnTo>
                    <a:pt x="39401" y="5071"/>
                  </a:lnTo>
                  <a:lnTo>
                    <a:pt x="18894" y="18900"/>
                  </a:lnTo>
                  <a:lnTo>
                    <a:pt x="5069" y="39412"/>
                  </a:lnTo>
                  <a:lnTo>
                    <a:pt x="0" y="64528"/>
                  </a:lnTo>
                  <a:lnTo>
                    <a:pt x="0" y="4312170"/>
                  </a:lnTo>
                  <a:lnTo>
                    <a:pt x="5069" y="4337287"/>
                  </a:lnTo>
                  <a:lnTo>
                    <a:pt x="18894" y="4357798"/>
                  </a:lnTo>
                  <a:lnTo>
                    <a:pt x="39401" y="4371628"/>
                  </a:lnTo>
                  <a:lnTo>
                    <a:pt x="64516" y="4376699"/>
                  </a:lnTo>
                  <a:lnTo>
                    <a:pt x="9677628" y="4376699"/>
                  </a:lnTo>
                  <a:lnTo>
                    <a:pt x="9702745" y="4371628"/>
                  </a:lnTo>
                  <a:lnTo>
                    <a:pt x="9723256" y="4357798"/>
                  </a:lnTo>
                  <a:lnTo>
                    <a:pt x="9737086" y="4337287"/>
                  </a:lnTo>
                  <a:lnTo>
                    <a:pt x="9742157" y="4312170"/>
                  </a:lnTo>
                  <a:lnTo>
                    <a:pt x="9742157" y="64528"/>
                  </a:lnTo>
                  <a:lnTo>
                    <a:pt x="9737086" y="39412"/>
                  </a:lnTo>
                  <a:lnTo>
                    <a:pt x="9723256" y="18900"/>
                  </a:lnTo>
                  <a:lnTo>
                    <a:pt x="9702745" y="5071"/>
                  </a:lnTo>
                  <a:lnTo>
                    <a:pt x="967762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5" name="object 15"/>
            <p:cNvSpPr/>
            <p:nvPr/>
          </p:nvSpPr>
          <p:spPr>
            <a:xfrm>
              <a:off x="1646773" y="1666963"/>
              <a:ext cx="9742170" cy="4377055"/>
            </a:xfrm>
            <a:custGeom>
              <a:avLst/>
              <a:gdLst/>
              <a:ahLst/>
              <a:cxnLst/>
              <a:rect l="l" t="t" r="r" b="b"/>
              <a:pathLst>
                <a:path w="9742170" h="4377055">
                  <a:moveTo>
                    <a:pt x="9677628" y="4376699"/>
                  </a:moveTo>
                  <a:lnTo>
                    <a:pt x="64516" y="4376699"/>
                  </a:lnTo>
                  <a:lnTo>
                    <a:pt x="39401" y="4371628"/>
                  </a:lnTo>
                  <a:lnTo>
                    <a:pt x="18894" y="4357798"/>
                  </a:lnTo>
                  <a:lnTo>
                    <a:pt x="5069" y="4337287"/>
                  </a:lnTo>
                  <a:lnTo>
                    <a:pt x="0" y="4312170"/>
                  </a:lnTo>
                  <a:lnTo>
                    <a:pt x="0" y="64528"/>
                  </a:lnTo>
                  <a:lnTo>
                    <a:pt x="5069" y="39412"/>
                  </a:lnTo>
                  <a:lnTo>
                    <a:pt x="18894" y="18900"/>
                  </a:lnTo>
                  <a:lnTo>
                    <a:pt x="39401" y="5071"/>
                  </a:lnTo>
                  <a:lnTo>
                    <a:pt x="64516" y="0"/>
                  </a:lnTo>
                  <a:lnTo>
                    <a:pt x="9677628" y="0"/>
                  </a:lnTo>
                  <a:lnTo>
                    <a:pt x="9702745" y="5071"/>
                  </a:lnTo>
                  <a:lnTo>
                    <a:pt x="9723256" y="18900"/>
                  </a:lnTo>
                  <a:lnTo>
                    <a:pt x="9737086" y="39412"/>
                  </a:lnTo>
                  <a:lnTo>
                    <a:pt x="9742157" y="64528"/>
                  </a:lnTo>
                  <a:lnTo>
                    <a:pt x="9742157" y="4312170"/>
                  </a:lnTo>
                  <a:lnTo>
                    <a:pt x="9737086" y="4337287"/>
                  </a:lnTo>
                  <a:lnTo>
                    <a:pt x="9723256" y="4357798"/>
                  </a:lnTo>
                  <a:lnTo>
                    <a:pt x="9702745" y="4371628"/>
                  </a:lnTo>
                  <a:lnTo>
                    <a:pt x="9677628" y="4376699"/>
                  </a:lnTo>
                  <a:close/>
                </a:path>
              </a:pathLst>
            </a:custGeom>
            <a:ln w="12954">
              <a:solidFill>
                <a:srgbClr val="06152F"/>
              </a:solidFill>
            </a:ln>
          </p:spPr>
          <p:txBody>
            <a:bodyPr wrap="square" lIns="0" tIns="0" rIns="0" bIns="0" rtlCol="0"/>
            <a:lstStyle/>
            <a:p>
              <a:endParaRPr sz="1600">
                <a:latin typeface="Grammarsaurus" pitchFamily="2" charset="0"/>
              </a:endParaRPr>
            </a:p>
          </p:txBody>
        </p:sp>
        <p:sp>
          <p:nvSpPr>
            <p:cNvPr id="16" name="object 16"/>
            <p:cNvSpPr/>
            <p:nvPr/>
          </p:nvSpPr>
          <p:spPr>
            <a:xfrm>
              <a:off x="6899664" y="1314739"/>
              <a:ext cx="4019550" cy="546735"/>
            </a:xfrm>
            <a:custGeom>
              <a:avLst/>
              <a:gdLst/>
              <a:ahLst/>
              <a:cxnLst/>
              <a:rect l="l" t="t" r="r" b="b"/>
              <a:pathLst>
                <a:path w="4019550" h="546735">
                  <a:moveTo>
                    <a:pt x="3954449"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954449" y="546163"/>
                  </a:lnTo>
                  <a:lnTo>
                    <a:pt x="3979566" y="541092"/>
                  </a:lnTo>
                  <a:lnTo>
                    <a:pt x="4000077" y="527262"/>
                  </a:lnTo>
                  <a:lnTo>
                    <a:pt x="4013907" y="506751"/>
                  </a:lnTo>
                  <a:lnTo>
                    <a:pt x="4018978" y="481634"/>
                  </a:lnTo>
                  <a:lnTo>
                    <a:pt x="4018978" y="64528"/>
                  </a:lnTo>
                  <a:lnTo>
                    <a:pt x="4013907" y="39412"/>
                  </a:lnTo>
                  <a:lnTo>
                    <a:pt x="4000077" y="18900"/>
                  </a:lnTo>
                  <a:lnTo>
                    <a:pt x="3979566" y="5071"/>
                  </a:lnTo>
                  <a:lnTo>
                    <a:pt x="3954449" y="0"/>
                  </a:lnTo>
                  <a:close/>
                </a:path>
              </a:pathLst>
            </a:custGeom>
            <a:solidFill>
              <a:srgbClr val="5B5B5B"/>
            </a:solidFill>
          </p:spPr>
          <p:txBody>
            <a:bodyPr wrap="square" lIns="0" tIns="0" rIns="0" bIns="0" rtlCol="0"/>
            <a:lstStyle/>
            <a:p>
              <a:endParaRPr sz="1600">
                <a:latin typeface="Grammarsaurus" pitchFamily="2" charset="0"/>
              </a:endParaRPr>
            </a:p>
          </p:txBody>
        </p:sp>
        <p:sp>
          <p:nvSpPr>
            <p:cNvPr id="17" name="object 17"/>
            <p:cNvSpPr/>
            <p:nvPr/>
          </p:nvSpPr>
          <p:spPr>
            <a:xfrm>
              <a:off x="6899664" y="1314739"/>
              <a:ext cx="4019550" cy="546735"/>
            </a:xfrm>
            <a:custGeom>
              <a:avLst/>
              <a:gdLst/>
              <a:ahLst/>
              <a:cxnLst/>
              <a:rect l="l" t="t" r="r" b="b"/>
              <a:pathLst>
                <a:path w="4019550" h="546735">
                  <a:moveTo>
                    <a:pt x="3954449"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954449" y="0"/>
                  </a:lnTo>
                  <a:lnTo>
                    <a:pt x="3979566" y="5071"/>
                  </a:lnTo>
                  <a:lnTo>
                    <a:pt x="4000077" y="18900"/>
                  </a:lnTo>
                  <a:lnTo>
                    <a:pt x="4013907" y="39412"/>
                  </a:lnTo>
                  <a:lnTo>
                    <a:pt x="4018978" y="64528"/>
                  </a:lnTo>
                  <a:lnTo>
                    <a:pt x="4018978" y="481634"/>
                  </a:lnTo>
                  <a:lnTo>
                    <a:pt x="4013907" y="506751"/>
                  </a:lnTo>
                  <a:lnTo>
                    <a:pt x="4000077" y="527262"/>
                  </a:lnTo>
                  <a:lnTo>
                    <a:pt x="3979566" y="541092"/>
                  </a:lnTo>
                  <a:lnTo>
                    <a:pt x="3954449" y="546163"/>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8" name="object 18"/>
          <p:cNvSpPr txBox="1"/>
          <p:nvPr/>
        </p:nvSpPr>
        <p:spPr>
          <a:xfrm>
            <a:off x="6784720" y="1383660"/>
            <a:ext cx="4221096" cy="350096"/>
          </a:xfrm>
          <a:prstGeom prst="rect">
            <a:avLst/>
          </a:prstGeom>
        </p:spPr>
        <p:txBody>
          <a:bodyPr vert="horz" wrap="square" lIns="0" tIns="11430" rIns="0" bIns="0" rtlCol="0">
            <a:spAutoFit/>
          </a:bodyPr>
          <a:lstStyle/>
          <a:p>
            <a:pPr marL="12700" algn="ctr">
              <a:lnSpc>
                <a:spcPct val="100000"/>
              </a:lnSpc>
              <a:spcBef>
                <a:spcPts val="90"/>
              </a:spcBef>
            </a:pPr>
            <a:r>
              <a:rPr sz="2200" b="1" dirty="0">
                <a:solidFill>
                  <a:srgbClr val="FFFFF9"/>
                </a:solidFill>
                <a:latin typeface="Grammarsaurus" pitchFamily="2" charset="0"/>
                <a:cs typeface="Arial"/>
              </a:rPr>
              <a:t>Working scientifically skills</a:t>
            </a:r>
            <a:endParaRPr sz="2200">
              <a:latin typeface="Grammarsaurus" pitchFamily="2" charset="0"/>
              <a:cs typeface="Arial"/>
            </a:endParaRPr>
          </a:p>
        </p:txBody>
      </p:sp>
      <p:grpSp>
        <p:nvGrpSpPr>
          <p:cNvPr id="19" name="object 19"/>
          <p:cNvGrpSpPr/>
          <p:nvPr/>
        </p:nvGrpSpPr>
        <p:grpSpPr>
          <a:xfrm>
            <a:off x="2461035" y="1308389"/>
            <a:ext cx="3361690" cy="559435"/>
            <a:chOff x="2461035" y="1308389"/>
            <a:chExt cx="3361690" cy="559435"/>
          </a:xfrm>
        </p:grpSpPr>
        <p:sp>
          <p:nvSpPr>
            <p:cNvPr id="20" name="object 20"/>
            <p:cNvSpPr/>
            <p:nvPr/>
          </p:nvSpPr>
          <p:spPr>
            <a:xfrm>
              <a:off x="2467385" y="1314739"/>
              <a:ext cx="3348990" cy="546735"/>
            </a:xfrm>
            <a:custGeom>
              <a:avLst/>
              <a:gdLst/>
              <a:ahLst/>
              <a:cxnLst/>
              <a:rect l="l" t="t" r="r" b="b"/>
              <a:pathLst>
                <a:path w="3348990" h="546735">
                  <a:moveTo>
                    <a:pt x="3284131"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284131" y="546163"/>
                  </a:lnTo>
                  <a:lnTo>
                    <a:pt x="3309247" y="541092"/>
                  </a:lnTo>
                  <a:lnTo>
                    <a:pt x="3329759" y="527262"/>
                  </a:lnTo>
                  <a:lnTo>
                    <a:pt x="3343588" y="506751"/>
                  </a:lnTo>
                  <a:lnTo>
                    <a:pt x="3348659" y="481634"/>
                  </a:lnTo>
                  <a:lnTo>
                    <a:pt x="3348659" y="64528"/>
                  </a:lnTo>
                  <a:lnTo>
                    <a:pt x="3343588" y="39412"/>
                  </a:lnTo>
                  <a:lnTo>
                    <a:pt x="3329759" y="18900"/>
                  </a:lnTo>
                  <a:lnTo>
                    <a:pt x="3309247" y="5071"/>
                  </a:lnTo>
                  <a:lnTo>
                    <a:pt x="3284131" y="0"/>
                  </a:lnTo>
                  <a:close/>
                </a:path>
              </a:pathLst>
            </a:custGeom>
            <a:solidFill>
              <a:srgbClr val="5B5B5B"/>
            </a:solidFill>
          </p:spPr>
          <p:txBody>
            <a:bodyPr wrap="square" lIns="0" tIns="0" rIns="0" bIns="0" rtlCol="0"/>
            <a:lstStyle/>
            <a:p>
              <a:endParaRPr sz="1600">
                <a:latin typeface="Grammarsaurus" pitchFamily="2" charset="0"/>
              </a:endParaRPr>
            </a:p>
          </p:txBody>
        </p:sp>
        <p:sp>
          <p:nvSpPr>
            <p:cNvPr id="21" name="object 21"/>
            <p:cNvSpPr/>
            <p:nvPr/>
          </p:nvSpPr>
          <p:spPr>
            <a:xfrm>
              <a:off x="2467385" y="1314739"/>
              <a:ext cx="3348990" cy="546735"/>
            </a:xfrm>
            <a:custGeom>
              <a:avLst/>
              <a:gdLst/>
              <a:ahLst/>
              <a:cxnLst/>
              <a:rect l="l" t="t" r="r" b="b"/>
              <a:pathLst>
                <a:path w="3348990" h="546735">
                  <a:moveTo>
                    <a:pt x="3284131"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284131" y="0"/>
                  </a:lnTo>
                  <a:lnTo>
                    <a:pt x="3309247" y="5071"/>
                  </a:lnTo>
                  <a:lnTo>
                    <a:pt x="3329759" y="18900"/>
                  </a:lnTo>
                  <a:lnTo>
                    <a:pt x="3343588" y="39412"/>
                  </a:lnTo>
                  <a:lnTo>
                    <a:pt x="3348659" y="64528"/>
                  </a:lnTo>
                  <a:lnTo>
                    <a:pt x="3348659" y="481634"/>
                  </a:lnTo>
                  <a:lnTo>
                    <a:pt x="3343588" y="506751"/>
                  </a:lnTo>
                  <a:lnTo>
                    <a:pt x="3329759" y="527262"/>
                  </a:lnTo>
                  <a:lnTo>
                    <a:pt x="3309247" y="541092"/>
                  </a:lnTo>
                  <a:lnTo>
                    <a:pt x="3284131" y="546163"/>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2" name="object 22"/>
          <p:cNvSpPr txBox="1"/>
          <p:nvPr/>
        </p:nvSpPr>
        <p:spPr>
          <a:xfrm>
            <a:off x="2362200" y="1383653"/>
            <a:ext cx="3533510" cy="350096"/>
          </a:xfrm>
          <a:prstGeom prst="rect">
            <a:avLst/>
          </a:prstGeom>
        </p:spPr>
        <p:txBody>
          <a:bodyPr vert="horz" wrap="square" lIns="0" tIns="11430" rIns="0" bIns="0" rtlCol="0">
            <a:spAutoFit/>
          </a:bodyPr>
          <a:lstStyle/>
          <a:p>
            <a:pPr marL="12700" algn="ctr">
              <a:lnSpc>
                <a:spcPct val="100000"/>
              </a:lnSpc>
              <a:spcBef>
                <a:spcPts val="90"/>
              </a:spcBef>
            </a:pPr>
            <a:r>
              <a:rPr sz="2200" b="1" dirty="0">
                <a:solidFill>
                  <a:srgbClr val="FFFFF9"/>
                </a:solidFill>
                <a:latin typeface="Grammarsaurus" pitchFamily="2" charset="0"/>
                <a:cs typeface="Arial"/>
              </a:rPr>
              <a:t>Scientific enquiry types</a:t>
            </a:r>
            <a:endParaRPr sz="2200" dirty="0">
              <a:latin typeface="Grammarsaurus" pitchFamily="2" charset="0"/>
              <a:cs typeface="Arial"/>
            </a:endParaRPr>
          </a:p>
        </p:txBody>
      </p:sp>
      <p:grpSp>
        <p:nvGrpSpPr>
          <p:cNvPr id="23" name="object 23"/>
          <p:cNvGrpSpPr/>
          <p:nvPr/>
        </p:nvGrpSpPr>
        <p:grpSpPr>
          <a:xfrm>
            <a:off x="2467393" y="1803252"/>
            <a:ext cx="4936490" cy="4104640"/>
            <a:chOff x="2467393" y="1803252"/>
            <a:chExt cx="4936490" cy="4104640"/>
          </a:xfrm>
        </p:grpSpPr>
        <p:sp>
          <p:nvSpPr>
            <p:cNvPr id="24" name="object 24"/>
            <p:cNvSpPr/>
            <p:nvPr/>
          </p:nvSpPr>
          <p:spPr>
            <a:xfrm>
              <a:off x="6486621" y="1809602"/>
              <a:ext cx="0" cy="4091940"/>
            </a:xfrm>
            <a:custGeom>
              <a:avLst/>
              <a:gdLst/>
              <a:ahLst/>
              <a:cxnLst/>
              <a:rect l="l" t="t" r="r" b="b"/>
              <a:pathLst>
                <a:path h="4091940">
                  <a:moveTo>
                    <a:pt x="0" y="0"/>
                  </a:moveTo>
                  <a:lnTo>
                    <a:pt x="0" y="4091419"/>
                  </a:lnTo>
                </a:path>
              </a:pathLst>
            </a:custGeom>
            <a:ln w="12700">
              <a:solidFill>
                <a:srgbClr val="221F1F"/>
              </a:solidFill>
            </a:ln>
          </p:spPr>
          <p:txBody>
            <a:bodyPr wrap="square" lIns="0" tIns="0" rIns="0" bIns="0" rtlCol="0"/>
            <a:lstStyle/>
            <a:p>
              <a:endParaRPr sz="1600">
                <a:latin typeface="Grammarsaurus" pitchFamily="2" charset="0"/>
              </a:endParaRPr>
            </a:p>
          </p:txBody>
        </p:sp>
        <p:sp>
          <p:nvSpPr>
            <p:cNvPr id="25" name="object 25"/>
            <p:cNvSpPr/>
            <p:nvPr/>
          </p:nvSpPr>
          <p:spPr>
            <a:xfrm>
              <a:off x="2467393" y="2711808"/>
              <a:ext cx="590550" cy="532130"/>
            </a:xfrm>
            <a:custGeom>
              <a:avLst/>
              <a:gdLst/>
              <a:ahLst/>
              <a:cxnLst/>
              <a:rect l="l" t="t" r="r" b="b"/>
              <a:pathLst>
                <a:path w="590550" h="532130">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3A3A3"/>
            </a:solidFill>
          </p:spPr>
          <p:txBody>
            <a:bodyPr wrap="square" lIns="0" tIns="0" rIns="0" bIns="0" rtlCol="0"/>
            <a:lstStyle/>
            <a:p>
              <a:endParaRPr sz="1600">
                <a:latin typeface="Grammarsaurus" pitchFamily="2" charset="0"/>
              </a:endParaRPr>
            </a:p>
          </p:txBody>
        </p:sp>
        <p:sp>
          <p:nvSpPr>
            <p:cNvPr id="26" name="object 26"/>
            <p:cNvSpPr/>
            <p:nvPr/>
          </p:nvSpPr>
          <p:spPr>
            <a:xfrm>
              <a:off x="2622816" y="2803613"/>
              <a:ext cx="336550" cy="337185"/>
            </a:xfrm>
            <a:custGeom>
              <a:avLst/>
              <a:gdLst/>
              <a:ahLst/>
              <a:cxnLst/>
              <a:rect l="l" t="t" r="r" b="b"/>
              <a:pathLst>
                <a:path w="336550" h="337185">
                  <a:moveTo>
                    <a:pt x="152438" y="63373"/>
                  </a:moveTo>
                  <a:lnTo>
                    <a:pt x="148031" y="58978"/>
                  </a:lnTo>
                  <a:lnTo>
                    <a:pt x="132778" y="58978"/>
                  </a:lnTo>
                  <a:lnTo>
                    <a:pt x="132778" y="78638"/>
                  </a:lnTo>
                  <a:lnTo>
                    <a:pt x="132778" y="99682"/>
                  </a:lnTo>
                  <a:lnTo>
                    <a:pt x="98298" y="99682"/>
                  </a:lnTo>
                  <a:lnTo>
                    <a:pt x="98298" y="78638"/>
                  </a:lnTo>
                  <a:lnTo>
                    <a:pt x="132778" y="78638"/>
                  </a:lnTo>
                  <a:lnTo>
                    <a:pt x="132778" y="58978"/>
                  </a:lnTo>
                  <a:lnTo>
                    <a:pt x="83045" y="58978"/>
                  </a:lnTo>
                  <a:lnTo>
                    <a:pt x="78638" y="63373"/>
                  </a:lnTo>
                  <a:lnTo>
                    <a:pt x="78638" y="114935"/>
                  </a:lnTo>
                  <a:lnTo>
                    <a:pt x="83045" y="119341"/>
                  </a:lnTo>
                  <a:lnTo>
                    <a:pt x="148031" y="119341"/>
                  </a:lnTo>
                  <a:lnTo>
                    <a:pt x="152438" y="114935"/>
                  </a:lnTo>
                  <a:lnTo>
                    <a:pt x="152438" y="99682"/>
                  </a:lnTo>
                  <a:lnTo>
                    <a:pt x="152438" y="78638"/>
                  </a:lnTo>
                  <a:lnTo>
                    <a:pt x="152438" y="63373"/>
                  </a:lnTo>
                  <a:close/>
                </a:path>
                <a:path w="336550" h="337185">
                  <a:moveTo>
                    <a:pt x="176707" y="182753"/>
                  </a:moveTo>
                  <a:lnTo>
                    <a:pt x="172300" y="178346"/>
                  </a:lnTo>
                  <a:lnTo>
                    <a:pt x="83045" y="178346"/>
                  </a:lnTo>
                  <a:lnTo>
                    <a:pt x="78638" y="182753"/>
                  </a:lnTo>
                  <a:lnTo>
                    <a:pt x="78638" y="193611"/>
                  </a:lnTo>
                  <a:lnTo>
                    <a:pt x="83045" y="198005"/>
                  </a:lnTo>
                  <a:lnTo>
                    <a:pt x="88468" y="198005"/>
                  </a:lnTo>
                  <a:lnTo>
                    <a:pt x="172300" y="198005"/>
                  </a:lnTo>
                  <a:lnTo>
                    <a:pt x="176707" y="193611"/>
                  </a:lnTo>
                  <a:lnTo>
                    <a:pt x="176707" y="182753"/>
                  </a:lnTo>
                  <a:close/>
                </a:path>
                <a:path w="336550" h="337185">
                  <a:moveTo>
                    <a:pt x="183972" y="143421"/>
                  </a:moveTo>
                  <a:lnTo>
                    <a:pt x="179565" y="139014"/>
                  </a:lnTo>
                  <a:lnTo>
                    <a:pt x="83045" y="139014"/>
                  </a:lnTo>
                  <a:lnTo>
                    <a:pt x="78638" y="143421"/>
                  </a:lnTo>
                  <a:lnTo>
                    <a:pt x="78638" y="154279"/>
                  </a:lnTo>
                  <a:lnTo>
                    <a:pt x="83045" y="158673"/>
                  </a:lnTo>
                  <a:lnTo>
                    <a:pt x="88468" y="158673"/>
                  </a:lnTo>
                  <a:lnTo>
                    <a:pt x="179565" y="158673"/>
                  </a:lnTo>
                  <a:lnTo>
                    <a:pt x="183972" y="154279"/>
                  </a:lnTo>
                  <a:lnTo>
                    <a:pt x="183972" y="143421"/>
                  </a:lnTo>
                  <a:close/>
                </a:path>
                <a:path w="336550" h="337185">
                  <a:moveTo>
                    <a:pt x="187985" y="222059"/>
                  </a:moveTo>
                  <a:lnTo>
                    <a:pt x="183578" y="217665"/>
                  </a:lnTo>
                  <a:lnTo>
                    <a:pt x="178155" y="217665"/>
                  </a:lnTo>
                  <a:lnTo>
                    <a:pt x="83045" y="217665"/>
                  </a:lnTo>
                  <a:lnTo>
                    <a:pt x="78638" y="222059"/>
                  </a:lnTo>
                  <a:lnTo>
                    <a:pt x="78638" y="232918"/>
                  </a:lnTo>
                  <a:lnTo>
                    <a:pt x="83045" y="237324"/>
                  </a:lnTo>
                  <a:lnTo>
                    <a:pt x="183578" y="237324"/>
                  </a:lnTo>
                  <a:lnTo>
                    <a:pt x="187985" y="232918"/>
                  </a:lnTo>
                  <a:lnTo>
                    <a:pt x="187985" y="222059"/>
                  </a:lnTo>
                  <a:close/>
                </a:path>
                <a:path w="336550" h="337185">
                  <a:moveTo>
                    <a:pt x="336486" y="251485"/>
                  </a:moveTo>
                  <a:lnTo>
                    <a:pt x="317220" y="232206"/>
                  </a:lnTo>
                  <a:lnTo>
                    <a:pt x="308483" y="223469"/>
                  </a:lnTo>
                  <a:lnTo>
                    <a:pt x="303314" y="218300"/>
                  </a:lnTo>
                  <a:lnTo>
                    <a:pt x="307924" y="210693"/>
                  </a:lnTo>
                  <a:lnTo>
                    <a:pt x="311353" y="202387"/>
                  </a:lnTo>
                  <a:lnTo>
                    <a:pt x="313499" y="193497"/>
                  </a:lnTo>
                  <a:lnTo>
                    <a:pt x="314236" y="184150"/>
                  </a:lnTo>
                  <a:lnTo>
                    <a:pt x="310476" y="163423"/>
                  </a:lnTo>
                  <a:lnTo>
                    <a:pt x="300113" y="145897"/>
                  </a:lnTo>
                  <a:lnTo>
                    <a:pt x="298831" y="144830"/>
                  </a:lnTo>
                  <a:lnTo>
                    <a:pt x="294576" y="141312"/>
                  </a:lnTo>
                  <a:lnTo>
                    <a:pt x="294576" y="184150"/>
                  </a:lnTo>
                  <a:lnTo>
                    <a:pt x="293776" y="192049"/>
                  </a:lnTo>
                  <a:lnTo>
                    <a:pt x="263182" y="222669"/>
                  </a:lnTo>
                  <a:lnTo>
                    <a:pt x="255308" y="223469"/>
                  </a:lnTo>
                  <a:lnTo>
                    <a:pt x="240030" y="220383"/>
                  </a:lnTo>
                  <a:lnTo>
                    <a:pt x="236880" y="218300"/>
                  </a:lnTo>
                  <a:lnTo>
                    <a:pt x="227444" y="211924"/>
                  </a:lnTo>
                  <a:lnTo>
                    <a:pt x="219024" y="199428"/>
                  </a:lnTo>
                  <a:lnTo>
                    <a:pt x="215938" y="184150"/>
                  </a:lnTo>
                  <a:lnTo>
                    <a:pt x="219036" y="168859"/>
                  </a:lnTo>
                  <a:lnTo>
                    <a:pt x="227469" y="156362"/>
                  </a:lnTo>
                  <a:lnTo>
                    <a:pt x="239966" y="147929"/>
                  </a:lnTo>
                  <a:lnTo>
                    <a:pt x="255257" y="144830"/>
                  </a:lnTo>
                  <a:lnTo>
                    <a:pt x="270548" y="147929"/>
                  </a:lnTo>
                  <a:lnTo>
                    <a:pt x="283044" y="156362"/>
                  </a:lnTo>
                  <a:lnTo>
                    <a:pt x="291477" y="168859"/>
                  </a:lnTo>
                  <a:lnTo>
                    <a:pt x="294576" y="184150"/>
                  </a:lnTo>
                  <a:lnTo>
                    <a:pt x="294576" y="141312"/>
                  </a:lnTo>
                  <a:lnTo>
                    <a:pt x="284518" y="132956"/>
                  </a:lnTo>
                  <a:lnTo>
                    <a:pt x="265087" y="125996"/>
                  </a:lnTo>
                  <a:lnTo>
                    <a:pt x="265087" y="66243"/>
                  </a:lnTo>
                  <a:lnTo>
                    <a:pt x="264083" y="63728"/>
                  </a:lnTo>
                  <a:lnTo>
                    <a:pt x="259334" y="58978"/>
                  </a:lnTo>
                  <a:lnTo>
                    <a:pt x="245427" y="45072"/>
                  </a:lnTo>
                  <a:lnTo>
                    <a:pt x="245427" y="78638"/>
                  </a:lnTo>
                  <a:lnTo>
                    <a:pt x="245427" y="125996"/>
                  </a:lnTo>
                  <a:lnTo>
                    <a:pt x="225996" y="132956"/>
                  </a:lnTo>
                  <a:lnTo>
                    <a:pt x="210400" y="145897"/>
                  </a:lnTo>
                  <a:lnTo>
                    <a:pt x="200037" y="163423"/>
                  </a:lnTo>
                  <a:lnTo>
                    <a:pt x="196278" y="184150"/>
                  </a:lnTo>
                  <a:lnTo>
                    <a:pt x="200037" y="204889"/>
                  </a:lnTo>
                  <a:lnTo>
                    <a:pt x="210400" y="222415"/>
                  </a:lnTo>
                  <a:lnTo>
                    <a:pt x="225996" y="235343"/>
                  </a:lnTo>
                  <a:lnTo>
                    <a:pt x="245427" y="242303"/>
                  </a:lnTo>
                  <a:lnTo>
                    <a:pt x="245427" y="278028"/>
                  </a:lnTo>
                  <a:lnTo>
                    <a:pt x="206108" y="278028"/>
                  </a:lnTo>
                  <a:lnTo>
                    <a:pt x="206108" y="297688"/>
                  </a:lnTo>
                  <a:lnTo>
                    <a:pt x="206108" y="317347"/>
                  </a:lnTo>
                  <a:lnTo>
                    <a:pt x="19646" y="317347"/>
                  </a:lnTo>
                  <a:lnTo>
                    <a:pt x="19646" y="58978"/>
                  </a:lnTo>
                  <a:lnTo>
                    <a:pt x="39319" y="58978"/>
                  </a:lnTo>
                  <a:lnTo>
                    <a:pt x="39319" y="293281"/>
                  </a:lnTo>
                  <a:lnTo>
                    <a:pt x="43726" y="297688"/>
                  </a:lnTo>
                  <a:lnTo>
                    <a:pt x="206108" y="297688"/>
                  </a:lnTo>
                  <a:lnTo>
                    <a:pt x="206108" y="278028"/>
                  </a:lnTo>
                  <a:lnTo>
                    <a:pt x="58978" y="278028"/>
                  </a:lnTo>
                  <a:lnTo>
                    <a:pt x="58978" y="58978"/>
                  </a:lnTo>
                  <a:lnTo>
                    <a:pt x="58978" y="19659"/>
                  </a:lnTo>
                  <a:lnTo>
                    <a:pt x="186448" y="19659"/>
                  </a:lnTo>
                  <a:lnTo>
                    <a:pt x="186448" y="74231"/>
                  </a:lnTo>
                  <a:lnTo>
                    <a:pt x="190855" y="78638"/>
                  </a:lnTo>
                  <a:lnTo>
                    <a:pt x="245427" y="78638"/>
                  </a:lnTo>
                  <a:lnTo>
                    <a:pt x="245427" y="45072"/>
                  </a:lnTo>
                  <a:lnTo>
                    <a:pt x="233908" y="33553"/>
                  </a:lnTo>
                  <a:lnTo>
                    <a:pt x="231533" y="31178"/>
                  </a:lnTo>
                  <a:lnTo>
                    <a:pt x="231533" y="58978"/>
                  </a:lnTo>
                  <a:lnTo>
                    <a:pt x="206108" y="58978"/>
                  </a:lnTo>
                  <a:lnTo>
                    <a:pt x="206108" y="33553"/>
                  </a:lnTo>
                  <a:lnTo>
                    <a:pt x="231533" y="58978"/>
                  </a:lnTo>
                  <a:lnTo>
                    <a:pt x="231533" y="31178"/>
                  </a:lnTo>
                  <a:lnTo>
                    <a:pt x="220014" y="19659"/>
                  </a:lnTo>
                  <a:lnTo>
                    <a:pt x="201345" y="990"/>
                  </a:lnTo>
                  <a:lnTo>
                    <a:pt x="198843" y="0"/>
                  </a:lnTo>
                  <a:lnTo>
                    <a:pt x="43713" y="0"/>
                  </a:lnTo>
                  <a:lnTo>
                    <a:pt x="39319" y="4394"/>
                  </a:lnTo>
                  <a:lnTo>
                    <a:pt x="39319" y="39319"/>
                  </a:lnTo>
                  <a:lnTo>
                    <a:pt x="4394" y="39319"/>
                  </a:lnTo>
                  <a:lnTo>
                    <a:pt x="0" y="43726"/>
                  </a:lnTo>
                  <a:lnTo>
                    <a:pt x="0" y="332613"/>
                  </a:lnTo>
                  <a:lnTo>
                    <a:pt x="4394" y="337007"/>
                  </a:lnTo>
                  <a:lnTo>
                    <a:pt x="221361" y="337007"/>
                  </a:lnTo>
                  <a:lnTo>
                    <a:pt x="225767" y="332613"/>
                  </a:lnTo>
                  <a:lnTo>
                    <a:pt x="225767" y="317347"/>
                  </a:lnTo>
                  <a:lnTo>
                    <a:pt x="225767" y="297688"/>
                  </a:lnTo>
                  <a:lnTo>
                    <a:pt x="260692" y="297688"/>
                  </a:lnTo>
                  <a:lnTo>
                    <a:pt x="265087" y="293281"/>
                  </a:lnTo>
                  <a:lnTo>
                    <a:pt x="265087" y="278028"/>
                  </a:lnTo>
                  <a:lnTo>
                    <a:pt x="265087" y="242303"/>
                  </a:lnTo>
                  <a:lnTo>
                    <a:pt x="271665" y="240804"/>
                  </a:lnTo>
                  <a:lnTo>
                    <a:pt x="277939" y="238594"/>
                  </a:lnTo>
                  <a:lnTo>
                    <a:pt x="283870" y="235712"/>
                  </a:lnTo>
                  <a:lnTo>
                    <a:pt x="289420" y="232206"/>
                  </a:lnTo>
                  <a:lnTo>
                    <a:pt x="320675" y="263461"/>
                  </a:lnTo>
                  <a:lnTo>
                    <a:pt x="323189" y="264426"/>
                  </a:lnTo>
                  <a:lnTo>
                    <a:pt x="328218" y="264426"/>
                  </a:lnTo>
                  <a:lnTo>
                    <a:pt x="330733" y="263461"/>
                  </a:lnTo>
                  <a:lnTo>
                    <a:pt x="336486" y="257708"/>
                  </a:lnTo>
                  <a:lnTo>
                    <a:pt x="336486" y="251485"/>
                  </a:lnTo>
                  <a:close/>
                </a:path>
              </a:pathLst>
            </a:custGeom>
            <a:solidFill>
              <a:srgbClr val="FFFFFF"/>
            </a:solidFill>
          </p:spPr>
          <p:txBody>
            <a:bodyPr wrap="square" lIns="0" tIns="0" rIns="0" bIns="0" rtlCol="0"/>
            <a:lstStyle/>
            <a:p>
              <a:endParaRPr sz="1600">
                <a:latin typeface="Grammarsaurus" pitchFamily="2" charset="0"/>
              </a:endParaRPr>
            </a:p>
          </p:txBody>
        </p:sp>
        <p:sp>
          <p:nvSpPr>
            <p:cNvPr id="27" name="object 27"/>
            <p:cNvSpPr/>
            <p:nvPr/>
          </p:nvSpPr>
          <p:spPr>
            <a:xfrm>
              <a:off x="2467393" y="3356039"/>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3A3A3"/>
            </a:solidFill>
          </p:spPr>
          <p:txBody>
            <a:bodyPr wrap="square" lIns="0" tIns="0" rIns="0" bIns="0" rtlCol="0"/>
            <a:lstStyle/>
            <a:p>
              <a:endParaRPr sz="1600">
                <a:latin typeface="Grammarsaurus" pitchFamily="2" charset="0"/>
              </a:endParaRPr>
            </a:p>
          </p:txBody>
        </p:sp>
        <p:sp>
          <p:nvSpPr>
            <p:cNvPr id="28" name="object 28"/>
            <p:cNvSpPr/>
            <p:nvPr/>
          </p:nvSpPr>
          <p:spPr>
            <a:xfrm>
              <a:off x="2601787" y="3541154"/>
              <a:ext cx="321310" cy="154940"/>
            </a:xfrm>
            <a:custGeom>
              <a:avLst/>
              <a:gdLst/>
              <a:ahLst/>
              <a:cxnLst/>
              <a:rect l="l" t="t" r="r" b="b"/>
              <a:pathLst>
                <a:path w="321310" h="154939">
                  <a:moveTo>
                    <a:pt x="160502" y="0"/>
                  </a:moveTo>
                  <a:lnTo>
                    <a:pt x="109251" y="7935"/>
                  </a:lnTo>
                  <a:lnTo>
                    <a:pt x="67593" y="25555"/>
                  </a:lnTo>
                  <a:lnTo>
                    <a:pt x="27709" y="52730"/>
                  </a:lnTo>
                  <a:lnTo>
                    <a:pt x="0" y="77469"/>
                  </a:lnTo>
                  <a:lnTo>
                    <a:pt x="27727" y="102222"/>
                  </a:lnTo>
                  <a:lnTo>
                    <a:pt x="39201" y="111364"/>
                  </a:lnTo>
                  <a:lnTo>
                    <a:pt x="67597" y="129386"/>
                  </a:lnTo>
                  <a:lnTo>
                    <a:pt x="109253" y="147004"/>
                  </a:lnTo>
                  <a:lnTo>
                    <a:pt x="160502" y="154939"/>
                  </a:lnTo>
                  <a:lnTo>
                    <a:pt x="211745" y="147004"/>
                  </a:lnTo>
                  <a:lnTo>
                    <a:pt x="245319" y="132803"/>
                  </a:lnTo>
                  <a:lnTo>
                    <a:pt x="160502" y="132803"/>
                  </a:lnTo>
                  <a:lnTo>
                    <a:pt x="138981" y="128447"/>
                  </a:lnTo>
                  <a:lnTo>
                    <a:pt x="123437" y="117957"/>
                  </a:lnTo>
                  <a:lnTo>
                    <a:pt x="94487" y="117957"/>
                  </a:lnTo>
                  <a:lnTo>
                    <a:pt x="88442" y="115315"/>
                  </a:lnTo>
                  <a:lnTo>
                    <a:pt x="50372" y="92086"/>
                  </a:lnTo>
                  <a:lnTo>
                    <a:pt x="33223" y="77469"/>
                  </a:lnTo>
                  <a:lnTo>
                    <a:pt x="40408" y="71036"/>
                  </a:lnTo>
                  <a:lnTo>
                    <a:pt x="78143" y="44970"/>
                  </a:lnTo>
                  <a:lnTo>
                    <a:pt x="94487" y="36982"/>
                  </a:lnTo>
                  <a:lnTo>
                    <a:pt x="123437" y="36982"/>
                  </a:lnTo>
                  <a:lnTo>
                    <a:pt x="138981" y="26492"/>
                  </a:lnTo>
                  <a:lnTo>
                    <a:pt x="160502" y="22136"/>
                  </a:lnTo>
                  <a:lnTo>
                    <a:pt x="245317" y="22136"/>
                  </a:lnTo>
                  <a:lnTo>
                    <a:pt x="211746" y="7935"/>
                  </a:lnTo>
                  <a:lnTo>
                    <a:pt x="160502" y="0"/>
                  </a:lnTo>
                  <a:close/>
                </a:path>
                <a:path w="321310" h="154939">
                  <a:moveTo>
                    <a:pt x="245317" y="22136"/>
                  </a:moveTo>
                  <a:lnTo>
                    <a:pt x="160502" y="22136"/>
                  </a:lnTo>
                  <a:lnTo>
                    <a:pt x="182017" y="26492"/>
                  </a:lnTo>
                  <a:lnTo>
                    <a:pt x="199609" y="38363"/>
                  </a:lnTo>
                  <a:lnTo>
                    <a:pt x="211480" y="55954"/>
                  </a:lnTo>
                  <a:lnTo>
                    <a:pt x="215836" y="77469"/>
                  </a:lnTo>
                  <a:lnTo>
                    <a:pt x="211506" y="98856"/>
                  </a:lnTo>
                  <a:lnTo>
                    <a:pt x="211480" y="98985"/>
                  </a:lnTo>
                  <a:lnTo>
                    <a:pt x="199609" y="116576"/>
                  </a:lnTo>
                  <a:lnTo>
                    <a:pt x="182017" y="128447"/>
                  </a:lnTo>
                  <a:lnTo>
                    <a:pt x="160502" y="132803"/>
                  </a:lnTo>
                  <a:lnTo>
                    <a:pt x="245319" y="132803"/>
                  </a:lnTo>
                  <a:lnTo>
                    <a:pt x="253399" y="129386"/>
                  </a:lnTo>
                  <a:lnTo>
                    <a:pt x="271410" y="117957"/>
                  </a:lnTo>
                  <a:lnTo>
                    <a:pt x="226517" y="117957"/>
                  </a:lnTo>
                  <a:lnTo>
                    <a:pt x="231364" y="108745"/>
                  </a:lnTo>
                  <a:lnTo>
                    <a:pt x="234911" y="98985"/>
                  </a:lnTo>
                  <a:lnTo>
                    <a:pt x="234957" y="98856"/>
                  </a:lnTo>
                  <a:lnTo>
                    <a:pt x="237191" y="88396"/>
                  </a:lnTo>
                  <a:lnTo>
                    <a:pt x="237959" y="77469"/>
                  </a:lnTo>
                  <a:lnTo>
                    <a:pt x="237191" y="66543"/>
                  </a:lnTo>
                  <a:lnTo>
                    <a:pt x="234957" y="56083"/>
                  </a:lnTo>
                  <a:lnTo>
                    <a:pt x="231364" y="46194"/>
                  </a:lnTo>
                  <a:lnTo>
                    <a:pt x="226517" y="36982"/>
                  </a:lnTo>
                  <a:lnTo>
                    <a:pt x="271408" y="36982"/>
                  </a:lnTo>
                  <a:lnTo>
                    <a:pt x="253401" y="25555"/>
                  </a:lnTo>
                  <a:lnTo>
                    <a:pt x="245317" y="22136"/>
                  </a:lnTo>
                  <a:close/>
                </a:path>
                <a:path w="321310" h="154939">
                  <a:moveTo>
                    <a:pt x="123437" y="36982"/>
                  </a:moveTo>
                  <a:lnTo>
                    <a:pt x="94487" y="36982"/>
                  </a:lnTo>
                  <a:lnTo>
                    <a:pt x="89633" y="46194"/>
                  </a:lnTo>
                  <a:lnTo>
                    <a:pt x="86082" y="55954"/>
                  </a:lnTo>
                  <a:lnTo>
                    <a:pt x="86036" y="56083"/>
                  </a:lnTo>
                  <a:lnTo>
                    <a:pt x="83800" y="66543"/>
                  </a:lnTo>
                  <a:lnTo>
                    <a:pt x="83032" y="77469"/>
                  </a:lnTo>
                  <a:lnTo>
                    <a:pt x="83800" y="88396"/>
                  </a:lnTo>
                  <a:lnTo>
                    <a:pt x="86036" y="98856"/>
                  </a:lnTo>
                  <a:lnTo>
                    <a:pt x="89633" y="108745"/>
                  </a:lnTo>
                  <a:lnTo>
                    <a:pt x="94487" y="117957"/>
                  </a:lnTo>
                  <a:lnTo>
                    <a:pt x="123437" y="117957"/>
                  </a:lnTo>
                  <a:lnTo>
                    <a:pt x="121391" y="116576"/>
                  </a:lnTo>
                  <a:lnTo>
                    <a:pt x="109523" y="98985"/>
                  </a:lnTo>
                  <a:lnTo>
                    <a:pt x="105168" y="77469"/>
                  </a:lnTo>
                  <a:lnTo>
                    <a:pt x="109496" y="56083"/>
                  </a:lnTo>
                  <a:lnTo>
                    <a:pt x="109523" y="55954"/>
                  </a:lnTo>
                  <a:lnTo>
                    <a:pt x="121391" y="38363"/>
                  </a:lnTo>
                  <a:lnTo>
                    <a:pt x="123437" y="36982"/>
                  </a:lnTo>
                  <a:close/>
                </a:path>
                <a:path w="321310" h="154939">
                  <a:moveTo>
                    <a:pt x="271408" y="36982"/>
                  </a:moveTo>
                  <a:lnTo>
                    <a:pt x="226517" y="36982"/>
                  </a:lnTo>
                  <a:lnTo>
                    <a:pt x="232549" y="39623"/>
                  </a:lnTo>
                  <a:lnTo>
                    <a:pt x="238036" y="42354"/>
                  </a:lnTo>
                  <a:lnTo>
                    <a:pt x="270624" y="62858"/>
                  </a:lnTo>
                  <a:lnTo>
                    <a:pt x="287769" y="77469"/>
                  </a:lnTo>
                  <a:lnTo>
                    <a:pt x="280586" y="83903"/>
                  </a:lnTo>
                  <a:lnTo>
                    <a:pt x="242849" y="109969"/>
                  </a:lnTo>
                  <a:lnTo>
                    <a:pt x="226517" y="117957"/>
                  </a:lnTo>
                  <a:lnTo>
                    <a:pt x="271410" y="117957"/>
                  </a:lnTo>
                  <a:lnTo>
                    <a:pt x="281799" y="111364"/>
                  </a:lnTo>
                  <a:lnTo>
                    <a:pt x="293281" y="102222"/>
                  </a:lnTo>
                  <a:lnTo>
                    <a:pt x="321005" y="77469"/>
                  </a:lnTo>
                  <a:lnTo>
                    <a:pt x="293293" y="52730"/>
                  </a:lnTo>
                  <a:lnTo>
                    <a:pt x="281805" y="43580"/>
                  </a:lnTo>
                  <a:lnTo>
                    <a:pt x="271408" y="36982"/>
                  </a:lnTo>
                  <a:close/>
                </a:path>
              </a:pathLst>
            </a:custGeom>
            <a:solidFill>
              <a:srgbClr val="FFFFFF"/>
            </a:solidFill>
          </p:spPr>
          <p:txBody>
            <a:bodyPr wrap="square" lIns="0" tIns="0" rIns="0" bIns="0" rtlCol="0"/>
            <a:lstStyle/>
            <a:p>
              <a:endParaRPr sz="1600">
                <a:latin typeface="Grammarsaurus" pitchFamily="2" charset="0"/>
              </a:endParaRPr>
            </a:p>
          </p:txBody>
        </p:sp>
        <p:pic>
          <p:nvPicPr>
            <p:cNvPr id="29" name="object 29"/>
            <p:cNvPicPr/>
            <p:nvPr/>
          </p:nvPicPr>
          <p:blipFill>
            <a:blip r:embed="rId3" cstate="print"/>
            <a:stretch>
              <a:fillRect/>
            </a:stretch>
          </p:blipFill>
          <p:spPr>
            <a:xfrm>
              <a:off x="2729086" y="3585422"/>
              <a:ext cx="66395" cy="66395"/>
            </a:xfrm>
            <a:prstGeom prst="rect">
              <a:avLst/>
            </a:prstGeom>
          </p:spPr>
        </p:pic>
        <p:pic>
          <p:nvPicPr>
            <p:cNvPr id="30" name="object 30"/>
            <p:cNvPicPr/>
            <p:nvPr/>
          </p:nvPicPr>
          <p:blipFill>
            <a:blip r:embed="rId4" cstate="print"/>
            <a:stretch>
              <a:fillRect/>
            </a:stretch>
          </p:blipFill>
          <p:spPr>
            <a:xfrm>
              <a:off x="2724496" y="3429784"/>
              <a:ext cx="75577" cy="89242"/>
            </a:xfrm>
            <a:prstGeom prst="rect">
              <a:avLst/>
            </a:prstGeom>
          </p:spPr>
        </p:pic>
        <p:pic>
          <p:nvPicPr>
            <p:cNvPr id="31" name="object 31"/>
            <p:cNvPicPr/>
            <p:nvPr/>
          </p:nvPicPr>
          <p:blipFill>
            <a:blip r:embed="rId5" cstate="print"/>
            <a:stretch>
              <a:fillRect/>
            </a:stretch>
          </p:blipFill>
          <p:spPr>
            <a:xfrm>
              <a:off x="2724494" y="3718220"/>
              <a:ext cx="75577" cy="89319"/>
            </a:xfrm>
            <a:prstGeom prst="rect">
              <a:avLst/>
            </a:prstGeom>
          </p:spPr>
        </p:pic>
        <p:pic>
          <p:nvPicPr>
            <p:cNvPr id="32" name="object 32"/>
            <p:cNvPicPr/>
            <p:nvPr/>
          </p:nvPicPr>
          <p:blipFill>
            <a:blip r:embed="rId6" cstate="print"/>
            <a:stretch>
              <a:fillRect/>
            </a:stretch>
          </p:blipFill>
          <p:spPr>
            <a:xfrm>
              <a:off x="2596283" y="3452628"/>
              <a:ext cx="85293" cy="85293"/>
            </a:xfrm>
            <a:prstGeom prst="rect">
              <a:avLst/>
            </a:prstGeom>
          </p:spPr>
        </p:pic>
        <p:pic>
          <p:nvPicPr>
            <p:cNvPr id="33" name="object 33"/>
            <p:cNvPicPr/>
            <p:nvPr/>
          </p:nvPicPr>
          <p:blipFill>
            <a:blip r:embed="rId7" cstate="print"/>
            <a:stretch>
              <a:fillRect/>
            </a:stretch>
          </p:blipFill>
          <p:spPr>
            <a:xfrm>
              <a:off x="2842997" y="3452627"/>
              <a:ext cx="85280" cy="85293"/>
            </a:xfrm>
            <a:prstGeom prst="rect">
              <a:avLst/>
            </a:prstGeom>
          </p:spPr>
        </p:pic>
        <p:pic>
          <p:nvPicPr>
            <p:cNvPr id="34" name="object 34"/>
            <p:cNvPicPr/>
            <p:nvPr/>
          </p:nvPicPr>
          <p:blipFill>
            <a:blip r:embed="rId8" cstate="print"/>
            <a:stretch>
              <a:fillRect/>
            </a:stretch>
          </p:blipFill>
          <p:spPr>
            <a:xfrm>
              <a:off x="2596279" y="3699332"/>
              <a:ext cx="85293" cy="85293"/>
            </a:xfrm>
            <a:prstGeom prst="rect">
              <a:avLst/>
            </a:prstGeom>
          </p:spPr>
        </p:pic>
        <p:pic>
          <p:nvPicPr>
            <p:cNvPr id="35" name="object 35"/>
            <p:cNvPicPr/>
            <p:nvPr/>
          </p:nvPicPr>
          <p:blipFill>
            <a:blip r:embed="rId9" cstate="print"/>
            <a:stretch>
              <a:fillRect/>
            </a:stretch>
          </p:blipFill>
          <p:spPr>
            <a:xfrm>
              <a:off x="2842991" y="3699328"/>
              <a:ext cx="85293" cy="85293"/>
            </a:xfrm>
            <a:prstGeom prst="rect">
              <a:avLst/>
            </a:prstGeom>
          </p:spPr>
        </p:pic>
        <p:sp>
          <p:nvSpPr>
            <p:cNvPr id="36" name="object 36"/>
            <p:cNvSpPr/>
            <p:nvPr/>
          </p:nvSpPr>
          <p:spPr>
            <a:xfrm>
              <a:off x="2467393" y="4000271"/>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3A3A3"/>
            </a:solidFill>
          </p:spPr>
          <p:txBody>
            <a:bodyPr wrap="square" lIns="0" tIns="0" rIns="0" bIns="0" rtlCol="0"/>
            <a:lstStyle/>
            <a:p>
              <a:endParaRPr sz="1600">
                <a:latin typeface="Grammarsaurus" pitchFamily="2" charset="0"/>
              </a:endParaRPr>
            </a:p>
          </p:txBody>
        </p:sp>
        <p:sp>
          <p:nvSpPr>
            <p:cNvPr id="37" name="object 37"/>
            <p:cNvSpPr/>
            <p:nvPr/>
          </p:nvSpPr>
          <p:spPr>
            <a:xfrm>
              <a:off x="2603817" y="4107179"/>
              <a:ext cx="206375" cy="91440"/>
            </a:xfrm>
            <a:custGeom>
              <a:avLst/>
              <a:gdLst/>
              <a:ahLst/>
              <a:cxnLst/>
              <a:rect l="l" t="t" r="r" b="b"/>
              <a:pathLst>
                <a:path w="206375" h="91439">
                  <a:moveTo>
                    <a:pt x="91821" y="0"/>
                  </a:moveTo>
                  <a:lnTo>
                    <a:pt x="0" y="0"/>
                  </a:lnTo>
                  <a:lnTo>
                    <a:pt x="0" y="19050"/>
                  </a:lnTo>
                  <a:lnTo>
                    <a:pt x="0" y="73660"/>
                  </a:lnTo>
                  <a:lnTo>
                    <a:pt x="0" y="91440"/>
                  </a:lnTo>
                  <a:lnTo>
                    <a:pt x="91821" y="91440"/>
                  </a:lnTo>
                  <a:lnTo>
                    <a:pt x="91821" y="73660"/>
                  </a:lnTo>
                  <a:lnTo>
                    <a:pt x="18821" y="73660"/>
                  </a:lnTo>
                  <a:lnTo>
                    <a:pt x="18821" y="19050"/>
                  </a:lnTo>
                  <a:lnTo>
                    <a:pt x="73012" y="19050"/>
                  </a:lnTo>
                  <a:lnTo>
                    <a:pt x="73012" y="73037"/>
                  </a:lnTo>
                  <a:lnTo>
                    <a:pt x="91821" y="73037"/>
                  </a:lnTo>
                  <a:lnTo>
                    <a:pt x="91821" y="19050"/>
                  </a:lnTo>
                  <a:lnTo>
                    <a:pt x="91821" y="18694"/>
                  </a:lnTo>
                  <a:lnTo>
                    <a:pt x="91821" y="0"/>
                  </a:lnTo>
                  <a:close/>
                </a:path>
                <a:path w="206375" h="91439">
                  <a:moveTo>
                    <a:pt x="206362" y="0"/>
                  </a:moveTo>
                  <a:lnTo>
                    <a:pt x="114554" y="0"/>
                  </a:lnTo>
                  <a:lnTo>
                    <a:pt x="114554" y="19050"/>
                  </a:lnTo>
                  <a:lnTo>
                    <a:pt x="114554" y="73660"/>
                  </a:lnTo>
                  <a:lnTo>
                    <a:pt x="114554" y="91440"/>
                  </a:lnTo>
                  <a:lnTo>
                    <a:pt x="206362" y="91440"/>
                  </a:lnTo>
                  <a:lnTo>
                    <a:pt x="206362" y="73660"/>
                  </a:lnTo>
                  <a:lnTo>
                    <a:pt x="133362" y="73660"/>
                  </a:lnTo>
                  <a:lnTo>
                    <a:pt x="133362" y="19050"/>
                  </a:lnTo>
                  <a:lnTo>
                    <a:pt x="187553" y="19050"/>
                  </a:lnTo>
                  <a:lnTo>
                    <a:pt x="187553" y="73037"/>
                  </a:lnTo>
                  <a:lnTo>
                    <a:pt x="206362" y="73037"/>
                  </a:lnTo>
                  <a:lnTo>
                    <a:pt x="206362" y="19050"/>
                  </a:lnTo>
                  <a:lnTo>
                    <a:pt x="206362" y="18694"/>
                  </a:lnTo>
                  <a:lnTo>
                    <a:pt x="206362"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38" name="object 38"/>
            <p:cNvPicPr/>
            <p:nvPr/>
          </p:nvPicPr>
          <p:blipFill>
            <a:blip r:embed="rId10" cstate="print"/>
            <a:stretch>
              <a:fillRect/>
            </a:stretch>
          </p:blipFill>
          <p:spPr>
            <a:xfrm>
              <a:off x="2832926" y="4107061"/>
              <a:ext cx="91795" cy="91947"/>
            </a:xfrm>
            <a:prstGeom prst="rect">
              <a:avLst/>
            </a:prstGeom>
          </p:spPr>
        </p:pic>
        <p:pic>
          <p:nvPicPr>
            <p:cNvPr id="39" name="object 39"/>
            <p:cNvPicPr/>
            <p:nvPr/>
          </p:nvPicPr>
          <p:blipFill>
            <a:blip r:embed="rId10" cstate="print"/>
            <a:stretch>
              <a:fillRect/>
            </a:stretch>
          </p:blipFill>
          <p:spPr>
            <a:xfrm>
              <a:off x="2603841" y="4221534"/>
              <a:ext cx="91795" cy="91947"/>
            </a:xfrm>
            <a:prstGeom prst="rect">
              <a:avLst/>
            </a:prstGeom>
          </p:spPr>
        </p:pic>
        <p:sp>
          <p:nvSpPr>
            <p:cNvPr id="40" name="object 40"/>
            <p:cNvSpPr/>
            <p:nvPr/>
          </p:nvSpPr>
          <p:spPr>
            <a:xfrm>
              <a:off x="2603817" y="4221479"/>
              <a:ext cx="321310" cy="207010"/>
            </a:xfrm>
            <a:custGeom>
              <a:avLst/>
              <a:gdLst/>
              <a:ahLst/>
              <a:cxnLst/>
              <a:rect l="l" t="t" r="r" b="b"/>
              <a:pathLst>
                <a:path w="321310" h="207010">
                  <a:moveTo>
                    <a:pt x="91821" y="114300"/>
                  </a:moveTo>
                  <a:lnTo>
                    <a:pt x="0" y="114300"/>
                  </a:lnTo>
                  <a:lnTo>
                    <a:pt x="0" y="133350"/>
                  </a:lnTo>
                  <a:lnTo>
                    <a:pt x="0" y="187960"/>
                  </a:lnTo>
                  <a:lnTo>
                    <a:pt x="0" y="207010"/>
                  </a:lnTo>
                  <a:lnTo>
                    <a:pt x="91821" y="207010"/>
                  </a:lnTo>
                  <a:lnTo>
                    <a:pt x="91821" y="187960"/>
                  </a:lnTo>
                  <a:lnTo>
                    <a:pt x="18821" y="187960"/>
                  </a:lnTo>
                  <a:lnTo>
                    <a:pt x="18821" y="133350"/>
                  </a:lnTo>
                  <a:lnTo>
                    <a:pt x="73012" y="133350"/>
                  </a:lnTo>
                  <a:lnTo>
                    <a:pt x="73012" y="187680"/>
                  </a:lnTo>
                  <a:lnTo>
                    <a:pt x="91821" y="187680"/>
                  </a:lnTo>
                  <a:lnTo>
                    <a:pt x="91821" y="133350"/>
                  </a:lnTo>
                  <a:lnTo>
                    <a:pt x="91821" y="114300"/>
                  </a:lnTo>
                  <a:close/>
                </a:path>
                <a:path w="321310" h="207010">
                  <a:moveTo>
                    <a:pt x="206362" y="0"/>
                  </a:moveTo>
                  <a:lnTo>
                    <a:pt x="114554" y="0"/>
                  </a:lnTo>
                  <a:lnTo>
                    <a:pt x="114554" y="19050"/>
                  </a:lnTo>
                  <a:lnTo>
                    <a:pt x="114554" y="73660"/>
                  </a:lnTo>
                  <a:lnTo>
                    <a:pt x="114554" y="91440"/>
                  </a:lnTo>
                  <a:lnTo>
                    <a:pt x="206362" y="91440"/>
                  </a:lnTo>
                  <a:lnTo>
                    <a:pt x="206362" y="73660"/>
                  </a:lnTo>
                  <a:lnTo>
                    <a:pt x="133362" y="73660"/>
                  </a:lnTo>
                  <a:lnTo>
                    <a:pt x="133362" y="19050"/>
                  </a:lnTo>
                  <a:lnTo>
                    <a:pt x="187553" y="19050"/>
                  </a:lnTo>
                  <a:lnTo>
                    <a:pt x="187553" y="73202"/>
                  </a:lnTo>
                  <a:lnTo>
                    <a:pt x="206362" y="73202"/>
                  </a:lnTo>
                  <a:lnTo>
                    <a:pt x="206362" y="19050"/>
                  </a:lnTo>
                  <a:lnTo>
                    <a:pt x="206362" y="18859"/>
                  </a:lnTo>
                  <a:lnTo>
                    <a:pt x="206362" y="0"/>
                  </a:lnTo>
                  <a:close/>
                </a:path>
                <a:path w="321310" h="207010">
                  <a:moveTo>
                    <a:pt x="320903" y="0"/>
                  </a:moveTo>
                  <a:lnTo>
                    <a:pt x="229095" y="0"/>
                  </a:lnTo>
                  <a:lnTo>
                    <a:pt x="229095" y="19050"/>
                  </a:lnTo>
                  <a:lnTo>
                    <a:pt x="229095" y="73660"/>
                  </a:lnTo>
                  <a:lnTo>
                    <a:pt x="229095" y="91440"/>
                  </a:lnTo>
                  <a:lnTo>
                    <a:pt x="320903" y="91440"/>
                  </a:lnTo>
                  <a:lnTo>
                    <a:pt x="320903" y="73660"/>
                  </a:lnTo>
                  <a:lnTo>
                    <a:pt x="247904" y="73660"/>
                  </a:lnTo>
                  <a:lnTo>
                    <a:pt x="247904" y="19050"/>
                  </a:lnTo>
                  <a:lnTo>
                    <a:pt x="302082" y="19050"/>
                  </a:lnTo>
                  <a:lnTo>
                    <a:pt x="302082" y="73202"/>
                  </a:lnTo>
                  <a:lnTo>
                    <a:pt x="320903" y="73202"/>
                  </a:lnTo>
                  <a:lnTo>
                    <a:pt x="320903" y="19050"/>
                  </a:lnTo>
                  <a:lnTo>
                    <a:pt x="320903" y="18859"/>
                  </a:lnTo>
                  <a:lnTo>
                    <a:pt x="320903"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41" name="object 41"/>
            <p:cNvPicPr/>
            <p:nvPr/>
          </p:nvPicPr>
          <p:blipFill>
            <a:blip r:embed="rId10" cstate="print"/>
            <a:stretch>
              <a:fillRect/>
            </a:stretch>
          </p:blipFill>
          <p:spPr>
            <a:xfrm>
              <a:off x="2718384" y="4336006"/>
              <a:ext cx="91795" cy="91948"/>
            </a:xfrm>
            <a:prstGeom prst="rect">
              <a:avLst/>
            </a:prstGeom>
          </p:spPr>
        </p:pic>
        <p:sp>
          <p:nvSpPr>
            <p:cNvPr id="42" name="object 42"/>
            <p:cNvSpPr/>
            <p:nvPr/>
          </p:nvSpPr>
          <p:spPr>
            <a:xfrm>
              <a:off x="2832912" y="4335779"/>
              <a:ext cx="92075" cy="92710"/>
            </a:xfrm>
            <a:custGeom>
              <a:avLst/>
              <a:gdLst/>
              <a:ahLst/>
              <a:cxnLst/>
              <a:rect l="l" t="t" r="r" b="b"/>
              <a:pathLst>
                <a:path w="92075" h="92710">
                  <a:moveTo>
                    <a:pt x="91808" y="0"/>
                  </a:moveTo>
                  <a:lnTo>
                    <a:pt x="0" y="0"/>
                  </a:lnTo>
                  <a:lnTo>
                    <a:pt x="0" y="19050"/>
                  </a:lnTo>
                  <a:lnTo>
                    <a:pt x="0" y="73660"/>
                  </a:lnTo>
                  <a:lnTo>
                    <a:pt x="0" y="92710"/>
                  </a:lnTo>
                  <a:lnTo>
                    <a:pt x="91808" y="92710"/>
                  </a:lnTo>
                  <a:lnTo>
                    <a:pt x="91808" y="73660"/>
                  </a:lnTo>
                  <a:lnTo>
                    <a:pt x="18808" y="73660"/>
                  </a:lnTo>
                  <a:lnTo>
                    <a:pt x="18808" y="19050"/>
                  </a:lnTo>
                  <a:lnTo>
                    <a:pt x="72986" y="19050"/>
                  </a:lnTo>
                  <a:lnTo>
                    <a:pt x="72986" y="73380"/>
                  </a:lnTo>
                  <a:lnTo>
                    <a:pt x="91808" y="73380"/>
                  </a:lnTo>
                  <a:lnTo>
                    <a:pt x="91808" y="19050"/>
                  </a:lnTo>
                  <a:lnTo>
                    <a:pt x="9180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43" name="object 43"/>
            <p:cNvSpPr/>
            <p:nvPr/>
          </p:nvSpPr>
          <p:spPr>
            <a:xfrm>
              <a:off x="2467393" y="4644504"/>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3A3A3"/>
            </a:solidFill>
          </p:spPr>
          <p:txBody>
            <a:bodyPr wrap="square" lIns="0" tIns="0" rIns="0" bIns="0" rtlCol="0"/>
            <a:lstStyle/>
            <a:p>
              <a:endParaRPr sz="1600">
                <a:latin typeface="Grammarsaurus" pitchFamily="2" charset="0"/>
              </a:endParaRPr>
            </a:p>
          </p:txBody>
        </p:sp>
        <p:sp>
          <p:nvSpPr>
            <p:cNvPr id="44" name="object 44"/>
            <p:cNvSpPr/>
            <p:nvPr/>
          </p:nvSpPr>
          <p:spPr>
            <a:xfrm>
              <a:off x="2568067" y="4730762"/>
              <a:ext cx="349250" cy="348615"/>
            </a:xfrm>
            <a:custGeom>
              <a:avLst/>
              <a:gdLst/>
              <a:ahLst/>
              <a:cxnLst/>
              <a:rect l="l" t="t" r="r" b="b"/>
              <a:pathLst>
                <a:path w="349250" h="348614">
                  <a:moveTo>
                    <a:pt x="141262" y="175615"/>
                  </a:moveTo>
                  <a:lnTo>
                    <a:pt x="137337" y="155384"/>
                  </a:lnTo>
                  <a:lnTo>
                    <a:pt x="127698" y="140893"/>
                  </a:lnTo>
                  <a:lnTo>
                    <a:pt x="125539" y="137655"/>
                  </a:lnTo>
                  <a:lnTo>
                    <a:pt x="122313" y="135013"/>
                  </a:lnTo>
                  <a:lnTo>
                    <a:pt x="122313" y="175615"/>
                  </a:lnTo>
                  <a:lnTo>
                    <a:pt x="119583" y="189115"/>
                  </a:lnTo>
                  <a:lnTo>
                    <a:pt x="114655" y="196443"/>
                  </a:lnTo>
                  <a:lnTo>
                    <a:pt x="112128" y="200139"/>
                  </a:lnTo>
                  <a:lnTo>
                    <a:pt x="101041" y="207568"/>
                  </a:lnTo>
                  <a:lnTo>
                    <a:pt x="87668" y="210286"/>
                  </a:lnTo>
                  <a:lnTo>
                    <a:pt x="74168" y="207568"/>
                  </a:lnTo>
                  <a:lnTo>
                    <a:pt x="63131" y="200139"/>
                  </a:lnTo>
                  <a:lnTo>
                    <a:pt x="55689" y="189115"/>
                  </a:lnTo>
                  <a:lnTo>
                    <a:pt x="52946" y="175615"/>
                  </a:lnTo>
                  <a:lnTo>
                    <a:pt x="55626" y="162293"/>
                  </a:lnTo>
                  <a:lnTo>
                    <a:pt x="55664" y="162115"/>
                  </a:lnTo>
                  <a:lnTo>
                    <a:pt x="63080" y="151079"/>
                  </a:lnTo>
                  <a:lnTo>
                    <a:pt x="74104" y="143637"/>
                  </a:lnTo>
                  <a:lnTo>
                    <a:pt x="87604" y="140893"/>
                  </a:lnTo>
                  <a:lnTo>
                    <a:pt x="94411" y="141554"/>
                  </a:lnTo>
                  <a:lnTo>
                    <a:pt x="101282" y="143637"/>
                  </a:lnTo>
                  <a:lnTo>
                    <a:pt x="101117" y="143637"/>
                  </a:lnTo>
                  <a:lnTo>
                    <a:pt x="106870" y="146710"/>
                  </a:lnTo>
                  <a:lnTo>
                    <a:pt x="122313" y="175615"/>
                  </a:lnTo>
                  <a:lnTo>
                    <a:pt x="122313" y="135013"/>
                  </a:lnTo>
                  <a:lnTo>
                    <a:pt x="117373" y="130949"/>
                  </a:lnTo>
                  <a:lnTo>
                    <a:pt x="108140" y="126022"/>
                  </a:lnTo>
                  <a:lnTo>
                    <a:pt x="98132" y="122974"/>
                  </a:lnTo>
                  <a:lnTo>
                    <a:pt x="87617" y="121932"/>
                  </a:lnTo>
                  <a:lnTo>
                    <a:pt x="66738" y="126149"/>
                  </a:lnTo>
                  <a:lnTo>
                    <a:pt x="49682" y="137655"/>
                  </a:lnTo>
                  <a:lnTo>
                    <a:pt x="38188" y="154686"/>
                  </a:lnTo>
                  <a:lnTo>
                    <a:pt x="35344" y="168757"/>
                  </a:lnTo>
                  <a:lnTo>
                    <a:pt x="33985" y="175615"/>
                  </a:lnTo>
                  <a:lnTo>
                    <a:pt x="38176" y="196443"/>
                  </a:lnTo>
                  <a:lnTo>
                    <a:pt x="49669" y="213499"/>
                  </a:lnTo>
                  <a:lnTo>
                    <a:pt x="66725" y="224993"/>
                  </a:lnTo>
                  <a:lnTo>
                    <a:pt x="87604" y="229209"/>
                  </a:lnTo>
                  <a:lnTo>
                    <a:pt x="98132" y="228180"/>
                  </a:lnTo>
                  <a:lnTo>
                    <a:pt x="137350" y="195745"/>
                  </a:lnTo>
                  <a:lnTo>
                    <a:pt x="141262" y="175615"/>
                  </a:lnTo>
                  <a:close/>
                </a:path>
                <a:path w="349250" h="348614">
                  <a:moveTo>
                    <a:pt x="197180" y="294601"/>
                  </a:moveTo>
                  <a:lnTo>
                    <a:pt x="192951" y="290360"/>
                  </a:lnTo>
                  <a:lnTo>
                    <a:pt x="155689" y="290360"/>
                  </a:lnTo>
                  <a:lnTo>
                    <a:pt x="143344" y="265684"/>
                  </a:lnTo>
                  <a:lnTo>
                    <a:pt x="137680" y="263791"/>
                  </a:lnTo>
                  <a:lnTo>
                    <a:pt x="128320" y="268452"/>
                  </a:lnTo>
                  <a:lnTo>
                    <a:pt x="126415" y="274129"/>
                  </a:lnTo>
                  <a:lnTo>
                    <a:pt x="142989" y="307276"/>
                  </a:lnTo>
                  <a:lnTo>
                    <a:pt x="146253" y="309295"/>
                  </a:lnTo>
                  <a:lnTo>
                    <a:pt x="187718" y="309295"/>
                  </a:lnTo>
                  <a:lnTo>
                    <a:pt x="192951" y="309295"/>
                  </a:lnTo>
                  <a:lnTo>
                    <a:pt x="197180" y="305054"/>
                  </a:lnTo>
                  <a:lnTo>
                    <a:pt x="197180" y="294601"/>
                  </a:lnTo>
                  <a:close/>
                </a:path>
                <a:path w="349250" h="348614">
                  <a:moveTo>
                    <a:pt x="197192" y="42113"/>
                  </a:moveTo>
                  <a:lnTo>
                    <a:pt x="192951" y="37871"/>
                  </a:lnTo>
                  <a:lnTo>
                    <a:pt x="121018" y="37871"/>
                  </a:lnTo>
                  <a:lnTo>
                    <a:pt x="117741" y="39903"/>
                  </a:lnTo>
                  <a:lnTo>
                    <a:pt x="102857" y="69672"/>
                  </a:lnTo>
                  <a:lnTo>
                    <a:pt x="102514" y="71120"/>
                  </a:lnTo>
                  <a:lnTo>
                    <a:pt x="102514" y="77812"/>
                  </a:lnTo>
                  <a:lnTo>
                    <a:pt x="106743" y="82054"/>
                  </a:lnTo>
                  <a:lnTo>
                    <a:pt x="111975" y="82054"/>
                  </a:lnTo>
                  <a:lnTo>
                    <a:pt x="115557" y="82054"/>
                  </a:lnTo>
                  <a:lnTo>
                    <a:pt x="118846" y="80035"/>
                  </a:lnTo>
                  <a:lnTo>
                    <a:pt x="130454" y="56807"/>
                  </a:lnTo>
                  <a:lnTo>
                    <a:pt x="192951" y="56807"/>
                  </a:lnTo>
                  <a:lnTo>
                    <a:pt x="197192" y="52565"/>
                  </a:lnTo>
                  <a:lnTo>
                    <a:pt x="197192" y="42113"/>
                  </a:lnTo>
                  <a:close/>
                </a:path>
                <a:path w="349250" h="348614">
                  <a:moveTo>
                    <a:pt x="253987" y="294601"/>
                  </a:moveTo>
                  <a:lnTo>
                    <a:pt x="249758" y="290360"/>
                  </a:lnTo>
                  <a:lnTo>
                    <a:pt x="244525" y="290360"/>
                  </a:lnTo>
                  <a:lnTo>
                    <a:pt x="239293" y="290360"/>
                  </a:lnTo>
                  <a:lnTo>
                    <a:pt x="235064" y="294601"/>
                  </a:lnTo>
                  <a:lnTo>
                    <a:pt x="235064" y="305054"/>
                  </a:lnTo>
                  <a:lnTo>
                    <a:pt x="239293" y="309295"/>
                  </a:lnTo>
                  <a:lnTo>
                    <a:pt x="249758" y="309295"/>
                  </a:lnTo>
                  <a:lnTo>
                    <a:pt x="253987" y="305054"/>
                  </a:lnTo>
                  <a:lnTo>
                    <a:pt x="253987" y="294601"/>
                  </a:lnTo>
                  <a:close/>
                </a:path>
                <a:path w="349250" h="348614">
                  <a:moveTo>
                    <a:pt x="253987" y="168351"/>
                  </a:moveTo>
                  <a:lnTo>
                    <a:pt x="249758" y="164109"/>
                  </a:lnTo>
                  <a:lnTo>
                    <a:pt x="244525" y="164109"/>
                  </a:lnTo>
                  <a:lnTo>
                    <a:pt x="239293" y="164109"/>
                  </a:lnTo>
                  <a:lnTo>
                    <a:pt x="235064" y="168351"/>
                  </a:lnTo>
                  <a:lnTo>
                    <a:pt x="235064" y="178803"/>
                  </a:lnTo>
                  <a:lnTo>
                    <a:pt x="239293" y="183045"/>
                  </a:lnTo>
                  <a:lnTo>
                    <a:pt x="249758" y="183045"/>
                  </a:lnTo>
                  <a:lnTo>
                    <a:pt x="253987" y="178803"/>
                  </a:lnTo>
                  <a:lnTo>
                    <a:pt x="253987" y="168351"/>
                  </a:lnTo>
                  <a:close/>
                </a:path>
                <a:path w="349250" h="348614">
                  <a:moveTo>
                    <a:pt x="253987" y="42113"/>
                  </a:moveTo>
                  <a:lnTo>
                    <a:pt x="249758" y="37871"/>
                  </a:lnTo>
                  <a:lnTo>
                    <a:pt x="244525" y="37871"/>
                  </a:lnTo>
                  <a:lnTo>
                    <a:pt x="239293" y="37871"/>
                  </a:lnTo>
                  <a:lnTo>
                    <a:pt x="235064" y="42113"/>
                  </a:lnTo>
                  <a:lnTo>
                    <a:pt x="235064" y="52565"/>
                  </a:lnTo>
                  <a:lnTo>
                    <a:pt x="239293" y="56807"/>
                  </a:lnTo>
                  <a:lnTo>
                    <a:pt x="249758" y="56807"/>
                  </a:lnTo>
                  <a:lnTo>
                    <a:pt x="253987" y="52565"/>
                  </a:lnTo>
                  <a:lnTo>
                    <a:pt x="253987" y="42113"/>
                  </a:lnTo>
                  <a:close/>
                </a:path>
                <a:path w="349250" h="348614">
                  <a:moveTo>
                    <a:pt x="285546" y="294601"/>
                  </a:moveTo>
                  <a:lnTo>
                    <a:pt x="281317" y="290360"/>
                  </a:lnTo>
                  <a:lnTo>
                    <a:pt x="276085" y="290360"/>
                  </a:lnTo>
                  <a:lnTo>
                    <a:pt x="270852" y="290360"/>
                  </a:lnTo>
                  <a:lnTo>
                    <a:pt x="266623" y="294601"/>
                  </a:lnTo>
                  <a:lnTo>
                    <a:pt x="266623" y="305054"/>
                  </a:lnTo>
                  <a:lnTo>
                    <a:pt x="270852" y="309295"/>
                  </a:lnTo>
                  <a:lnTo>
                    <a:pt x="281317" y="309295"/>
                  </a:lnTo>
                  <a:lnTo>
                    <a:pt x="285546" y="305054"/>
                  </a:lnTo>
                  <a:lnTo>
                    <a:pt x="285546" y="294601"/>
                  </a:lnTo>
                  <a:close/>
                </a:path>
                <a:path w="349250" h="348614">
                  <a:moveTo>
                    <a:pt x="285546" y="168351"/>
                  </a:moveTo>
                  <a:lnTo>
                    <a:pt x="281317" y="164109"/>
                  </a:lnTo>
                  <a:lnTo>
                    <a:pt x="276085" y="164109"/>
                  </a:lnTo>
                  <a:lnTo>
                    <a:pt x="270852" y="164109"/>
                  </a:lnTo>
                  <a:lnTo>
                    <a:pt x="266623" y="168351"/>
                  </a:lnTo>
                  <a:lnTo>
                    <a:pt x="266623" y="178803"/>
                  </a:lnTo>
                  <a:lnTo>
                    <a:pt x="270852" y="183045"/>
                  </a:lnTo>
                  <a:lnTo>
                    <a:pt x="281317" y="183045"/>
                  </a:lnTo>
                  <a:lnTo>
                    <a:pt x="285546" y="178803"/>
                  </a:lnTo>
                  <a:lnTo>
                    <a:pt x="285546" y="168351"/>
                  </a:lnTo>
                  <a:close/>
                </a:path>
                <a:path w="349250" h="348614">
                  <a:moveTo>
                    <a:pt x="285546" y="42113"/>
                  </a:moveTo>
                  <a:lnTo>
                    <a:pt x="281317" y="37871"/>
                  </a:lnTo>
                  <a:lnTo>
                    <a:pt x="276085" y="37871"/>
                  </a:lnTo>
                  <a:lnTo>
                    <a:pt x="270852" y="37871"/>
                  </a:lnTo>
                  <a:lnTo>
                    <a:pt x="266623" y="42113"/>
                  </a:lnTo>
                  <a:lnTo>
                    <a:pt x="266623" y="52565"/>
                  </a:lnTo>
                  <a:lnTo>
                    <a:pt x="270852" y="56807"/>
                  </a:lnTo>
                  <a:lnTo>
                    <a:pt x="281317" y="56807"/>
                  </a:lnTo>
                  <a:lnTo>
                    <a:pt x="285546" y="52565"/>
                  </a:lnTo>
                  <a:lnTo>
                    <a:pt x="285546" y="42113"/>
                  </a:lnTo>
                  <a:close/>
                </a:path>
                <a:path w="349250" h="348614">
                  <a:moveTo>
                    <a:pt x="317106" y="294601"/>
                  </a:moveTo>
                  <a:lnTo>
                    <a:pt x="312877" y="290360"/>
                  </a:lnTo>
                  <a:lnTo>
                    <a:pt x="307644" y="290360"/>
                  </a:lnTo>
                  <a:lnTo>
                    <a:pt x="302412" y="290360"/>
                  </a:lnTo>
                  <a:lnTo>
                    <a:pt x="298183" y="294601"/>
                  </a:lnTo>
                  <a:lnTo>
                    <a:pt x="298183" y="305054"/>
                  </a:lnTo>
                  <a:lnTo>
                    <a:pt x="302412" y="309295"/>
                  </a:lnTo>
                  <a:lnTo>
                    <a:pt x="312877" y="309295"/>
                  </a:lnTo>
                  <a:lnTo>
                    <a:pt x="317106" y="305054"/>
                  </a:lnTo>
                  <a:lnTo>
                    <a:pt x="317106" y="294601"/>
                  </a:lnTo>
                  <a:close/>
                </a:path>
                <a:path w="349250" h="348614">
                  <a:moveTo>
                    <a:pt x="317106" y="168351"/>
                  </a:moveTo>
                  <a:lnTo>
                    <a:pt x="312877" y="164109"/>
                  </a:lnTo>
                  <a:lnTo>
                    <a:pt x="307644" y="164109"/>
                  </a:lnTo>
                  <a:lnTo>
                    <a:pt x="302412" y="164109"/>
                  </a:lnTo>
                  <a:lnTo>
                    <a:pt x="298183" y="168351"/>
                  </a:lnTo>
                  <a:lnTo>
                    <a:pt x="298183" y="178803"/>
                  </a:lnTo>
                  <a:lnTo>
                    <a:pt x="302412" y="183045"/>
                  </a:lnTo>
                  <a:lnTo>
                    <a:pt x="312877" y="183045"/>
                  </a:lnTo>
                  <a:lnTo>
                    <a:pt x="317106" y="178803"/>
                  </a:lnTo>
                  <a:lnTo>
                    <a:pt x="317106" y="168351"/>
                  </a:lnTo>
                  <a:close/>
                </a:path>
                <a:path w="349250" h="348614">
                  <a:moveTo>
                    <a:pt x="317106" y="42113"/>
                  </a:moveTo>
                  <a:lnTo>
                    <a:pt x="312877" y="37871"/>
                  </a:lnTo>
                  <a:lnTo>
                    <a:pt x="307644" y="37871"/>
                  </a:lnTo>
                  <a:lnTo>
                    <a:pt x="302412" y="37871"/>
                  </a:lnTo>
                  <a:lnTo>
                    <a:pt x="298183" y="42113"/>
                  </a:lnTo>
                  <a:lnTo>
                    <a:pt x="298183" y="52565"/>
                  </a:lnTo>
                  <a:lnTo>
                    <a:pt x="302412" y="56807"/>
                  </a:lnTo>
                  <a:lnTo>
                    <a:pt x="312877" y="56807"/>
                  </a:lnTo>
                  <a:lnTo>
                    <a:pt x="317106" y="52565"/>
                  </a:lnTo>
                  <a:lnTo>
                    <a:pt x="317106" y="42113"/>
                  </a:lnTo>
                  <a:close/>
                </a:path>
                <a:path w="349250" h="348614">
                  <a:moveTo>
                    <a:pt x="348678" y="274574"/>
                  </a:moveTo>
                  <a:lnTo>
                    <a:pt x="329730" y="253136"/>
                  </a:lnTo>
                  <a:lnTo>
                    <a:pt x="329730" y="272834"/>
                  </a:lnTo>
                  <a:lnTo>
                    <a:pt x="329730" y="326821"/>
                  </a:lnTo>
                  <a:lnTo>
                    <a:pt x="328320" y="328231"/>
                  </a:lnTo>
                  <a:lnTo>
                    <a:pt x="223850" y="328231"/>
                  </a:lnTo>
                  <a:lnTo>
                    <a:pt x="222440" y="326821"/>
                  </a:lnTo>
                  <a:lnTo>
                    <a:pt x="222440" y="272834"/>
                  </a:lnTo>
                  <a:lnTo>
                    <a:pt x="223850" y="271424"/>
                  </a:lnTo>
                  <a:lnTo>
                    <a:pt x="328320" y="271424"/>
                  </a:lnTo>
                  <a:lnTo>
                    <a:pt x="329730" y="272834"/>
                  </a:lnTo>
                  <a:lnTo>
                    <a:pt x="329730" y="253136"/>
                  </a:lnTo>
                  <a:lnTo>
                    <a:pt x="326580" y="252488"/>
                  </a:lnTo>
                  <a:lnTo>
                    <a:pt x="225590" y="252488"/>
                  </a:lnTo>
                  <a:lnTo>
                    <a:pt x="217004" y="254228"/>
                  </a:lnTo>
                  <a:lnTo>
                    <a:pt x="209981" y="258953"/>
                  </a:lnTo>
                  <a:lnTo>
                    <a:pt x="205244" y="265976"/>
                  </a:lnTo>
                  <a:lnTo>
                    <a:pt x="203504" y="274574"/>
                  </a:lnTo>
                  <a:lnTo>
                    <a:pt x="203504" y="325081"/>
                  </a:lnTo>
                  <a:lnTo>
                    <a:pt x="205244" y="333667"/>
                  </a:lnTo>
                  <a:lnTo>
                    <a:pt x="209981" y="340690"/>
                  </a:lnTo>
                  <a:lnTo>
                    <a:pt x="217004" y="345414"/>
                  </a:lnTo>
                  <a:lnTo>
                    <a:pt x="225590" y="347167"/>
                  </a:lnTo>
                  <a:lnTo>
                    <a:pt x="326580" y="347167"/>
                  </a:lnTo>
                  <a:lnTo>
                    <a:pt x="348678" y="325081"/>
                  </a:lnTo>
                  <a:lnTo>
                    <a:pt x="348678" y="274574"/>
                  </a:lnTo>
                  <a:close/>
                </a:path>
                <a:path w="349250" h="348614">
                  <a:moveTo>
                    <a:pt x="348678" y="148323"/>
                  </a:moveTo>
                  <a:lnTo>
                    <a:pt x="329730" y="126885"/>
                  </a:lnTo>
                  <a:lnTo>
                    <a:pt x="329730" y="146583"/>
                  </a:lnTo>
                  <a:lnTo>
                    <a:pt x="329730" y="200571"/>
                  </a:lnTo>
                  <a:lnTo>
                    <a:pt x="328320" y="201980"/>
                  </a:lnTo>
                  <a:lnTo>
                    <a:pt x="223850" y="201980"/>
                  </a:lnTo>
                  <a:lnTo>
                    <a:pt x="222440" y="200571"/>
                  </a:lnTo>
                  <a:lnTo>
                    <a:pt x="222440" y="146583"/>
                  </a:lnTo>
                  <a:lnTo>
                    <a:pt x="223850" y="145173"/>
                  </a:lnTo>
                  <a:lnTo>
                    <a:pt x="328320" y="145173"/>
                  </a:lnTo>
                  <a:lnTo>
                    <a:pt x="329730" y="146583"/>
                  </a:lnTo>
                  <a:lnTo>
                    <a:pt x="329730" y="126885"/>
                  </a:lnTo>
                  <a:lnTo>
                    <a:pt x="326580" y="126238"/>
                  </a:lnTo>
                  <a:lnTo>
                    <a:pt x="225590" y="126238"/>
                  </a:lnTo>
                  <a:lnTo>
                    <a:pt x="217004" y="127990"/>
                  </a:lnTo>
                  <a:lnTo>
                    <a:pt x="209981" y="132715"/>
                  </a:lnTo>
                  <a:lnTo>
                    <a:pt x="205244" y="139738"/>
                  </a:lnTo>
                  <a:lnTo>
                    <a:pt x="203504" y="148323"/>
                  </a:lnTo>
                  <a:lnTo>
                    <a:pt x="203504" y="164109"/>
                  </a:lnTo>
                  <a:lnTo>
                    <a:pt x="172148" y="164109"/>
                  </a:lnTo>
                  <a:lnTo>
                    <a:pt x="167741" y="142354"/>
                  </a:lnTo>
                  <a:lnTo>
                    <a:pt x="155105" y="123659"/>
                  </a:lnTo>
                  <a:lnTo>
                    <a:pt x="155105" y="185026"/>
                  </a:lnTo>
                  <a:lnTo>
                    <a:pt x="146862" y="209880"/>
                  </a:lnTo>
                  <a:lnTo>
                    <a:pt x="129895" y="229831"/>
                  </a:lnTo>
                  <a:lnTo>
                    <a:pt x="105740" y="242176"/>
                  </a:lnTo>
                  <a:lnTo>
                    <a:pt x="100965" y="243509"/>
                  </a:lnTo>
                  <a:lnTo>
                    <a:pt x="101155" y="243509"/>
                  </a:lnTo>
                  <a:lnTo>
                    <a:pt x="98272" y="247865"/>
                  </a:lnTo>
                  <a:lnTo>
                    <a:pt x="106299" y="307987"/>
                  </a:lnTo>
                  <a:lnTo>
                    <a:pt x="106210" y="310349"/>
                  </a:lnTo>
                  <a:lnTo>
                    <a:pt x="89420" y="328815"/>
                  </a:lnTo>
                  <a:lnTo>
                    <a:pt x="81280" y="328815"/>
                  </a:lnTo>
                  <a:lnTo>
                    <a:pt x="73583" y="325526"/>
                  </a:lnTo>
                  <a:lnTo>
                    <a:pt x="68008" y="319824"/>
                  </a:lnTo>
                  <a:lnTo>
                    <a:pt x="65062" y="312635"/>
                  </a:lnTo>
                  <a:lnTo>
                    <a:pt x="65138" y="303695"/>
                  </a:lnTo>
                  <a:lnTo>
                    <a:pt x="76606" y="248335"/>
                  </a:lnTo>
                  <a:lnTo>
                    <a:pt x="73660" y="243509"/>
                  </a:lnTo>
                  <a:lnTo>
                    <a:pt x="26593" y="207873"/>
                  </a:lnTo>
                  <a:lnTo>
                    <a:pt x="19227" y="182753"/>
                  </a:lnTo>
                  <a:lnTo>
                    <a:pt x="21704" y="157975"/>
                  </a:lnTo>
                  <a:lnTo>
                    <a:pt x="45504" y="122351"/>
                  </a:lnTo>
                  <a:lnTo>
                    <a:pt x="87299" y="108077"/>
                  </a:lnTo>
                  <a:lnTo>
                    <a:pt x="109347" y="111721"/>
                  </a:lnTo>
                  <a:lnTo>
                    <a:pt x="128600" y="121958"/>
                  </a:lnTo>
                  <a:lnTo>
                    <a:pt x="143649" y="137731"/>
                  </a:lnTo>
                  <a:lnTo>
                    <a:pt x="153098" y="157975"/>
                  </a:lnTo>
                  <a:lnTo>
                    <a:pt x="155105" y="185026"/>
                  </a:lnTo>
                  <a:lnTo>
                    <a:pt x="155105" y="123659"/>
                  </a:lnTo>
                  <a:lnTo>
                    <a:pt x="149021" y="114642"/>
                  </a:lnTo>
                  <a:lnTo>
                    <a:pt x="139255" y="108077"/>
                  </a:lnTo>
                  <a:lnTo>
                    <a:pt x="121272" y="95973"/>
                  </a:lnTo>
                  <a:lnTo>
                    <a:pt x="87299" y="89141"/>
                  </a:lnTo>
                  <a:lnTo>
                    <a:pt x="68186" y="91262"/>
                  </a:lnTo>
                  <a:lnTo>
                    <a:pt x="50190" y="97421"/>
                  </a:lnTo>
                  <a:lnTo>
                    <a:pt x="15887" y="126225"/>
                  </a:lnTo>
                  <a:lnTo>
                    <a:pt x="0" y="178663"/>
                  </a:lnTo>
                  <a:lnTo>
                    <a:pt x="7277" y="211302"/>
                  </a:lnTo>
                  <a:lnTo>
                    <a:pt x="26250" y="238823"/>
                  </a:lnTo>
                  <a:lnTo>
                    <a:pt x="55346" y="257594"/>
                  </a:lnTo>
                  <a:lnTo>
                    <a:pt x="46494" y="300367"/>
                  </a:lnTo>
                  <a:lnTo>
                    <a:pt x="46139" y="302018"/>
                  </a:lnTo>
                  <a:lnTo>
                    <a:pt x="45986" y="303174"/>
                  </a:lnTo>
                  <a:lnTo>
                    <a:pt x="45872" y="304203"/>
                  </a:lnTo>
                  <a:lnTo>
                    <a:pt x="45783" y="305384"/>
                  </a:lnTo>
                  <a:lnTo>
                    <a:pt x="47459" y="318909"/>
                  </a:lnTo>
                  <a:lnTo>
                    <a:pt x="47561" y="319824"/>
                  </a:lnTo>
                  <a:lnTo>
                    <a:pt x="82791" y="348145"/>
                  </a:lnTo>
                  <a:lnTo>
                    <a:pt x="87960" y="348145"/>
                  </a:lnTo>
                  <a:lnTo>
                    <a:pt x="123710" y="318909"/>
                  </a:lnTo>
                  <a:lnTo>
                    <a:pt x="124612" y="305384"/>
                  </a:lnTo>
                  <a:lnTo>
                    <a:pt x="124726" y="303695"/>
                  </a:lnTo>
                  <a:lnTo>
                    <a:pt x="124752" y="303174"/>
                  </a:lnTo>
                  <a:lnTo>
                    <a:pt x="118706" y="257810"/>
                  </a:lnTo>
                  <a:lnTo>
                    <a:pt x="141681" y="244690"/>
                  </a:lnTo>
                  <a:lnTo>
                    <a:pt x="159321" y="225742"/>
                  </a:lnTo>
                  <a:lnTo>
                    <a:pt x="170649" y="202463"/>
                  </a:lnTo>
                  <a:lnTo>
                    <a:pt x="173596" y="183045"/>
                  </a:lnTo>
                  <a:lnTo>
                    <a:pt x="203504" y="183045"/>
                  </a:lnTo>
                  <a:lnTo>
                    <a:pt x="203504" y="198831"/>
                  </a:lnTo>
                  <a:lnTo>
                    <a:pt x="205244" y="207429"/>
                  </a:lnTo>
                  <a:lnTo>
                    <a:pt x="209981" y="214452"/>
                  </a:lnTo>
                  <a:lnTo>
                    <a:pt x="217004" y="219176"/>
                  </a:lnTo>
                  <a:lnTo>
                    <a:pt x="225590" y="220916"/>
                  </a:lnTo>
                  <a:lnTo>
                    <a:pt x="326580" y="220916"/>
                  </a:lnTo>
                  <a:lnTo>
                    <a:pt x="348678" y="198831"/>
                  </a:lnTo>
                  <a:lnTo>
                    <a:pt x="348678" y="148323"/>
                  </a:lnTo>
                  <a:close/>
                </a:path>
                <a:path w="349250" h="348614">
                  <a:moveTo>
                    <a:pt x="348678" y="22085"/>
                  </a:moveTo>
                  <a:lnTo>
                    <a:pt x="329730" y="647"/>
                  </a:lnTo>
                  <a:lnTo>
                    <a:pt x="329730" y="20345"/>
                  </a:lnTo>
                  <a:lnTo>
                    <a:pt x="329730" y="74333"/>
                  </a:lnTo>
                  <a:lnTo>
                    <a:pt x="328320" y="75742"/>
                  </a:lnTo>
                  <a:lnTo>
                    <a:pt x="223850" y="75742"/>
                  </a:lnTo>
                  <a:lnTo>
                    <a:pt x="222440" y="74333"/>
                  </a:lnTo>
                  <a:lnTo>
                    <a:pt x="222440" y="20345"/>
                  </a:lnTo>
                  <a:lnTo>
                    <a:pt x="223850" y="18935"/>
                  </a:lnTo>
                  <a:lnTo>
                    <a:pt x="328320" y="18935"/>
                  </a:lnTo>
                  <a:lnTo>
                    <a:pt x="329730" y="20345"/>
                  </a:lnTo>
                  <a:lnTo>
                    <a:pt x="329730" y="647"/>
                  </a:lnTo>
                  <a:lnTo>
                    <a:pt x="326580" y="0"/>
                  </a:lnTo>
                  <a:lnTo>
                    <a:pt x="225590" y="0"/>
                  </a:lnTo>
                  <a:lnTo>
                    <a:pt x="217004" y="1739"/>
                  </a:lnTo>
                  <a:lnTo>
                    <a:pt x="209981" y="6477"/>
                  </a:lnTo>
                  <a:lnTo>
                    <a:pt x="205244" y="13500"/>
                  </a:lnTo>
                  <a:lnTo>
                    <a:pt x="203504" y="22085"/>
                  </a:lnTo>
                  <a:lnTo>
                    <a:pt x="203504" y="72593"/>
                  </a:lnTo>
                  <a:lnTo>
                    <a:pt x="205244" y="81191"/>
                  </a:lnTo>
                  <a:lnTo>
                    <a:pt x="209981" y="88201"/>
                  </a:lnTo>
                  <a:lnTo>
                    <a:pt x="217004" y="92938"/>
                  </a:lnTo>
                  <a:lnTo>
                    <a:pt x="225590" y="94678"/>
                  </a:lnTo>
                  <a:lnTo>
                    <a:pt x="326580" y="94678"/>
                  </a:lnTo>
                  <a:lnTo>
                    <a:pt x="348678" y="72593"/>
                  </a:lnTo>
                  <a:lnTo>
                    <a:pt x="348678" y="22085"/>
                  </a:lnTo>
                  <a:close/>
                </a:path>
              </a:pathLst>
            </a:custGeom>
            <a:solidFill>
              <a:srgbClr val="FFFFFF"/>
            </a:solidFill>
          </p:spPr>
          <p:txBody>
            <a:bodyPr wrap="square" lIns="0" tIns="0" rIns="0" bIns="0" rtlCol="0"/>
            <a:lstStyle/>
            <a:p>
              <a:endParaRPr sz="1600">
                <a:latin typeface="Grammarsaurus" pitchFamily="2" charset="0"/>
              </a:endParaRPr>
            </a:p>
          </p:txBody>
        </p:sp>
        <p:sp>
          <p:nvSpPr>
            <p:cNvPr id="45" name="object 45"/>
            <p:cNvSpPr/>
            <p:nvPr/>
          </p:nvSpPr>
          <p:spPr>
            <a:xfrm>
              <a:off x="2467393" y="5288736"/>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3A3A3"/>
            </a:solidFill>
          </p:spPr>
          <p:txBody>
            <a:bodyPr wrap="square" lIns="0" tIns="0" rIns="0" bIns="0" rtlCol="0"/>
            <a:lstStyle/>
            <a:p>
              <a:endParaRPr sz="1600">
                <a:latin typeface="Grammarsaurus" pitchFamily="2" charset="0"/>
              </a:endParaRPr>
            </a:p>
          </p:txBody>
        </p:sp>
        <p:sp>
          <p:nvSpPr>
            <p:cNvPr id="46" name="object 46"/>
            <p:cNvSpPr/>
            <p:nvPr/>
          </p:nvSpPr>
          <p:spPr>
            <a:xfrm>
              <a:off x="2615432" y="5360914"/>
              <a:ext cx="330200" cy="374650"/>
            </a:xfrm>
            <a:custGeom>
              <a:avLst/>
              <a:gdLst/>
              <a:ahLst/>
              <a:cxnLst/>
              <a:rect l="l" t="t" r="r" b="b"/>
              <a:pathLst>
                <a:path w="330200" h="374650">
                  <a:moveTo>
                    <a:pt x="156297" y="0"/>
                  </a:moveTo>
                  <a:lnTo>
                    <a:pt x="112162" y="2510"/>
                  </a:lnTo>
                  <a:lnTo>
                    <a:pt x="73804" y="16755"/>
                  </a:lnTo>
                  <a:lnTo>
                    <a:pt x="41404" y="41185"/>
                  </a:lnTo>
                  <a:lnTo>
                    <a:pt x="17072" y="73687"/>
                  </a:lnTo>
                  <a:lnTo>
                    <a:pt x="2917" y="112149"/>
                  </a:lnTo>
                  <a:lnTo>
                    <a:pt x="0" y="148908"/>
                  </a:lnTo>
                  <a:lnTo>
                    <a:pt x="6144" y="184255"/>
                  </a:lnTo>
                  <a:lnTo>
                    <a:pt x="20892" y="216785"/>
                  </a:lnTo>
                  <a:lnTo>
                    <a:pt x="43785" y="245093"/>
                  </a:lnTo>
                  <a:lnTo>
                    <a:pt x="43785" y="369515"/>
                  </a:lnTo>
                  <a:lnTo>
                    <a:pt x="48700" y="374442"/>
                  </a:lnTo>
                  <a:lnTo>
                    <a:pt x="192706" y="374442"/>
                  </a:lnTo>
                  <a:lnTo>
                    <a:pt x="197620" y="369515"/>
                  </a:lnTo>
                  <a:lnTo>
                    <a:pt x="197620" y="352459"/>
                  </a:lnTo>
                  <a:lnTo>
                    <a:pt x="65756" y="352459"/>
                  </a:lnTo>
                  <a:lnTo>
                    <a:pt x="65756" y="237168"/>
                  </a:lnTo>
                  <a:lnTo>
                    <a:pt x="64423" y="234196"/>
                  </a:lnTo>
                  <a:lnTo>
                    <a:pt x="62111" y="232113"/>
                  </a:lnTo>
                  <a:lnTo>
                    <a:pt x="41277" y="207853"/>
                  </a:lnTo>
                  <a:lnTo>
                    <a:pt x="27771" y="179632"/>
                  </a:lnTo>
                  <a:lnTo>
                    <a:pt x="22044" y="148908"/>
                  </a:lnTo>
                  <a:lnTo>
                    <a:pt x="22017" y="148765"/>
                  </a:lnTo>
                  <a:lnTo>
                    <a:pt x="36394" y="84105"/>
                  </a:lnTo>
                  <a:lnTo>
                    <a:pt x="84265" y="36055"/>
                  </a:lnTo>
                  <a:lnTo>
                    <a:pt x="161647" y="22848"/>
                  </a:lnTo>
                  <a:lnTo>
                    <a:pt x="218632" y="22848"/>
                  </a:lnTo>
                  <a:lnTo>
                    <a:pt x="196947" y="10044"/>
                  </a:lnTo>
                  <a:lnTo>
                    <a:pt x="156297" y="0"/>
                  </a:lnTo>
                  <a:close/>
                </a:path>
                <a:path w="330200" h="374650">
                  <a:moveTo>
                    <a:pt x="218632" y="22848"/>
                  </a:moveTo>
                  <a:lnTo>
                    <a:pt x="161647" y="22848"/>
                  </a:lnTo>
                  <a:lnTo>
                    <a:pt x="201801" y="36783"/>
                  </a:lnTo>
                  <a:lnTo>
                    <a:pt x="234141" y="63129"/>
                  </a:lnTo>
                  <a:lnTo>
                    <a:pt x="255712" y="99171"/>
                  </a:lnTo>
                  <a:lnTo>
                    <a:pt x="263559" y="142197"/>
                  </a:lnTo>
                  <a:lnTo>
                    <a:pt x="263559" y="143912"/>
                  </a:lnTo>
                  <a:lnTo>
                    <a:pt x="263965" y="145588"/>
                  </a:lnTo>
                  <a:lnTo>
                    <a:pt x="300732" y="219121"/>
                  </a:lnTo>
                  <a:lnTo>
                    <a:pt x="268486" y="219121"/>
                  </a:lnTo>
                  <a:lnTo>
                    <a:pt x="263559" y="224049"/>
                  </a:lnTo>
                  <a:lnTo>
                    <a:pt x="263559" y="302103"/>
                  </a:lnTo>
                  <a:lnTo>
                    <a:pt x="258631" y="307043"/>
                  </a:lnTo>
                  <a:lnTo>
                    <a:pt x="180564" y="307043"/>
                  </a:lnTo>
                  <a:lnTo>
                    <a:pt x="175649" y="311958"/>
                  </a:lnTo>
                  <a:lnTo>
                    <a:pt x="175649" y="352459"/>
                  </a:lnTo>
                  <a:lnTo>
                    <a:pt x="197620" y="352459"/>
                  </a:lnTo>
                  <a:lnTo>
                    <a:pt x="197620" y="329014"/>
                  </a:lnTo>
                  <a:lnTo>
                    <a:pt x="252573" y="329014"/>
                  </a:lnTo>
                  <a:lnTo>
                    <a:pt x="265392" y="326420"/>
                  </a:lnTo>
                  <a:lnTo>
                    <a:pt x="275873" y="319350"/>
                  </a:lnTo>
                  <a:lnTo>
                    <a:pt x="282947" y="308869"/>
                  </a:lnTo>
                  <a:lnTo>
                    <a:pt x="285543" y="296045"/>
                  </a:lnTo>
                  <a:lnTo>
                    <a:pt x="285543" y="241105"/>
                  </a:lnTo>
                  <a:lnTo>
                    <a:pt x="322309" y="241105"/>
                  </a:lnTo>
                  <a:lnTo>
                    <a:pt x="325852" y="239136"/>
                  </a:lnTo>
                  <a:lnTo>
                    <a:pt x="329853" y="232647"/>
                  </a:lnTo>
                  <a:lnTo>
                    <a:pt x="330043" y="228608"/>
                  </a:lnTo>
                  <a:lnTo>
                    <a:pt x="285517" y="139556"/>
                  </a:lnTo>
                  <a:lnTo>
                    <a:pt x="278397" y="97399"/>
                  </a:lnTo>
                  <a:lnTo>
                    <a:pt x="259956" y="60555"/>
                  </a:lnTo>
                  <a:lnTo>
                    <a:pt x="232153" y="30833"/>
                  </a:lnTo>
                  <a:lnTo>
                    <a:pt x="218632" y="22848"/>
                  </a:lnTo>
                  <a:close/>
                </a:path>
              </a:pathLst>
            </a:custGeom>
            <a:solidFill>
              <a:srgbClr val="FFFFFF"/>
            </a:solidFill>
          </p:spPr>
          <p:txBody>
            <a:bodyPr wrap="square" lIns="0" tIns="0" rIns="0" bIns="0" rtlCol="0"/>
            <a:lstStyle/>
            <a:p>
              <a:endParaRPr sz="1600">
                <a:latin typeface="Grammarsaurus" pitchFamily="2" charset="0"/>
              </a:endParaRPr>
            </a:p>
          </p:txBody>
        </p:sp>
        <p:pic>
          <p:nvPicPr>
            <p:cNvPr id="47" name="object 47"/>
            <p:cNvPicPr/>
            <p:nvPr/>
          </p:nvPicPr>
          <p:blipFill>
            <a:blip r:embed="rId11" cstate="print"/>
            <a:stretch>
              <a:fillRect/>
            </a:stretch>
          </p:blipFill>
          <p:spPr>
            <a:xfrm>
              <a:off x="2658438" y="5404217"/>
              <a:ext cx="199351" cy="197802"/>
            </a:xfrm>
            <a:prstGeom prst="rect">
              <a:avLst/>
            </a:prstGeom>
          </p:spPr>
        </p:pic>
        <p:sp>
          <p:nvSpPr>
            <p:cNvPr id="48" name="object 48"/>
            <p:cNvSpPr/>
            <p:nvPr/>
          </p:nvSpPr>
          <p:spPr>
            <a:xfrm>
              <a:off x="6912135" y="2080018"/>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49" name="object 49"/>
            <p:cNvSpPr/>
            <p:nvPr/>
          </p:nvSpPr>
          <p:spPr>
            <a:xfrm>
              <a:off x="6899668" y="2067585"/>
              <a:ext cx="504190" cy="454025"/>
            </a:xfrm>
            <a:custGeom>
              <a:avLst/>
              <a:gdLst/>
              <a:ahLst/>
              <a:cxnLst/>
              <a:rect l="l" t="t" r="r" b="b"/>
              <a:pathLst>
                <a:path w="504190" h="454025">
                  <a:moveTo>
                    <a:pt x="388772" y="222732"/>
                  </a:moveTo>
                  <a:lnTo>
                    <a:pt x="385445" y="176987"/>
                  </a:lnTo>
                  <a:lnTo>
                    <a:pt x="376059" y="145897"/>
                  </a:lnTo>
                  <a:lnTo>
                    <a:pt x="375945" y="145605"/>
                  </a:lnTo>
                  <a:lnTo>
                    <a:pt x="367372" y="134899"/>
                  </a:lnTo>
                  <a:lnTo>
                    <a:pt x="367372" y="222732"/>
                  </a:lnTo>
                  <a:lnTo>
                    <a:pt x="367030" y="237451"/>
                  </a:lnTo>
                  <a:lnTo>
                    <a:pt x="361937" y="278371"/>
                  </a:lnTo>
                  <a:lnTo>
                    <a:pt x="326885" y="311759"/>
                  </a:lnTo>
                  <a:lnTo>
                    <a:pt x="327063" y="312153"/>
                  </a:lnTo>
                  <a:lnTo>
                    <a:pt x="326885" y="311759"/>
                  </a:lnTo>
                  <a:lnTo>
                    <a:pt x="326720" y="311759"/>
                  </a:lnTo>
                  <a:lnTo>
                    <a:pt x="320395" y="312801"/>
                  </a:lnTo>
                  <a:lnTo>
                    <a:pt x="311670" y="313905"/>
                  </a:lnTo>
                  <a:lnTo>
                    <a:pt x="301320" y="314960"/>
                  </a:lnTo>
                  <a:lnTo>
                    <a:pt x="283387" y="316395"/>
                  </a:lnTo>
                  <a:lnTo>
                    <a:pt x="277368" y="320001"/>
                  </a:lnTo>
                  <a:lnTo>
                    <a:pt x="254215" y="354520"/>
                  </a:lnTo>
                  <a:lnTo>
                    <a:pt x="250253" y="359829"/>
                  </a:lnTo>
                  <a:lnTo>
                    <a:pt x="246291" y="354520"/>
                  </a:lnTo>
                  <a:lnTo>
                    <a:pt x="223126" y="320001"/>
                  </a:lnTo>
                  <a:lnTo>
                    <a:pt x="217106" y="316395"/>
                  </a:lnTo>
                  <a:lnTo>
                    <a:pt x="173799" y="311759"/>
                  </a:lnTo>
                  <a:lnTo>
                    <a:pt x="138557" y="278371"/>
                  </a:lnTo>
                  <a:lnTo>
                    <a:pt x="133553" y="238506"/>
                  </a:lnTo>
                  <a:lnTo>
                    <a:pt x="133477" y="237451"/>
                  </a:lnTo>
                  <a:lnTo>
                    <a:pt x="133121" y="222732"/>
                  </a:lnTo>
                  <a:lnTo>
                    <a:pt x="133477" y="208000"/>
                  </a:lnTo>
                  <a:lnTo>
                    <a:pt x="134480" y="193979"/>
                  </a:lnTo>
                  <a:lnTo>
                    <a:pt x="143268" y="155956"/>
                  </a:lnTo>
                  <a:lnTo>
                    <a:pt x="173520" y="133743"/>
                  </a:lnTo>
                  <a:lnTo>
                    <a:pt x="173431" y="133311"/>
                  </a:lnTo>
                  <a:lnTo>
                    <a:pt x="173634" y="133731"/>
                  </a:lnTo>
                  <a:lnTo>
                    <a:pt x="176403" y="133311"/>
                  </a:lnTo>
                  <a:lnTo>
                    <a:pt x="186321" y="131851"/>
                  </a:lnTo>
                  <a:lnTo>
                    <a:pt x="204939" y="129997"/>
                  </a:lnTo>
                  <a:lnTo>
                    <a:pt x="226275" y="128562"/>
                  </a:lnTo>
                  <a:lnTo>
                    <a:pt x="247103" y="127990"/>
                  </a:lnTo>
                  <a:lnTo>
                    <a:pt x="253390" y="127990"/>
                  </a:lnTo>
                  <a:lnTo>
                    <a:pt x="295617" y="129997"/>
                  </a:lnTo>
                  <a:lnTo>
                    <a:pt x="338543" y="138112"/>
                  </a:lnTo>
                  <a:lnTo>
                    <a:pt x="364337" y="180428"/>
                  </a:lnTo>
                  <a:lnTo>
                    <a:pt x="366953" y="206959"/>
                  </a:lnTo>
                  <a:lnTo>
                    <a:pt x="367030" y="208000"/>
                  </a:lnTo>
                  <a:lnTo>
                    <a:pt x="367372" y="222732"/>
                  </a:lnTo>
                  <a:lnTo>
                    <a:pt x="367372" y="134899"/>
                  </a:lnTo>
                  <a:lnTo>
                    <a:pt x="363982" y="130657"/>
                  </a:lnTo>
                  <a:lnTo>
                    <a:pt x="360375" y="127990"/>
                  </a:lnTo>
                  <a:lnTo>
                    <a:pt x="348500" y="119202"/>
                  </a:lnTo>
                  <a:lnTo>
                    <a:pt x="296786" y="108635"/>
                  </a:lnTo>
                  <a:lnTo>
                    <a:pt x="254342" y="106629"/>
                  </a:lnTo>
                  <a:lnTo>
                    <a:pt x="250253" y="106629"/>
                  </a:lnTo>
                  <a:lnTo>
                    <a:pt x="223380" y="107175"/>
                  </a:lnTo>
                  <a:lnTo>
                    <a:pt x="226949" y="107175"/>
                  </a:lnTo>
                  <a:lnTo>
                    <a:pt x="205511" y="108496"/>
                  </a:lnTo>
                  <a:lnTo>
                    <a:pt x="183616" y="110617"/>
                  </a:lnTo>
                  <a:lnTo>
                    <a:pt x="183921" y="110617"/>
                  </a:lnTo>
                  <a:lnTo>
                    <a:pt x="169418" y="112750"/>
                  </a:lnTo>
                  <a:lnTo>
                    <a:pt x="124574" y="145605"/>
                  </a:lnTo>
                  <a:lnTo>
                    <a:pt x="113233" y="191744"/>
                  </a:lnTo>
                  <a:lnTo>
                    <a:pt x="111734" y="222732"/>
                  </a:lnTo>
                  <a:lnTo>
                    <a:pt x="112102" y="237451"/>
                  </a:lnTo>
                  <a:lnTo>
                    <a:pt x="112128" y="238506"/>
                  </a:lnTo>
                  <a:lnTo>
                    <a:pt x="113233" y="253720"/>
                  </a:lnTo>
                  <a:lnTo>
                    <a:pt x="115074" y="268478"/>
                  </a:lnTo>
                  <a:lnTo>
                    <a:pt x="117652" y="282879"/>
                  </a:lnTo>
                  <a:lnTo>
                    <a:pt x="124460" y="299554"/>
                  </a:lnTo>
                  <a:lnTo>
                    <a:pt x="124574" y="299847"/>
                  </a:lnTo>
                  <a:lnTo>
                    <a:pt x="169443" y="332714"/>
                  </a:lnTo>
                  <a:lnTo>
                    <a:pt x="208737" y="337223"/>
                  </a:lnTo>
                  <a:lnTo>
                    <a:pt x="210591" y="340131"/>
                  </a:lnTo>
                  <a:lnTo>
                    <a:pt x="235292" y="375412"/>
                  </a:lnTo>
                  <a:lnTo>
                    <a:pt x="244779" y="383628"/>
                  </a:lnTo>
                  <a:lnTo>
                    <a:pt x="255727" y="383628"/>
                  </a:lnTo>
                  <a:lnTo>
                    <a:pt x="276669" y="359829"/>
                  </a:lnTo>
                  <a:lnTo>
                    <a:pt x="280085" y="354914"/>
                  </a:lnTo>
                  <a:lnTo>
                    <a:pt x="285788" y="346417"/>
                  </a:lnTo>
                  <a:lnTo>
                    <a:pt x="287718" y="343496"/>
                  </a:lnTo>
                  <a:lnTo>
                    <a:pt x="291769" y="337223"/>
                  </a:lnTo>
                  <a:lnTo>
                    <a:pt x="303771" y="336219"/>
                  </a:lnTo>
                  <a:lnTo>
                    <a:pt x="348500" y="326250"/>
                  </a:lnTo>
                  <a:lnTo>
                    <a:pt x="366090" y="312153"/>
                  </a:lnTo>
                  <a:lnTo>
                    <a:pt x="375945" y="299847"/>
                  </a:lnTo>
                  <a:lnTo>
                    <a:pt x="382854" y="282879"/>
                  </a:lnTo>
                  <a:lnTo>
                    <a:pt x="385445" y="268478"/>
                  </a:lnTo>
                  <a:lnTo>
                    <a:pt x="387286" y="253720"/>
                  </a:lnTo>
                  <a:lnTo>
                    <a:pt x="388391" y="238506"/>
                  </a:lnTo>
                  <a:lnTo>
                    <a:pt x="388772" y="222732"/>
                  </a:lnTo>
                  <a:close/>
                </a:path>
                <a:path w="504190" h="454025">
                  <a:moveTo>
                    <a:pt x="503897" y="227012"/>
                  </a:moveTo>
                  <a:lnTo>
                    <a:pt x="501700" y="210121"/>
                  </a:lnTo>
                  <a:lnTo>
                    <a:pt x="495096" y="194132"/>
                  </a:lnTo>
                  <a:lnTo>
                    <a:pt x="478993" y="166243"/>
                  </a:lnTo>
                  <a:lnTo>
                    <a:pt x="478993" y="227012"/>
                  </a:lnTo>
                  <a:lnTo>
                    <a:pt x="477634" y="237502"/>
                  </a:lnTo>
                  <a:lnTo>
                    <a:pt x="380428" y="408698"/>
                  </a:lnTo>
                  <a:lnTo>
                    <a:pt x="345046" y="429133"/>
                  </a:lnTo>
                  <a:lnTo>
                    <a:pt x="158838" y="429133"/>
                  </a:lnTo>
                  <a:lnTo>
                    <a:pt x="123456" y="408698"/>
                  </a:lnTo>
                  <a:lnTo>
                    <a:pt x="30353" y="247446"/>
                  </a:lnTo>
                  <a:lnTo>
                    <a:pt x="24904" y="227012"/>
                  </a:lnTo>
                  <a:lnTo>
                    <a:pt x="26263" y="216496"/>
                  </a:lnTo>
                  <a:lnTo>
                    <a:pt x="123456" y="45326"/>
                  </a:lnTo>
                  <a:lnTo>
                    <a:pt x="158838" y="24892"/>
                  </a:lnTo>
                  <a:lnTo>
                    <a:pt x="345046" y="24892"/>
                  </a:lnTo>
                  <a:lnTo>
                    <a:pt x="380428" y="45326"/>
                  </a:lnTo>
                  <a:lnTo>
                    <a:pt x="473532" y="206578"/>
                  </a:lnTo>
                  <a:lnTo>
                    <a:pt x="478993" y="227012"/>
                  </a:lnTo>
                  <a:lnTo>
                    <a:pt x="478993" y="166243"/>
                  </a:lnTo>
                  <a:lnTo>
                    <a:pt x="401993" y="32880"/>
                  </a:lnTo>
                  <a:lnTo>
                    <a:pt x="395859" y="24892"/>
                  </a:lnTo>
                  <a:lnTo>
                    <a:pt x="391452" y="19151"/>
                  </a:lnTo>
                  <a:lnTo>
                    <a:pt x="377926" y="8801"/>
                  </a:lnTo>
                  <a:lnTo>
                    <a:pt x="362204" y="2273"/>
                  </a:lnTo>
                  <a:lnTo>
                    <a:pt x="345046" y="0"/>
                  </a:lnTo>
                  <a:lnTo>
                    <a:pt x="158838" y="0"/>
                  </a:lnTo>
                  <a:lnTo>
                    <a:pt x="112445" y="19151"/>
                  </a:lnTo>
                  <a:lnTo>
                    <a:pt x="8801" y="194132"/>
                  </a:lnTo>
                  <a:lnTo>
                    <a:pt x="0" y="227012"/>
                  </a:lnTo>
                  <a:lnTo>
                    <a:pt x="2197" y="243890"/>
                  </a:lnTo>
                  <a:lnTo>
                    <a:pt x="101892" y="421144"/>
                  </a:lnTo>
                  <a:lnTo>
                    <a:pt x="141693" y="451739"/>
                  </a:lnTo>
                  <a:lnTo>
                    <a:pt x="158838" y="454025"/>
                  </a:lnTo>
                  <a:lnTo>
                    <a:pt x="345046" y="454025"/>
                  </a:lnTo>
                  <a:lnTo>
                    <a:pt x="391452" y="434860"/>
                  </a:lnTo>
                  <a:lnTo>
                    <a:pt x="495096" y="259892"/>
                  </a:lnTo>
                  <a:lnTo>
                    <a:pt x="501700" y="243890"/>
                  </a:lnTo>
                  <a:lnTo>
                    <a:pt x="503897" y="227012"/>
                  </a:lnTo>
                  <a:close/>
                </a:path>
              </a:pathLst>
            </a:custGeom>
            <a:solidFill>
              <a:srgbClr val="A3A3A3"/>
            </a:solidFill>
          </p:spPr>
          <p:txBody>
            <a:bodyPr wrap="square" lIns="0" tIns="0" rIns="0" bIns="0" rtlCol="0"/>
            <a:lstStyle/>
            <a:p>
              <a:endParaRPr sz="1600">
                <a:latin typeface="Grammarsaurus" pitchFamily="2" charset="0"/>
              </a:endParaRPr>
            </a:p>
          </p:txBody>
        </p:sp>
        <p:pic>
          <p:nvPicPr>
            <p:cNvPr id="50" name="object 50"/>
            <p:cNvPicPr/>
            <p:nvPr/>
          </p:nvPicPr>
          <p:blipFill>
            <a:blip r:embed="rId12" cstate="print"/>
            <a:stretch>
              <a:fillRect/>
            </a:stretch>
          </p:blipFill>
          <p:spPr>
            <a:xfrm>
              <a:off x="7104637" y="2220697"/>
              <a:ext cx="95148" cy="157981"/>
            </a:xfrm>
            <a:prstGeom prst="rect">
              <a:avLst/>
            </a:prstGeom>
          </p:spPr>
        </p:pic>
        <p:sp>
          <p:nvSpPr>
            <p:cNvPr id="51" name="object 51"/>
            <p:cNvSpPr/>
            <p:nvPr/>
          </p:nvSpPr>
          <p:spPr>
            <a:xfrm>
              <a:off x="6912135" y="3729277"/>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2"/>
                  </a:lnTo>
                  <a:lnTo>
                    <a:pt x="332590" y="429132"/>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2" name="object 52"/>
            <p:cNvSpPr/>
            <p:nvPr/>
          </p:nvSpPr>
          <p:spPr>
            <a:xfrm>
              <a:off x="6899668" y="3716845"/>
              <a:ext cx="504190" cy="454025"/>
            </a:xfrm>
            <a:custGeom>
              <a:avLst/>
              <a:gdLst/>
              <a:ahLst/>
              <a:cxnLst/>
              <a:rect l="l" t="t" r="r" b="b"/>
              <a:pathLst>
                <a:path w="504190" h="454025">
                  <a:moveTo>
                    <a:pt x="223164" y="314096"/>
                  </a:moveTo>
                  <a:lnTo>
                    <a:pt x="221767" y="307238"/>
                  </a:lnTo>
                  <a:lnTo>
                    <a:pt x="220878" y="302818"/>
                  </a:lnTo>
                  <a:lnTo>
                    <a:pt x="214655" y="293598"/>
                  </a:lnTo>
                  <a:lnTo>
                    <a:pt x="205435" y="287375"/>
                  </a:lnTo>
                  <a:lnTo>
                    <a:pt x="201015" y="286486"/>
                  </a:lnTo>
                  <a:lnTo>
                    <a:pt x="201015" y="310311"/>
                  </a:lnTo>
                  <a:lnTo>
                    <a:pt x="201015" y="317881"/>
                  </a:lnTo>
                  <a:lnTo>
                    <a:pt x="197942" y="320967"/>
                  </a:lnTo>
                  <a:lnTo>
                    <a:pt x="190373" y="320967"/>
                  </a:lnTo>
                  <a:lnTo>
                    <a:pt x="187286" y="317881"/>
                  </a:lnTo>
                  <a:lnTo>
                    <a:pt x="187286" y="310311"/>
                  </a:lnTo>
                  <a:lnTo>
                    <a:pt x="190373" y="307238"/>
                  </a:lnTo>
                  <a:lnTo>
                    <a:pt x="197942" y="307238"/>
                  </a:lnTo>
                  <a:lnTo>
                    <a:pt x="201015" y="310311"/>
                  </a:lnTo>
                  <a:lnTo>
                    <a:pt x="201015" y="286486"/>
                  </a:lnTo>
                  <a:lnTo>
                    <a:pt x="165150" y="314096"/>
                  </a:lnTo>
                  <a:lnTo>
                    <a:pt x="167424" y="325386"/>
                  </a:lnTo>
                  <a:lnTo>
                    <a:pt x="173647" y="334606"/>
                  </a:lnTo>
                  <a:lnTo>
                    <a:pt x="182867" y="340829"/>
                  </a:lnTo>
                  <a:lnTo>
                    <a:pt x="194157" y="343115"/>
                  </a:lnTo>
                  <a:lnTo>
                    <a:pt x="205435" y="340829"/>
                  </a:lnTo>
                  <a:lnTo>
                    <a:pt x="214655" y="334606"/>
                  </a:lnTo>
                  <a:lnTo>
                    <a:pt x="220878" y="325386"/>
                  </a:lnTo>
                  <a:lnTo>
                    <a:pt x="221767" y="320967"/>
                  </a:lnTo>
                  <a:lnTo>
                    <a:pt x="223164" y="314096"/>
                  </a:lnTo>
                  <a:close/>
                </a:path>
                <a:path w="504190" h="454025">
                  <a:moveTo>
                    <a:pt x="259626" y="289445"/>
                  </a:moveTo>
                  <a:lnTo>
                    <a:pt x="254660" y="284480"/>
                  </a:lnTo>
                  <a:lnTo>
                    <a:pt x="248551" y="284480"/>
                  </a:lnTo>
                  <a:lnTo>
                    <a:pt x="242443" y="284480"/>
                  </a:lnTo>
                  <a:lnTo>
                    <a:pt x="237477" y="289445"/>
                  </a:lnTo>
                  <a:lnTo>
                    <a:pt x="237477" y="301663"/>
                  </a:lnTo>
                  <a:lnTo>
                    <a:pt x="242443" y="306628"/>
                  </a:lnTo>
                  <a:lnTo>
                    <a:pt x="254660" y="306628"/>
                  </a:lnTo>
                  <a:lnTo>
                    <a:pt x="259626" y="301663"/>
                  </a:lnTo>
                  <a:lnTo>
                    <a:pt x="259626" y="289445"/>
                  </a:lnTo>
                  <a:close/>
                </a:path>
                <a:path w="504190" h="454025">
                  <a:moveTo>
                    <a:pt x="421220" y="276733"/>
                  </a:moveTo>
                  <a:lnTo>
                    <a:pt x="419201" y="266331"/>
                  </a:lnTo>
                  <a:lnTo>
                    <a:pt x="413131" y="257175"/>
                  </a:lnTo>
                  <a:lnTo>
                    <a:pt x="400761" y="244805"/>
                  </a:lnTo>
                  <a:lnTo>
                    <a:pt x="400761" y="274650"/>
                  </a:lnTo>
                  <a:lnTo>
                    <a:pt x="400761" y="278815"/>
                  </a:lnTo>
                  <a:lnTo>
                    <a:pt x="395655" y="283921"/>
                  </a:lnTo>
                  <a:lnTo>
                    <a:pt x="391515" y="283921"/>
                  </a:lnTo>
                  <a:lnTo>
                    <a:pt x="344068" y="236651"/>
                  </a:lnTo>
                  <a:lnTo>
                    <a:pt x="333235" y="225856"/>
                  </a:lnTo>
                  <a:lnTo>
                    <a:pt x="336664" y="223062"/>
                  </a:lnTo>
                  <a:lnTo>
                    <a:pt x="339801" y="219925"/>
                  </a:lnTo>
                  <a:lnTo>
                    <a:pt x="340271" y="219354"/>
                  </a:lnTo>
                  <a:lnTo>
                    <a:pt x="342595" y="216484"/>
                  </a:lnTo>
                  <a:lnTo>
                    <a:pt x="400761" y="274650"/>
                  </a:lnTo>
                  <a:lnTo>
                    <a:pt x="400761" y="244805"/>
                  </a:lnTo>
                  <a:lnTo>
                    <a:pt x="372440" y="216484"/>
                  </a:lnTo>
                  <a:lnTo>
                    <a:pt x="353377" y="197421"/>
                  </a:lnTo>
                  <a:lnTo>
                    <a:pt x="355904" y="190411"/>
                  </a:lnTo>
                  <a:lnTo>
                    <a:pt x="357174" y="183057"/>
                  </a:lnTo>
                  <a:lnTo>
                    <a:pt x="357174" y="175539"/>
                  </a:lnTo>
                  <a:lnTo>
                    <a:pt x="352069" y="150304"/>
                  </a:lnTo>
                  <a:lnTo>
                    <a:pt x="339547" y="131737"/>
                  </a:lnTo>
                  <a:lnTo>
                    <a:pt x="338150" y="129667"/>
                  </a:lnTo>
                  <a:lnTo>
                    <a:pt x="336080" y="128282"/>
                  </a:lnTo>
                  <a:lnTo>
                    <a:pt x="336080" y="175539"/>
                  </a:lnTo>
                  <a:lnTo>
                    <a:pt x="332638" y="192582"/>
                  </a:lnTo>
                  <a:lnTo>
                    <a:pt x="323240" y="206514"/>
                  </a:lnTo>
                  <a:lnTo>
                    <a:pt x="309321" y="215912"/>
                  </a:lnTo>
                  <a:lnTo>
                    <a:pt x="292277" y="219354"/>
                  </a:lnTo>
                  <a:lnTo>
                    <a:pt x="279438" y="216763"/>
                  </a:lnTo>
                  <a:lnTo>
                    <a:pt x="279438" y="248208"/>
                  </a:lnTo>
                  <a:lnTo>
                    <a:pt x="185724" y="248208"/>
                  </a:lnTo>
                  <a:lnTo>
                    <a:pt x="209054" y="210667"/>
                  </a:lnTo>
                  <a:lnTo>
                    <a:pt x="209029" y="207772"/>
                  </a:lnTo>
                  <a:lnTo>
                    <a:pt x="207073" y="207505"/>
                  </a:lnTo>
                  <a:lnTo>
                    <a:pt x="209029" y="207505"/>
                  </a:lnTo>
                  <a:lnTo>
                    <a:pt x="209029" y="96774"/>
                  </a:lnTo>
                  <a:lnTo>
                    <a:pt x="256120" y="96774"/>
                  </a:lnTo>
                  <a:lnTo>
                    <a:pt x="256120" y="121666"/>
                  </a:lnTo>
                  <a:lnTo>
                    <a:pt x="244030" y="132156"/>
                  </a:lnTo>
                  <a:lnTo>
                    <a:pt x="235000" y="145021"/>
                  </a:lnTo>
                  <a:lnTo>
                    <a:pt x="229336" y="159689"/>
                  </a:lnTo>
                  <a:lnTo>
                    <a:pt x="227380" y="175539"/>
                  </a:lnTo>
                  <a:lnTo>
                    <a:pt x="230708" y="195897"/>
                  </a:lnTo>
                  <a:lnTo>
                    <a:pt x="240042" y="213893"/>
                  </a:lnTo>
                  <a:lnTo>
                    <a:pt x="254406" y="228193"/>
                  </a:lnTo>
                  <a:lnTo>
                    <a:pt x="272796" y="237464"/>
                  </a:lnTo>
                  <a:lnTo>
                    <a:pt x="279438" y="248208"/>
                  </a:lnTo>
                  <a:lnTo>
                    <a:pt x="279438" y="216763"/>
                  </a:lnTo>
                  <a:lnTo>
                    <a:pt x="275247" y="215912"/>
                  </a:lnTo>
                  <a:lnTo>
                    <a:pt x="261327" y="206514"/>
                  </a:lnTo>
                  <a:lnTo>
                    <a:pt x="251942" y="192582"/>
                  </a:lnTo>
                  <a:lnTo>
                    <a:pt x="248488" y="175539"/>
                  </a:lnTo>
                  <a:lnTo>
                    <a:pt x="251942" y="158508"/>
                  </a:lnTo>
                  <a:lnTo>
                    <a:pt x="261327" y="144589"/>
                  </a:lnTo>
                  <a:lnTo>
                    <a:pt x="275247" y="135191"/>
                  </a:lnTo>
                  <a:lnTo>
                    <a:pt x="292277" y="131737"/>
                  </a:lnTo>
                  <a:lnTo>
                    <a:pt x="309321" y="135191"/>
                  </a:lnTo>
                  <a:lnTo>
                    <a:pt x="323240" y="144589"/>
                  </a:lnTo>
                  <a:lnTo>
                    <a:pt x="332638" y="158508"/>
                  </a:lnTo>
                  <a:lnTo>
                    <a:pt x="336080" y="175539"/>
                  </a:lnTo>
                  <a:lnTo>
                    <a:pt x="336080" y="128282"/>
                  </a:lnTo>
                  <a:lnTo>
                    <a:pt x="317512" y="115747"/>
                  </a:lnTo>
                  <a:lnTo>
                    <a:pt x="301002" y="112395"/>
                  </a:lnTo>
                  <a:lnTo>
                    <a:pt x="292277" y="110629"/>
                  </a:lnTo>
                  <a:lnTo>
                    <a:pt x="287197" y="110629"/>
                  </a:lnTo>
                  <a:lnTo>
                    <a:pt x="282143" y="111226"/>
                  </a:lnTo>
                  <a:lnTo>
                    <a:pt x="277228" y="112395"/>
                  </a:lnTo>
                  <a:lnTo>
                    <a:pt x="277228" y="96774"/>
                  </a:lnTo>
                  <a:lnTo>
                    <a:pt x="283959" y="96774"/>
                  </a:lnTo>
                  <a:lnTo>
                    <a:pt x="288683" y="92036"/>
                  </a:lnTo>
                  <a:lnTo>
                    <a:pt x="288683" y="80403"/>
                  </a:lnTo>
                  <a:lnTo>
                    <a:pt x="283959" y="75666"/>
                  </a:lnTo>
                  <a:lnTo>
                    <a:pt x="181203" y="75666"/>
                  </a:lnTo>
                  <a:lnTo>
                    <a:pt x="176466" y="80403"/>
                  </a:lnTo>
                  <a:lnTo>
                    <a:pt x="176466" y="92036"/>
                  </a:lnTo>
                  <a:lnTo>
                    <a:pt x="181203" y="96774"/>
                  </a:lnTo>
                  <a:lnTo>
                    <a:pt x="187934" y="96774"/>
                  </a:lnTo>
                  <a:lnTo>
                    <a:pt x="187934" y="204508"/>
                  </a:lnTo>
                  <a:lnTo>
                    <a:pt x="131546" y="295681"/>
                  </a:lnTo>
                  <a:lnTo>
                    <a:pt x="125958" y="308114"/>
                  </a:lnTo>
                  <a:lnTo>
                    <a:pt x="123888" y="321208"/>
                  </a:lnTo>
                  <a:lnTo>
                    <a:pt x="125349" y="334378"/>
                  </a:lnTo>
                  <a:lnTo>
                    <a:pt x="148932" y="366128"/>
                  </a:lnTo>
                  <a:lnTo>
                    <a:pt x="174688" y="373011"/>
                  </a:lnTo>
                  <a:lnTo>
                    <a:pt x="290525" y="373011"/>
                  </a:lnTo>
                  <a:lnTo>
                    <a:pt x="304038" y="371246"/>
                  </a:lnTo>
                  <a:lnTo>
                    <a:pt x="316242" y="366128"/>
                  </a:lnTo>
                  <a:lnTo>
                    <a:pt x="326669" y="357962"/>
                  </a:lnTo>
                  <a:lnTo>
                    <a:pt x="331152" y="351917"/>
                  </a:lnTo>
                  <a:lnTo>
                    <a:pt x="334784" y="347027"/>
                  </a:lnTo>
                  <a:lnTo>
                    <a:pt x="339813" y="334378"/>
                  </a:lnTo>
                  <a:lnTo>
                    <a:pt x="341223" y="321678"/>
                  </a:lnTo>
                  <a:lnTo>
                    <a:pt x="341287" y="321208"/>
                  </a:lnTo>
                  <a:lnTo>
                    <a:pt x="339204" y="308114"/>
                  </a:lnTo>
                  <a:lnTo>
                    <a:pt x="333603" y="295681"/>
                  </a:lnTo>
                  <a:lnTo>
                    <a:pt x="320141" y="273913"/>
                  </a:lnTo>
                  <a:lnTo>
                    <a:pt x="320141" y="321678"/>
                  </a:lnTo>
                  <a:lnTo>
                    <a:pt x="319278" y="329374"/>
                  </a:lnTo>
                  <a:lnTo>
                    <a:pt x="290461" y="351917"/>
                  </a:lnTo>
                  <a:lnTo>
                    <a:pt x="174637" y="351917"/>
                  </a:lnTo>
                  <a:lnTo>
                    <a:pt x="145021" y="321678"/>
                  </a:lnTo>
                  <a:lnTo>
                    <a:pt x="146227" y="314045"/>
                  </a:lnTo>
                  <a:lnTo>
                    <a:pt x="149491" y="306781"/>
                  </a:lnTo>
                  <a:lnTo>
                    <a:pt x="172669" y="269303"/>
                  </a:lnTo>
                  <a:lnTo>
                    <a:pt x="292481" y="269303"/>
                  </a:lnTo>
                  <a:lnTo>
                    <a:pt x="315658" y="306781"/>
                  </a:lnTo>
                  <a:lnTo>
                    <a:pt x="318935" y="314045"/>
                  </a:lnTo>
                  <a:lnTo>
                    <a:pt x="320065" y="321208"/>
                  </a:lnTo>
                  <a:lnTo>
                    <a:pt x="320141" y="321678"/>
                  </a:lnTo>
                  <a:lnTo>
                    <a:pt x="320141" y="273913"/>
                  </a:lnTo>
                  <a:lnTo>
                    <a:pt x="317296" y="269303"/>
                  </a:lnTo>
                  <a:lnTo>
                    <a:pt x="304253" y="248208"/>
                  </a:lnTo>
                  <a:lnTo>
                    <a:pt x="299224" y="240080"/>
                  </a:lnTo>
                  <a:lnTo>
                    <a:pt x="304330" y="239534"/>
                  </a:lnTo>
                  <a:lnTo>
                    <a:pt x="309333" y="238391"/>
                  </a:lnTo>
                  <a:lnTo>
                    <a:pt x="314159" y="236651"/>
                  </a:lnTo>
                  <a:lnTo>
                    <a:pt x="374065" y="296329"/>
                  </a:lnTo>
                  <a:lnTo>
                    <a:pt x="383209" y="302374"/>
                  </a:lnTo>
                  <a:lnTo>
                    <a:pt x="393611" y="304380"/>
                  </a:lnTo>
                  <a:lnTo>
                    <a:pt x="403910" y="302374"/>
                  </a:lnTo>
                  <a:lnTo>
                    <a:pt x="413080" y="296329"/>
                  </a:lnTo>
                  <a:lnTo>
                    <a:pt x="413537" y="295681"/>
                  </a:lnTo>
                  <a:lnTo>
                    <a:pt x="419201" y="287147"/>
                  </a:lnTo>
                  <a:lnTo>
                    <a:pt x="419823" y="283921"/>
                  </a:lnTo>
                  <a:lnTo>
                    <a:pt x="421220" y="276733"/>
                  </a:lnTo>
                  <a:close/>
                </a:path>
                <a:path w="504190" h="454025">
                  <a:moveTo>
                    <a:pt x="503897" y="227012"/>
                  </a:moveTo>
                  <a:lnTo>
                    <a:pt x="501700" y="210121"/>
                  </a:lnTo>
                  <a:lnTo>
                    <a:pt x="495096" y="194132"/>
                  </a:lnTo>
                  <a:lnTo>
                    <a:pt x="478993" y="166243"/>
                  </a:lnTo>
                  <a:lnTo>
                    <a:pt x="478993" y="227012"/>
                  </a:lnTo>
                  <a:lnTo>
                    <a:pt x="477634" y="237502"/>
                  </a:lnTo>
                  <a:lnTo>
                    <a:pt x="380428" y="408698"/>
                  </a:lnTo>
                  <a:lnTo>
                    <a:pt x="345046" y="429133"/>
                  </a:lnTo>
                  <a:lnTo>
                    <a:pt x="158838" y="429133"/>
                  </a:lnTo>
                  <a:lnTo>
                    <a:pt x="123456" y="408698"/>
                  </a:lnTo>
                  <a:lnTo>
                    <a:pt x="30353" y="247446"/>
                  </a:lnTo>
                  <a:lnTo>
                    <a:pt x="24904" y="227012"/>
                  </a:lnTo>
                  <a:lnTo>
                    <a:pt x="26263" y="216496"/>
                  </a:lnTo>
                  <a:lnTo>
                    <a:pt x="123456" y="45326"/>
                  </a:lnTo>
                  <a:lnTo>
                    <a:pt x="158838" y="24892"/>
                  </a:lnTo>
                  <a:lnTo>
                    <a:pt x="345046" y="24892"/>
                  </a:lnTo>
                  <a:lnTo>
                    <a:pt x="380428" y="45326"/>
                  </a:lnTo>
                  <a:lnTo>
                    <a:pt x="473532" y="206578"/>
                  </a:lnTo>
                  <a:lnTo>
                    <a:pt x="478993" y="227012"/>
                  </a:lnTo>
                  <a:lnTo>
                    <a:pt x="478993" y="166243"/>
                  </a:lnTo>
                  <a:lnTo>
                    <a:pt x="401993" y="32880"/>
                  </a:lnTo>
                  <a:lnTo>
                    <a:pt x="395859" y="24892"/>
                  </a:lnTo>
                  <a:lnTo>
                    <a:pt x="391452" y="19151"/>
                  </a:lnTo>
                  <a:lnTo>
                    <a:pt x="377926" y="8801"/>
                  </a:lnTo>
                  <a:lnTo>
                    <a:pt x="362204" y="2273"/>
                  </a:lnTo>
                  <a:lnTo>
                    <a:pt x="345046" y="0"/>
                  </a:lnTo>
                  <a:lnTo>
                    <a:pt x="158838" y="0"/>
                  </a:lnTo>
                  <a:lnTo>
                    <a:pt x="112445" y="19151"/>
                  </a:lnTo>
                  <a:lnTo>
                    <a:pt x="8801" y="194132"/>
                  </a:lnTo>
                  <a:lnTo>
                    <a:pt x="0" y="227012"/>
                  </a:lnTo>
                  <a:lnTo>
                    <a:pt x="2197" y="243890"/>
                  </a:lnTo>
                  <a:lnTo>
                    <a:pt x="101892" y="421144"/>
                  </a:lnTo>
                  <a:lnTo>
                    <a:pt x="141693" y="451739"/>
                  </a:lnTo>
                  <a:lnTo>
                    <a:pt x="158838" y="454025"/>
                  </a:lnTo>
                  <a:lnTo>
                    <a:pt x="345046" y="454025"/>
                  </a:lnTo>
                  <a:lnTo>
                    <a:pt x="391452" y="434860"/>
                  </a:lnTo>
                  <a:lnTo>
                    <a:pt x="495096" y="259892"/>
                  </a:lnTo>
                  <a:lnTo>
                    <a:pt x="501700" y="243890"/>
                  </a:lnTo>
                  <a:lnTo>
                    <a:pt x="503897" y="227012"/>
                  </a:lnTo>
                  <a:close/>
                </a:path>
              </a:pathLst>
            </a:custGeom>
            <a:solidFill>
              <a:srgbClr val="A3A3A3"/>
            </a:solidFill>
          </p:spPr>
          <p:txBody>
            <a:bodyPr wrap="square" lIns="0" tIns="0" rIns="0" bIns="0" rtlCol="0"/>
            <a:lstStyle/>
            <a:p>
              <a:endParaRPr sz="1600">
                <a:latin typeface="Grammarsaurus" pitchFamily="2" charset="0"/>
              </a:endParaRPr>
            </a:p>
          </p:txBody>
        </p:sp>
        <p:sp>
          <p:nvSpPr>
            <p:cNvPr id="53" name="object 53"/>
            <p:cNvSpPr/>
            <p:nvPr/>
          </p:nvSpPr>
          <p:spPr>
            <a:xfrm>
              <a:off x="6912135" y="4279032"/>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4" name="object 54"/>
            <p:cNvSpPr/>
            <p:nvPr/>
          </p:nvSpPr>
          <p:spPr>
            <a:xfrm>
              <a:off x="6899668" y="4266590"/>
              <a:ext cx="504190" cy="454025"/>
            </a:xfrm>
            <a:custGeom>
              <a:avLst/>
              <a:gdLst/>
              <a:ahLst/>
              <a:cxnLst/>
              <a:rect l="l" t="t" r="r" b="b"/>
              <a:pathLst>
                <a:path w="504190" h="454025">
                  <a:moveTo>
                    <a:pt x="277126" y="277355"/>
                  </a:moveTo>
                  <a:lnTo>
                    <a:pt x="273177" y="273418"/>
                  </a:lnTo>
                  <a:lnTo>
                    <a:pt x="268325" y="273418"/>
                  </a:lnTo>
                  <a:lnTo>
                    <a:pt x="175501" y="273418"/>
                  </a:lnTo>
                  <a:lnTo>
                    <a:pt x="171564" y="277355"/>
                  </a:lnTo>
                  <a:lnTo>
                    <a:pt x="171564" y="287070"/>
                  </a:lnTo>
                  <a:lnTo>
                    <a:pt x="175501" y="291007"/>
                  </a:lnTo>
                  <a:lnTo>
                    <a:pt x="273177" y="291007"/>
                  </a:lnTo>
                  <a:lnTo>
                    <a:pt x="277126" y="287070"/>
                  </a:lnTo>
                  <a:lnTo>
                    <a:pt x="277126" y="277355"/>
                  </a:lnTo>
                  <a:close/>
                </a:path>
                <a:path w="504190" h="454025">
                  <a:moveTo>
                    <a:pt x="277126" y="242176"/>
                  </a:moveTo>
                  <a:lnTo>
                    <a:pt x="273177" y="238239"/>
                  </a:lnTo>
                  <a:lnTo>
                    <a:pt x="268325" y="238239"/>
                  </a:lnTo>
                  <a:lnTo>
                    <a:pt x="175501" y="238239"/>
                  </a:lnTo>
                  <a:lnTo>
                    <a:pt x="171564" y="242176"/>
                  </a:lnTo>
                  <a:lnTo>
                    <a:pt x="171564" y="251891"/>
                  </a:lnTo>
                  <a:lnTo>
                    <a:pt x="175501" y="255828"/>
                  </a:lnTo>
                  <a:lnTo>
                    <a:pt x="273177" y="255828"/>
                  </a:lnTo>
                  <a:lnTo>
                    <a:pt x="277126" y="251891"/>
                  </a:lnTo>
                  <a:lnTo>
                    <a:pt x="277126" y="242176"/>
                  </a:lnTo>
                  <a:close/>
                </a:path>
                <a:path w="504190" h="454025">
                  <a:moveTo>
                    <a:pt x="277126" y="206984"/>
                  </a:moveTo>
                  <a:lnTo>
                    <a:pt x="273177" y="203047"/>
                  </a:lnTo>
                  <a:lnTo>
                    <a:pt x="268325" y="203047"/>
                  </a:lnTo>
                  <a:lnTo>
                    <a:pt x="175501" y="203047"/>
                  </a:lnTo>
                  <a:lnTo>
                    <a:pt x="171564" y="206984"/>
                  </a:lnTo>
                  <a:lnTo>
                    <a:pt x="171564" y="216700"/>
                  </a:lnTo>
                  <a:lnTo>
                    <a:pt x="175501" y="220637"/>
                  </a:lnTo>
                  <a:lnTo>
                    <a:pt x="273177" y="220637"/>
                  </a:lnTo>
                  <a:lnTo>
                    <a:pt x="277126" y="216700"/>
                  </a:lnTo>
                  <a:lnTo>
                    <a:pt x="277126" y="206984"/>
                  </a:lnTo>
                  <a:close/>
                </a:path>
                <a:path w="504190" h="454025">
                  <a:moveTo>
                    <a:pt x="312305" y="331304"/>
                  </a:moveTo>
                  <a:lnTo>
                    <a:pt x="308356" y="327367"/>
                  </a:lnTo>
                  <a:lnTo>
                    <a:pt x="303504" y="327367"/>
                  </a:lnTo>
                  <a:lnTo>
                    <a:pt x="245872" y="327367"/>
                  </a:lnTo>
                  <a:lnTo>
                    <a:pt x="241935" y="331304"/>
                  </a:lnTo>
                  <a:lnTo>
                    <a:pt x="241935" y="341020"/>
                  </a:lnTo>
                  <a:lnTo>
                    <a:pt x="245872" y="344957"/>
                  </a:lnTo>
                  <a:lnTo>
                    <a:pt x="308356" y="344957"/>
                  </a:lnTo>
                  <a:lnTo>
                    <a:pt x="312305" y="341020"/>
                  </a:lnTo>
                  <a:lnTo>
                    <a:pt x="312305" y="331304"/>
                  </a:lnTo>
                  <a:close/>
                </a:path>
                <a:path w="504190" h="454025">
                  <a:moveTo>
                    <a:pt x="312305" y="171805"/>
                  </a:moveTo>
                  <a:lnTo>
                    <a:pt x="308356" y="167868"/>
                  </a:lnTo>
                  <a:lnTo>
                    <a:pt x="303504" y="167868"/>
                  </a:lnTo>
                  <a:lnTo>
                    <a:pt x="175501" y="167868"/>
                  </a:lnTo>
                  <a:lnTo>
                    <a:pt x="171564" y="171805"/>
                  </a:lnTo>
                  <a:lnTo>
                    <a:pt x="171564" y="181521"/>
                  </a:lnTo>
                  <a:lnTo>
                    <a:pt x="175501" y="185458"/>
                  </a:lnTo>
                  <a:lnTo>
                    <a:pt x="308356" y="185458"/>
                  </a:lnTo>
                  <a:lnTo>
                    <a:pt x="312305" y="181521"/>
                  </a:lnTo>
                  <a:lnTo>
                    <a:pt x="312305" y="171805"/>
                  </a:lnTo>
                  <a:close/>
                </a:path>
                <a:path w="504190" h="454025">
                  <a:moveTo>
                    <a:pt x="436600" y="193052"/>
                  </a:moveTo>
                  <a:lnTo>
                    <a:pt x="434721" y="183400"/>
                  </a:lnTo>
                  <a:lnTo>
                    <a:pt x="434670" y="183121"/>
                  </a:lnTo>
                  <a:lnTo>
                    <a:pt x="428866" y="174396"/>
                  </a:lnTo>
                  <a:lnTo>
                    <a:pt x="420141" y="168605"/>
                  </a:lnTo>
                  <a:lnTo>
                    <a:pt x="419849" y="168554"/>
                  </a:lnTo>
                  <a:lnTo>
                    <a:pt x="419849" y="190258"/>
                  </a:lnTo>
                  <a:lnTo>
                    <a:pt x="419785" y="195910"/>
                  </a:lnTo>
                  <a:lnTo>
                    <a:pt x="407352" y="208356"/>
                  </a:lnTo>
                  <a:lnTo>
                    <a:pt x="399897" y="200888"/>
                  </a:lnTo>
                  <a:lnTo>
                    <a:pt x="394919" y="195910"/>
                  </a:lnTo>
                  <a:lnTo>
                    <a:pt x="394919" y="220802"/>
                  </a:lnTo>
                  <a:lnTo>
                    <a:pt x="352628" y="263118"/>
                  </a:lnTo>
                  <a:lnTo>
                    <a:pt x="340194" y="250672"/>
                  </a:lnTo>
                  <a:lnTo>
                    <a:pt x="340194" y="275551"/>
                  </a:lnTo>
                  <a:lnTo>
                    <a:pt x="335445" y="280314"/>
                  </a:lnTo>
                  <a:lnTo>
                    <a:pt x="316788" y="286524"/>
                  </a:lnTo>
                  <a:lnTo>
                    <a:pt x="323011" y="267868"/>
                  </a:lnTo>
                  <a:lnTo>
                    <a:pt x="327761" y="263118"/>
                  </a:lnTo>
                  <a:lnTo>
                    <a:pt x="340194" y="275551"/>
                  </a:lnTo>
                  <a:lnTo>
                    <a:pt x="340194" y="250672"/>
                  </a:lnTo>
                  <a:lnTo>
                    <a:pt x="382473" y="208356"/>
                  </a:lnTo>
                  <a:lnTo>
                    <a:pt x="394919" y="220802"/>
                  </a:lnTo>
                  <a:lnTo>
                    <a:pt x="394919" y="195910"/>
                  </a:lnTo>
                  <a:lnTo>
                    <a:pt x="407416" y="183400"/>
                  </a:lnTo>
                  <a:lnTo>
                    <a:pt x="412991" y="183400"/>
                  </a:lnTo>
                  <a:lnTo>
                    <a:pt x="419849" y="190258"/>
                  </a:lnTo>
                  <a:lnTo>
                    <a:pt x="419849" y="168554"/>
                  </a:lnTo>
                  <a:lnTo>
                    <a:pt x="410210" y="166674"/>
                  </a:lnTo>
                  <a:lnTo>
                    <a:pt x="400265" y="168605"/>
                  </a:lnTo>
                  <a:lnTo>
                    <a:pt x="391541" y="174396"/>
                  </a:lnTo>
                  <a:lnTo>
                    <a:pt x="365074" y="200888"/>
                  </a:lnTo>
                  <a:lnTo>
                    <a:pt x="365074" y="132676"/>
                  </a:lnTo>
                  <a:lnTo>
                    <a:pt x="365074" y="124129"/>
                  </a:lnTo>
                  <a:lnTo>
                    <a:pt x="362331" y="117500"/>
                  </a:lnTo>
                  <a:lnTo>
                    <a:pt x="347700" y="102870"/>
                  </a:lnTo>
                  <a:lnTo>
                    <a:pt x="347700" y="127749"/>
                  </a:lnTo>
                  <a:lnTo>
                    <a:pt x="347484" y="130810"/>
                  </a:lnTo>
                  <a:lnTo>
                    <a:pt x="347484" y="132676"/>
                  </a:lnTo>
                  <a:lnTo>
                    <a:pt x="347484" y="150279"/>
                  </a:lnTo>
                  <a:lnTo>
                    <a:pt x="347484" y="218490"/>
                  </a:lnTo>
                  <a:lnTo>
                    <a:pt x="308127" y="257860"/>
                  </a:lnTo>
                  <a:lnTo>
                    <a:pt x="307403" y="259041"/>
                  </a:lnTo>
                  <a:lnTo>
                    <a:pt x="293484" y="300812"/>
                  </a:lnTo>
                  <a:lnTo>
                    <a:pt x="294297" y="304304"/>
                  </a:lnTo>
                  <a:lnTo>
                    <a:pt x="299021" y="309016"/>
                  </a:lnTo>
                  <a:lnTo>
                    <a:pt x="302501" y="309829"/>
                  </a:lnTo>
                  <a:lnTo>
                    <a:pt x="344271" y="295910"/>
                  </a:lnTo>
                  <a:lnTo>
                    <a:pt x="345452" y="295186"/>
                  </a:lnTo>
                  <a:lnTo>
                    <a:pt x="347484" y="293154"/>
                  </a:lnTo>
                  <a:lnTo>
                    <a:pt x="347484" y="358609"/>
                  </a:lnTo>
                  <a:lnTo>
                    <a:pt x="343535" y="362559"/>
                  </a:lnTo>
                  <a:lnTo>
                    <a:pt x="157911" y="362559"/>
                  </a:lnTo>
                  <a:lnTo>
                    <a:pt x="153962" y="358609"/>
                  </a:lnTo>
                  <a:lnTo>
                    <a:pt x="153962" y="101447"/>
                  </a:lnTo>
                  <a:lnTo>
                    <a:pt x="157911" y="97497"/>
                  </a:lnTo>
                  <a:lnTo>
                    <a:pt x="294703" y="97497"/>
                  </a:lnTo>
                  <a:lnTo>
                    <a:pt x="294703" y="146329"/>
                  </a:lnTo>
                  <a:lnTo>
                    <a:pt x="298640" y="150279"/>
                  </a:lnTo>
                  <a:lnTo>
                    <a:pt x="347484" y="150279"/>
                  </a:lnTo>
                  <a:lnTo>
                    <a:pt x="347484" y="132676"/>
                  </a:lnTo>
                  <a:lnTo>
                    <a:pt x="312305" y="132676"/>
                  </a:lnTo>
                  <a:lnTo>
                    <a:pt x="312305" y="97497"/>
                  </a:lnTo>
                  <a:lnTo>
                    <a:pt x="313956" y="97497"/>
                  </a:lnTo>
                  <a:lnTo>
                    <a:pt x="317169" y="97205"/>
                  </a:lnTo>
                  <a:lnTo>
                    <a:pt x="347700" y="127749"/>
                  </a:lnTo>
                  <a:lnTo>
                    <a:pt x="347700" y="102870"/>
                  </a:lnTo>
                  <a:lnTo>
                    <a:pt x="342036" y="97205"/>
                  </a:lnTo>
                  <a:lnTo>
                    <a:pt x="327482" y="82651"/>
                  </a:lnTo>
                  <a:lnTo>
                    <a:pt x="320852" y="79908"/>
                  </a:lnTo>
                  <a:lnTo>
                    <a:pt x="162763" y="79908"/>
                  </a:lnTo>
                  <a:lnTo>
                    <a:pt x="152501" y="81978"/>
                  </a:lnTo>
                  <a:lnTo>
                    <a:pt x="144106" y="87642"/>
                  </a:lnTo>
                  <a:lnTo>
                    <a:pt x="138455" y="96037"/>
                  </a:lnTo>
                  <a:lnTo>
                    <a:pt x="136372" y="106299"/>
                  </a:lnTo>
                  <a:lnTo>
                    <a:pt x="136372" y="353758"/>
                  </a:lnTo>
                  <a:lnTo>
                    <a:pt x="138455" y="364020"/>
                  </a:lnTo>
                  <a:lnTo>
                    <a:pt x="144106" y="372414"/>
                  </a:lnTo>
                  <a:lnTo>
                    <a:pt x="152501" y="378066"/>
                  </a:lnTo>
                  <a:lnTo>
                    <a:pt x="162763" y="380149"/>
                  </a:lnTo>
                  <a:lnTo>
                    <a:pt x="338683" y="380149"/>
                  </a:lnTo>
                  <a:lnTo>
                    <a:pt x="348945" y="378066"/>
                  </a:lnTo>
                  <a:lnTo>
                    <a:pt x="357339" y="372414"/>
                  </a:lnTo>
                  <a:lnTo>
                    <a:pt x="363004" y="364020"/>
                  </a:lnTo>
                  <a:lnTo>
                    <a:pt x="363296" y="362559"/>
                  </a:lnTo>
                  <a:lnTo>
                    <a:pt x="365074" y="353758"/>
                  </a:lnTo>
                  <a:lnTo>
                    <a:pt x="365074" y="293154"/>
                  </a:lnTo>
                  <a:lnTo>
                    <a:pt x="365074" y="286524"/>
                  </a:lnTo>
                  <a:lnTo>
                    <a:pt x="365074" y="275551"/>
                  </a:lnTo>
                  <a:lnTo>
                    <a:pt x="428866" y="211709"/>
                  </a:lnTo>
                  <a:lnTo>
                    <a:pt x="434670" y="202971"/>
                  </a:lnTo>
                  <a:lnTo>
                    <a:pt x="436600" y="193052"/>
                  </a:lnTo>
                  <a:close/>
                </a:path>
                <a:path w="504190" h="454025">
                  <a:moveTo>
                    <a:pt x="503897" y="227012"/>
                  </a:moveTo>
                  <a:lnTo>
                    <a:pt x="501700" y="210134"/>
                  </a:lnTo>
                  <a:lnTo>
                    <a:pt x="495096" y="194132"/>
                  </a:lnTo>
                  <a:lnTo>
                    <a:pt x="478993" y="166243"/>
                  </a:lnTo>
                  <a:lnTo>
                    <a:pt x="478993" y="227012"/>
                  </a:lnTo>
                  <a:lnTo>
                    <a:pt x="477634" y="237515"/>
                  </a:lnTo>
                  <a:lnTo>
                    <a:pt x="380428" y="408698"/>
                  </a:lnTo>
                  <a:lnTo>
                    <a:pt x="345046" y="429133"/>
                  </a:lnTo>
                  <a:lnTo>
                    <a:pt x="158838" y="429133"/>
                  </a:lnTo>
                  <a:lnTo>
                    <a:pt x="123456" y="408698"/>
                  </a:lnTo>
                  <a:lnTo>
                    <a:pt x="30353" y="247446"/>
                  </a:lnTo>
                  <a:lnTo>
                    <a:pt x="24904" y="227012"/>
                  </a:lnTo>
                  <a:lnTo>
                    <a:pt x="26263" y="216509"/>
                  </a:lnTo>
                  <a:lnTo>
                    <a:pt x="123456" y="45326"/>
                  </a:lnTo>
                  <a:lnTo>
                    <a:pt x="158838" y="24892"/>
                  </a:lnTo>
                  <a:lnTo>
                    <a:pt x="345046" y="24892"/>
                  </a:lnTo>
                  <a:lnTo>
                    <a:pt x="380428" y="45326"/>
                  </a:lnTo>
                  <a:lnTo>
                    <a:pt x="473532" y="206578"/>
                  </a:lnTo>
                  <a:lnTo>
                    <a:pt x="478993" y="227012"/>
                  </a:lnTo>
                  <a:lnTo>
                    <a:pt x="478993" y="166243"/>
                  </a:lnTo>
                  <a:lnTo>
                    <a:pt x="401993" y="32880"/>
                  </a:lnTo>
                  <a:lnTo>
                    <a:pt x="362204" y="2286"/>
                  </a:lnTo>
                  <a:lnTo>
                    <a:pt x="345046" y="0"/>
                  </a:lnTo>
                  <a:lnTo>
                    <a:pt x="158838" y="0"/>
                  </a:lnTo>
                  <a:lnTo>
                    <a:pt x="112445" y="19164"/>
                  </a:lnTo>
                  <a:lnTo>
                    <a:pt x="8801" y="194132"/>
                  </a:lnTo>
                  <a:lnTo>
                    <a:pt x="0" y="227012"/>
                  </a:lnTo>
                  <a:lnTo>
                    <a:pt x="2197" y="243903"/>
                  </a:lnTo>
                  <a:lnTo>
                    <a:pt x="101892" y="421144"/>
                  </a:lnTo>
                  <a:lnTo>
                    <a:pt x="141693" y="451751"/>
                  </a:lnTo>
                  <a:lnTo>
                    <a:pt x="158838" y="454025"/>
                  </a:lnTo>
                  <a:lnTo>
                    <a:pt x="345046" y="454025"/>
                  </a:lnTo>
                  <a:lnTo>
                    <a:pt x="362204" y="451751"/>
                  </a:lnTo>
                  <a:lnTo>
                    <a:pt x="377926" y="445223"/>
                  </a:lnTo>
                  <a:lnTo>
                    <a:pt x="391452" y="434873"/>
                  </a:lnTo>
                  <a:lnTo>
                    <a:pt x="395859" y="429133"/>
                  </a:lnTo>
                  <a:lnTo>
                    <a:pt x="401993" y="421144"/>
                  </a:lnTo>
                  <a:lnTo>
                    <a:pt x="495096" y="259892"/>
                  </a:lnTo>
                  <a:lnTo>
                    <a:pt x="501700" y="243903"/>
                  </a:lnTo>
                  <a:lnTo>
                    <a:pt x="503897" y="227012"/>
                  </a:lnTo>
                  <a:close/>
                </a:path>
              </a:pathLst>
            </a:custGeom>
            <a:solidFill>
              <a:srgbClr val="A3A3A3"/>
            </a:solidFill>
          </p:spPr>
          <p:txBody>
            <a:bodyPr wrap="square" lIns="0" tIns="0" rIns="0" bIns="0" rtlCol="0"/>
            <a:lstStyle/>
            <a:p>
              <a:endParaRPr sz="1600">
                <a:latin typeface="Grammarsaurus" pitchFamily="2" charset="0"/>
              </a:endParaRPr>
            </a:p>
          </p:txBody>
        </p:sp>
        <p:sp>
          <p:nvSpPr>
            <p:cNvPr id="55" name="object 55"/>
            <p:cNvSpPr/>
            <p:nvPr/>
          </p:nvSpPr>
          <p:spPr>
            <a:xfrm>
              <a:off x="6912135" y="4828786"/>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2"/>
                  </a:lnTo>
                  <a:lnTo>
                    <a:pt x="332590" y="429132"/>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6" name="object 56"/>
            <p:cNvSpPr/>
            <p:nvPr/>
          </p:nvSpPr>
          <p:spPr>
            <a:xfrm>
              <a:off x="6899670" y="4816341"/>
              <a:ext cx="504190" cy="454025"/>
            </a:xfrm>
            <a:custGeom>
              <a:avLst/>
              <a:gdLst/>
              <a:ahLst/>
              <a:cxnLst/>
              <a:rect l="l" t="t" r="r" b="b"/>
              <a:pathLst>
                <a:path w="504190" h="454025">
                  <a:moveTo>
                    <a:pt x="345055" y="0"/>
                  </a:moveTo>
                  <a:lnTo>
                    <a:pt x="158848" y="0"/>
                  </a:lnTo>
                  <a:lnTo>
                    <a:pt x="141695" y="2276"/>
                  </a:lnTo>
                  <a:lnTo>
                    <a:pt x="101901" y="32880"/>
                  </a:lnTo>
                  <a:lnTo>
                    <a:pt x="8810" y="194132"/>
                  </a:lnTo>
                  <a:lnTo>
                    <a:pt x="0" y="227012"/>
                  </a:lnTo>
                  <a:lnTo>
                    <a:pt x="2202" y="243895"/>
                  </a:lnTo>
                  <a:lnTo>
                    <a:pt x="101901" y="421144"/>
                  </a:lnTo>
                  <a:lnTo>
                    <a:pt x="141695" y="451748"/>
                  </a:lnTo>
                  <a:lnTo>
                    <a:pt x="158848" y="454024"/>
                  </a:lnTo>
                  <a:lnTo>
                    <a:pt x="345055" y="454024"/>
                  </a:lnTo>
                  <a:lnTo>
                    <a:pt x="362213" y="451748"/>
                  </a:lnTo>
                  <a:lnTo>
                    <a:pt x="377934" y="445214"/>
                  </a:lnTo>
                  <a:lnTo>
                    <a:pt x="391452" y="434865"/>
                  </a:lnTo>
                  <a:lnTo>
                    <a:pt x="395860" y="429132"/>
                  </a:lnTo>
                  <a:lnTo>
                    <a:pt x="158848" y="429132"/>
                  </a:lnTo>
                  <a:lnTo>
                    <a:pt x="148203" y="427711"/>
                  </a:lnTo>
                  <a:lnTo>
                    <a:pt x="30362" y="247446"/>
                  </a:lnTo>
                  <a:lnTo>
                    <a:pt x="24905" y="227012"/>
                  </a:lnTo>
                  <a:lnTo>
                    <a:pt x="26269" y="216505"/>
                  </a:lnTo>
                  <a:lnTo>
                    <a:pt x="123466" y="45326"/>
                  </a:lnTo>
                  <a:lnTo>
                    <a:pt x="158848" y="24891"/>
                  </a:lnTo>
                  <a:lnTo>
                    <a:pt x="395860" y="24891"/>
                  </a:lnTo>
                  <a:lnTo>
                    <a:pt x="391452" y="19159"/>
                  </a:lnTo>
                  <a:lnTo>
                    <a:pt x="377934" y="8810"/>
                  </a:lnTo>
                  <a:lnTo>
                    <a:pt x="362213" y="2276"/>
                  </a:lnTo>
                  <a:lnTo>
                    <a:pt x="345055" y="0"/>
                  </a:lnTo>
                  <a:close/>
                </a:path>
                <a:path w="504190" h="454025">
                  <a:moveTo>
                    <a:pt x="395860" y="24891"/>
                  </a:moveTo>
                  <a:lnTo>
                    <a:pt x="345055" y="24891"/>
                  </a:lnTo>
                  <a:lnTo>
                    <a:pt x="355702" y="26311"/>
                  </a:lnTo>
                  <a:lnTo>
                    <a:pt x="365480" y="30379"/>
                  </a:lnTo>
                  <a:lnTo>
                    <a:pt x="473541" y="206578"/>
                  </a:lnTo>
                  <a:lnTo>
                    <a:pt x="478998" y="227012"/>
                  </a:lnTo>
                  <a:lnTo>
                    <a:pt x="477635" y="237512"/>
                  </a:lnTo>
                  <a:lnTo>
                    <a:pt x="380438" y="408698"/>
                  </a:lnTo>
                  <a:lnTo>
                    <a:pt x="345055" y="429132"/>
                  </a:lnTo>
                  <a:lnTo>
                    <a:pt x="395860" y="429132"/>
                  </a:lnTo>
                  <a:lnTo>
                    <a:pt x="402002" y="421144"/>
                  </a:lnTo>
                  <a:lnTo>
                    <a:pt x="495106" y="259892"/>
                  </a:lnTo>
                  <a:lnTo>
                    <a:pt x="501707" y="243895"/>
                  </a:lnTo>
                  <a:lnTo>
                    <a:pt x="503907" y="227012"/>
                  </a:lnTo>
                  <a:lnTo>
                    <a:pt x="501707" y="210129"/>
                  </a:lnTo>
                  <a:lnTo>
                    <a:pt x="495106" y="194132"/>
                  </a:lnTo>
                  <a:lnTo>
                    <a:pt x="402002" y="32880"/>
                  </a:lnTo>
                  <a:lnTo>
                    <a:pt x="395860" y="24891"/>
                  </a:lnTo>
                  <a:close/>
                </a:path>
              </a:pathLst>
            </a:custGeom>
            <a:solidFill>
              <a:srgbClr val="A3A3A3"/>
            </a:solidFill>
          </p:spPr>
          <p:txBody>
            <a:bodyPr wrap="square" lIns="0" tIns="0" rIns="0" bIns="0" rtlCol="0"/>
            <a:lstStyle/>
            <a:p>
              <a:endParaRPr sz="1600">
                <a:latin typeface="Grammarsaurus" pitchFamily="2" charset="0"/>
              </a:endParaRPr>
            </a:p>
          </p:txBody>
        </p:sp>
        <p:pic>
          <p:nvPicPr>
            <p:cNvPr id="57" name="object 57"/>
            <p:cNvPicPr/>
            <p:nvPr/>
          </p:nvPicPr>
          <p:blipFill>
            <a:blip r:embed="rId13" cstate="print"/>
            <a:stretch>
              <a:fillRect/>
            </a:stretch>
          </p:blipFill>
          <p:spPr>
            <a:xfrm>
              <a:off x="7008980" y="4923900"/>
              <a:ext cx="301457" cy="238213"/>
            </a:xfrm>
            <a:prstGeom prst="rect">
              <a:avLst/>
            </a:prstGeom>
          </p:spPr>
        </p:pic>
      </p:grpSp>
      <p:sp>
        <p:nvSpPr>
          <p:cNvPr id="58" name="object 58"/>
          <p:cNvSpPr txBox="1"/>
          <p:nvPr/>
        </p:nvSpPr>
        <p:spPr>
          <a:xfrm>
            <a:off x="3189975" y="2807110"/>
            <a:ext cx="1610625"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Researching</a:t>
            </a:r>
            <a:endParaRPr>
              <a:latin typeface="Grammarsaurus" pitchFamily="2" charset="0"/>
              <a:cs typeface="Arial"/>
            </a:endParaRPr>
          </a:p>
        </p:txBody>
      </p:sp>
      <p:sp>
        <p:nvSpPr>
          <p:cNvPr id="59" name="object 59"/>
          <p:cNvSpPr txBox="1"/>
          <p:nvPr/>
        </p:nvSpPr>
        <p:spPr>
          <a:xfrm>
            <a:off x="3189975" y="3448852"/>
            <a:ext cx="1387032"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Observing</a:t>
            </a:r>
            <a:endParaRPr>
              <a:latin typeface="Grammarsaurus" pitchFamily="2" charset="0"/>
              <a:cs typeface="Arial"/>
            </a:endParaRPr>
          </a:p>
        </p:txBody>
      </p:sp>
      <p:sp>
        <p:nvSpPr>
          <p:cNvPr id="60" name="object 60"/>
          <p:cNvSpPr txBox="1"/>
          <p:nvPr/>
        </p:nvSpPr>
        <p:spPr>
          <a:xfrm>
            <a:off x="3189975" y="4096392"/>
            <a:ext cx="2085096"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Pattern seeking</a:t>
            </a:r>
            <a:endParaRPr>
              <a:latin typeface="Grammarsaurus" pitchFamily="2" charset="0"/>
              <a:cs typeface="Arial"/>
            </a:endParaRPr>
          </a:p>
        </p:txBody>
      </p:sp>
      <p:sp>
        <p:nvSpPr>
          <p:cNvPr id="61" name="object 61"/>
          <p:cNvSpPr txBox="1"/>
          <p:nvPr/>
        </p:nvSpPr>
        <p:spPr>
          <a:xfrm>
            <a:off x="3189975" y="4741824"/>
            <a:ext cx="3229587"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Identifying &amp; classifying</a:t>
            </a:r>
            <a:endParaRPr>
              <a:latin typeface="Grammarsaurus" pitchFamily="2" charset="0"/>
              <a:cs typeface="Arial"/>
            </a:endParaRPr>
          </a:p>
        </p:txBody>
      </p:sp>
      <p:sp>
        <p:nvSpPr>
          <p:cNvPr id="62" name="object 62"/>
          <p:cNvSpPr txBox="1"/>
          <p:nvPr/>
        </p:nvSpPr>
        <p:spPr>
          <a:xfrm>
            <a:off x="3189975" y="5385938"/>
            <a:ext cx="2147247"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Problem solving</a:t>
            </a:r>
            <a:endParaRPr>
              <a:latin typeface="Grammarsaurus" pitchFamily="2" charset="0"/>
              <a:cs typeface="Arial"/>
            </a:endParaRPr>
          </a:p>
        </p:txBody>
      </p:sp>
      <p:sp>
        <p:nvSpPr>
          <p:cNvPr id="63" name="object 63"/>
          <p:cNvSpPr txBox="1"/>
          <p:nvPr/>
        </p:nvSpPr>
        <p:spPr>
          <a:xfrm>
            <a:off x="7514418" y="2133600"/>
            <a:ext cx="2292772"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Asking questions</a:t>
            </a:r>
            <a:endParaRPr>
              <a:latin typeface="Grammarsaurus" pitchFamily="2" charset="0"/>
              <a:cs typeface="Arial"/>
            </a:endParaRPr>
          </a:p>
        </p:txBody>
      </p:sp>
      <p:sp>
        <p:nvSpPr>
          <p:cNvPr id="64" name="object 64"/>
          <p:cNvSpPr txBox="1"/>
          <p:nvPr/>
        </p:nvSpPr>
        <p:spPr>
          <a:xfrm>
            <a:off x="7514418" y="3788425"/>
            <a:ext cx="3176531"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Observing &amp; measuring</a:t>
            </a:r>
            <a:endParaRPr>
              <a:latin typeface="Grammarsaurus" pitchFamily="2" charset="0"/>
              <a:cs typeface="Arial"/>
            </a:endParaRPr>
          </a:p>
        </p:txBody>
      </p:sp>
      <p:sp>
        <p:nvSpPr>
          <p:cNvPr id="65" name="object 65"/>
          <p:cNvSpPr txBox="1"/>
          <p:nvPr/>
        </p:nvSpPr>
        <p:spPr>
          <a:xfrm>
            <a:off x="7514418" y="4338452"/>
            <a:ext cx="2035830"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Recording data</a:t>
            </a:r>
            <a:endParaRPr>
              <a:latin typeface="Grammarsaurus" pitchFamily="2" charset="0"/>
              <a:cs typeface="Arial"/>
            </a:endParaRPr>
          </a:p>
        </p:txBody>
      </p:sp>
      <p:sp>
        <p:nvSpPr>
          <p:cNvPr id="66" name="object 66"/>
          <p:cNvSpPr txBox="1"/>
          <p:nvPr/>
        </p:nvSpPr>
        <p:spPr>
          <a:xfrm>
            <a:off x="7511763" y="4717312"/>
            <a:ext cx="4021636" cy="602728"/>
          </a:xfrm>
          <a:prstGeom prst="rect">
            <a:avLst/>
          </a:prstGeom>
        </p:spPr>
        <p:txBody>
          <a:bodyPr vert="horz" wrap="square" lIns="0" tIns="61594" rIns="0" bIns="0" rtlCol="0">
            <a:spAutoFit/>
          </a:bodyPr>
          <a:lstStyle/>
          <a:p>
            <a:pPr marL="12700" marR="5080">
              <a:lnSpc>
                <a:spcPts val="2110"/>
              </a:lnSpc>
              <a:spcBef>
                <a:spcPts val="484"/>
              </a:spcBef>
            </a:pPr>
            <a:r>
              <a:rPr b="1" dirty="0">
                <a:solidFill>
                  <a:srgbClr val="A3A3A3"/>
                </a:solidFill>
                <a:latin typeface="Grammarsaurus" pitchFamily="2" charset="0"/>
                <a:cs typeface="Arial"/>
              </a:rPr>
              <a:t>Interpreting &amp; communicating </a:t>
            </a:r>
            <a:br>
              <a:rPr lang="en-US" b="1" dirty="0">
                <a:solidFill>
                  <a:srgbClr val="A3A3A3"/>
                </a:solidFill>
                <a:latin typeface="Grammarsaurus" pitchFamily="2" charset="0"/>
                <a:cs typeface="Arial"/>
              </a:rPr>
            </a:br>
            <a:r>
              <a:rPr b="1" dirty="0">
                <a:solidFill>
                  <a:srgbClr val="A3A3A3"/>
                </a:solidFill>
                <a:latin typeface="Grammarsaurus" pitchFamily="2" charset="0"/>
                <a:cs typeface="Arial"/>
              </a:rPr>
              <a:t>results</a:t>
            </a:r>
            <a:endParaRPr dirty="0">
              <a:latin typeface="Grammarsaurus" pitchFamily="2" charset="0"/>
              <a:cs typeface="Arial"/>
            </a:endParaRPr>
          </a:p>
        </p:txBody>
      </p:sp>
      <p:grpSp>
        <p:nvGrpSpPr>
          <p:cNvPr id="67" name="object 67"/>
          <p:cNvGrpSpPr/>
          <p:nvPr/>
        </p:nvGrpSpPr>
        <p:grpSpPr>
          <a:xfrm>
            <a:off x="34702" y="761978"/>
            <a:ext cx="10885805" cy="5726430"/>
            <a:chOff x="34702" y="761978"/>
            <a:chExt cx="10885805" cy="5726430"/>
          </a:xfrm>
        </p:grpSpPr>
        <p:sp>
          <p:nvSpPr>
            <p:cNvPr id="68" name="object 68"/>
            <p:cNvSpPr/>
            <p:nvPr/>
          </p:nvSpPr>
          <p:spPr>
            <a:xfrm>
              <a:off x="6912135" y="5379206"/>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69" name="object 69"/>
            <p:cNvSpPr/>
            <p:nvPr/>
          </p:nvSpPr>
          <p:spPr>
            <a:xfrm>
              <a:off x="6899670" y="5366762"/>
              <a:ext cx="504190" cy="454025"/>
            </a:xfrm>
            <a:custGeom>
              <a:avLst/>
              <a:gdLst/>
              <a:ahLst/>
              <a:cxnLst/>
              <a:rect l="l" t="t" r="r" b="b"/>
              <a:pathLst>
                <a:path w="504190" h="454025">
                  <a:moveTo>
                    <a:pt x="345055" y="0"/>
                  </a:moveTo>
                  <a:lnTo>
                    <a:pt x="158848" y="0"/>
                  </a:lnTo>
                  <a:lnTo>
                    <a:pt x="141695" y="2276"/>
                  </a:lnTo>
                  <a:lnTo>
                    <a:pt x="101901" y="32880"/>
                  </a:lnTo>
                  <a:lnTo>
                    <a:pt x="8810" y="194132"/>
                  </a:lnTo>
                  <a:lnTo>
                    <a:pt x="0" y="227012"/>
                  </a:lnTo>
                  <a:lnTo>
                    <a:pt x="2202" y="243895"/>
                  </a:lnTo>
                  <a:lnTo>
                    <a:pt x="101901" y="421144"/>
                  </a:lnTo>
                  <a:lnTo>
                    <a:pt x="141695" y="451748"/>
                  </a:lnTo>
                  <a:lnTo>
                    <a:pt x="158848" y="454025"/>
                  </a:lnTo>
                  <a:lnTo>
                    <a:pt x="345055" y="454025"/>
                  </a:lnTo>
                  <a:lnTo>
                    <a:pt x="362213" y="451748"/>
                  </a:lnTo>
                  <a:lnTo>
                    <a:pt x="377934" y="445214"/>
                  </a:lnTo>
                  <a:lnTo>
                    <a:pt x="391452" y="434865"/>
                  </a:lnTo>
                  <a:lnTo>
                    <a:pt x="395860" y="429133"/>
                  </a:lnTo>
                  <a:lnTo>
                    <a:pt x="158848" y="429133"/>
                  </a:lnTo>
                  <a:lnTo>
                    <a:pt x="148203" y="427711"/>
                  </a:lnTo>
                  <a:lnTo>
                    <a:pt x="30362" y="247446"/>
                  </a:lnTo>
                  <a:lnTo>
                    <a:pt x="24905" y="227012"/>
                  </a:lnTo>
                  <a:lnTo>
                    <a:pt x="26269" y="216505"/>
                  </a:lnTo>
                  <a:lnTo>
                    <a:pt x="123466" y="45326"/>
                  </a:lnTo>
                  <a:lnTo>
                    <a:pt x="158848" y="24892"/>
                  </a:lnTo>
                  <a:lnTo>
                    <a:pt x="395860" y="24892"/>
                  </a:lnTo>
                  <a:lnTo>
                    <a:pt x="391452" y="19159"/>
                  </a:lnTo>
                  <a:lnTo>
                    <a:pt x="377934" y="8810"/>
                  </a:lnTo>
                  <a:lnTo>
                    <a:pt x="362213" y="2276"/>
                  </a:lnTo>
                  <a:lnTo>
                    <a:pt x="345055" y="0"/>
                  </a:lnTo>
                  <a:close/>
                </a:path>
                <a:path w="504190" h="454025">
                  <a:moveTo>
                    <a:pt x="395860" y="24892"/>
                  </a:moveTo>
                  <a:lnTo>
                    <a:pt x="345055" y="24892"/>
                  </a:lnTo>
                  <a:lnTo>
                    <a:pt x="355702" y="26311"/>
                  </a:lnTo>
                  <a:lnTo>
                    <a:pt x="365480" y="30379"/>
                  </a:lnTo>
                  <a:lnTo>
                    <a:pt x="473541" y="206578"/>
                  </a:lnTo>
                  <a:lnTo>
                    <a:pt x="478998" y="227012"/>
                  </a:lnTo>
                  <a:lnTo>
                    <a:pt x="477635" y="237512"/>
                  </a:lnTo>
                  <a:lnTo>
                    <a:pt x="380438" y="408698"/>
                  </a:lnTo>
                  <a:lnTo>
                    <a:pt x="345055" y="429133"/>
                  </a:lnTo>
                  <a:lnTo>
                    <a:pt x="395860" y="429133"/>
                  </a:lnTo>
                  <a:lnTo>
                    <a:pt x="402002" y="421144"/>
                  </a:lnTo>
                  <a:lnTo>
                    <a:pt x="495106" y="259892"/>
                  </a:lnTo>
                  <a:lnTo>
                    <a:pt x="501707" y="243895"/>
                  </a:lnTo>
                  <a:lnTo>
                    <a:pt x="503907" y="227012"/>
                  </a:lnTo>
                  <a:lnTo>
                    <a:pt x="501707" y="210129"/>
                  </a:lnTo>
                  <a:lnTo>
                    <a:pt x="495106" y="194132"/>
                  </a:lnTo>
                  <a:lnTo>
                    <a:pt x="402002" y="32880"/>
                  </a:lnTo>
                  <a:lnTo>
                    <a:pt x="395860" y="24892"/>
                  </a:lnTo>
                  <a:close/>
                </a:path>
              </a:pathLst>
            </a:custGeom>
            <a:solidFill>
              <a:srgbClr val="A3A3A3"/>
            </a:solidFill>
          </p:spPr>
          <p:txBody>
            <a:bodyPr wrap="square" lIns="0" tIns="0" rIns="0" bIns="0" rtlCol="0"/>
            <a:lstStyle/>
            <a:p>
              <a:endParaRPr sz="1600">
                <a:latin typeface="Grammarsaurus" pitchFamily="2" charset="0"/>
              </a:endParaRPr>
            </a:p>
          </p:txBody>
        </p:sp>
        <p:pic>
          <p:nvPicPr>
            <p:cNvPr id="70" name="object 70"/>
            <p:cNvPicPr/>
            <p:nvPr/>
          </p:nvPicPr>
          <p:blipFill>
            <a:blip r:embed="rId14" cstate="print"/>
            <a:stretch>
              <a:fillRect/>
            </a:stretch>
          </p:blipFill>
          <p:spPr>
            <a:xfrm>
              <a:off x="7070084" y="5533588"/>
              <a:ext cx="161658" cy="165788"/>
            </a:xfrm>
            <a:prstGeom prst="rect">
              <a:avLst/>
            </a:prstGeom>
          </p:spPr>
        </p:pic>
        <p:sp>
          <p:nvSpPr>
            <p:cNvPr id="71" name="object 71"/>
            <p:cNvSpPr/>
            <p:nvPr/>
          </p:nvSpPr>
          <p:spPr>
            <a:xfrm>
              <a:off x="7031608" y="5424817"/>
              <a:ext cx="238760" cy="321310"/>
            </a:xfrm>
            <a:custGeom>
              <a:avLst/>
              <a:gdLst/>
              <a:ahLst/>
              <a:cxnLst/>
              <a:rect l="l" t="t" r="r" b="b"/>
              <a:pathLst>
                <a:path w="238759" h="321310">
                  <a:moveTo>
                    <a:pt x="150228" y="191668"/>
                  </a:moveTo>
                  <a:lnTo>
                    <a:pt x="129514" y="162687"/>
                  </a:lnTo>
                  <a:lnTo>
                    <a:pt x="129514" y="185953"/>
                  </a:lnTo>
                  <a:lnTo>
                    <a:pt x="129514" y="197383"/>
                  </a:lnTo>
                  <a:lnTo>
                    <a:pt x="124866" y="202031"/>
                  </a:lnTo>
                  <a:lnTo>
                    <a:pt x="113436" y="202031"/>
                  </a:lnTo>
                  <a:lnTo>
                    <a:pt x="108788" y="197383"/>
                  </a:lnTo>
                  <a:lnTo>
                    <a:pt x="108788" y="185953"/>
                  </a:lnTo>
                  <a:lnTo>
                    <a:pt x="113436" y="181305"/>
                  </a:lnTo>
                  <a:lnTo>
                    <a:pt x="124866" y="181305"/>
                  </a:lnTo>
                  <a:lnTo>
                    <a:pt x="129514" y="185953"/>
                  </a:lnTo>
                  <a:lnTo>
                    <a:pt x="129514" y="162687"/>
                  </a:lnTo>
                  <a:lnTo>
                    <a:pt x="90512" y="179578"/>
                  </a:lnTo>
                  <a:lnTo>
                    <a:pt x="88074" y="191668"/>
                  </a:lnTo>
                  <a:lnTo>
                    <a:pt x="90512" y="203758"/>
                  </a:lnTo>
                  <a:lnTo>
                    <a:pt x="97180" y="213639"/>
                  </a:lnTo>
                  <a:lnTo>
                    <a:pt x="107061" y="220306"/>
                  </a:lnTo>
                  <a:lnTo>
                    <a:pt x="119151" y="222758"/>
                  </a:lnTo>
                  <a:lnTo>
                    <a:pt x="131241" y="220306"/>
                  </a:lnTo>
                  <a:lnTo>
                    <a:pt x="141122" y="213639"/>
                  </a:lnTo>
                  <a:lnTo>
                    <a:pt x="147777" y="203758"/>
                  </a:lnTo>
                  <a:lnTo>
                    <a:pt x="148132" y="202031"/>
                  </a:lnTo>
                  <a:lnTo>
                    <a:pt x="150228" y="191668"/>
                  </a:lnTo>
                  <a:close/>
                </a:path>
                <a:path w="238759" h="321310">
                  <a:moveTo>
                    <a:pt x="238302" y="77698"/>
                  </a:moveTo>
                  <a:lnTo>
                    <a:pt x="235445" y="63601"/>
                  </a:lnTo>
                  <a:lnTo>
                    <a:pt x="234480" y="62166"/>
                  </a:lnTo>
                  <a:lnTo>
                    <a:pt x="227660" y="52070"/>
                  </a:lnTo>
                  <a:lnTo>
                    <a:pt x="217576" y="45275"/>
                  </a:lnTo>
                  <a:lnTo>
                    <a:pt x="217576" y="69138"/>
                  </a:lnTo>
                  <a:lnTo>
                    <a:pt x="217576" y="293484"/>
                  </a:lnTo>
                  <a:lnTo>
                    <a:pt x="210604" y="300456"/>
                  </a:lnTo>
                  <a:lnTo>
                    <a:pt x="27698" y="300456"/>
                  </a:lnTo>
                  <a:lnTo>
                    <a:pt x="20726" y="293484"/>
                  </a:lnTo>
                  <a:lnTo>
                    <a:pt x="20726" y="69138"/>
                  </a:lnTo>
                  <a:lnTo>
                    <a:pt x="27698" y="62166"/>
                  </a:lnTo>
                  <a:lnTo>
                    <a:pt x="46621" y="62166"/>
                  </a:lnTo>
                  <a:lnTo>
                    <a:pt x="46621" y="72872"/>
                  </a:lnTo>
                  <a:lnTo>
                    <a:pt x="48780" y="78079"/>
                  </a:lnTo>
                  <a:lnTo>
                    <a:pt x="56616" y="85902"/>
                  </a:lnTo>
                  <a:lnTo>
                    <a:pt x="61810" y="88061"/>
                  </a:lnTo>
                  <a:lnTo>
                    <a:pt x="176491" y="88061"/>
                  </a:lnTo>
                  <a:lnTo>
                    <a:pt x="181686" y="85902"/>
                  </a:lnTo>
                  <a:lnTo>
                    <a:pt x="189522" y="78079"/>
                  </a:lnTo>
                  <a:lnTo>
                    <a:pt x="191681" y="72872"/>
                  </a:lnTo>
                  <a:lnTo>
                    <a:pt x="191681" y="67335"/>
                  </a:lnTo>
                  <a:lnTo>
                    <a:pt x="191681" y="62166"/>
                  </a:lnTo>
                  <a:lnTo>
                    <a:pt x="210604" y="62166"/>
                  </a:lnTo>
                  <a:lnTo>
                    <a:pt x="217576" y="69138"/>
                  </a:lnTo>
                  <a:lnTo>
                    <a:pt x="217576" y="45275"/>
                  </a:lnTo>
                  <a:lnTo>
                    <a:pt x="216128" y="44297"/>
                  </a:lnTo>
                  <a:lnTo>
                    <a:pt x="202031" y="41440"/>
                  </a:lnTo>
                  <a:lnTo>
                    <a:pt x="191681" y="41440"/>
                  </a:lnTo>
                  <a:lnTo>
                    <a:pt x="191681" y="35902"/>
                  </a:lnTo>
                  <a:lnTo>
                    <a:pt x="189522" y="30708"/>
                  </a:lnTo>
                  <a:lnTo>
                    <a:pt x="181686" y="22872"/>
                  </a:lnTo>
                  <a:lnTo>
                    <a:pt x="176491" y="20726"/>
                  </a:lnTo>
                  <a:lnTo>
                    <a:pt x="170954" y="20726"/>
                  </a:lnTo>
                  <a:lnTo>
                    <a:pt x="170954" y="41440"/>
                  </a:lnTo>
                  <a:lnTo>
                    <a:pt x="170954" y="67335"/>
                  </a:lnTo>
                  <a:lnTo>
                    <a:pt x="67348" y="67335"/>
                  </a:lnTo>
                  <a:lnTo>
                    <a:pt x="67348" y="62166"/>
                  </a:lnTo>
                  <a:lnTo>
                    <a:pt x="67348" y="41440"/>
                  </a:lnTo>
                  <a:lnTo>
                    <a:pt x="98691" y="41440"/>
                  </a:lnTo>
                  <a:lnTo>
                    <a:pt x="102933" y="37973"/>
                  </a:lnTo>
                  <a:lnTo>
                    <a:pt x="105384" y="25946"/>
                  </a:lnTo>
                  <a:lnTo>
                    <a:pt x="111785" y="20726"/>
                  </a:lnTo>
                  <a:lnTo>
                    <a:pt x="126517" y="20726"/>
                  </a:lnTo>
                  <a:lnTo>
                    <a:pt x="132918" y="25946"/>
                  </a:lnTo>
                  <a:lnTo>
                    <a:pt x="135369" y="37973"/>
                  </a:lnTo>
                  <a:lnTo>
                    <a:pt x="139611" y="41440"/>
                  </a:lnTo>
                  <a:lnTo>
                    <a:pt x="170954" y="41440"/>
                  </a:lnTo>
                  <a:lnTo>
                    <a:pt x="170954" y="20726"/>
                  </a:lnTo>
                  <a:lnTo>
                    <a:pt x="151917" y="20726"/>
                  </a:lnTo>
                  <a:lnTo>
                    <a:pt x="146304" y="12255"/>
                  </a:lnTo>
                  <a:lnTo>
                    <a:pt x="138633" y="5715"/>
                  </a:lnTo>
                  <a:lnTo>
                    <a:pt x="129425" y="1498"/>
                  </a:lnTo>
                  <a:lnTo>
                    <a:pt x="119151" y="0"/>
                  </a:lnTo>
                  <a:lnTo>
                    <a:pt x="108877" y="1498"/>
                  </a:lnTo>
                  <a:lnTo>
                    <a:pt x="99656" y="5715"/>
                  </a:lnTo>
                  <a:lnTo>
                    <a:pt x="91998" y="12255"/>
                  </a:lnTo>
                  <a:lnTo>
                    <a:pt x="86398" y="20726"/>
                  </a:lnTo>
                  <a:lnTo>
                    <a:pt x="61810" y="20726"/>
                  </a:lnTo>
                  <a:lnTo>
                    <a:pt x="56616" y="22872"/>
                  </a:lnTo>
                  <a:lnTo>
                    <a:pt x="48780" y="30708"/>
                  </a:lnTo>
                  <a:lnTo>
                    <a:pt x="46621" y="35902"/>
                  </a:lnTo>
                  <a:lnTo>
                    <a:pt x="46621" y="41440"/>
                  </a:lnTo>
                  <a:lnTo>
                    <a:pt x="36271" y="41440"/>
                  </a:lnTo>
                  <a:lnTo>
                    <a:pt x="22174" y="44297"/>
                  </a:lnTo>
                  <a:lnTo>
                    <a:pt x="10642" y="52070"/>
                  </a:lnTo>
                  <a:lnTo>
                    <a:pt x="2857" y="63601"/>
                  </a:lnTo>
                  <a:lnTo>
                    <a:pt x="0" y="77698"/>
                  </a:lnTo>
                  <a:lnTo>
                    <a:pt x="0" y="284911"/>
                  </a:lnTo>
                  <a:lnTo>
                    <a:pt x="2857" y="299008"/>
                  </a:lnTo>
                  <a:lnTo>
                    <a:pt x="10642" y="310540"/>
                  </a:lnTo>
                  <a:lnTo>
                    <a:pt x="22174" y="318312"/>
                  </a:lnTo>
                  <a:lnTo>
                    <a:pt x="36271" y="321170"/>
                  </a:lnTo>
                  <a:lnTo>
                    <a:pt x="202031" y="321170"/>
                  </a:lnTo>
                  <a:lnTo>
                    <a:pt x="216128" y="318312"/>
                  </a:lnTo>
                  <a:lnTo>
                    <a:pt x="227660" y="310540"/>
                  </a:lnTo>
                  <a:lnTo>
                    <a:pt x="234467" y="300456"/>
                  </a:lnTo>
                  <a:lnTo>
                    <a:pt x="235445" y="299008"/>
                  </a:lnTo>
                  <a:lnTo>
                    <a:pt x="238302" y="284911"/>
                  </a:lnTo>
                  <a:lnTo>
                    <a:pt x="238302" y="77698"/>
                  </a:lnTo>
                  <a:close/>
                </a:path>
              </a:pathLst>
            </a:custGeom>
            <a:solidFill>
              <a:srgbClr val="A3A3A3"/>
            </a:solidFill>
          </p:spPr>
          <p:txBody>
            <a:bodyPr wrap="square" lIns="0" tIns="0" rIns="0" bIns="0" rtlCol="0"/>
            <a:lstStyle/>
            <a:p>
              <a:endParaRPr sz="1600">
                <a:latin typeface="Grammarsaurus" pitchFamily="2" charset="0"/>
              </a:endParaRPr>
            </a:p>
          </p:txBody>
        </p:sp>
        <p:sp>
          <p:nvSpPr>
            <p:cNvPr id="72" name="object 72"/>
            <p:cNvSpPr/>
            <p:nvPr/>
          </p:nvSpPr>
          <p:spPr>
            <a:xfrm>
              <a:off x="2467391" y="2656578"/>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3" name="object 73"/>
            <p:cNvSpPr/>
            <p:nvPr/>
          </p:nvSpPr>
          <p:spPr>
            <a:xfrm>
              <a:off x="6904281" y="2571390"/>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4" name="object 74"/>
            <p:cNvSpPr/>
            <p:nvPr/>
          </p:nvSpPr>
          <p:spPr>
            <a:xfrm>
              <a:off x="6904281" y="3119215"/>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5" name="object 75"/>
            <p:cNvSpPr/>
            <p:nvPr/>
          </p:nvSpPr>
          <p:spPr>
            <a:xfrm>
              <a:off x="6904281" y="3668969"/>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6" name="object 76"/>
            <p:cNvSpPr/>
            <p:nvPr/>
          </p:nvSpPr>
          <p:spPr>
            <a:xfrm>
              <a:off x="6904281" y="4218722"/>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7" name="object 77"/>
            <p:cNvSpPr/>
            <p:nvPr/>
          </p:nvSpPr>
          <p:spPr>
            <a:xfrm>
              <a:off x="6904281" y="4768476"/>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8" name="object 78"/>
            <p:cNvSpPr/>
            <p:nvPr/>
          </p:nvSpPr>
          <p:spPr>
            <a:xfrm>
              <a:off x="6904281" y="5318229"/>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79" name="object 79"/>
            <p:cNvSpPr/>
            <p:nvPr/>
          </p:nvSpPr>
          <p:spPr>
            <a:xfrm>
              <a:off x="2467391" y="3303472"/>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80" name="object 80"/>
            <p:cNvSpPr/>
            <p:nvPr/>
          </p:nvSpPr>
          <p:spPr>
            <a:xfrm>
              <a:off x="2467391" y="3943845"/>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81" name="object 81"/>
            <p:cNvSpPr/>
            <p:nvPr/>
          </p:nvSpPr>
          <p:spPr>
            <a:xfrm>
              <a:off x="2467391" y="4584219"/>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82" name="object 82"/>
            <p:cNvSpPr/>
            <p:nvPr/>
          </p:nvSpPr>
          <p:spPr>
            <a:xfrm>
              <a:off x="2467391" y="5224593"/>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83" name="object 83"/>
            <p:cNvSpPr/>
            <p:nvPr/>
          </p:nvSpPr>
          <p:spPr>
            <a:xfrm>
              <a:off x="4045481" y="2220735"/>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7" y="91110"/>
                  </a:lnTo>
                  <a:lnTo>
                    <a:pt x="29094" y="88977"/>
                  </a:lnTo>
                  <a:lnTo>
                    <a:pt x="18150"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4B6A8B"/>
            </a:solidFill>
          </p:spPr>
          <p:txBody>
            <a:bodyPr wrap="square" lIns="0" tIns="0" rIns="0" bIns="0" rtlCol="0"/>
            <a:lstStyle/>
            <a:p>
              <a:endParaRPr sz="1600">
                <a:latin typeface="Grammarsaurus" pitchFamily="2" charset="0"/>
              </a:endParaRPr>
            </a:p>
          </p:txBody>
        </p:sp>
        <p:sp>
          <p:nvSpPr>
            <p:cNvPr id="84" name="object 84"/>
            <p:cNvSpPr/>
            <p:nvPr/>
          </p:nvSpPr>
          <p:spPr>
            <a:xfrm>
              <a:off x="4045481" y="2220735"/>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50" y="91105"/>
                  </a:lnTo>
                  <a:lnTo>
                    <a:pt x="29094" y="88977"/>
                  </a:lnTo>
                  <a:lnTo>
                    <a:pt x="40037"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221F1E"/>
              </a:solidFill>
            </a:ln>
          </p:spPr>
          <p:txBody>
            <a:bodyPr wrap="square" lIns="0" tIns="0" rIns="0" bIns="0" rtlCol="0"/>
            <a:lstStyle/>
            <a:p>
              <a:endParaRPr sz="1600">
                <a:latin typeface="Grammarsaurus" pitchFamily="2" charset="0"/>
              </a:endParaRPr>
            </a:p>
          </p:txBody>
        </p:sp>
        <p:sp>
          <p:nvSpPr>
            <p:cNvPr id="85" name="object 85"/>
            <p:cNvSpPr/>
            <p:nvPr/>
          </p:nvSpPr>
          <p:spPr>
            <a:xfrm>
              <a:off x="9780617" y="2709125"/>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7" y="91110"/>
                  </a:lnTo>
                  <a:lnTo>
                    <a:pt x="29094" y="88977"/>
                  </a:lnTo>
                  <a:lnTo>
                    <a:pt x="18150"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28BCA7"/>
            </a:solidFill>
          </p:spPr>
          <p:txBody>
            <a:bodyPr wrap="square" lIns="0" tIns="0" rIns="0" bIns="0" rtlCol="0"/>
            <a:lstStyle/>
            <a:p>
              <a:endParaRPr sz="1600">
                <a:latin typeface="Grammarsaurus" pitchFamily="2" charset="0"/>
              </a:endParaRPr>
            </a:p>
          </p:txBody>
        </p:sp>
        <p:sp>
          <p:nvSpPr>
            <p:cNvPr id="86" name="object 86"/>
            <p:cNvSpPr/>
            <p:nvPr/>
          </p:nvSpPr>
          <p:spPr>
            <a:xfrm>
              <a:off x="9780617" y="2709125"/>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50" y="91105"/>
                  </a:lnTo>
                  <a:lnTo>
                    <a:pt x="29094" y="88977"/>
                  </a:lnTo>
                  <a:lnTo>
                    <a:pt x="40037"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221F1E"/>
              </a:solidFill>
            </a:ln>
          </p:spPr>
          <p:txBody>
            <a:bodyPr wrap="square" lIns="0" tIns="0" rIns="0" bIns="0" rtlCol="0"/>
            <a:lstStyle/>
            <a:p>
              <a:endParaRPr sz="1600">
                <a:latin typeface="Grammarsaurus" pitchFamily="2" charset="0"/>
              </a:endParaRPr>
            </a:p>
          </p:txBody>
        </p:sp>
        <p:sp>
          <p:nvSpPr>
            <p:cNvPr id="87" name="object 87"/>
            <p:cNvSpPr/>
            <p:nvPr/>
          </p:nvSpPr>
          <p:spPr>
            <a:xfrm>
              <a:off x="9341818" y="3273971"/>
              <a:ext cx="284480" cy="215900"/>
            </a:xfrm>
            <a:custGeom>
              <a:avLst/>
              <a:gdLst/>
              <a:ahLst/>
              <a:cxnLst/>
              <a:rect l="l" t="t" r="r" b="b"/>
              <a:pathLst>
                <a:path w="284479" h="215900">
                  <a:moveTo>
                    <a:pt x="255011" y="0"/>
                  </a:moveTo>
                  <a:lnTo>
                    <a:pt x="244065" y="2128"/>
                  </a:lnTo>
                  <a:lnTo>
                    <a:pt x="234445" y="8515"/>
                  </a:lnTo>
                  <a:lnTo>
                    <a:pt x="97551" y="145408"/>
                  </a:lnTo>
                  <a:lnTo>
                    <a:pt x="49660" y="97504"/>
                  </a:lnTo>
                  <a:lnTo>
                    <a:pt x="40035" y="91110"/>
                  </a:lnTo>
                  <a:lnTo>
                    <a:pt x="29092" y="88977"/>
                  </a:lnTo>
                  <a:lnTo>
                    <a:pt x="18149" y="91105"/>
                  </a:lnTo>
                  <a:lnTo>
                    <a:pt x="8524" y="97491"/>
                  </a:lnTo>
                  <a:lnTo>
                    <a:pt x="2131" y="107117"/>
                  </a:lnTo>
                  <a:lnTo>
                    <a:pt x="0" y="118063"/>
                  </a:lnTo>
                  <a:lnTo>
                    <a:pt x="2131" y="129007"/>
                  </a:lnTo>
                  <a:lnTo>
                    <a:pt x="8524" y="138626"/>
                  </a:lnTo>
                  <a:lnTo>
                    <a:pt x="82438" y="212566"/>
                  </a:lnTo>
                  <a:lnTo>
                    <a:pt x="89842" y="215626"/>
                  </a:lnTo>
                  <a:lnTo>
                    <a:pt x="97551" y="215626"/>
                  </a:lnTo>
                  <a:lnTo>
                    <a:pt x="105260" y="215626"/>
                  </a:lnTo>
                  <a:lnTo>
                    <a:pt x="112664" y="212566"/>
                  </a:lnTo>
                  <a:lnTo>
                    <a:pt x="275567" y="49650"/>
                  </a:lnTo>
                  <a:lnTo>
                    <a:pt x="281961" y="40031"/>
                  </a:lnTo>
                  <a:lnTo>
                    <a:pt x="284092" y="29087"/>
                  </a:lnTo>
                  <a:lnTo>
                    <a:pt x="281961" y="18141"/>
                  </a:lnTo>
                  <a:lnTo>
                    <a:pt x="275567" y="8515"/>
                  </a:lnTo>
                  <a:lnTo>
                    <a:pt x="265954" y="2128"/>
                  </a:lnTo>
                  <a:lnTo>
                    <a:pt x="255011" y="0"/>
                  </a:lnTo>
                  <a:close/>
                </a:path>
              </a:pathLst>
            </a:custGeom>
            <a:solidFill>
              <a:srgbClr val="AE4666"/>
            </a:solidFill>
          </p:spPr>
          <p:txBody>
            <a:bodyPr wrap="square" lIns="0" tIns="0" rIns="0" bIns="0" rtlCol="0"/>
            <a:lstStyle/>
            <a:p>
              <a:endParaRPr sz="1600">
                <a:latin typeface="Grammarsaurus" pitchFamily="2" charset="0"/>
              </a:endParaRPr>
            </a:p>
          </p:txBody>
        </p:sp>
        <p:sp>
          <p:nvSpPr>
            <p:cNvPr id="88" name="object 88"/>
            <p:cNvSpPr/>
            <p:nvPr/>
          </p:nvSpPr>
          <p:spPr>
            <a:xfrm>
              <a:off x="9341818" y="3273971"/>
              <a:ext cx="284480" cy="215900"/>
            </a:xfrm>
            <a:custGeom>
              <a:avLst/>
              <a:gdLst/>
              <a:ahLst/>
              <a:cxnLst/>
              <a:rect l="l" t="t" r="r" b="b"/>
              <a:pathLst>
                <a:path w="284479" h="215900">
                  <a:moveTo>
                    <a:pt x="97551" y="215626"/>
                  </a:moveTo>
                  <a:lnTo>
                    <a:pt x="89842" y="215626"/>
                  </a:lnTo>
                  <a:lnTo>
                    <a:pt x="82438" y="212566"/>
                  </a:lnTo>
                  <a:lnTo>
                    <a:pt x="76977" y="207105"/>
                  </a:lnTo>
                  <a:lnTo>
                    <a:pt x="8524" y="138626"/>
                  </a:lnTo>
                  <a:lnTo>
                    <a:pt x="2131" y="129007"/>
                  </a:lnTo>
                  <a:lnTo>
                    <a:pt x="0" y="118063"/>
                  </a:lnTo>
                  <a:lnTo>
                    <a:pt x="2131" y="107117"/>
                  </a:lnTo>
                  <a:lnTo>
                    <a:pt x="8524" y="97491"/>
                  </a:lnTo>
                  <a:lnTo>
                    <a:pt x="18149" y="91105"/>
                  </a:lnTo>
                  <a:lnTo>
                    <a:pt x="29092" y="88977"/>
                  </a:lnTo>
                  <a:lnTo>
                    <a:pt x="40035" y="91110"/>
                  </a:lnTo>
                  <a:lnTo>
                    <a:pt x="49660" y="97504"/>
                  </a:lnTo>
                  <a:lnTo>
                    <a:pt x="97551" y="145408"/>
                  </a:lnTo>
                  <a:lnTo>
                    <a:pt x="234445" y="8515"/>
                  </a:lnTo>
                  <a:lnTo>
                    <a:pt x="244065" y="2128"/>
                  </a:lnTo>
                  <a:lnTo>
                    <a:pt x="255011" y="0"/>
                  </a:lnTo>
                  <a:lnTo>
                    <a:pt x="265954" y="2128"/>
                  </a:lnTo>
                  <a:lnTo>
                    <a:pt x="275567" y="8515"/>
                  </a:lnTo>
                  <a:lnTo>
                    <a:pt x="281961" y="18141"/>
                  </a:lnTo>
                  <a:lnTo>
                    <a:pt x="284092" y="29087"/>
                  </a:lnTo>
                  <a:lnTo>
                    <a:pt x="281961" y="40031"/>
                  </a:lnTo>
                  <a:lnTo>
                    <a:pt x="275567" y="49650"/>
                  </a:lnTo>
                  <a:lnTo>
                    <a:pt x="118113" y="207105"/>
                  </a:lnTo>
                  <a:lnTo>
                    <a:pt x="112664" y="212566"/>
                  </a:lnTo>
                  <a:lnTo>
                    <a:pt x="105260" y="215626"/>
                  </a:lnTo>
                  <a:lnTo>
                    <a:pt x="97551" y="215626"/>
                  </a:lnTo>
                  <a:close/>
                </a:path>
              </a:pathLst>
            </a:custGeom>
            <a:ln w="6349">
              <a:solidFill>
                <a:srgbClr val="221F1E"/>
              </a:solidFill>
            </a:ln>
          </p:spPr>
          <p:txBody>
            <a:bodyPr wrap="square" lIns="0" tIns="0" rIns="0" bIns="0" rtlCol="0"/>
            <a:lstStyle/>
            <a:p>
              <a:endParaRPr sz="1600">
                <a:latin typeface="Grammarsaurus" pitchFamily="2" charset="0"/>
              </a:endParaRPr>
            </a:p>
          </p:txBody>
        </p:sp>
        <p:pic>
          <p:nvPicPr>
            <p:cNvPr id="89" name="object 89"/>
            <p:cNvPicPr/>
            <p:nvPr/>
          </p:nvPicPr>
          <p:blipFill>
            <a:blip r:embed="rId15" cstate="print"/>
            <a:stretch>
              <a:fillRect/>
            </a:stretch>
          </p:blipFill>
          <p:spPr>
            <a:xfrm>
              <a:off x="34702" y="761978"/>
              <a:ext cx="3052186" cy="5726429"/>
            </a:xfrm>
            <a:prstGeom prst="rect">
              <a:avLst/>
            </a:prstGeom>
          </p:spPr>
        </p:pic>
        <p:sp>
          <p:nvSpPr>
            <p:cNvPr id="90" name="object 90"/>
            <p:cNvSpPr/>
            <p:nvPr/>
          </p:nvSpPr>
          <p:spPr>
            <a:xfrm>
              <a:off x="541888" y="4100827"/>
              <a:ext cx="1270635" cy="236220"/>
            </a:xfrm>
            <a:custGeom>
              <a:avLst/>
              <a:gdLst/>
              <a:ahLst/>
              <a:cxnLst/>
              <a:rect l="l" t="t" r="r" b="b"/>
              <a:pathLst>
                <a:path w="1270635" h="236220">
                  <a:moveTo>
                    <a:pt x="1236764" y="0"/>
                  </a:moveTo>
                  <a:lnTo>
                    <a:pt x="33566" y="0"/>
                  </a:lnTo>
                  <a:lnTo>
                    <a:pt x="20531" y="2647"/>
                  </a:lnTo>
                  <a:lnTo>
                    <a:pt x="9858" y="9858"/>
                  </a:lnTo>
                  <a:lnTo>
                    <a:pt x="2647" y="20531"/>
                  </a:lnTo>
                  <a:lnTo>
                    <a:pt x="0" y="33566"/>
                  </a:lnTo>
                  <a:lnTo>
                    <a:pt x="0" y="202222"/>
                  </a:lnTo>
                  <a:lnTo>
                    <a:pt x="2649" y="215257"/>
                  </a:lnTo>
                  <a:lnTo>
                    <a:pt x="9863" y="225929"/>
                  </a:lnTo>
                  <a:lnTo>
                    <a:pt x="20536" y="233140"/>
                  </a:lnTo>
                  <a:lnTo>
                    <a:pt x="33566" y="235788"/>
                  </a:lnTo>
                  <a:lnTo>
                    <a:pt x="1236764" y="235788"/>
                  </a:lnTo>
                  <a:lnTo>
                    <a:pt x="1249791" y="233140"/>
                  </a:lnTo>
                  <a:lnTo>
                    <a:pt x="1260460" y="225931"/>
                  </a:lnTo>
                  <a:lnTo>
                    <a:pt x="1267669" y="215262"/>
                  </a:lnTo>
                  <a:lnTo>
                    <a:pt x="1270317" y="202234"/>
                  </a:lnTo>
                  <a:lnTo>
                    <a:pt x="1270317" y="33566"/>
                  </a:lnTo>
                  <a:lnTo>
                    <a:pt x="1267669" y="20531"/>
                  </a:lnTo>
                  <a:lnTo>
                    <a:pt x="1260460" y="9858"/>
                  </a:lnTo>
                  <a:lnTo>
                    <a:pt x="1249791" y="2647"/>
                  </a:lnTo>
                  <a:lnTo>
                    <a:pt x="1236764"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91" name="object 91"/>
            <p:cNvSpPr/>
            <p:nvPr/>
          </p:nvSpPr>
          <p:spPr>
            <a:xfrm>
              <a:off x="541897" y="4100828"/>
              <a:ext cx="1270635" cy="236220"/>
            </a:xfrm>
            <a:custGeom>
              <a:avLst/>
              <a:gdLst/>
              <a:ahLst/>
              <a:cxnLst/>
              <a:rect l="l" t="t" r="r" b="b"/>
              <a:pathLst>
                <a:path w="1270635" h="236220">
                  <a:moveTo>
                    <a:pt x="1236751" y="0"/>
                  </a:moveTo>
                  <a:lnTo>
                    <a:pt x="33553" y="0"/>
                  </a:lnTo>
                  <a:lnTo>
                    <a:pt x="20525" y="2647"/>
                  </a:lnTo>
                  <a:lnTo>
                    <a:pt x="9856" y="9858"/>
                  </a:lnTo>
                  <a:lnTo>
                    <a:pt x="2647" y="20531"/>
                  </a:lnTo>
                  <a:lnTo>
                    <a:pt x="0" y="33566"/>
                  </a:lnTo>
                  <a:lnTo>
                    <a:pt x="2" y="202234"/>
                  </a:lnTo>
                  <a:lnTo>
                    <a:pt x="2651" y="215262"/>
                  </a:lnTo>
                  <a:lnTo>
                    <a:pt x="9859" y="225931"/>
                  </a:lnTo>
                  <a:lnTo>
                    <a:pt x="20526" y="233140"/>
                  </a:lnTo>
                  <a:lnTo>
                    <a:pt x="33553" y="235788"/>
                  </a:lnTo>
                  <a:lnTo>
                    <a:pt x="1236751" y="235788"/>
                  </a:lnTo>
                  <a:lnTo>
                    <a:pt x="1249786" y="233140"/>
                  </a:lnTo>
                  <a:lnTo>
                    <a:pt x="1260231" y="226085"/>
                  </a:lnTo>
                  <a:lnTo>
                    <a:pt x="33553" y="226085"/>
                  </a:lnTo>
                  <a:lnTo>
                    <a:pt x="24282" y="224207"/>
                  </a:lnTo>
                  <a:lnTo>
                    <a:pt x="16701" y="219089"/>
                  </a:lnTo>
                  <a:lnTo>
                    <a:pt x="11584" y="211506"/>
                  </a:lnTo>
                  <a:lnTo>
                    <a:pt x="9705" y="202234"/>
                  </a:lnTo>
                  <a:lnTo>
                    <a:pt x="9702" y="33566"/>
                  </a:lnTo>
                  <a:lnTo>
                    <a:pt x="11581" y="24286"/>
                  </a:lnTo>
                  <a:lnTo>
                    <a:pt x="16698" y="16700"/>
                  </a:lnTo>
                  <a:lnTo>
                    <a:pt x="24281" y="11581"/>
                  </a:lnTo>
                  <a:lnTo>
                    <a:pt x="33553" y="9702"/>
                  </a:lnTo>
                  <a:lnTo>
                    <a:pt x="1260228" y="9702"/>
                  </a:lnTo>
                  <a:lnTo>
                    <a:pt x="1249786" y="2647"/>
                  </a:lnTo>
                  <a:lnTo>
                    <a:pt x="1236751" y="0"/>
                  </a:lnTo>
                  <a:close/>
                </a:path>
                <a:path w="1270635" h="236220">
                  <a:moveTo>
                    <a:pt x="1260228" y="9702"/>
                  </a:moveTo>
                  <a:lnTo>
                    <a:pt x="1236751" y="9702"/>
                  </a:lnTo>
                  <a:lnTo>
                    <a:pt x="1246028" y="11581"/>
                  </a:lnTo>
                  <a:lnTo>
                    <a:pt x="1253610" y="16700"/>
                  </a:lnTo>
                  <a:lnTo>
                    <a:pt x="1258725" y="24286"/>
                  </a:lnTo>
                  <a:lnTo>
                    <a:pt x="1260602" y="33566"/>
                  </a:lnTo>
                  <a:lnTo>
                    <a:pt x="1260602" y="202234"/>
                  </a:lnTo>
                  <a:lnTo>
                    <a:pt x="1258725" y="211506"/>
                  </a:lnTo>
                  <a:lnTo>
                    <a:pt x="1253610" y="219089"/>
                  </a:lnTo>
                  <a:lnTo>
                    <a:pt x="1246028" y="224207"/>
                  </a:lnTo>
                  <a:lnTo>
                    <a:pt x="1236751" y="226085"/>
                  </a:lnTo>
                  <a:lnTo>
                    <a:pt x="1260231" y="226085"/>
                  </a:lnTo>
                  <a:lnTo>
                    <a:pt x="1260459" y="225931"/>
                  </a:lnTo>
                  <a:lnTo>
                    <a:pt x="1267669" y="215262"/>
                  </a:lnTo>
                  <a:lnTo>
                    <a:pt x="1270317" y="202234"/>
                  </a:lnTo>
                  <a:lnTo>
                    <a:pt x="1270317" y="33566"/>
                  </a:lnTo>
                  <a:lnTo>
                    <a:pt x="1267669" y="20531"/>
                  </a:lnTo>
                  <a:lnTo>
                    <a:pt x="1260459" y="9858"/>
                  </a:lnTo>
                  <a:lnTo>
                    <a:pt x="1260228" y="9702"/>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92" name="object 92"/>
          <p:cNvSpPr txBox="1"/>
          <p:nvPr/>
        </p:nvSpPr>
        <p:spPr>
          <a:xfrm>
            <a:off x="7514417" y="5432624"/>
            <a:ext cx="1429477"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3A3A3"/>
                </a:solidFill>
                <a:latin typeface="Grammarsaurus" pitchFamily="2" charset="0"/>
                <a:cs typeface="Arial"/>
              </a:rPr>
              <a:t>Evaluating</a:t>
            </a:r>
            <a:endParaRPr>
              <a:latin typeface="Grammarsaurus" pitchFamily="2" charset="0"/>
              <a:cs typeface="Arial"/>
            </a:endParaRPr>
          </a:p>
        </p:txBody>
      </p:sp>
      <p:sp>
        <p:nvSpPr>
          <p:cNvPr id="93" name="object 93"/>
          <p:cNvSpPr txBox="1"/>
          <p:nvPr/>
        </p:nvSpPr>
        <p:spPr>
          <a:xfrm>
            <a:off x="533400" y="4139628"/>
            <a:ext cx="1295400" cy="135935"/>
          </a:xfrm>
          <a:prstGeom prst="rect">
            <a:avLst/>
          </a:prstGeom>
        </p:spPr>
        <p:txBody>
          <a:bodyPr vert="horz" wrap="square" lIns="0" tIns="12700" rIns="0" bIns="0" rtlCol="0">
            <a:spAutoFit/>
          </a:bodyPr>
          <a:lstStyle/>
          <a:p>
            <a:pPr marL="12700" algn="ctr">
              <a:lnSpc>
                <a:spcPct val="100000"/>
              </a:lnSpc>
              <a:spcBef>
                <a:spcPts val="100"/>
              </a:spcBef>
            </a:pPr>
            <a:r>
              <a:rPr sz="800" dirty="0">
                <a:solidFill>
                  <a:srgbClr val="1D242C"/>
                </a:solidFill>
                <a:latin typeface="Grammarsaurus" pitchFamily="2" charset="0"/>
                <a:cs typeface="Arial MT"/>
              </a:rPr>
              <a:t>Dr Barbara McClintock</a:t>
            </a:r>
            <a:endParaRPr sz="800" dirty="0">
              <a:latin typeface="Grammarsaurus" pitchFamily="2" charset="0"/>
              <a:cs typeface="Arial MT"/>
            </a:endParaRPr>
          </a:p>
        </p:txBody>
      </p:sp>
      <p:grpSp>
        <p:nvGrpSpPr>
          <p:cNvPr id="94" name="object 94"/>
          <p:cNvGrpSpPr/>
          <p:nvPr/>
        </p:nvGrpSpPr>
        <p:grpSpPr>
          <a:xfrm>
            <a:off x="2464737" y="2062527"/>
            <a:ext cx="4936490" cy="1553845"/>
            <a:chOff x="2464737" y="2062527"/>
            <a:chExt cx="4936490" cy="1553845"/>
          </a:xfrm>
        </p:grpSpPr>
        <p:sp>
          <p:nvSpPr>
            <p:cNvPr id="95" name="object 95"/>
            <p:cNvSpPr/>
            <p:nvPr/>
          </p:nvSpPr>
          <p:spPr>
            <a:xfrm>
              <a:off x="2464737" y="2062527"/>
              <a:ext cx="590550" cy="532130"/>
            </a:xfrm>
            <a:custGeom>
              <a:avLst/>
              <a:gdLst/>
              <a:ahLst/>
              <a:cxnLst/>
              <a:rect l="l" t="t" r="r" b="b"/>
              <a:pathLst>
                <a:path w="590550" h="532130">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4B6A8B"/>
            </a:solidFill>
          </p:spPr>
          <p:txBody>
            <a:bodyPr wrap="square" lIns="0" tIns="0" rIns="0" bIns="0" rtlCol="0"/>
            <a:lstStyle/>
            <a:p>
              <a:endParaRPr sz="1600">
                <a:latin typeface="Grammarsaurus" pitchFamily="2" charset="0"/>
              </a:endParaRPr>
            </a:p>
          </p:txBody>
        </p:sp>
        <p:sp>
          <p:nvSpPr>
            <p:cNvPr id="96" name="object 96"/>
            <p:cNvSpPr/>
            <p:nvPr/>
          </p:nvSpPr>
          <p:spPr>
            <a:xfrm>
              <a:off x="2585199" y="2153754"/>
              <a:ext cx="4803775" cy="900430"/>
            </a:xfrm>
            <a:custGeom>
              <a:avLst/>
              <a:gdLst/>
              <a:ahLst/>
              <a:cxnLst/>
              <a:rect l="l" t="t" r="r" b="b"/>
              <a:pathLst>
                <a:path w="4803775" h="900430">
                  <a:moveTo>
                    <a:pt x="349592" y="125260"/>
                  </a:moveTo>
                  <a:lnTo>
                    <a:pt x="344995" y="120675"/>
                  </a:lnTo>
                  <a:lnTo>
                    <a:pt x="335305" y="120675"/>
                  </a:lnTo>
                  <a:lnTo>
                    <a:pt x="327418" y="100977"/>
                  </a:lnTo>
                  <a:lnTo>
                    <a:pt x="327418" y="141160"/>
                  </a:lnTo>
                  <a:lnTo>
                    <a:pt x="322770" y="150545"/>
                  </a:lnTo>
                  <a:lnTo>
                    <a:pt x="315468" y="157949"/>
                  </a:lnTo>
                  <a:lnTo>
                    <a:pt x="306171" y="162814"/>
                  </a:lnTo>
                  <a:lnTo>
                    <a:pt x="295465" y="164553"/>
                  </a:lnTo>
                  <a:lnTo>
                    <a:pt x="273519" y="164553"/>
                  </a:lnTo>
                  <a:lnTo>
                    <a:pt x="262801" y="162814"/>
                  </a:lnTo>
                  <a:lnTo>
                    <a:pt x="253504" y="157949"/>
                  </a:lnTo>
                  <a:lnTo>
                    <a:pt x="246214" y="150545"/>
                  </a:lnTo>
                  <a:lnTo>
                    <a:pt x="241477" y="141160"/>
                  </a:lnTo>
                  <a:lnTo>
                    <a:pt x="327418" y="141160"/>
                  </a:lnTo>
                  <a:lnTo>
                    <a:pt x="327418" y="100977"/>
                  </a:lnTo>
                  <a:lnTo>
                    <a:pt x="313245" y="65557"/>
                  </a:lnTo>
                  <a:lnTo>
                    <a:pt x="313245" y="120675"/>
                  </a:lnTo>
                  <a:lnTo>
                    <a:pt x="255739" y="120675"/>
                  </a:lnTo>
                  <a:lnTo>
                    <a:pt x="284378" y="49085"/>
                  </a:lnTo>
                  <a:lnTo>
                    <a:pt x="284492" y="48793"/>
                  </a:lnTo>
                  <a:lnTo>
                    <a:pt x="313245" y="120675"/>
                  </a:lnTo>
                  <a:lnTo>
                    <a:pt x="313245" y="65557"/>
                  </a:lnTo>
                  <a:lnTo>
                    <a:pt x="306654" y="49085"/>
                  </a:lnTo>
                  <a:lnTo>
                    <a:pt x="306539" y="48793"/>
                  </a:lnTo>
                  <a:lnTo>
                    <a:pt x="302869" y="39598"/>
                  </a:lnTo>
                  <a:lnTo>
                    <a:pt x="292442" y="13525"/>
                  </a:lnTo>
                  <a:lnTo>
                    <a:pt x="288683" y="10972"/>
                  </a:lnTo>
                  <a:lnTo>
                    <a:pt x="283171" y="10972"/>
                  </a:lnTo>
                  <a:lnTo>
                    <a:pt x="281876" y="11226"/>
                  </a:lnTo>
                  <a:lnTo>
                    <a:pt x="209880" y="40017"/>
                  </a:lnTo>
                  <a:lnTo>
                    <a:pt x="204927" y="34264"/>
                  </a:lnTo>
                  <a:lnTo>
                    <a:pt x="199047" y="29438"/>
                  </a:lnTo>
                  <a:lnTo>
                    <a:pt x="197446" y="28549"/>
                  </a:lnTo>
                  <a:lnTo>
                    <a:pt x="197446" y="65100"/>
                  </a:lnTo>
                  <a:lnTo>
                    <a:pt x="195668" y="73914"/>
                  </a:lnTo>
                  <a:lnTo>
                    <a:pt x="190804" y="81114"/>
                  </a:lnTo>
                  <a:lnTo>
                    <a:pt x="183603" y="85979"/>
                  </a:lnTo>
                  <a:lnTo>
                    <a:pt x="174790" y="87757"/>
                  </a:lnTo>
                  <a:lnTo>
                    <a:pt x="165976" y="85979"/>
                  </a:lnTo>
                  <a:lnTo>
                    <a:pt x="158775" y="81114"/>
                  </a:lnTo>
                  <a:lnTo>
                    <a:pt x="153911" y="73914"/>
                  </a:lnTo>
                  <a:lnTo>
                    <a:pt x="152133" y="65100"/>
                  </a:lnTo>
                  <a:lnTo>
                    <a:pt x="153911" y="56286"/>
                  </a:lnTo>
                  <a:lnTo>
                    <a:pt x="158775" y="49085"/>
                  </a:lnTo>
                  <a:lnTo>
                    <a:pt x="165976" y="44221"/>
                  </a:lnTo>
                  <a:lnTo>
                    <a:pt x="174790" y="42430"/>
                  </a:lnTo>
                  <a:lnTo>
                    <a:pt x="183603" y="44221"/>
                  </a:lnTo>
                  <a:lnTo>
                    <a:pt x="190804" y="49085"/>
                  </a:lnTo>
                  <a:lnTo>
                    <a:pt x="195668" y="56286"/>
                  </a:lnTo>
                  <a:lnTo>
                    <a:pt x="197446" y="65100"/>
                  </a:lnTo>
                  <a:lnTo>
                    <a:pt x="197446" y="28549"/>
                  </a:lnTo>
                  <a:lnTo>
                    <a:pt x="192366" y="25704"/>
                  </a:lnTo>
                  <a:lnTo>
                    <a:pt x="185039" y="23177"/>
                  </a:lnTo>
                  <a:lnTo>
                    <a:pt x="185039" y="4584"/>
                  </a:lnTo>
                  <a:lnTo>
                    <a:pt x="180454" y="0"/>
                  </a:lnTo>
                  <a:lnTo>
                    <a:pt x="169138" y="0"/>
                  </a:lnTo>
                  <a:lnTo>
                    <a:pt x="164553" y="4584"/>
                  </a:lnTo>
                  <a:lnTo>
                    <a:pt x="164553" y="23177"/>
                  </a:lnTo>
                  <a:lnTo>
                    <a:pt x="151447" y="28829"/>
                  </a:lnTo>
                  <a:lnTo>
                    <a:pt x="141008" y="38277"/>
                  </a:lnTo>
                  <a:lnTo>
                    <a:pt x="134124" y="50647"/>
                  </a:lnTo>
                  <a:lnTo>
                    <a:pt x="131635" y="65100"/>
                  </a:lnTo>
                  <a:lnTo>
                    <a:pt x="131635" y="67144"/>
                  </a:lnTo>
                  <a:lnTo>
                    <a:pt x="131800" y="69176"/>
                  </a:lnTo>
                  <a:lnTo>
                    <a:pt x="132080" y="71158"/>
                  </a:lnTo>
                  <a:lnTo>
                    <a:pt x="58737" y="100495"/>
                  </a:lnTo>
                  <a:lnTo>
                    <a:pt x="56642" y="102514"/>
                  </a:lnTo>
                  <a:lnTo>
                    <a:pt x="14274" y="208432"/>
                  </a:lnTo>
                  <a:lnTo>
                    <a:pt x="4584" y="208432"/>
                  </a:lnTo>
                  <a:lnTo>
                    <a:pt x="0" y="213017"/>
                  </a:lnTo>
                  <a:lnTo>
                    <a:pt x="0" y="218681"/>
                  </a:lnTo>
                  <a:lnTo>
                    <a:pt x="4254" y="239737"/>
                  </a:lnTo>
                  <a:lnTo>
                    <a:pt x="15862" y="256933"/>
                  </a:lnTo>
                  <a:lnTo>
                    <a:pt x="33070" y="268541"/>
                  </a:lnTo>
                  <a:lnTo>
                    <a:pt x="54114" y="272796"/>
                  </a:lnTo>
                  <a:lnTo>
                    <a:pt x="76060" y="272796"/>
                  </a:lnTo>
                  <a:lnTo>
                    <a:pt x="97104" y="268541"/>
                  </a:lnTo>
                  <a:lnTo>
                    <a:pt x="114312" y="256933"/>
                  </a:lnTo>
                  <a:lnTo>
                    <a:pt x="117424" y="252310"/>
                  </a:lnTo>
                  <a:lnTo>
                    <a:pt x="125920" y="239737"/>
                  </a:lnTo>
                  <a:lnTo>
                    <a:pt x="128104" y="228917"/>
                  </a:lnTo>
                  <a:lnTo>
                    <a:pt x="130187" y="218681"/>
                  </a:lnTo>
                  <a:lnTo>
                    <a:pt x="130187" y="213017"/>
                  </a:lnTo>
                  <a:lnTo>
                    <a:pt x="125603" y="208432"/>
                  </a:lnTo>
                  <a:lnTo>
                    <a:pt x="115900" y="208432"/>
                  </a:lnTo>
                  <a:lnTo>
                    <a:pt x="108013" y="188722"/>
                  </a:lnTo>
                  <a:lnTo>
                    <a:pt x="108013" y="228917"/>
                  </a:lnTo>
                  <a:lnTo>
                    <a:pt x="103365" y="238302"/>
                  </a:lnTo>
                  <a:lnTo>
                    <a:pt x="96062" y="245706"/>
                  </a:lnTo>
                  <a:lnTo>
                    <a:pt x="86766" y="250571"/>
                  </a:lnTo>
                  <a:lnTo>
                    <a:pt x="76060" y="252310"/>
                  </a:lnTo>
                  <a:lnTo>
                    <a:pt x="54114" y="252310"/>
                  </a:lnTo>
                  <a:lnTo>
                    <a:pt x="43408" y="250571"/>
                  </a:lnTo>
                  <a:lnTo>
                    <a:pt x="34112" y="245706"/>
                  </a:lnTo>
                  <a:lnTo>
                    <a:pt x="26809" y="238302"/>
                  </a:lnTo>
                  <a:lnTo>
                    <a:pt x="22085" y="228917"/>
                  </a:lnTo>
                  <a:lnTo>
                    <a:pt x="108013" y="228917"/>
                  </a:lnTo>
                  <a:lnTo>
                    <a:pt x="108013" y="188722"/>
                  </a:lnTo>
                  <a:lnTo>
                    <a:pt x="93853" y="153314"/>
                  </a:lnTo>
                  <a:lnTo>
                    <a:pt x="93853" y="208432"/>
                  </a:lnTo>
                  <a:lnTo>
                    <a:pt x="36334" y="208432"/>
                  </a:lnTo>
                  <a:lnTo>
                    <a:pt x="65087" y="136550"/>
                  </a:lnTo>
                  <a:lnTo>
                    <a:pt x="93853" y="208432"/>
                  </a:lnTo>
                  <a:lnTo>
                    <a:pt x="93853" y="153314"/>
                  </a:lnTo>
                  <a:lnTo>
                    <a:pt x="87147" y="136550"/>
                  </a:lnTo>
                  <a:lnTo>
                    <a:pt x="78409" y="114681"/>
                  </a:lnTo>
                  <a:lnTo>
                    <a:pt x="139700" y="90170"/>
                  </a:lnTo>
                  <a:lnTo>
                    <a:pt x="144653" y="95935"/>
                  </a:lnTo>
                  <a:lnTo>
                    <a:pt x="150533" y="100761"/>
                  </a:lnTo>
                  <a:lnTo>
                    <a:pt x="157200" y="104495"/>
                  </a:lnTo>
                  <a:lnTo>
                    <a:pt x="164553" y="107010"/>
                  </a:lnTo>
                  <a:lnTo>
                    <a:pt x="164553" y="285229"/>
                  </a:lnTo>
                  <a:lnTo>
                    <a:pt x="152857" y="285229"/>
                  </a:lnTo>
                  <a:lnTo>
                    <a:pt x="131800" y="289496"/>
                  </a:lnTo>
                  <a:lnTo>
                    <a:pt x="114592" y="301104"/>
                  </a:lnTo>
                  <a:lnTo>
                    <a:pt x="102984" y="318300"/>
                  </a:lnTo>
                  <a:lnTo>
                    <a:pt x="98729" y="339344"/>
                  </a:lnTo>
                  <a:lnTo>
                    <a:pt x="98729" y="345008"/>
                  </a:lnTo>
                  <a:lnTo>
                    <a:pt x="103314" y="349592"/>
                  </a:lnTo>
                  <a:lnTo>
                    <a:pt x="246265" y="349592"/>
                  </a:lnTo>
                  <a:lnTo>
                    <a:pt x="250863" y="345008"/>
                  </a:lnTo>
                  <a:lnTo>
                    <a:pt x="250863" y="339344"/>
                  </a:lnTo>
                  <a:lnTo>
                    <a:pt x="248780" y="329107"/>
                  </a:lnTo>
                  <a:lnTo>
                    <a:pt x="246595" y="318300"/>
                  </a:lnTo>
                  <a:lnTo>
                    <a:pt x="238099" y="305714"/>
                  </a:lnTo>
                  <a:lnTo>
                    <a:pt x="234988" y="301104"/>
                  </a:lnTo>
                  <a:lnTo>
                    <a:pt x="228777" y="296926"/>
                  </a:lnTo>
                  <a:lnTo>
                    <a:pt x="228777" y="329107"/>
                  </a:lnTo>
                  <a:lnTo>
                    <a:pt x="120802" y="329107"/>
                  </a:lnTo>
                  <a:lnTo>
                    <a:pt x="152857" y="305714"/>
                  </a:lnTo>
                  <a:lnTo>
                    <a:pt x="196735" y="305714"/>
                  </a:lnTo>
                  <a:lnTo>
                    <a:pt x="228777" y="329107"/>
                  </a:lnTo>
                  <a:lnTo>
                    <a:pt x="228777" y="296926"/>
                  </a:lnTo>
                  <a:lnTo>
                    <a:pt x="217779" y="289496"/>
                  </a:lnTo>
                  <a:lnTo>
                    <a:pt x="196735" y="285229"/>
                  </a:lnTo>
                  <a:lnTo>
                    <a:pt x="185039" y="285229"/>
                  </a:lnTo>
                  <a:lnTo>
                    <a:pt x="185039" y="107010"/>
                  </a:lnTo>
                  <a:lnTo>
                    <a:pt x="215442" y="79552"/>
                  </a:lnTo>
                  <a:lnTo>
                    <a:pt x="217944" y="65100"/>
                  </a:lnTo>
                  <a:lnTo>
                    <a:pt x="217944" y="63042"/>
                  </a:lnTo>
                  <a:lnTo>
                    <a:pt x="217792" y="61010"/>
                  </a:lnTo>
                  <a:lnTo>
                    <a:pt x="217512" y="59029"/>
                  </a:lnTo>
                  <a:lnTo>
                    <a:pt x="259029" y="42430"/>
                  </a:lnTo>
                  <a:lnTo>
                    <a:pt x="265061" y="40017"/>
                  </a:lnTo>
                  <a:lnTo>
                    <a:pt x="266115" y="39598"/>
                  </a:lnTo>
                  <a:lnTo>
                    <a:pt x="233680" y="120675"/>
                  </a:lnTo>
                  <a:lnTo>
                    <a:pt x="223989" y="120675"/>
                  </a:lnTo>
                  <a:lnTo>
                    <a:pt x="219405" y="125260"/>
                  </a:lnTo>
                  <a:lnTo>
                    <a:pt x="219405" y="130911"/>
                  </a:lnTo>
                  <a:lnTo>
                    <a:pt x="223659" y="151968"/>
                  </a:lnTo>
                  <a:lnTo>
                    <a:pt x="235267" y="169176"/>
                  </a:lnTo>
                  <a:lnTo>
                    <a:pt x="252463" y="180784"/>
                  </a:lnTo>
                  <a:lnTo>
                    <a:pt x="273519" y="185039"/>
                  </a:lnTo>
                  <a:lnTo>
                    <a:pt x="295465" y="185039"/>
                  </a:lnTo>
                  <a:lnTo>
                    <a:pt x="316509" y="180784"/>
                  </a:lnTo>
                  <a:lnTo>
                    <a:pt x="333717" y="169176"/>
                  </a:lnTo>
                  <a:lnTo>
                    <a:pt x="336829" y="164553"/>
                  </a:lnTo>
                  <a:lnTo>
                    <a:pt x="345325" y="151968"/>
                  </a:lnTo>
                  <a:lnTo>
                    <a:pt x="347510" y="141160"/>
                  </a:lnTo>
                  <a:lnTo>
                    <a:pt x="349592" y="130911"/>
                  </a:lnTo>
                  <a:lnTo>
                    <a:pt x="349592" y="125260"/>
                  </a:lnTo>
                  <a:close/>
                </a:path>
                <a:path w="4803775" h="900430">
                  <a:moveTo>
                    <a:pt x="4803254" y="685546"/>
                  </a:moveTo>
                  <a:lnTo>
                    <a:pt x="4703026" y="497636"/>
                  </a:lnTo>
                  <a:lnTo>
                    <a:pt x="4670755" y="472821"/>
                  </a:lnTo>
                  <a:lnTo>
                    <a:pt x="4656861" y="470979"/>
                  </a:lnTo>
                  <a:lnTo>
                    <a:pt x="4470654" y="470979"/>
                  </a:lnTo>
                  <a:lnTo>
                    <a:pt x="4433049" y="486524"/>
                  </a:lnTo>
                  <a:lnTo>
                    <a:pt x="4331386" y="658888"/>
                  </a:lnTo>
                  <a:lnTo>
                    <a:pt x="4324274" y="685546"/>
                  </a:lnTo>
                  <a:lnTo>
                    <a:pt x="4326052" y="699236"/>
                  </a:lnTo>
                  <a:lnTo>
                    <a:pt x="4424489" y="873455"/>
                  </a:lnTo>
                  <a:lnTo>
                    <a:pt x="4456773" y="898258"/>
                  </a:lnTo>
                  <a:lnTo>
                    <a:pt x="4470654" y="900112"/>
                  </a:lnTo>
                  <a:lnTo>
                    <a:pt x="4656861" y="900112"/>
                  </a:lnTo>
                  <a:lnTo>
                    <a:pt x="4694479" y="884555"/>
                  </a:lnTo>
                  <a:lnTo>
                    <a:pt x="4796129" y="712203"/>
                  </a:lnTo>
                  <a:lnTo>
                    <a:pt x="4803254" y="685546"/>
                  </a:lnTo>
                  <a:close/>
                </a:path>
              </a:pathLst>
            </a:custGeom>
            <a:solidFill>
              <a:srgbClr val="FFFFFF"/>
            </a:solidFill>
          </p:spPr>
          <p:txBody>
            <a:bodyPr wrap="square" lIns="0" tIns="0" rIns="0" bIns="0" rtlCol="0"/>
            <a:lstStyle/>
            <a:p>
              <a:endParaRPr sz="1600">
                <a:latin typeface="Grammarsaurus" pitchFamily="2" charset="0"/>
              </a:endParaRPr>
            </a:p>
          </p:txBody>
        </p:sp>
        <p:sp>
          <p:nvSpPr>
            <p:cNvPr id="97" name="object 97"/>
            <p:cNvSpPr/>
            <p:nvPr/>
          </p:nvSpPr>
          <p:spPr>
            <a:xfrm>
              <a:off x="6897001" y="2612288"/>
              <a:ext cx="504190" cy="454025"/>
            </a:xfrm>
            <a:custGeom>
              <a:avLst/>
              <a:gdLst/>
              <a:ahLst/>
              <a:cxnLst/>
              <a:rect l="l" t="t" r="r" b="b"/>
              <a:pathLst>
                <a:path w="504190" h="454025">
                  <a:moveTo>
                    <a:pt x="420928" y="224294"/>
                  </a:moveTo>
                  <a:lnTo>
                    <a:pt x="419989" y="219633"/>
                  </a:lnTo>
                  <a:lnTo>
                    <a:pt x="419900" y="219189"/>
                  </a:lnTo>
                  <a:lnTo>
                    <a:pt x="419404" y="216738"/>
                  </a:lnTo>
                  <a:lnTo>
                    <a:pt x="404609" y="203923"/>
                  </a:lnTo>
                  <a:lnTo>
                    <a:pt x="404609" y="221500"/>
                  </a:lnTo>
                  <a:lnTo>
                    <a:pt x="404609" y="227101"/>
                  </a:lnTo>
                  <a:lnTo>
                    <a:pt x="402323" y="229374"/>
                  </a:lnTo>
                  <a:lnTo>
                    <a:pt x="396697" y="229374"/>
                  </a:lnTo>
                  <a:lnTo>
                    <a:pt x="394423" y="227101"/>
                  </a:lnTo>
                  <a:lnTo>
                    <a:pt x="394411" y="221500"/>
                  </a:lnTo>
                  <a:lnTo>
                    <a:pt x="396697" y="219189"/>
                  </a:lnTo>
                  <a:lnTo>
                    <a:pt x="402323" y="219189"/>
                  </a:lnTo>
                  <a:lnTo>
                    <a:pt x="404609" y="221500"/>
                  </a:lnTo>
                  <a:lnTo>
                    <a:pt x="404609" y="203923"/>
                  </a:lnTo>
                  <a:lnTo>
                    <a:pt x="403148" y="203619"/>
                  </a:lnTo>
                  <a:lnTo>
                    <a:pt x="399503" y="202882"/>
                  </a:lnTo>
                  <a:lnTo>
                    <a:pt x="397573" y="202882"/>
                  </a:lnTo>
                  <a:lnTo>
                    <a:pt x="395693" y="203136"/>
                  </a:lnTo>
                  <a:lnTo>
                    <a:pt x="393915" y="203619"/>
                  </a:lnTo>
                  <a:lnTo>
                    <a:pt x="378764" y="181800"/>
                  </a:lnTo>
                  <a:lnTo>
                    <a:pt x="360514" y="155536"/>
                  </a:lnTo>
                  <a:lnTo>
                    <a:pt x="360692" y="155536"/>
                  </a:lnTo>
                  <a:lnTo>
                    <a:pt x="357276" y="154127"/>
                  </a:lnTo>
                  <a:lnTo>
                    <a:pt x="351015" y="155219"/>
                  </a:lnTo>
                  <a:lnTo>
                    <a:pt x="348488" y="157530"/>
                  </a:lnTo>
                  <a:lnTo>
                    <a:pt x="334721" y="208876"/>
                  </a:lnTo>
                  <a:lnTo>
                    <a:pt x="328523" y="187731"/>
                  </a:lnTo>
                  <a:lnTo>
                    <a:pt x="325361" y="185356"/>
                  </a:lnTo>
                  <a:lnTo>
                    <a:pt x="301345" y="185356"/>
                  </a:lnTo>
                  <a:lnTo>
                    <a:pt x="294284" y="160159"/>
                  </a:lnTo>
                  <a:lnTo>
                    <a:pt x="294182" y="159816"/>
                  </a:lnTo>
                  <a:lnTo>
                    <a:pt x="284924" y="146494"/>
                  </a:lnTo>
                  <a:lnTo>
                    <a:pt x="284924" y="185356"/>
                  </a:lnTo>
                  <a:lnTo>
                    <a:pt x="275221" y="185356"/>
                  </a:lnTo>
                  <a:lnTo>
                    <a:pt x="269887" y="169113"/>
                  </a:lnTo>
                  <a:lnTo>
                    <a:pt x="260794" y="156845"/>
                  </a:lnTo>
                  <a:lnTo>
                    <a:pt x="259829" y="155536"/>
                  </a:lnTo>
                  <a:lnTo>
                    <a:pt x="258635" y="154698"/>
                  </a:lnTo>
                  <a:lnTo>
                    <a:pt x="258635" y="185356"/>
                  </a:lnTo>
                  <a:lnTo>
                    <a:pt x="218313" y="185356"/>
                  </a:lnTo>
                  <a:lnTo>
                    <a:pt x="214655" y="189001"/>
                  </a:lnTo>
                  <a:lnTo>
                    <a:pt x="214655" y="198005"/>
                  </a:lnTo>
                  <a:lnTo>
                    <a:pt x="218313" y="201663"/>
                  </a:lnTo>
                  <a:lnTo>
                    <a:pt x="258635" y="201663"/>
                  </a:lnTo>
                  <a:lnTo>
                    <a:pt x="253288" y="214020"/>
                  </a:lnTo>
                  <a:lnTo>
                    <a:pt x="244106" y="223418"/>
                  </a:lnTo>
                  <a:lnTo>
                    <a:pt x="232168" y="229031"/>
                  </a:lnTo>
                  <a:lnTo>
                    <a:pt x="218541" y="229984"/>
                  </a:lnTo>
                  <a:lnTo>
                    <a:pt x="204698" y="225463"/>
                  </a:lnTo>
                  <a:lnTo>
                    <a:pt x="194005" y="216268"/>
                  </a:lnTo>
                  <a:lnTo>
                    <a:pt x="187540" y="203758"/>
                  </a:lnTo>
                  <a:lnTo>
                    <a:pt x="186321" y="189217"/>
                  </a:lnTo>
                  <a:lnTo>
                    <a:pt x="190360" y="176276"/>
                  </a:lnTo>
                  <a:lnTo>
                    <a:pt x="198501" y="166001"/>
                  </a:lnTo>
                  <a:lnTo>
                    <a:pt x="209664" y="159219"/>
                  </a:lnTo>
                  <a:lnTo>
                    <a:pt x="222389" y="156845"/>
                  </a:lnTo>
                  <a:lnTo>
                    <a:pt x="225653" y="156845"/>
                  </a:lnTo>
                  <a:lnTo>
                    <a:pt x="258635" y="185356"/>
                  </a:lnTo>
                  <a:lnTo>
                    <a:pt x="258635" y="154698"/>
                  </a:lnTo>
                  <a:lnTo>
                    <a:pt x="245910" y="145745"/>
                  </a:lnTo>
                  <a:lnTo>
                    <a:pt x="228993" y="140817"/>
                  </a:lnTo>
                  <a:lnTo>
                    <a:pt x="208026" y="142570"/>
                  </a:lnTo>
                  <a:lnTo>
                    <a:pt x="189941" y="151904"/>
                  </a:lnTo>
                  <a:lnTo>
                    <a:pt x="176669" y="167335"/>
                  </a:lnTo>
                  <a:lnTo>
                    <a:pt x="170116" y="187325"/>
                  </a:lnTo>
                  <a:lnTo>
                    <a:pt x="171869" y="208305"/>
                  </a:lnTo>
                  <a:lnTo>
                    <a:pt x="181216" y="226377"/>
                  </a:lnTo>
                  <a:lnTo>
                    <a:pt x="196646" y="239649"/>
                  </a:lnTo>
                  <a:lnTo>
                    <a:pt x="216649" y="246202"/>
                  </a:lnTo>
                  <a:lnTo>
                    <a:pt x="219722" y="246557"/>
                  </a:lnTo>
                  <a:lnTo>
                    <a:pt x="222859" y="246557"/>
                  </a:lnTo>
                  <a:lnTo>
                    <a:pt x="241388" y="243192"/>
                  </a:lnTo>
                  <a:lnTo>
                    <a:pt x="257225" y="233845"/>
                  </a:lnTo>
                  <a:lnTo>
                    <a:pt x="260413" y="229984"/>
                  </a:lnTo>
                  <a:lnTo>
                    <a:pt x="268986" y="219633"/>
                  </a:lnTo>
                  <a:lnTo>
                    <a:pt x="275221" y="201663"/>
                  </a:lnTo>
                  <a:lnTo>
                    <a:pt x="284911" y="201663"/>
                  </a:lnTo>
                  <a:lnTo>
                    <a:pt x="282778" y="210985"/>
                  </a:lnTo>
                  <a:lnTo>
                    <a:pt x="282155" y="213588"/>
                  </a:lnTo>
                  <a:lnTo>
                    <a:pt x="277380" y="224294"/>
                  </a:lnTo>
                  <a:lnTo>
                    <a:pt x="277317" y="224447"/>
                  </a:lnTo>
                  <a:lnTo>
                    <a:pt x="239903" y="253809"/>
                  </a:lnTo>
                  <a:lnTo>
                    <a:pt x="227914" y="255955"/>
                  </a:lnTo>
                  <a:lnTo>
                    <a:pt x="215531" y="255714"/>
                  </a:lnTo>
                  <a:lnTo>
                    <a:pt x="191909" y="247992"/>
                  </a:lnTo>
                  <a:lnTo>
                    <a:pt x="186283" y="243154"/>
                  </a:lnTo>
                  <a:lnTo>
                    <a:pt x="186283" y="263474"/>
                  </a:lnTo>
                  <a:lnTo>
                    <a:pt x="176999" y="279552"/>
                  </a:lnTo>
                  <a:lnTo>
                    <a:pt x="172796" y="277126"/>
                  </a:lnTo>
                  <a:lnTo>
                    <a:pt x="172796" y="295948"/>
                  </a:lnTo>
                  <a:lnTo>
                    <a:pt x="138239" y="355828"/>
                  </a:lnTo>
                  <a:lnTo>
                    <a:pt x="124536" y="347903"/>
                  </a:lnTo>
                  <a:lnTo>
                    <a:pt x="159092" y="288036"/>
                  </a:lnTo>
                  <a:lnTo>
                    <a:pt x="172796" y="295948"/>
                  </a:lnTo>
                  <a:lnTo>
                    <a:pt x="172796" y="277126"/>
                  </a:lnTo>
                  <a:lnTo>
                    <a:pt x="181965" y="261048"/>
                  </a:lnTo>
                  <a:lnTo>
                    <a:pt x="183375" y="261899"/>
                  </a:lnTo>
                  <a:lnTo>
                    <a:pt x="184823" y="262712"/>
                  </a:lnTo>
                  <a:lnTo>
                    <a:pt x="186283" y="263474"/>
                  </a:lnTo>
                  <a:lnTo>
                    <a:pt x="186283" y="243154"/>
                  </a:lnTo>
                  <a:lnTo>
                    <a:pt x="173697" y="232321"/>
                  </a:lnTo>
                  <a:lnTo>
                    <a:pt x="162661" y="210985"/>
                  </a:lnTo>
                  <a:lnTo>
                    <a:pt x="160845" y="189217"/>
                  </a:lnTo>
                  <a:lnTo>
                    <a:pt x="160718" y="187731"/>
                  </a:lnTo>
                  <a:lnTo>
                    <a:pt x="160693" y="187325"/>
                  </a:lnTo>
                  <a:lnTo>
                    <a:pt x="181356" y="146596"/>
                  </a:lnTo>
                  <a:lnTo>
                    <a:pt x="222783" y="130860"/>
                  </a:lnTo>
                  <a:lnTo>
                    <a:pt x="225196" y="130860"/>
                  </a:lnTo>
                  <a:lnTo>
                    <a:pt x="267042" y="149186"/>
                  </a:lnTo>
                  <a:lnTo>
                    <a:pt x="284924" y="185356"/>
                  </a:lnTo>
                  <a:lnTo>
                    <a:pt x="284924" y="146494"/>
                  </a:lnTo>
                  <a:lnTo>
                    <a:pt x="279285" y="138379"/>
                  </a:lnTo>
                  <a:lnTo>
                    <a:pt x="269024" y="130860"/>
                  </a:lnTo>
                  <a:lnTo>
                    <a:pt x="258076" y="122847"/>
                  </a:lnTo>
                  <a:lnTo>
                    <a:pt x="232003" y="115074"/>
                  </a:lnTo>
                  <a:lnTo>
                    <a:pt x="200799" y="117678"/>
                  </a:lnTo>
                  <a:lnTo>
                    <a:pt x="173901" y="131584"/>
                  </a:lnTo>
                  <a:lnTo>
                    <a:pt x="154152" y="154546"/>
                  </a:lnTo>
                  <a:lnTo>
                    <a:pt x="144386" y="184302"/>
                  </a:lnTo>
                  <a:lnTo>
                    <a:pt x="144449" y="201663"/>
                  </a:lnTo>
                  <a:lnTo>
                    <a:pt x="144564" y="203758"/>
                  </a:lnTo>
                  <a:lnTo>
                    <a:pt x="148882" y="221170"/>
                  </a:lnTo>
                  <a:lnTo>
                    <a:pt x="157175" y="237299"/>
                  </a:lnTo>
                  <a:lnTo>
                    <a:pt x="168859" y="251091"/>
                  </a:lnTo>
                  <a:lnTo>
                    <a:pt x="157734" y="270357"/>
                  </a:lnTo>
                  <a:lnTo>
                    <a:pt x="153403" y="270357"/>
                  </a:lnTo>
                  <a:lnTo>
                    <a:pt x="149186" y="272592"/>
                  </a:lnTo>
                  <a:lnTo>
                    <a:pt x="106845" y="345922"/>
                  </a:lnTo>
                  <a:lnTo>
                    <a:pt x="106400" y="349300"/>
                  </a:lnTo>
                  <a:lnTo>
                    <a:pt x="108165" y="355828"/>
                  </a:lnTo>
                  <a:lnTo>
                    <a:pt x="110210" y="358482"/>
                  </a:lnTo>
                  <a:lnTo>
                    <a:pt x="135267" y="372960"/>
                  </a:lnTo>
                  <a:lnTo>
                    <a:pt x="137414" y="373532"/>
                  </a:lnTo>
                  <a:lnTo>
                    <a:pt x="140665" y="373532"/>
                  </a:lnTo>
                  <a:lnTo>
                    <a:pt x="190754" y="297484"/>
                  </a:lnTo>
                  <a:lnTo>
                    <a:pt x="190957" y="293573"/>
                  </a:lnTo>
                  <a:lnTo>
                    <a:pt x="189687" y="290182"/>
                  </a:lnTo>
                  <a:lnTo>
                    <a:pt x="190931" y="288036"/>
                  </a:lnTo>
                  <a:lnTo>
                    <a:pt x="195834" y="279552"/>
                  </a:lnTo>
                  <a:lnTo>
                    <a:pt x="201599" y="269557"/>
                  </a:lnTo>
                  <a:lnTo>
                    <a:pt x="205486" y="270637"/>
                  </a:lnTo>
                  <a:lnTo>
                    <a:pt x="209499" y="271437"/>
                  </a:lnTo>
                  <a:lnTo>
                    <a:pt x="216738" y="272275"/>
                  </a:lnTo>
                  <a:lnTo>
                    <a:pt x="219824" y="272453"/>
                  </a:lnTo>
                  <a:lnTo>
                    <a:pt x="222872" y="272453"/>
                  </a:lnTo>
                  <a:lnTo>
                    <a:pt x="238429" y="269557"/>
                  </a:lnTo>
                  <a:lnTo>
                    <a:pt x="251104" y="267195"/>
                  </a:lnTo>
                  <a:lnTo>
                    <a:pt x="261226" y="261048"/>
                  </a:lnTo>
                  <a:lnTo>
                    <a:pt x="269595" y="255955"/>
                  </a:lnTo>
                  <a:lnTo>
                    <a:pt x="275082" y="252628"/>
                  </a:lnTo>
                  <a:lnTo>
                    <a:pt x="292544" y="230530"/>
                  </a:lnTo>
                  <a:lnTo>
                    <a:pt x="300901" y="203758"/>
                  </a:lnTo>
                  <a:lnTo>
                    <a:pt x="300939" y="203619"/>
                  </a:lnTo>
                  <a:lnTo>
                    <a:pt x="301040" y="203301"/>
                  </a:lnTo>
                  <a:lnTo>
                    <a:pt x="301091" y="203136"/>
                  </a:lnTo>
                  <a:lnTo>
                    <a:pt x="301167" y="202882"/>
                  </a:lnTo>
                  <a:lnTo>
                    <a:pt x="301218" y="202704"/>
                  </a:lnTo>
                  <a:lnTo>
                    <a:pt x="301320" y="201663"/>
                  </a:lnTo>
                  <a:lnTo>
                    <a:pt x="315595" y="201663"/>
                  </a:lnTo>
                  <a:lnTo>
                    <a:pt x="328231" y="244690"/>
                  </a:lnTo>
                  <a:lnTo>
                    <a:pt x="328269" y="244830"/>
                  </a:lnTo>
                  <a:lnTo>
                    <a:pt x="331457" y="247205"/>
                  </a:lnTo>
                  <a:lnTo>
                    <a:pt x="338772" y="247205"/>
                  </a:lnTo>
                  <a:lnTo>
                    <a:pt x="342011" y="244690"/>
                  </a:lnTo>
                  <a:lnTo>
                    <a:pt x="351536" y="209169"/>
                  </a:lnTo>
                  <a:lnTo>
                    <a:pt x="351612" y="208876"/>
                  </a:lnTo>
                  <a:lnTo>
                    <a:pt x="358863" y="181800"/>
                  </a:lnTo>
                  <a:lnTo>
                    <a:pt x="380961" y="213588"/>
                  </a:lnTo>
                  <a:lnTo>
                    <a:pt x="379133" y="216738"/>
                  </a:lnTo>
                  <a:lnTo>
                    <a:pt x="378079" y="220395"/>
                  </a:lnTo>
                  <a:lnTo>
                    <a:pt x="399503" y="245694"/>
                  </a:lnTo>
                  <a:lnTo>
                    <a:pt x="407835" y="244017"/>
                  </a:lnTo>
                  <a:lnTo>
                    <a:pt x="414655" y="239420"/>
                  </a:lnTo>
                  <a:lnTo>
                    <a:pt x="419239" y="232625"/>
                  </a:lnTo>
                  <a:lnTo>
                    <a:pt x="419671" y="230530"/>
                  </a:lnTo>
                  <a:lnTo>
                    <a:pt x="419773" y="229984"/>
                  </a:lnTo>
                  <a:lnTo>
                    <a:pt x="419900" y="229374"/>
                  </a:lnTo>
                  <a:lnTo>
                    <a:pt x="420903" y="224447"/>
                  </a:lnTo>
                  <a:lnTo>
                    <a:pt x="420928" y="224294"/>
                  </a:lnTo>
                  <a:close/>
                </a:path>
                <a:path w="504190" h="454025">
                  <a:moveTo>
                    <a:pt x="503910" y="227012"/>
                  </a:moveTo>
                  <a:lnTo>
                    <a:pt x="501713" y="210134"/>
                  </a:lnTo>
                  <a:lnTo>
                    <a:pt x="495109" y="194132"/>
                  </a:lnTo>
                  <a:lnTo>
                    <a:pt x="479005" y="166243"/>
                  </a:lnTo>
                  <a:lnTo>
                    <a:pt x="479005" y="227012"/>
                  </a:lnTo>
                  <a:lnTo>
                    <a:pt x="477647" y="237515"/>
                  </a:lnTo>
                  <a:lnTo>
                    <a:pt x="380441" y="408698"/>
                  </a:lnTo>
                  <a:lnTo>
                    <a:pt x="345059" y="429133"/>
                  </a:lnTo>
                  <a:lnTo>
                    <a:pt x="158851" y="429133"/>
                  </a:lnTo>
                  <a:lnTo>
                    <a:pt x="123469" y="408698"/>
                  </a:lnTo>
                  <a:lnTo>
                    <a:pt x="30365" y="247446"/>
                  </a:lnTo>
                  <a:lnTo>
                    <a:pt x="24904" y="227012"/>
                  </a:lnTo>
                  <a:lnTo>
                    <a:pt x="26276" y="216509"/>
                  </a:lnTo>
                  <a:lnTo>
                    <a:pt x="123469" y="45326"/>
                  </a:lnTo>
                  <a:lnTo>
                    <a:pt x="158851" y="24892"/>
                  </a:lnTo>
                  <a:lnTo>
                    <a:pt x="345059" y="24892"/>
                  </a:lnTo>
                  <a:lnTo>
                    <a:pt x="380441" y="45326"/>
                  </a:lnTo>
                  <a:lnTo>
                    <a:pt x="473557" y="206578"/>
                  </a:lnTo>
                  <a:lnTo>
                    <a:pt x="479005" y="227012"/>
                  </a:lnTo>
                  <a:lnTo>
                    <a:pt x="479005" y="166243"/>
                  </a:lnTo>
                  <a:lnTo>
                    <a:pt x="402005" y="32880"/>
                  </a:lnTo>
                  <a:lnTo>
                    <a:pt x="362216" y="2273"/>
                  </a:lnTo>
                  <a:lnTo>
                    <a:pt x="345059" y="0"/>
                  </a:lnTo>
                  <a:lnTo>
                    <a:pt x="158851" y="0"/>
                  </a:lnTo>
                  <a:lnTo>
                    <a:pt x="112458" y="19164"/>
                  </a:lnTo>
                  <a:lnTo>
                    <a:pt x="8813" y="194132"/>
                  </a:lnTo>
                  <a:lnTo>
                    <a:pt x="0" y="227012"/>
                  </a:lnTo>
                  <a:lnTo>
                    <a:pt x="2209" y="243890"/>
                  </a:lnTo>
                  <a:lnTo>
                    <a:pt x="101917" y="421144"/>
                  </a:lnTo>
                  <a:lnTo>
                    <a:pt x="141706" y="451751"/>
                  </a:lnTo>
                  <a:lnTo>
                    <a:pt x="158851" y="454025"/>
                  </a:lnTo>
                  <a:lnTo>
                    <a:pt x="345059" y="454025"/>
                  </a:lnTo>
                  <a:lnTo>
                    <a:pt x="391452" y="434860"/>
                  </a:lnTo>
                  <a:lnTo>
                    <a:pt x="495109" y="259892"/>
                  </a:lnTo>
                  <a:lnTo>
                    <a:pt x="501713" y="243890"/>
                  </a:lnTo>
                  <a:lnTo>
                    <a:pt x="503910" y="227012"/>
                  </a:lnTo>
                  <a:close/>
                </a:path>
              </a:pathLst>
            </a:custGeom>
            <a:solidFill>
              <a:srgbClr val="28BCA7"/>
            </a:solidFill>
          </p:spPr>
          <p:txBody>
            <a:bodyPr wrap="square" lIns="0" tIns="0" rIns="0" bIns="0" rtlCol="0"/>
            <a:lstStyle/>
            <a:p>
              <a:endParaRPr sz="1600">
                <a:latin typeface="Grammarsaurus" pitchFamily="2" charset="0"/>
              </a:endParaRPr>
            </a:p>
          </p:txBody>
        </p:sp>
        <p:sp>
          <p:nvSpPr>
            <p:cNvPr id="98" name="object 98"/>
            <p:cNvSpPr/>
            <p:nvPr/>
          </p:nvSpPr>
          <p:spPr>
            <a:xfrm>
              <a:off x="6909480" y="3174476"/>
              <a:ext cx="479425" cy="429259"/>
            </a:xfrm>
            <a:custGeom>
              <a:avLst/>
              <a:gdLst/>
              <a:ahLst/>
              <a:cxnLst/>
              <a:rect l="l" t="t" r="r" b="b"/>
              <a:pathLst>
                <a:path w="479425" h="429260">
                  <a:moveTo>
                    <a:pt x="332590" y="0"/>
                  </a:moveTo>
                  <a:lnTo>
                    <a:pt x="146383" y="0"/>
                  </a:lnTo>
                  <a:lnTo>
                    <a:pt x="132496" y="1852"/>
                  </a:lnTo>
                  <a:lnTo>
                    <a:pt x="100218" y="26657"/>
                  </a:lnTo>
                  <a:lnTo>
                    <a:pt x="7115" y="187909"/>
                  </a:lnTo>
                  <a:lnTo>
                    <a:pt x="0" y="214566"/>
                  </a:lnTo>
                  <a:lnTo>
                    <a:pt x="1778" y="228267"/>
                  </a:lnTo>
                  <a:lnTo>
                    <a:pt x="100218" y="402475"/>
                  </a:lnTo>
                  <a:lnTo>
                    <a:pt x="132496"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99" name="object 99"/>
            <p:cNvSpPr/>
            <p:nvPr/>
          </p:nvSpPr>
          <p:spPr>
            <a:xfrm>
              <a:off x="6897001" y="3162033"/>
              <a:ext cx="504190" cy="454025"/>
            </a:xfrm>
            <a:custGeom>
              <a:avLst/>
              <a:gdLst/>
              <a:ahLst/>
              <a:cxnLst/>
              <a:rect l="l" t="t" r="r" b="b"/>
              <a:pathLst>
                <a:path w="504190" h="454025">
                  <a:moveTo>
                    <a:pt x="336143" y="186296"/>
                  </a:moveTo>
                  <a:lnTo>
                    <a:pt x="325602" y="174967"/>
                  </a:lnTo>
                  <a:lnTo>
                    <a:pt x="315074" y="186296"/>
                  </a:lnTo>
                  <a:lnTo>
                    <a:pt x="315074" y="197929"/>
                  </a:lnTo>
                  <a:lnTo>
                    <a:pt x="319786" y="202641"/>
                  </a:lnTo>
                  <a:lnTo>
                    <a:pt x="331419" y="202641"/>
                  </a:lnTo>
                  <a:lnTo>
                    <a:pt x="336143" y="197929"/>
                  </a:lnTo>
                  <a:lnTo>
                    <a:pt x="336143" y="186296"/>
                  </a:lnTo>
                  <a:close/>
                </a:path>
                <a:path w="504190" h="454025">
                  <a:moveTo>
                    <a:pt x="336410" y="118630"/>
                  </a:moveTo>
                  <a:lnTo>
                    <a:pt x="302425" y="84658"/>
                  </a:lnTo>
                  <a:lnTo>
                    <a:pt x="289229" y="87337"/>
                  </a:lnTo>
                  <a:lnTo>
                    <a:pt x="278434" y="94627"/>
                  </a:lnTo>
                  <a:lnTo>
                    <a:pt x="271145" y="105422"/>
                  </a:lnTo>
                  <a:lnTo>
                    <a:pt x="268465" y="118630"/>
                  </a:lnTo>
                  <a:lnTo>
                    <a:pt x="268465" y="130492"/>
                  </a:lnTo>
                  <a:lnTo>
                    <a:pt x="262674" y="136283"/>
                  </a:lnTo>
                  <a:lnTo>
                    <a:pt x="247916" y="136283"/>
                  </a:lnTo>
                  <a:lnTo>
                    <a:pt x="242125" y="130492"/>
                  </a:lnTo>
                  <a:lnTo>
                    <a:pt x="242125" y="118630"/>
                  </a:lnTo>
                  <a:lnTo>
                    <a:pt x="239522" y="105727"/>
                  </a:lnTo>
                  <a:lnTo>
                    <a:pt x="239458" y="105422"/>
                  </a:lnTo>
                  <a:lnTo>
                    <a:pt x="232168" y="94627"/>
                  </a:lnTo>
                  <a:lnTo>
                    <a:pt x="221373" y="87337"/>
                  </a:lnTo>
                  <a:lnTo>
                    <a:pt x="208153" y="84658"/>
                  </a:lnTo>
                  <a:lnTo>
                    <a:pt x="207619" y="84658"/>
                  </a:lnTo>
                  <a:lnTo>
                    <a:pt x="194411" y="87337"/>
                  </a:lnTo>
                  <a:lnTo>
                    <a:pt x="183616" y="94627"/>
                  </a:lnTo>
                  <a:lnTo>
                    <a:pt x="176326" y="105422"/>
                  </a:lnTo>
                  <a:lnTo>
                    <a:pt x="173647" y="118630"/>
                  </a:lnTo>
                  <a:lnTo>
                    <a:pt x="173647" y="178943"/>
                  </a:lnTo>
                  <a:lnTo>
                    <a:pt x="139407" y="178943"/>
                  </a:lnTo>
                  <a:lnTo>
                    <a:pt x="139407" y="200012"/>
                  </a:lnTo>
                  <a:lnTo>
                    <a:pt x="152057" y="200012"/>
                  </a:lnTo>
                  <a:lnTo>
                    <a:pt x="152057" y="229616"/>
                  </a:lnTo>
                  <a:lnTo>
                    <a:pt x="137845" y="240245"/>
                  </a:lnTo>
                  <a:lnTo>
                    <a:pt x="127063" y="253987"/>
                  </a:lnTo>
                  <a:lnTo>
                    <a:pt x="120307" y="269862"/>
                  </a:lnTo>
                  <a:lnTo>
                    <a:pt x="120218" y="270065"/>
                  </a:lnTo>
                  <a:lnTo>
                    <a:pt x="123063" y="313626"/>
                  </a:lnTo>
                  <a:lnTo>
                    <a:pt x="158534" y="349097"/>
                  </a:lnTo>
                  <a:lnTo>
                    <a:pt x="184442" y="354342"/>
                  </a:lnTo>
                  <a:lnTo>
                    <a:pt x="210362" y="349097"/>
                  </a:lnTo>
                  <a:lnTo>
                    <a:pt x="231546" y="334810"/>
                  </a:lnTo>
                  <a:lnTo>
                    <a:pt x="232575" y="333273"/>
                  </a:lnTo>
                  <a:lnTo>
                    <a:pt x="245833" y="313626"/>
                  </a:lnTo>
                  <a:lnTo>
                    <a:pt x="251028" y="287972"/>
                  </a:lnTo>
                  <a:lnTo>
                    <a:pt x="251079" y="287718"/>
                  </a:lnTo>
                  <a:lnTo>
                    <a:pt x="248678" y="270065"/>
                  </a:lnTo>
                  <a:lnTo>
                    <a:pt x="248653" y="269862"/>
                  </a:lnTo>
                  <a:lnTo>
                    <a:pt x="247383" y="266903"/>
                  </a:lnTo>
                  <a:lnTo>
                    <a:pt x="241693" y="253657"/>
                  </a:lnTo>
                  <a:lnTo>
                    <a:pt x="230746" y="239877"/>
                  </a:lnTo>
                  <a:lnTo>
                    <a:pt x="230009" y="239344"/>
                  </a:lnTo>
                  <a:lnTo>
                    <a:pt x="230009" y="287972"/>
                  </a:lnTo>
                  <a:lnTo>
                    <a:pt x="226352" y="305600"/>
                  </a:lnTo>
                  <a:lnTo>
                    <a:pt x="216560" y="320001"/>
                  </a:lnTo>
                  <a:lnTo>
                    <a:pt x="202107" y="329717"/>
                  </a:lnTo>
                  <a:lnTo>
                    <a:pt x="184442" y="333273"/>
                  </a:lnTo>
                  <a:lnTo>
                    <a:pt x="166789" y="329717"/>
                  </a:lnTo>
                  <a:lnTo>
                    <a:pt x="152336" y="320001"/>
                  </a:lnTo>
                  <a:lnTo>
                    <a:pt x="142544" y="305600"/>
                  </a:lnTo>
                  <a:lnTo>
                    <a:pt x="138887" y="287972"/>
                  </a:lnTo>
                  <a:lnTo>
                    <a:pt x="230009" y="287972"/>
                  </a:lnTo>
                  <a:lnTo>
                    <a:pt x="230009" y="239344"/>
                  </a:lnTo>
                  <a:lnTo>
                    <a:pt x="224942" y="235623"/>
                  </a:lnTo>
                  <a:lnTo>
                    <a:pt x="224942" y="266903"/>
                  </a:lnTo>
                  <a:lnTo>
                    <a:pt x="143967" y="266903"/>
                  </a:lnTo>
                  <a:lnTo>
                    <a:pt x="173126" y="243090"/>
                  </a:lnTo>
                  <a:lnTo>
                    <a:pt x="173126" y="200012"/>
                  </a:lnTo>
                  <a:lnTo>
                    <a:pt x="195237" y="200012"/>
                  </a:lnTo>
                  <a:lnTo>
                    <a:pt x="195237" y="242925"/>
                  </a:lnTo>
                  <a:lnTo>
                    <a:pt x="201726" y="245630"/>
                  </a:lnTo>
                  <a:lnTo>
                    <a:pt x="209016" y="249440"/>
                  </a:lnTo>
                  <a:lnTo>
                    <a:pt x="215379" y="254355"/>
                  </a:lnTo>
                  <a:lnTo>
                    <a:pt x="220789" y="260324"/>
                  </a:lnTo>
                  <a:lnTo>
                    <a:pt x="224942" y="266903"/>
                  </a:lnTo>
                  <a:lnTo>
                    <a:pt x="224942" y="235623"/>
                  </a:lnTo>
                  <a:lnTo>
                    <a:pt x="216306" y="229285"/>
                  </a:lnTo>
                  <a:lnTo>
                    <a:pt x="216306" y="200012"/>
                  </a:lnTo>
                  <a:lnTo>
                    <a:pt x="228955" y="200012"/>
                  </a:lnTo>
                  <a:lnTo>
                    <a:pt x="228955" y="178943"/>
                  </a:lnTo>
                  <a:lnTo>
                    <a:pt x="194716" y="178943"/>
                  </a:lnTo>
                  <a:lnTo>
                    <a:pt x="194716" y="111518"/>
                  </a:lnTo>
                  <a:lnTo>
                    <a:pt x="200507" y="105727"/>
                  </a:lnTo>
                  <a:lnTo>
                    <a:pt x="215265" y="105727"/>
                  </a:lnTo>
                  <a:lnTo>
                    <a:pt x="221056" y="111518"/>
                  </a:lnTo>
                  <a:lnTo>
                    <a:pt x="221056" y="123380"/>
                  </a:lnTo>
                  <a:lnTo>
                    <a:pt x="223672" y="136283"/>
                  </a:lnTo>
                  <a:lnTo>
                    <a:pt x="223735" y="136588"/>
                  </a:lnTo>
                  <a:lnTo>
                    <a:pt x="231025" y="147396"/>
                  </a:lnTo>
                  <a:lnTo>
                    <a:pt x="241820" y="154686"/>
                  </a:lnTo>
                  <a:lnTo>
                    <a:pt x="255028" y="157353"/>
                  </a:lnTo>
                  <a:lnTo>
                    <a:pt x="255549" y="157353"/>
                  </a:lnTo>
                  <a:lnTo>
                    <a:pt x="289534" y="123380"/>
                  </a:lnTo>
                  <a:lnTo>
                    <a:pt x="289534" y="111518"/>
                  </a:lnTo>
                  <a:lnTo>
                    <a:pt x="295313" y="105727"/>
                  </a:lnTo>
                  <a:lnTo>
                    <a:pt x="309549" y="105727"/>
                  </a:lnTo>
                  <a:lnTo>
                    <a:pt x="315341" y="111518"/>
                  </a:lnTo>
                  <a:lnTo>
                    <a:pt x="315341" y="157353"/>
                  </a:lnTo>
                  <a:lnTo>
                    <a:pt x="336410" y="157353"/>
                  </a:lnTo>
                  <a:lnTo>
                    <a:pt x="336410" y="118630"/>
                  </a:lnTo>
                  <a:close/>
                </a:path>
                <a:path w="504190" h="454025">
                  <a:moveTo>
                    <a:pt x="387286" y="318173"/>
                  </a:moveTo>
                  <a:lnTo>
                    <a:pt x="386054" y="311238"/>
                  </a:lnTo>
                  <a:lnTo>
                    <a:pt x="385724" y="310121"/>
                  </a:lnTo>
                  <a:lnTo>
                    <a:pt x="383209" y="305600"/>
                  </a:lnTo>
                  <a:lnTo>
                    <a:pt x="366864" y="276504"/>
                  </a:lnTo>
                  <a:lnTo>
                    <a:pt x="366864" y="321703"/>
                  </a:lnTo>
                  <a:lnTo>
                    <a:pt x="366064" y="325323"/>
                  </a:lnTo>
                  <a:lnTo>
                    <a:pt x="362800" y="329717"/>
                  </a:lnTo>
                  <a:lnTo>
                    <a:pt x="361492" y="331444"/>
                  </a:lnTo>
                  <a:lnTo>
                    <a:pt x="357847" y="333273"/>
                  </a:lnTo>
                  <a:lnTo>
                    <a:pt x="294386" y="333273"/>
                  </a:lnTo>
                  <a:lnTo>
                    <a:pt x="290728" y="331444"/>
                  </a:lnTo>
                  <a:lnTo>
                    <a:pt x="286156" y="325323"/>
                  </a:lnTo>
                  <a:lnTo>
                    <a:pt x="285369" y="321703"/>
                  </a:lnTo>
                  <a:lnTo>
                    <a:pt x="286131" y="318173"/>
                  </a:lnTo>
                  <a:lnTo>
                    <a:pt x="314820" y="266471"/>
                  </a:lnTo>
                  <a:lnTo>
                    <a:pt x="314820" y="238467"/>
                  </a:lnTo>
                  <a:lnTo>
                    <a:pt x="336943" y="238467"/>
                  </a:lnTo>
                  <a:lnTo>
                    <a:pt x="337070" y="266471"/>
                  </a:lnTo>
                  <a:lnTo>
                    <a:pt x="366102" y="318173"/>
                  </a:lnTo>
                  <a:lnTo>
                    <a:pt x="366864" y="321703"/>
                  </a:lnTo>
                  <a:lnTo>
                    <a:pt x="366864" y="276504"/>
                  </a:lnTo>
                  <a:lnTo>
                    <a:pt x="358013" y="260743"/>
                  </a:lnTo>
                  <a:lnTo>
                    <a:pt x="358013" y="238467"/>
                  </a:lnTo>
                  <a:lnTo>
                    <a:pt x="370649" y="238467"/>
                  </a:lnTo>
                  <a:lnTo>
                    <a:pt x="370649" y="217398"/>
                  </a:lnTo>
                  <a:lnTo>
                    <a:pt x="281101" y="217398"/>
                  </a:lnTo>
                  <a:lnTo>
                    <a:pt x="281101" y="238467"/>
                  </a:lnTo>
                  <a:lnTo>
                    <a:pt x="293751" y="238467"/>
                  </a:lnTo>
                  <a:lnTo>
                    <a:pt x="293751" y="261023"/>
                  </a:lnTo>
                  <a:lnTo>
                    <a:pt x="266496" y="310121"/>
                  </a:lnTo>
                  <a:lnTo>
                    <a:pt x="266166" y="311238"/>
                  </a:lnTo>
                  <a:lnTo>
                    <a:pt x="264960" y="318173"/>
                  </a:lnTo>
                  <a:lnTo>
                    <a:pt x="264985" y="321703"/>
                  </a:lnTo>
                  <a:lnTo>
                    <a:pt x="265201" y="325323"/>
                  </a:lnTo>
                  <a:lnTo>
                    <a:pt x="265277" y="326682"/>
                  </a:lnTo>
                  <a:lnTo>
                    <a:pt x="298373" y="354342"/>
                  </a:lnTo>
                  <a:lnTo>
                    <a:pt x="353860" y="354342"/>
                  </a:lnTo>
                  <a:lnTo>
                    <a:pt x="386943" y="326682"/>
                  </a:lnTo>
                  <a:lnTo>
                    <a:pt x="387248" y="321703"/>
                  </a:lnTo>
                  <a:lnTo>
                    <a:pt x="387286" y="318173"/>
                  </a:lnTo>
                  <a:close/>
                </a:path>
                <a:path w="504190" h="454025">
                  <a:moveTo>
                    <a:pt x="503910" y="227012"/>
                  </a:moveTo>
                  <a:lnTo>
                    <a:pt x="501713" y="210134"/>
                  </a:lnTo>
                  <a:lnTo>
                    <a:pt x="495109" y="194132"/>
                  </a:lnTo>
                  <a:lnTo>
                    <a:pt x="479005" y="166243"/>
                  </a:lnTo>
                  <a:lnTo>
                    <a:pt x="479005" y="227012"/>
                  </a:lnTo>
                  <a:lnTo>
                    <a:pt x="477647" y="237515"/>
                  </a:lnTo>
                  <a:lnTo>
                    <a:pt x="380441" y="408698"/>
                  </a:lnTo>
                  <a:lnTo>
                    <a:pt x="345059" y="429133"/>
                  </a:lnTo>
                  <a:lnTo>
                    <a:pt x="158851" y="429133"/>
                  </a:lnTo>
                  <a:lnTo>
                    <a:pt x="123469" y="408698"/>
                  </a:lnTo>
                  <a:lnTo>
                    <a:pt x="30365" y="247446"/>
                  </a:lnTo>
                  <a:lnTo>
                    <a:pt x="24904" y="227012"/>
                  </a:lnTo>
                  <a:lnTo>
                    <a:pt x="26276" y="216509"/>
                  </a:lnTo>
                  <a:lnTo>
                    <a:pt x="123469" y="45326"/>
                  </a:lnTo>
                  <a:lnTo>
                    <a:pt x="158851" y="24892"/>
                  </a:lnTo>
                  <a:lnTo>
                    <a:pt x="345059" y="24892"/>
                  </a:lnTo>
                  <a:lnTo>
                    <a:pt x="380441" y="45326"/>
                  </a:lnTo>
                  <a:lnTo>
                    <a:pt x="473557" y="206578"/>
                  </a:lnTo>
                  <a:lnTo>
                    <a:pt x="479005" y="227012"/>
                  </a:lnTo>
                  <a:lnTo>
                    <a:pt x="479005" y="166243"/>
                  </a:lnTo>
                  <a:lnTo>
                    <a:pt x="402005" y="32880"/>
                  </a:lnTo>
                  <a:lnTo>
                    <a:pt x="362216" y="2286"/>
                  </a:lnTo>
                  <a:lnTo>
                    <a:pt x="345059" y="0"/>
                  </a:lnTo>
                  <a:lnTo>
                    <a:pt x="158851" y="0"/>
                  </a:lnTo>
                  <a:lnTo>
                    <a:pt x="112458" y="19164"/>
                  </a:lnTo>
                  <a:lnTo>
                    <a:pt x="8813" y="194132"/>
                  </a:lnTo>
                  <a:lnTo>
                    <a:pt x="0" y="227012"/>
                  </a:lnTo>
                  <a:lnTo>
                    <a:pt x="2209" y="243903"/>
                  </a:lnTo>
                  <a:lnTo>
                    <a:pt x="101917" y="421144"/>
                  </a:lnTo>
                  <a:lnTo>
                    <a:pt x="141706" y="451751"/>
                  </a:lnTo>
                  <a:lnTo>
                    <a:pt x="158851" y="454025"/>
                  </a:lnTo>
                  <a:lnTo>
                    <a:pt x="345059" y="454025"/>
                  </a:lnTo>
                  <a:lnTo>
                    <a:pt x="391452" y="434873"/>
                  </a:lnTo>
                  <a:lnTo>
                    <a:pt x="495109" y="259892"/>
                  </a:lnTo>
                  <a:lnTo>
                    <a:pt x="501713" y="243903"/>
                  </a:lnTo>
                  <a:lnTo>
                    <a:pt x="503910" y="227012"/>
                  </a:lnTo>
                  <a:close/>
                </a:path>
              </a:pathLst>
            </a:custGeom>
            <a:solidFill>
              <a:srgbClr val="AE4666"/>
            </a:solidFill>
          </p:spPr>
          <p:txBody>
            <a:bodyPr wrap="square" lIns="0" tIns="0" rIns="0" bIns="0" rtlCol="0"/>
            <a:lstStyle/>
            <a:p>
              <a:endParaRPr sz="1600">
                <a:latin typeface="Grammarsaurus" pitchFamily="2" charset="0"/>
              </a:endParaRPr>
            </a:p>
          </p:txBody>
        </p:sp>
      </p:grpSp>
      <p:sp>
        <p:nvSpPr>
          <p:cNvPr id="100" name="object 100"/>
          <p:cNvSpPr txBox="1"/>
          <p:nvPr/>
        </p:nvSpPr>
        <p:spPr>
          <a:xfrm>
            <a:off x="3187320" y="2157201"/>
            <a:ext cx="945911"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4B6A8B"/>
                </a:solidFill>
                <a:latin typeface="Grammarsaurus" pitchFamily="2" charset="0"/>
                <a:cs typeface="Arial"/>
              </a:rPr>
              <a:t>Testing</a:t>
            </a:r>
            <a:endParaRPr dirty="0">
              <a:latin typeface="Grammarsaurus" pitchFamily="2" charset="0"/>
              <a:cs typeface="Arial"/>
            </a:endParaRPr>
          </a:p>
        </p:txBody>
      </p:sp>
      <p:sp>
        <p:nvSpPr>
          <p:cNvPr id="101" name="object 101"/>
          <p:cNvSpPr txBox="1"/>
          <p:nvPr/>
        </p:nvSpPr>
        <p:spPr>
          <a:xfrm>
            <a:off x="7511763" y="2678237"/>
            <a:ext cx="2586853"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28BCA7"/>
                </a:solidFill>
                <a:latin typeface="Grammarsaurus" pitchFamily="2" charset="0"/>
                <a:cs typeface="Arial"/>
              </a:rPr>
              <a:t>Making predictions</a:t>
            </a:r>
            <a:endParaRPr>
              <a:latin typeface="Grammarsaurus" pitchFamily="2" charset="0"/>
              <a:cs typeface="Arial"/>
            </a:endParaRPr>
          </a:p>
        </p:txBody>
      </p:sp>
      <p:sp>
        <p:nvSpPr>
          <p:cNvPr id="102" name="object 102"/>
          <p:cNvSpPr txBox="1"/>
          <p:nvPr/>
        </p:nvSpPr>
        <p:spPr>
          <a:xfrm>
            <a:off x="7511763" y="3229054"/>
            <a:ext cx="2084338"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E4666"/>
                </a:solidFill>
                <a:latin typeface="Grammarsaurus" pitchFamily="2" charset="0"/>
                <a:cs typeface="Arial"/>
              </a:rPr>
              <a:t>Setting up tests</a:t>
            </a:r>
            <a:endParaRPr>
              <a:latin typeface="Grammarsaurus" pitchFamily="2" charset="0"/>
              <a:cs typeface="Arial"/>
            </a:endParaRPr>
          </a:p>
        </p:txBody>
      </p:sp>
      <p:sp>
        <p:nvSpPr>
          <p:cNvPr id="104" name="object 47">
            <a:extLst>
              <a:ext uri="{FF2B5EF4-FFF2-40B4-BE49-F238E27FC236}">
                <a16:creationId xmlns:a16="http://schemas.microsoft.com/office/drawing/2014/main" id="{6A2ED5EA-C60D-F1E0-3AD0-0C13EB0E2D94}"/>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240014" y="-2571"/>
            <a:ext cx="11958955" cy="6561455"/>
            <a:chOff x="240014" y="-2571"/>
            <a:chExt cx="11958955" cy="6561455"/>
          </a:xfrm>
        </p:grpSpPr>
        <p:sp>
          <p:nvSpPr>
            <p:cNvPr id="4" name="object 4"/>
            <p:cNvSpPr/>
            <p:nvPr/>
          </p:nvSpPr>
          <p:spPr>
            <a:xfrm>
              <a:off x="246364" y="317974"/>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46364" y="317974"/>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19</a:t>
            </a:r>
            <a:endParaRPr sz="2400" dirty="0">
              <a:latin typeface="Grammarsaurus" pitchFamily="2" charset="0"/>
              <a:cs typeface="Arial"/>
            </a:endParaRPr>
          </a:p>
        </p:txBody>
      </p:sp>
      <p:grpSp>
        <p:nvGrpSpPr>
          <p:cNvPr id="9" name="object 9"/>
          <p:cNvGrpSpPr/>
          <p:nvPr/>
        </p:nvGrpSpPr>
        <p:grpSpPr>
          <a:xfrm>
            <a:off x="4968266" y="6348902"/>
            <a:ext cx="2255520" cy="363220"/>
            <a:chOff x="4968266" y="6348902"/>
            <a:chExt cx="2255520" cy="363220"/>
          </a:xfrm>
        </p:grpSpPr>
        <p:sp>
          <p:nvSpPr>
            <p:cNvPr id="10" name="object 10"/>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2" name="object 12"/>
            <p:cNvPicPr/>
            <p:nvPr/>
          </p:nvPicPr>
          <p:blipFill>
            <a:blip r:embed="rId3" cstate="print"/>
            <a:stretch>
              <a:fillRect/>
            </a:stretch>
          </p:blipFill>
          <p:spPr>
            <a:xfrm>
              <a:off x="5059741" y="6395515"/>
              <a:ext cx="270802" cy="270802"/>
            </a:xfrm>
            <a:prstGeom prst="rect">
              <a:avLst/>
            </a:prstGeom>
          </p:spPr>
        </p:pic>
      </p:grpSp>
      <p:sp>
        <p:nvSpPr>
          <p:cNvPr id="13" name="object 13"/>
          <p:cNvSpPr txBox="1"/>
          <p:nvPr/>
        </p:nvSpPr>
        <p:spPr>
          <a:xfrm>
            <a:off x="928104" y="2629636"/>
            <a:ext cx="9688830" cy="1960793"/>
          </a:xfrm>
          <a:prstGeom prst="rect">
            <a:avLst/>
          </a:prstGeom>
        </p:spPr>
        <p:txBody>
          <a:bodyPr vert="horz" wrap="square" lIns="0" tIns="49530" rIns="0" bIns="0" rtlCol="0">
            <a:spAutoFit/>
          </a:bodyPr>
          <a:lstStyle/>
          <a:p>
            <a:pPr marL="12700">
              <a:lnSpc>
                <a:spcPct val="100000"/>
              </a:lnSpc>
              <a:spcBef>
                <a:spcPts val="390"/>
              </a:spcBef>
              <a:tabLst>
                <a:tab pos="8554085" algn="l"/>
                <a:tab pos="8965565" algn="l"/>
                <a:tab pos="9675495" algn="l"/>
              </a:tabLst>
            </a:pPr>
            <a:r>
              <a:rPr dirty="0">
                <a:solidFill>
                  <a:srgbClr val="221F1F"/>
                </a:solidFill>
                <a:latin typeface="Grammarsaurus" pitchFamily="2" charset="0"/>
                <a:cs typeface="Arial MT"/>
              </a:rPr>
              <a:t>Dandelion seeds are dispersed by water.</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r>
              <a:rPr dirty="0">
                <a:solidFill>
                  <a:srgbClr val="221F1F"/>
                </a:solidFill>
                <a:uFill>
                  <a:solidFill>
                    <a:srgbClr val="1D282B"/>
                  </a:solidFill>
                </a:uFill>
                <a:latin typeface="Grammarsaurus" pitchFamily="2" charset="0"/>
                <a:cs typeface="Arial MT"/>
              </a:rPr>
              <a:t>	</a:t>
            </a:r>
            <a:endParaRPr dirty="0">
              <a:latin typeface="Grammarsaurus" pitchFamily="2" charset="0"/>
              <a:cs typeface="Arial MT"/>
            </a:endParaRPr>
          </a:p>
          <a:p>
            <a:pPr marL="12700">
              <a:lnSpc>
                <a:spcPct val="100000"/>
              </a:lnSpc>
              <a:spcBef>
                <a:spcPts val="290"/>
              </a:spcBef>
            </a:pPr>
            <a:r>
              <a:rPr b="1" dirty="0">
                <a:solidFill>
                  <a:srgbClr val="EB3E58"/>
                </a:solidFill>
                <a:latin typeface="Grammarsaurus" pitchFamily="2" charset="0"/>
                <a:cs typeface="Arial"/>
              </a:rPr>
              <a:t>FALSE. They are dispersed by the wind.</a:t>
            </a:r>
            <a:endParaRPr dirty="0">
              <a:latin typeface="Grammarsaurus" pitchFamily="2" charset="0"/>
              <a:cs typeface="Arial"/>
            </a:endParaRPr>
          </a:p>
          <a:p>
            <a:pPr marL="12700">
              <a:lnSpc>
                <a:spcPct val="100000"/>
              </a:lnSpc>
              <a:spcBef>
                <a:spcPts val="509"/>
              </a:spcBef>
              <a:tabLst>
                <a:tab pos="8554085" algn="l"/>
              </a:tabLst>
            </a:pPr>
            <a:r>
              <a:rPr dirty="0">
                <a:solidFill>
                  <a:srgbClr val="221F1F"/>
                </a:solidFill>
                <a:latin typeface="Grammarsaurus" pitchFamily="2" charset="0"/>
                <a:cs typeface="Arial MT"/>
              </a:rPr>
              <a:t>Coconut seeds can be transported across the sea.</a:t>
            </a:r>
            <a:r>
              <a:rPr dirty="0">
                <a:solidFill>
                  <a:srgbClr val="221F1F"/>
                </a:solidFill>
                <a:uFill>
                  <a:solidFill>
                    <a:srgbClr val="1D282B"/>
                  </a:solidFill>
                </a:uFill>
                <a:latin typeface="Grammarsaurus" pitchFamily="2" charset="0"/>
                <a:cs typeface="Arial MT"/>
              </a:rPr>
              <a:t>	</a:t>
            </a:r>
            <a:endParaRPr dirty="0">
              <a:latin typeface="Grammarsaurus" pitchFamily="2" charset="0"/>
              <a:cs typeface="Arial MT"/>
            </a:endParaRPr>
          </a:p>
          <a:p>
            <a:pPr>
              <a:lnSpc>
                <a:spcPct val="100000"/>
              </a:lnSpc>
              <a:spcBef>
                <a:spcPts val="900"/>
              </a:spcBef>
            </a:pPr>
            <a:endParaRPr sz="2000" dirty="0">
              <a:latin typeface="Grammarsaurus" pitchFamily="2" charset="0"/>
              <a:cs typeface="Arial MT"/>
            </a:endParaRPr>
          </a:p>
          <a:p>
            <a:pPr marL="12700">
              <a:lnSpc>
                <a:spcPct val="100000"/>
              </a:lnSpc>
              <a:tabLst>
                <a:tab pos="8554085" algn="l"/>
                <a:tab pos="8965565" algn="l"/>
                <a:tab pos="9675495" algn="l"/>
              </a:tabLst>
            </a:pPr>
            <a:r>
              <a:rPr dirty="0">
                <a:solidFill>
                  <a:srgbClr val="221F1F"/>
                </a:solidFill>
                <a:latin typeface="Grammarsaurus" pitchFamily="2" charset="0"/>
                <a:cs typeface="Arial MT"/>
              </a:rPr>
              <a:t>Animals can only disperse seeds if they eat the fruit.</a:t>
            </a:r>
            <a:r>
              <a:rPr dirty="0">
                <a:solidFill>
                  <a:srgbClr val="221F1F"/>
                </a:solidFill>
                <a:uFill>
                  <a:solidFill>
                    <a:srgbClr val="1D282B"/>
                  </a:solidFill>
                </a:uFill>
                <a:latin typeface="Grammarsaurus" pitchFamily="2" charset="0"/>
                <a:cs typeface="Arial MT"/>
              </a:rPr>
              <a:t>	</a:t>
            </a:r>
            <a:r>
              <a:rPr dirty="0">
                <a:solidFill>
                  <a:srgbClr val="221F1F"/>
                </a:solidFill>
                <a:latin typeface="Grammarsaurus" pitchFamily="2" charset="0"/>
                <a:cs typeface="Arial MT"/>
              </a:rPr>
              <a:t>	</a:t>
            </a:r>
            <a:r>
              <a:rPr dirty="0">
                <a:solidFill>
                  <a:srgbClr val="221F1F"/>
                </a:solidFill>
                <a:uFill>
                  <a:solidFill>
                    <a:srgbClr val="1D282B"/>
                  </a:solidFill>
                </a:uFill>
                <a:latin typeface="Grammarsaurus" pitchFamily="2" charset="0"/>
                <a:cs typeface="Arial MT"/>
              </a:rPr>
              <a:t>	</a:t>
            </a:r>
            <a:endParaRPr dirty="0">
              <a:latin typeface="Grammarsaurus" pitchFamily="2" charset="0"/>
              <a:cs typeface="Arial MT"/>
            </a:endParaRPr>
          </a:p>
          <a:p>
            <a:pPr marL="12700">
              <a:lnSpc>
                <a:spcPct val="100000"/>
              </a:lnSpc>
              <a:spcBef>
                <a:spcPts val="30"/>
              </a:spcBef>
            </a:pPr>
            <a:r>
              <a:rPr b="1" dirty="0">
                <a:solidFill>
                  <a:srgbClr val="EB3E58"/>
                </a:solidFill>
                <a:latin typeface="Grammarsaurus" pitchFamily="2" charset="0"/>
                <a:cs typeface="Arial"/>
              </a:rPr>
              <a:t>FALSE. They can carry sticky seeds in their fur.</a:t>
            </a:r>
            <a:endParaRPr dirty="0">
              <a:latin typeface="Grammarsaurus" pitchFamily="2" charset="0"/>
              <a:cs typeface="Arial"/>
            </a:endParaRPr>
          </a:p>
        </p:txBody>
      </p:sp>
      <p:grpSp>
        <p:nvGrpSpPr>
          <p:cNvPr id="14" name="object 14"/>
          <p:cNvGrpSpPr/>
          <p:nvPr/>
        </p:nvGrpSpPr>
        <p:grpSpPr>
          <a:xfrm>
            <a:off x="9174753" y="2110369"/>
            <a:ext cx="2088514" cy="2383790"/>
            <a:chOff x="9174753" y="2110369"/>
            <a:chExt cx="2088514" cy="2383790"/>
          </a:xfrm>
        </p:grpSpPr>
        <p:sp>
          <p:nvSpPr>
            <p:cNvPr id="15" name="object 15"/>
            <p:cNvSpPr/>
            <p:nvPr/>
          </p:nvSpPr>
          <p:spPr>
            <a:xfrm>
              <a:off x="9186500" y="2122116"/>
              <a:ext cx="966469" cy="393700"/>
            </a:xfrm>
            <a:custGeom>
              <a:avLst/>
              <a:gdLst/>
              <a:ahLst/>
              <a:cxnLst/>
              <a:rect l="l" t="t" r="r" b="b"/>
              <a:pathLst>
                <a:path w="966470" h="393700">
                  <a:moveTo>
                    <a:pt x="940460" y="0"/>
                  </a:moveTo>
                  <a:lnTo>
                    <a:pt x="25400" y="0"/>
                  </a:lnTo>
                  <a:lnTo>
                    <a:pt x="15543" y="2004"/>
                  </a:lnTo>
                  <a:lnTo>
                    <a:pt x="7466" y="7461"/>
                  </a:lnTo>
                  <a:lnTo>
                    <a:pt x="2006" y="15537"/>
                  </a:lnTo>
                  <a:lnTo>
                    <a:pt x="0" y="25399"/>
                  </a:lnTo>
                  <a:lnTo>
                    <a:pt x="0" y="368096"/>
                  </a:lnTo>
                  <a:lnTo>
                    <a:pt x="2006" y="377959"/>
                  </a:lnTo>
                  <a:lnTo>
                    <a:pt x="7466" y="386035"/>
                  </a:lnTo>
                  <a:lnTo>
                    <a:pt x="15543" y="391492"/>
                  </a:lnTo>
                  <a:lnTo>
                    <a:pt x="25400" y="393496"/>
                  </a:lnTo>
                  <a:lnTo>
                    <a:pt x="940460" y="393496"/>
                  </a:lnTo>
                  <a:lnTo>
                    <a:pt x="950322" y="391492"/>
                  </a:lnTo>
                  <a:lnTo>
                    <a:pt x="958399" y="386035"/>
                  </a:lnTo>
                  <a:lnTo>
                    <a:pt x="963856" y="377959"/>
                  </a:lnTo>
                  <a:lnTo>
                    <a:pt x="965860" y="368096"/>
                  </a:lnTo>
                  <a:lnTo>
                    <a:pt x="965860" y="25399"/>
                  </a:lnTo>
                  <a:lnTo>
                    <a:pt x="963856" y="15537"/>
                  </a:lnTo>
                  <a:lnTo>
                    <a:pt x="958399" y="7461"/>
                  </a:lnTo>
                  <a:lnTo>
                    <a:pt x="950322" y="2004"/>
                  </a:lnTo>
                  <a:lnTo>
                    <a:pt x="940460" y="0"/>
                  </a:lnTo>
                  <a:close/>
                </a:path>
              </a:pathLst>
            </a:custGeom>
            <a:solidFill>
              <a:srgbClr val="76C044"/>
            </a:solidFill>
          </p:spPr>
          <p:txBody>
            <a:bodyPr wrap="square" lIns="0" tIns="0" rIns="0" bIns="0" rtlCol="0"/>
            <a:lstStyle/>
            <a:p>
              <a:endParaRPr sz="1600">
                <a:latin typeface="Grammarsaurus" pitchFamily="2" charset="0"/>
              </a:endParaRPr>
            </a:p>
          </p:txBody>
        </p:sp>
        <p:sp>
          <p:nvSpPr>
            <p:cNvPr id="16" name="object 16"/>
            <p:cNvSpPr/>
            <p:nvPr/>
          </p:nvSpPr>
          <p:spPr>
            <a:xfrm>
              <a:off x="9186500" y="2122116"/>
              <a:ext cx="966469" cy="393700"/>
            </a:xfrm>
            <a:custGeom>
              <a:avLst/>
              <a:gdLst/>
              <a:ahLst/>
              <a:cxnLst/>
              <a:rect l="l" t="t" r="r" b="b"/>
              <a:pathLst>
                <a:path w="966470" h="393700">
                  <a:moveTo>
                    <a:pt x="940460" y="393496"/>
                  </a:moveTo>
                  <a:lnTo>
                    <a:pt x="25400" y="393496"/>
                  </a:lnTo>
                  <a:lnTo>
                    <a:pt x="15543" y="391492"/>
                  </a:lnTo>
                  <a:lnTo>
                    <a:pt x="7466" y="386035"/>
                  </a:lnTo>
                  <a:lnTo>
                    <a:pt x="2006" y="377959"/>
                  </a:lnTo>
                  <a:lnTo>
                    <a:pt x="0" y="368096"/>
                  </a:lnTo>
                  <a:lnTo>
                    <a:pt x="0" y="25399"/>
                  </a:lnTo>
                  <a:lnTo>
                    <a:pt x="2006" y="15537"/>
                  </a:lnTo>
                  <a:lnTo>
                    <a:pt x="7466" y="7461"/>
                  </a:lnTo>
                  <a:lnTo>
                    <a:pt x="15543" y="2004"/>
                  </a:lnTo>
                  <a:lnTo>
                    <a:pt x="25400" y="0"/>
                  </a:lnTo>
                  <a:lnTo>
                    <a:pt x="940460" y="0"/>
                  </a:lnTo>
                  <a:lnTo>
                    <a:pt x="950322" y="2004"/>
                  </a:lnTo>
                  <a:lnTo>
                    <a:pt x="958399" y="7461"/>
                  </a:lnTo>
                  <a:lnTo>
                    <a:pt x="963856" y="15537"/>
                  </a:lnTo>
                  <a:lnTo>
                    <a:pt x="965860" y="25399"/>
                  </a:lnTo>
                  <a:lnTo>
                    <a:pt x="965860" y="368096"/>
                  </a:lnTo>
                  <a:lnTo>
                    <a:pt x="963856" y="377959"/>
                  </a:lnTo>
                  <a:lnTo>
                    <a:pt x="958399" y="386035"/>
                  </a:lnTo>
                  <a:lnTo>
                    <a:pt x="950322" y="391492"/>
                  </a:lnTo>
                  <a:lnTo>
                    <a:pt x="940460" y="393496"/>
                  </a:lnTo>
                  <a:close/>
                </a:path>
              </a:pathLst>
            </a:custGeom>
            <a:ln w="23190">
              <a:solidFill>
                <a:srgbClr val="3D632F"/>
              </a:solidFill>
            </a:ln>
          </p:spPr>
          <p:txBody>
            <a:bodyPr wrap="square" lIns="0" tIns="0" rIns="0" bIns="0" rtlCol="0"/>
            <a:lstStyle/>
            <a:p>
              <a:endParaRPr sz="1600">
                <a:latin typeface="Grammarsaurus" pitchFamily="2" charset="0"/>
              </a:endParaRPr>
            </a:p>
          </p:txBody>
        </p:sp>
        <p:sp>
          <p:nvSpPr>
            <p:cNvPr id="17" name="object 17"/>
            <p:cNvSpPr/>
            <p:nvPr/>
          </p:nvSpPr>
          <p:spPr>
            <a:xfrm>
              <a:off x="9482519" y="2695536"/>
              <a:ext cx="1495425" cy="1798320"/>
            </a:xfrm>
            <a:custGeom>
              <a:avLst/>
              <a:gdLst/>
              <a:ahLst/>
              <a:cxnLst/>
              <a:rect l="l" t="t" r="r" b="b"/>
              <a:pathLst>
                <a:path w="1495425" h="1798320">
                  <a:moveTo>
                    <a:pt x="373824" y="1494180"/>
                  </a:moveTo>
                  <a:lnTo>
                    <a:pt x="368312" y="1467015"/>
                  </a:lnTo>
                  <a:lnTo>
                    <a:pt x="353758" y="1445425"/>
                  </a:lnTo>
                  <a:lnTo>
                    <a:pt x="353326" y="1444790"/>
                  </a:lnTo>
                  <a:lnTo>
                    <a:pt x="352704" y="1444371"/>
                  </a:lnTo>
                  <a:lnTo>
                    <a:pt x="352704" y="1494180"/>
                  </a:lnTo>
                  <a:lnTo>
                    <a:pt x="352704" y="1728216"/>
                  </a:lnTo>
                  <a:lnTo>
                    <a:pt x="348856" y="1747177"/>
                  </a:lnTo>
                  <a:lnTo>
                    <a:pt x="338391" y="1762671"/>
                  </a:lnTo>
                  <a:lnTo>
                    <a:pt x="322884" y="1773135"/>
                  </a:lnTo>
                  <a:lnTo>
                    <a:pt x="303923" y="1776971"/>
                  </a:lnTo>
                  <a:lnTo>
                    <a:pt x="69900" y="1776971"/>
                  </a:lnTo>
                  <a:lnTo>
                    <a:pt x="50939" y="1773135"/>
                  </a:lnTo>
                  <a:lnTo>
                    <a:pt x="35433" y="1762671"/>
                  </a:lnTo>
                  <a:lnTo>
                    <a:pt x="24980" y="1747177"/>
                  </a:lnTo>
                  <a:lnTo>
                    <a:pt x="21145" y="1728216"/>
                  </a:lnTo>
                  <a:lnTo>
                    <a:pt x="21145" y="1494180"/>
                  </a:lnTo>
                  <a:lnTo>
                    <a:pt x="24980" y="1475219"/>
                  </a:lnTo>
                  <a:lnTo>
                    <a:pt x="35433" y="1459725"/>
                  </a:lnTo>
                  <a:lnTo>
                    <a:pt x="50939" y="1449273"/>
                  </a:lnTo>
                  <a:lnTo>
                    <a:pt x="69900" y="1445425"/>
                  </a:lnTo>
                  <a:lnTo>
                    <a:pt x="303923" y="1445425"/>
                  </a:lnTo>
                  <a:lnTo>
                    <a:pt x="322884" y="1449273"/>
                  </a:lnTo>
                  <a:lnTo>
                    <a:pt x="338391" y="1459725"/>
                  </a:lnTo>
                  <a:lnTo>
                    <a:pt x="348856" y="1475219"/>
                  </a:lnTo>
                  <a:lnTo>
                    <a:pt x="352704" y="1494180"/>
                  </a:lnTo>
                  <a:lnTo>
                    <a:pt x="352704" y="1444371"/>
                  </a:lnTo>
                  <a:lnTo>
                    <a:pt x="331101" y="1429804"/>
                  </a:lnTo>
                  <a:lnTo>
                    <a:pt x="303923" y="1424292"/>
                  </a:lnTo>
                  <a:lnTo>
                    <a:pt x="69900" y="1424292"/>
                  </a:lnTo>
                  <a:lnTo>
                    <a:pt x="42710" y="1429804"/>
                  </a:lnTo>
                  <a:lnTo>
                    <a:pt x="20497" y="1444790"/>
                  </a:lnTo>
                  <a:lnTo>
                    <a:pt x="5499" y="1467015"/>
                  </a:lnTo>
                  <a:lnTo>
                    <a:pt x="0" y="1494180"/>
                  </a:lnTo>
                  <a:lnTo>
                    <a:pt x="0" y="1728216"/>
                  </a:lnTo>
                  <a:lnTo>
                    <a:pt x="5499" y="1755394"/>
                  </a:lnTo>
                  <a:lnTo>
                    <a:pt x="20497" y="1777619"/>
                  </a:lnTo>
                  <a:lnTo>
                    <a:pt x="42710" y="1792605"/>
                  </a:lnTo>
                  <a:lnTo>
                    <a:pt x="69900" y="1798104"/>
                  </a:lnTo>
                  <a:lnTo>
                    <a:pt x="303923" y="1798104"/>
                  </a:lnTo>
                  <a:lnTo>
                    <a:pt x="331101" y="1792605"/>
                  </a:lnTo>
                  <a:lnTo>
                    <a:pt x="353326" y="1777619"/>
                  </a:lnTo>
                  <a:lnTo>
                    <a:pt x="353758" y="1776971"/>
                  </a:lnTo>
                  <a:lnTo>
                    <a:pt x="368312" y="1755394"/>
                  </a:lnTo>
                  <a:lnTo>
                    <a:pt x="373824" y="1728216"/>
                  </a:lnTo>
                  <a:lnTo>
                    <a:pt x="373824" y="1494180"/>
                  </a:lnTo>
                  <a:close/>
                </a:path>
                <a:path w="1495425" h="1798320">
                  <a:moveTo>
                    <a:pt x="373824" y="778649"/>
                  </a:moveTo>
                  <a:lnTo>
                    <a:pt x="368312" y="751471"/>
                  </a:lnTo>
                  <a:lnTo>
                    <a:pt x="353758" y="729881"/>
                  </a:lnTo>
                  <a:lnTo>
                    <a:pt x="353326" y="729246"/>
                  </a:lnTo>
                  <a:lnTo>
                    <a:pt x="352704" y="728827"/>
                  </a:lnTo>
                  <a:lnTo>
                    <a:pt x="352704" y="778649"/>
                  </a:lnTo>
                  <a:lnTo>
                    <a:pt x="352704" y="1012672"/>
                  </a:lnTo>
                  <a:lnTo>
                    <a:pt x="348856" y="1031633"/>
                  </a:lnTo>
                  <a:lnTo>
                    <a:pt x="338391" y="1047140"/>
                  </a:lnTo>
                  <a:lnTo>
                    <a:pt x="322884" y="1057592"/>
                  </a:lnTo>
                  <a:lnTo>
                    <a:pt x="303923" y="1061427"/>
                  </a:lnTo>
                  <a:lnTo>
                    <a:pt x="69900" y="1061427"/>
                  </a:lnTo>
                  <a:lnTo>
                    <a:pt x="50939" y="1057592"/>
                  </a:lnTo>
                  <a:lnTo>
                    <a:pt x="35433" y="1047140"/>
                  </a:lnTo>
                  <a:lnTo>
                    <a:pt x="24980" y="1031633"/>
                  </a:lnTo>
                  <a:lnTo>
                    <a:pt x="21145" y="1012672"/>
                  </a:lnTo>
                  <a:lnTo>
                    <a:pt x="21145" y="778649"/>
                  </a:lnTo>
                  <a:lnTo>
                    <a:pt x="24980" y="759688"/>
                  </a:lnTo>
                  <a:lnTo>
                    <a:pt x="35433" y="744181"/>
                  </a:lnTo>
                  <a:lnTo>
                    <a:pt x="50939" y="733717"/>
                  </a:lnTo>
                  <a:lnTo>
                    <a:pt x="69900" y="729881"/>
                  </a:lnTo>
                  <a:lnTo>
                    <a:pt x="303923" y="729881"/>
                  </a:lnTo>
                  <a:lnTo>
                    <a:pt x="322884" y="733717"/>
                  </a:lnTo>
                  <a:lnTo>
                    <a:pt x="338391" y="744181"/>
                  </a:lnTo>
                  <a:lnTo>
                    <a:pt x="348856" y="759688"/>
                  </a:lnTo>
                  <a:lnTo>
                    <a:pt x="352704" y="778649"/>
                  </a:lnTo>
                  <a:lnTo>
                    <a:pt x="352704" y="728827"/>
                  </a:lnTo>
                  <a:lnTo>
                    <a:pt x="331101" y="714248"/>
                  </a:lnTo>
                  <a:lnTo>
                    <a:pt x="303923" y="708748"/>
                  </a:lnTo>
                  <a:lnTo>
                    <a:pt x="69900" y="708748"/>
                  </a:lnTo>
                  <a:lnTo>
                    <a:pt x="42710" y="714248"/>
                  </a:lnTo>
                  <a:lnTo>
                    <a:pt x="20497" y="729246"/>
                  </a:lnTo>
                  <a:lnTo>
                    <a:pt x="5499" y="751471"/>
                  </a:lnTo>
                  <a:lnTo>
                    <a:pt x="0" y="778649"/>
                  </a:lnTo>
                  <a:lnTo>
                    <a:pt x="0" y="1012672"/>
                  </a:lnTo>
                  <a:lnTo>
                    <a:pt x="5499" y="1039863"/>
                  </a:lnTo>
                  <a:lnTo>
                    <a:pt x="20497" y="1062075"/>
                  </a:lnTo>
                  <a:lnTo>
                    <a:pt x="42710" y="1077074"/>
                  </a:lnTo>
                  <a:lnTo>
                    <a:pt x="69900" y="1082573"/>
                  </a:lnTo>
                  <a:lnTo>
                    <a:pt x="303923" y="1082573"/>
                  </a:lnTo>
                  <a:lnTo>
                    <a:pt x="331101" y="1077074"/>
                  </a:lnTo>
                  <a:lnTo>
                    <a:pt x="353326" y="1062075"/>
                  </a:lnTo>
                  <a:lnTo>
                    <a:pt x="353758" y="1061427"/>
                  </a:lnTo>
                  <a:lnTo>
                    <a:pt x="368312" y="1039863"/>
                  </a:lnTo>
                  <a:lnTo>
                    <a:pt x="373824" y="1012672"/>
                  </a:lnTo>
                  <a:lnTo>
                    <a:pt x="373824" y="778649"/>
                  </a:lnTo>
                  <a:close/>
                </a:path>
                <a:path w="1495425" h="1798320">
                  <a:moveTo>
                    <a:pt x="373824" y="69888"/>
                  </a:moveTo>
                  <a:lnTo>
                    <a:pt x="368312" y="42710"/>
                  </a:lnTo>
                  <a:lnTo>
                    <a:pt x="353758" y="21132"/>
                  </a:lnTo>
                  <a:lnTo>
                    <a:pt x="353326" y="20497"/>
                  </a:lnTo>
                  <a:lnTo>
                    <a:pt x="352704" y="20078"/>
                  </a:lnTo>
                  <a:lnTo>
                    <a:pt x="352704" y="69888"/>
                  </a:lnTo>
                  <a:lnTo>
                    <a:pt x="352704" y="303923"/>
                  </a:lnTo>
                  <a:lnTo>
                    <a:pt x="348856" y="322872"/>
                  </a:lnTo>
                  <a:lnTo>
                    <a:pt x="338391" y="338378"/>
                  </a:lnTo>
                  <a:lnTo>
                    <a:pt x="322884" y="348843"/>
                  </a:lnTo>
                  <a:lnTo>
                    <a:pt x="303923" y="352679"/>
                  </a:lnTo>
                  <a:lnTo>
                    <a:pt x="69900" y="352679"/>
                  </a:lnTo>
                  <a:lnTo>
                    <a:pt x="50939" y="348843"/>
                  </a:lnTo>
                  <a:lnTo>
                    <a:pt x="35433" y="338378"/>
                  </a:lnTo>
                  <a:lnTo>
                    <a:pt x="24980" y="322872"/>
                  </a:lnTo>
                  <a:lnTo>
                    <a:pt x="21145" y="303923"/>
                  </a:lnTo>
                  <a:lnTo>
                    <a:pt x="21145" y="69888"/>
                  </a:lnTo>
                  <a:lnTo>
                    <a:pt x="24980" y="50927"/>
                  </a:lnTo>
                  <a:lnTo>
                    <a:pt x="35433" y="35433"/>
                  </a:lnTo>
                  <a:lnTo>
                    <a:pt x="50939" y="24968"/>
                  </a:lnTo>
                  <a:lnTo>
                    <a:pt x="69900" y="21132"/>
                  </a:lnTo>
                  <a:lnTo>
                    <a:pt x="303923" y="21132"/>
                  </a:lnTo>
                  <a:lnTo>
                    <a:pt x="322884" y="24968"/>
                  </a:lnTo>
                  <a:lnTo>
                    <a:pt x="338391" y="35433"/>
                  </a:lnTo>
                  <a:lnTo>
                    <a:pt x="348856" y="50927"/>
                  </a:lnTo>
                  <a:lnTo>
                    <a:pt x="352704" y="69888"/>
                  </a:lnTo>
                  <a:lnTo>
                    <a:pt x="352704" y="20078"/>
                  </a:lnTo>
                  <a:lnTo>
                    <a:pt x="331101" y="5499"/>
                  </a:lnTo>
                  <a:lnTo>
                    <a:pt x="303923" y="0"/>
                  </a:lnTo>
                  <a:lnTo>
                    <a:pt x="69900" y="0"/>
                  </a:lnTo>
                  <a:lnTo>
                    <a:pt x="42710" y="5499"/>
                  </a:lnTo>
                  <a:lnTo>
                    <a:pt x="20497" y="20497"/>
                  </a:lnTo>
                  <a:lnTo>
                    <a:pt x="5499" y="42710"/>
                  </a:lnTo>
                  <a:lnTo>
                    <a:pt x="0" y="69888"/>
                  </a:lnTo>
                  <a:lnTo>
                    <a:pt x="0" y="303923"/>
                  </a:lnTo>
                  <a:lnTo>
                    <a:pt x="5499" y="331101"/>
                  </a:lnTo>
                  <a:lnTo>
                    <a:pt x="20497" y="353314"/>
                  </a:lnTo>
                  <a:lnTo>
                    <a:pt x="42710" y="368312"/>
                  </a:lnTo>
                  <a:lnTo>
                    <a:pt x="69900" y="373811"/>
                  </a:lnTo>
                  <a:lnTo>
                    <a:pt x="303923" y="373811"/>
                  </a:lnTo>
                  <a:lnTo>
                    <a:pt x="353326" y="353314"/>
                  </a:lnTo>
                  <a:lnTo>
                    <a:pt x="373824" y="303923"/>
                  </a:lnTo>
                  <a:lnTo>
                    <a:pt x="373824" y="69888"/>
                  </a:lnTo>
                  <a:close/>
                </a:path>
                <a:path w="1495425" h="1798320">
                  <a:moveTo>
                    <a:pt x="1495158" y="1494180"/>
                  </a:moveTo>
                  <a:lnTo>
                    <a:pt x="1489646" y="1467015"/>
                  </a:lnTo>
                  <a:lnTo>
                    <a:pt x="1475092" y="1445425"/>
                  </a:lnTo>
                  <a:lnTo>
                    <a:pt x="1474660" y="1444790"/>
                  </a:lnTo>
                  <a:lnTo>
                    <a:pt x="1474038" y="1444371"/>
                  </a:lnTo>
                  <a:lnTo>
                    <a:pt x="1474038" y="1494180"/>
                  </a:lnTo>
                  <a:lnTo>
                    <a:pt x="1474038" y="1728216"/>
                  </a:lnTo>
                  <a:lnTo>
                    <a:pt x="1470190" y="1747177"/>
                  </a:lnTo>
                  <a:lnTo>
                    <a:pt x="1459725" y="1762671"/>
                  </a:lnTo>
                  <a:lnTo>
                    <a:pt x="1444218" y="1773135"/>
                  </a:lnTo>
                  <a:lnTo>
                    <a:pt x="1425257" y="1776971"/>
                  </a:lnTo>
                  <a:lnTo>
                    <a:pt x="1191234" y="1776971"/>
                  </a:lnTo>
                  <a:lnTo>
                    <a:pt x="1172273" y="1773135"/>
                  </a:lnTo>
                  <a:lnTo>
                    <a:pt x="1156766" y="1762671"/>
                  </a:lnTo>
                  <a:lnTo>
                    <a:pt x="1146314" y="1747177"/>
                  </a:lnTo>
                  <a:lnTo>
                    <a:pt x="1142479" y="1728216"/>
                  </a:lnTo>
                  <a:lnTo>
                    <a:pt x="1142479" y="1494180"/>
                  </a:lnTo>
                  <a:lnTo>
                    <a:pt x="1146314" y="1475219"/>
                  </a:lnTo>
                  <a:lnTo>
                    <a:pt x="1156766" y="1459725"/>
                  </a:lnTo>
                  <a:lnTo>
                    <a:pt x="1172273" y="1449273"/>
                  </a:lnTo>
                  <a:lnTo>
                    <a:pt x="1191234" y="1445425"/>
                  </a:lnTo>
                  <a:lnTo>
                    <a:pt x="1425257" y="1445425"/>
                  </a:lnTo>
                  <a:lnTo>
                    <a:pt x="1444218" y="1449273"/>
                  </a:lnTo>
                  <a:lnTo>
                    <a:pt x="1459725" y="1459725"/>
                  </a:lnTo>
                  <a:lnTo>
                    <a:pt x="1470190" y="1475219"/>
                  </a:lnTo>
                  <a:lnTo>
                    <a:pt x="1474038" y="1494180"/>
                  </a:lnTo>
                  <a:lnTo>
                    <a:pt x="1474038" y="1444371"/>
                  </a:lnTo>
                  <a:lnTo>
                    <a:pt x="1452435" y="1429804"/>
                  </a:lnTo>
                  <a:lnTo>
                    <a:pt x="1425257" y="1424292"/>
                  </a:lnTo>
                  <a:lnTo>
                    <a:pt x="1191234" y="1424292"/>
                  </a:lnTo>
                  <a:lnTo>
                    <a:pt x="1164043" y="1429804"/>
                  </a:lnTo>
                  <a:lnTo>
                    <a:pt x="1141818" y="1444790"/>
                  </a:lnTo>
                  <a:lnTo>
                    <a:pt x="1126832" y="1467015"/>
                  </a:lnTo>
                  <a:lnTo>
                    <a:pt x="1121333" y="1494180"/>
                  </a:lnTo>
                  <a:lnTo>
                    <a:pt x="1121333" y="1728216"/>
                  </a:lnTo>
                  <a:lnTo>
                    <a:pt x="1126832" y="1755394"/>
                  </a:lnTo>
                  <a:lnTo>
                    <a:pt x="1141818" y="1777619"/>
                  </a:lnTo>
                  <a:lnTo>
                    <a:pt x="1164043" y="1792605"/>
                  </a:lnTo>
                  <a:lnTo>
                    <a:pt x="1191234" y="1798104"/>
                  </a:lnTo>
                  <a:lnTo>
                    <a:pt x="1425257" y="1798104"/>
                  </a:lnTo>
                  <a:lnTo>
                    <a:pt x="1452435" y="1792605"/>
                  </a:lnTo>
                  <a:lnTo>
                    <a:pt x="1474660" y="1777619"/>
                  </a:lnTo>
                  <a:lnTo>
                    <a:pt x="1475092" y="1776971"/>
                  </a:lnTo>
                  <a:lnTo>
                    <a:pt x="1489646" y="1755394"/>
                  </a:lnTo>
                  <a:lnTo>
                    <a:pt x="1495158" y="1728216"/>
                  </a:lnTo>
                  <a:lnTo>
                    <a:pt x="1495158" y="1494180"/>
                  </a:lnTo>
                  <a:close/>
                </a:path>
                <a:path w="1495425" h="1798320">
                  <a:moveTo>
                    <a:pt x="1495158" y="778649"/>
                  </a:moveTo>
                  <a:lnTo>
                    <a:pt x="1489646" y="751471"/>
                  </a:lnTo>
                  <a:lnTo>
                    <a:pt x="1475079" y="729881"/>
                  </a:lnTo>
                  <a:lnTo>
                    <a:pt x="1474660" y="729246"/>
                  </a:lnTo>
                  <a:lnTo>
                    <a:pt x="1474038" y="728827"/>
                  </a:lnTo>
                  <a:lnTo>
                    <a:pt x="1474038" y="778649"/>
                  </a:lnTo>
                  <a:lnTo>
                    <a:pt x="1474038" y="1012672"/>
                  </a:lnTo>
                  <a:lnTo>
                    <a:pt x="1470190" y="1031633"/>
                  </a:lnTo>
                  <a:lnTo>
                    <a:pt x="1459725" y="1047140"/>
                  </a:lnTo>
                  <a:lnTo>
                    <a:pt x="1444218" y="1057592"/>
                  </a:lnTo>
                  <a:lnTo>
                    <a:pt x="1425257" y="1061427"/>
                  </a:lnTo>
                  <a:lnTo>
                    <a:pt x="1191234" y="1061427"/>
                  </a:lnTo>
                  <a:lnTo>
                    <a:pt x="1172273" y="1057592"/>
                  </a:lnTo>
                  <a:lnTo>
                    <a:pt x="1156766" y="1047140"/>
                  </a:lnTo>
                  <a:lnTo>
                    <a:pt x="1146314" y="1031633"/>
                  </a:lnTo>
                  <a:lnTo>
                    <a:pt x="1142479" y="1012672"/>
                  </a:lnTo>
                  <a:lnTo>
                    <a:pt x="1142479" y="778649"/>
                  </a:lnTo>
                  <a:lnTo>
                    <a:pt x="1146314" y="759688"/>
                  </a:lnTo>
                  <a:lnTo>
                    <a:pt x="1156766" y="744181"/>
                  </a:lnTo>
                  <a:lnTo>
                    <a:pt x="1172273" y="733717"/>
                  </a:lnTo>
                  <a:lnTo>
                    <a:pt x="1191234" y="729881"/>
                  </a:lnTo>
                  <a:lnTo>
                    <a:pt x="1425257" y="729881"/>
                  </a:lnTo>
                  <a:lnTo>
                    <a:pt x="1444218" y="733717"/>
                  </a:lnTo>
                  <a:lnTo>
                    <a:pt x="1459725" y="744181"/>
                  </a:lnTo>
                  <a:lnTo>
                    <a:pt x="1470190" y="759688"/>
                  </a:lnTo>
                  <a:lnTo>
                    <a:pt x="1474038" y="778649"/>
                  </a:lnTo>
                  <a:lnTo>
                    <a:pt x="1474038" y="728827"/>
                  </a:lnTo>
                  <a:lnTo>
                    <a:pt x="1452435" y="714248"/>
                  </a:lnTo>
                  <a:lnTo>
                    <a:pt x="1425257" y="708748"/>
                  </a:lnTo>
                  <a:lnTo>
                    <a:pt x="1191234" y="708748"/>
                  </a:lnTo>
                  <a:lnTo>
                    <a:pt x="1164043" y="714248"/>
                  </a:lnTo>
                  <a:lnTo>
                    <a:pt x="1141818" y="729246"/>
                  </a:lnTo>
                  <a:lnTo>
                    <a:pt x="1126832" y="751471"/>
                  </a:lnTo>
                  <a:lnTo>
                    <a:pt x="1121333" y="778649"/>
                  </a:lnTo>
                  <a:lnTo>
                    <a:pt x="1121333" y="1012672"/>
                  </a:lnTo>
                  <a:lnTo>
                    <a:pt x="1126832" y="1039863"/>
                  </a:lnTo>
                  <a:lnTo>
                    <a:pt x="1141818" y="1062075"/>
                  </a:lnTo>
                  <a:lnTo>
                    <a:pt x="1164043" y="1077074"/>
                  </a:lnTo>
                  <a:lnTo>
                    <a:pt x="1191234" y="1082573"/>
                  </a:lnTo>
                  <a:lnTo>
                    <a:pt x="1425257" y="1082573"/>
                  </a:lnTo>
                  <a:lnTo>
                    <a:pt x="1452435" y="1077074"/>
                  </a:lnTo>
                  <a:lnTo>
                    <a:pt x="1474660" y="1062075"/>
                  </a:lnTo>
                  <a:lnTo>
                    <a:pt x="1475092" y="1061427"/>
                  </a:lnTo>
                  <a:lnTo>
                    <a:pt x="1489646" y="1039863"/>
                  </a:lnTo>
                  <a:lnTo>
                    <a:pt x="1495158" y="1012672"/>
                  </a:lnTo>
                  <a:lnTo>
                    <a:pt x="1495158" y="778649"/>
                  </a:lnTo>
                  <a:close/>
                </a:path>
                <a:path w="1495425" h="1798320">
                  <a:moveTo>
                    <a:pt x="1495158" y="69888"/>
                  </a:moveTo>
                  <a:lnTo>
                    <a:pt x="1489646" y="42710"/>
                  </a:lnTo>
                  <a:lnTo>
                    <a:pt x="1475092" y="21132"/>
                  </a:lnTo>
                  <a:lnTo>
                    <a:pt x="1474660" y="20497"/>
                  </a:lnTo>
                  <a:lnTo>
                    <a:pt x="1474038" y="20078"/>
                  </a:lnTo>
                  <a:lnTo>
                    <a:pt x="1474038" y="69888"/>
                  </a:lnTo>
                  <a:lnTo>
                    <a:pt x="1474038" y="303923"/>
                  </a:lnTo>
                  <a:lnTo>
                    <a:pt x="1470190" y="322872"/>
                  </a:lnTo>
                  <a:lnTo>
                    <a:pt x="1459725" y="338378"/>
                  </a:lnTo>
                  <a:lnTo>
                    <a:pt x="1444218" y="348843"/>
                  </a:lnTo>
                  <a:lnTo>
                    <a:pt x="1425257" y="352679"/>
                  </a:lnTo>
                  <a:lnTo>
                    <a:pt x="1191234" y="352679"/>
                  </a:lnTo>
                  <a:lnTo>
                    <a:pt x="1172273" y="348843"/>
                  </a:lnTo>
                  <a:lnTo>
                    <a:pt x="1156766" y="338378"/>
                  </a:lnTo>
                  <a:lnTo>
                    <a:pt x="1146314" y="322872"/>
                  </a:lnTo>
                  <a:lnTo>
                    <a:pt x="1142479" y="303923"/>
                  </a:lnTo>
                  <a:lnTo>
                    <a:pt x="1142479" y="69888"/>
                  </a:lnTo>
                  <a:lnTo>
                    <a:pt x="1146314" y="50927"/>
                  </a:lnTo>
                  <a:lnTo>
                    <a:pt x="1156766" y="35433"/>
                  </a:lnTo>
                  <a:lnTo>
                    <a:pt x="1172273" y="24968"/>
                  </a:lnTo>
                  <a:lnTo>
                    <a:pt x="1191234" y="21132"/>
                  </a:lnTo>
                  <a:lnTo>
                    <a:pt x="1425257" y="21132"/>
                  </a:lnTo>
                  <a:lnTo>
                    <a:pt x="1444218" y="24968"/>
                  </a:lnTo>
                  <a:lnTo>
                    <a:pt x="1459725" y="35433"/>
                  </a:lnTo>
                  <a:lnTo>
                    <a:pt x="1470190" y="50927"/>
                  </a:lnTo>
                  <a:lnTo>
                    <a:pt x="1474038" y="69888"/>
                  </a:lnTo>
                  <a:lnTo>
                    <a:pt x="1474038" y="20078"/>
                  </a:lnTo>
                  <a:lnTo>
                    <a:pt x="1452435" y="5499"/>
                  </a:lnTo>
                  <a:lnTo>
                    <a:pt x="1425257" y="0"/>
                  </a:lnTo>
                  <a:lnTo>
                    <a:pt x="1191234" y="0"/>
                  </a:lnTo>
                  <a:lnTo>
                    <a:pt x="1164043" y="5499"/>
                  </a:lnTo>
                  <a:lnTo>
                    <a:pt x="1141818" y="20497"/>
                  </a:lnTo>
                  <a:lnTo>
                    <a:pt x="1126832" y="42710"/>
                  </a:lnTo>
                  <a:lnTo>
                    <a:pt x="1121333" y="69888"/>
                  </a:lnTo>
                  <a:lnTo>
                    <a:pt x="1121333" y="303923"/>
                  </a:lnTo>
                  <a:lnTo>
                    <a:pt x="1126832" y="331101"/>
                  </a:lnTo>
                  <a:lnTo>
                    <a:pt x="1141818" y="353314"/>
                  </a:lnTo>
                  <a:lnTo>
                    <a:pt x="1164043" y="368312"/>
                  </a:lnTo>
                  <a:lnTo>
                    <a:pt x="1191234" y="373811"/>
                  </a:lnTo>
                  <a:lnTo>
                    <a:pt x="1425257" y="373811"/>
                  </a:lnTo>
                  <a:lnTo>
                    <a:pt x="1474660" y="353314"/>
                  </a:lnTo>
                  <a:lnTo>
                    <a:pt x="1495158" y="303923"/>
                  </a:lnTo>
                  <a:lnTo>
                    <a:pt x="1495158" y="69888"/>
                  </a:lnTo>
                  <a:close/>
                </a:path>
              </a:pathLst>
            </a:custGeom>
            <a:solidFill>
              <a:srgbClr val="211F1F"/>
            </a:solidFill>
          </p:spPr>
          <p:txBody>
            <a:bodyPr wrap="square" lIns="0" tIns="0" rIns="0" bIns="0" rtlCol="0"/>
            <a:lstStyle/>
            <a:p>
              <a:endParaRPr sz="1600">
                <a:latin typeface="Grammarsaurus" pitchFamily="2" charset="0"/>
              </a:endParaRPr>
            </a:p>
          </p:txBody>
        </p:sp>
        <p:sp>
          <p:nvSpPr>
            <p:cNvPr id="18" name="object 18"/>
            <p:cNvSpPr/>
            <p:nvPr/>
          </p:nvSpPr>
          <p:spPr>
            <a:xfrm>
              <a:off x="10285349" y="2122116"/>
              <a:ext cx="966469" cy="393700"/>
            </a:xfrm>
            <a:custGeom>
              <a:avLst/>
              <a:gdLst/>
              <a:ahLst/>
              <a:cxnLst/>
              <a:rect l="l" t="t" r="r" b="b"/>
              <a:pathLst>
                <a:path w="966470" h="393700">
                  <a:moveTo>
                    <a:pt x="940447" y="0"/>
                  </a:moveTo>
                  <a:lnTo>
                    <a:pt x="25400" y="0"/>
                  </a:lnTo>
                  <a:lnTo>
                    <a:pt x="15537" y="2004"/>
                  </a:lnTo>
                  <a:lnTo>
                    <a:pt x="7461" y="7461"/>
                  </a:lnTo>
                  <a:lnTo>
                    <a:pt x="2004" y="15537"/>
                  </a:lnTo>
                  <a:lnTo>
                    <a:pt x="0" y="25399"/>
                  </a:lnTo>
                  <a:lnTo>
                    <a:pt x="0" y="368096"/>
                  </a:lnTo>
                  <a:lnTo>
                    <a:pt x="2004" y="377959"/>
                  </a:lnTo>
                  <a:lnTo>
                    <a:pt x="7461" y="386035"/>
                  </a:lnTo>
                  <a:lnTo>
                    <a:pt x="15537" y="391492"/>
                  </a:lnTo>
                  <a:lnTo>
                    <a:pt x="25400" y="393496"/>
                  </a:lnTo>
                  <a:lnTo>
                    <a:pt x="940447" y="393496"/>
                  </a:lnTo>
                  <a:lnTo>
                    <a:pt x="950310" y="391492"/>
                  </a:lnTo>
                  <a:lnTo>
                    <a:pt x="958386" y="386035"/>
                  </a:lnTo>
                  <a:lnTo>
                    <a:pt x="963843" y="377959"/>
                  </a:lnTo>
                  <a:lnTo>
                    <a:pt x="965847" y="368096"/>
                  </a:lnTo>
                  <a:lnTo>
                    <a:pt x="965847" y="25399"/>
                  </a:lnTo>
                  <a:lnTo>
                    <a:pt x="963843" y="15537"/>
                  </a:lnTo>
                  <a:lnTo>
                    <a:pt x="958386" y="7461"/>
                  </a:lnTo>
                  <a:lnTo>
                    <a:pt x="950310" y="2004"/>
                  </a:lnTo>
                  <a:lnTo>
                    <a:pt x="940447" y="0"/>
                  </a:lnTo>
                  <a:close/>
                </a:path>
              </a:pathLst>
            </a:custGeom>
            <a:solidFill>
              <a:srgbClr val="EB3E58"/>
            </a:solidFill>
          </p:spPr>
          <p:txBody>
            <a:bodyPr wrap="square" lIns="0" tIns="0" rIns="0" bIns="0" rtlCol="0"/>
            <a:lstStyle/>
            <a:p>
              <a:endParaRPr sz="1600">
                <a:latin typeface="Grammarsaurus" pitchFamily="2" charset="0"/>
              </a:endParaRPr>
            </a:p>
          </p:txBody>
        </p:sp>
        <p:sp>
          <p:nvSpPr>
            <p:cNvPr id="19" name="object 19"/>
            <p:cNvSpPr/>
            <p:nvPr/>
          </p:nvSpPr>
          <p:spPr>
            <a:xfrm>
              <a:off x="10285349" y="2122116"/>
              <a:ext cx="966469" cy="393700"/>
            </a:xfrm>
            <a:custGeom>
              <a:avLst/>
              <a:gdLst/>
              <a:ahLst/>
              <a:cxnLst/>
              <a:rect l="l" t="t" r="r" b="b"/>
              <a:pathLst>
                <a:path w="966470" h="393700">
                  <a:moveTo>
                    <a:pt x="940447" y="393496"/>
                  </a:moveTo>
                  <a:lnTo>
                    <a:pt x="25400" y="393496"/>
                  </a:lnTo>
                  <a:lnTo>
                    <a:pt x="15537" y="391492"/>
                  </a:lnTo>
                  <a:lnTo>
                    <a:pt x="7461" y="386035"/>
                  </a:lnTo>
                  <a:lnTo>
                    <a:pt x="2004" y="377959"/>
                  </a:lnTo>
                  <a:lnTo>
                    <a:pt x="0" y="368096"/>
                  </a:lnTo>
                  <a:lnTo>
                    <a:pt x="0" y="25399"/>
                  </a:lnTo>
                  <a:lnTo>
                    <a:pt x="2004" y="15537"/>
                  </a:lnTo>
                  <a:lnTo>
                    <a:pt x="7461" y="7461"/>
                  </a:lnTo>
                  <a:lnTo>
                    <a:pt x="15537" y="2004"/>
                  </a:lnTo>
                  <a:lnTo>
                    <a:pt x="25400" y="0"/>
                  </a:lnTo>
                  <a:lnTo>
                    <a:pt x="940447" y="0"/>
                  </a:lnTo>
                  <a:lnTo>
                    <a:pt x="950310" y="2004"/>
                  </a:lnTo>
                  <a:lnTo>
                    <a:pt x="958386" y="7461"/>
                  </a:lnTo>
                  <a:lnTo>
                    <a:pt x="963843" y="15537"/>
                  </a:lnTo>
                  <a:lnTo>
                    <a:pt x="965847" y="25399"/>
                  </a:lnTo>
                  <a:lnTo>
                    <a:pt x="965847" y="368096"/>
                  </a:lnTo>
                  <a:lnTo>
                    <a:pt x="963843" y="377959"/>
                  </a:lnTo>
                  <a:lnTo>
                    <a:pt x="958386" y="386035"/>
                  </a:lnTo>
                  <a:lnTo>
                    <a:pt x="950310" y="391492"/>
                  </a:lnTo>
                  <a:lnTo>
                    <a:pt x="940447" y="393496"/>
                  </a:lnTo>
                  <a:close/>
                </a:path>
              </a:pathLst>
            </a:custGeom>
            <a:ln w="23190">
              <a:solidFill>
                <a:srgbClr val="904035"/>
              </a:solidFill>
            </a:ln>
          </p:spPr>
          <p:txBody>
            <a:bodyPr wrap="square" lIns="0" tIns="0" rIns="0" bIns="0" rtlCol="0"/>
            <a:lstStyle/>
            <a:p>
              <a:endParaRPr sz="1600">
                <a:latin typeface="Grammarsaurus" pitchFamily="2" charset="0"/>
              </a:endParaRPr>
            </a:p>
          </p:txBody>
        </p:sp>
      </p:grpSp>
      <p:sp>
        <p:nvSpPr>
          <p:cNvPr id="20" name="object 20"/>
          <p:cNvSpPr txBox="1"/>
          <p:nvPr/>
        </p:nvSpPr>
        <p:spPr>
          <a:xfrm>
            <a:off x="9261748" y="2148577"/>
            <a:ext cx="818016"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FFFFFF"/>
                </a:solidFill>
                <a:latin typeface="Grammarsaurus" pitchFamily="2" charset="0"/>
                <a:cs typeface="Arial"/>
              </a:rPr>
              <a:t>True</a:t>
            </a:r>
            <a:endParaRPr dirty="0">
              <a:latin typeface="Grammarsaurus" pitchFamily="2" charset="0"/>
              <a:cs typeface="Arial"/>
            </a:endParaRPr>
          </a:p>
        </p:txBody>
      </p:sp>
      <p:sp>
        <p:nvSpPr>
          <p:cNvPr id="21" name="object 21"/>
          <p:cNvSpPr txBox="1"/>
          <p:nvPr/>
        </p:nvSpPr>
        <p:spPr>
          <a:xfrm>
            <a:off x="10285095" y="2148577"/>
            <a:ext cx="966468"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FFFFFF"/>
                </a:solidFill>
                <a:latin typeface="Grammarsaurus" pitchFamily="2" charset="0"/>
                <a:cs typeface="Arial"/>
              </a:rPr>
              <a:t>False</a:t>
            </a:r>
            <a:endParaRPr>
              <a:latin typeface="Grammarsaurus" pitchFamily="2" charset="0"/>
              <a:cs typeface="Arial"/>
            </a:endParaRPr>
          </a:p>
        </p:txBody>
      </p:sp>
      <p:grpSp>
        <p:nvGrpSpPr>
          <p:cNvPr id="22" name="object 22"/>
          <p:cNvGrpSpPr/>
          <p:nvPr/>
        </p:nvGrpSpPr>
        <p:grpSpPr>
          <a:xfrm>
            <a:off x="3124474" y="152276"/>
            <a:ext cx="7892951" cy="4311664"/>
            <a:chOff x="3124474" y="152276"/>
            <a:chExt cx="7892951" cy="4311664"/>
          </a:xfrm>
        </p:grpSpPr>
        <p:sp>
          <p:nvSpPr>
            <p:cNvPr id="23" name="object 23"/>
            <p:cNvSpPr/>
            <p:nvPr/>
          </p:nvSpPr>
          <p:spPr>
            <a:xfrm>
              <a:off x="4800508" y="2924595"/>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24" name="object 24"/>
            <p:cNvSpPr/>
            <p:nvPr/>
          </p:nvSpPr>
          <p:spPr>
            <a:xfrm>
              <a:off x="9856348" y="2924595"/>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25" name="object 25"/>
            <p:cNvSpPr/>
            <p:nvPr/>
          </p:nvSpPr>
          <p:spPr>
            <a:xfrm>
              <a:off x="9856348" y="3654183"/>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27" name="object 27"/>
            <p:cNvSpPr/>
            <p:nvPr/>
          </p:nvSpPr>
          <p:spPr>
            <a:xfrm>
              <a:off x="10591150" y="3654183"/>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28" name="object 28"/>
            <p:cNvSpPr/>
            <p:nvPr/>
          </p:nvSpPr>
          <p:spPr>
            <a:xfrm>
              <a:off x="9856348" y="4364940"/>
              <a:ext cx="12700" cy="0"/>
            </a:xfrm>
            <a:custGeom>
              <a:avLst/>
              <a:gdLst/>
              <a:ahLst/>
              <a:cxnLst/>
              <a:rect l="l" t="t" r="r" b="b"/>
              <a:pathLst>
                <a:path w="12700">
                  <a:moveTo>
                    <a:pt x="0" y="0"/>
                  </a:moveTo>
                  <a:lnTo>
                    <a:pt x="12700" y="0"/>
                  </a:lnTo>
                </a:path>
              </a:pathLst>
            </a:custGeom>
            <a:ln w="6350">
              <a:solidFill>
                <a:srgbClr val="1D282B"/>
              </a:solidFill>
            </a:ln>
          </p:spPr>
          <p:txBody>
            <a:bodyPr wrap="square" lIns="0" tIns="0" rIns="0" bIns="0" rtlCol="0"/>
            <a:lstStyle/>
            <a:p>
              <a:endParaRPr sz="1600">
                <a:latin typeface="Grammarsaurus" pitchFamily="2" charset="0"/>
              </a:endParaRPr>
            </a:p>
          </p:txBody>
        </p:sp>
        <p:sp>
          <p:nvSpPr>
            <p:cNvPr id="29" name="object 29"/>
            <p:cNvSpPr/>
            <p:nvPr/>
          </p:nvSpPr>
          <p:spPr>
            <a:xfrm>
              <a:off x="10624995" y="2725317"/>
              <a:ext cx="392430" cy="314325"/>
            </a:xfrm>
            <a:custGeom>
              <a:avLst/>
              <a:gdLst/>
              <a:ahLst/>
              <a:cxnLst/>
              <a:rect l="l" t="t" r="r" b="b"/>
              <a:pathLst>
                <a:path w="392429" h="314325">
                  <a:moveTo>
                    <a:pt x="337084" y="0"/>
                  </a:moveTo>
                  <a:lnTo>
                    <a:pt x="316271" y="4052"/>
                  </a:lnTo>
                  <a:lnTo>
                    <a:pt x="297973" y="16211"/>
                  </a:lnTo>
                  <a:lnTo>
                    <a:pt x="133508" y="180663"/>
                  </a:lnTo>
                  <a:lnTo>
                    <a:pt x="94443" y="141611"/>
                  </a:lnTo>
                  <a:lnTo>
                    <a:pt x="55327" y="125399"/>
                  </a:lnTo>
                  <a:lnTo>
                    <a:pt x="16211" y="141611"/>
                  </a:lnTo>
                  <a:lnTo>
                    <a:pt x="0" y="180727"/>
                  </a:lnTo>
                  <a:lnTo>
                    <a:pt x="4052" y="201543"/>
                  </a:lnTo>
                  <a:lnTo>
                    <a:pt x="94392" y="298024"/>
                  </a:lnTo>
                  <a:lnTo>
                    <a:pt x="133508" y="314229"/>
                  </a:lnTo>
                  <a:lnTo>
                    <a:pt x="144074" y="313217"/>
                  </a:lnTo>
                  <a:lnTo>
                    <a:pt x="376205" y="94443"/>
                  </a:lnTo>
                  <a:lnTo>
                    <a:pt x="392417" y="55327"/>
                  </a:lnTo>
                  <a:lnTo>
                    <a:pt x="388364" y="34511"/>
                  </a:lnTo>
                  <a:lnTo>
                    <a:pt x="376205" y="16211"/>
                  </a:lnTo>
                  <a:lnTo>
                    <a:pt x="357900" y="4052"/>
                  </a:lnTo>
                  <a:lnTo>
                    <a:pt x="337084" y="0"/>
                  </a:lnTo>
                  <a:close/>
                </a:path>
              </a:pathLst>
            </a:custGeom>
            <a:solidFill>
              <a:srgbClr val="85A484"/>
            </a:solidFill>
          </p:spPr>
          <p:txBody>
            <a:bodyPr wrap="square" lIns="0" tIns="0" rIns="0" bIns="0" rtlCol="0"/>
            <a:lstStyle/>
            <a:p>
              <a:endParaRPr sz="1600">
                <a:latin typeface="Grammarsaurus" pitchFamily="2" charset="0"/>
              </a:endParaRPr>
            </a:p>
          </p:txBody>
        </p:sp>
        <p:sp>
          <p:nvSpPr>
            <p:cNvPr id="30" name="object 30"/>
            <p:cNvSpPr/>
            <p:nvPr/>
          </p:nvSpPr>
          <p:spPr>
            <a:xfrm>
              <a:off x="10624995" y="2725317"/>
              <a:ext cx="392430" cy="314325"/>
            </a:xfrm>
            <a:custGeom>
              <a:avLst/>
              <a:gdLst/>
              <a:ahLst/>
              <a:cxnLst/>
              <a:rect l="l" t="t" r="r" b="b"/>
              <a:pathLst>
                <a:path w="392429" h="314325">
                  <a:moveTo>
                    <a:pt x="133508" y="314229"/>
                  </a:moveTo>
                  <a:lnTo>
                    <a:pt x="94392" y="298024"/>
                  </a:lnTo>
                  <a:lnTo>
                    <a:pt x="16211" y="219843"/>
                  </a:lnTo>
                  <a:lnTo>
                    <a:pt x="0" y="180727"/>
                  </a:lnTo>
                  <a:lnTo>
                    <a:pt x="4052" y="159910"/>
                  </a:lnTo>
                  <a:lnTo>
                    <a:pt x="16211" y="141611"/>
                  </a:lnTo>
                  <a:lnTo>
                    <a:pt x="34514" y="129452"/>
                  </a:lnTo>
                  <a:lnTo>
                    <a:pt x="55327" y="125399"/>
                  </a:lnTo>
                  <a:lnTo>
                    <a:pt x="76140" y="129452"/>
                  </a:lnTo>
                  <a:lnTo>
                    <a:pt x="94443" y="141611"/>
                  </a:lnTo>
                  <a:lnTo>
                    <a:pt x="133508" y="180663"/>
                  </a:lnTo>
                  <a:lnTo>
                    <a:pt x="297973" y="16211"/>
                  </a:lnTo>
                  <a:lnTo>
                    <a:pt x="316271" y="4052"/>
                  </a:lnTo>
                  <a:lnTo>
                    <a:pt x="337084" y="0"/>
                  </a:lnTo>
                  <a:lnTo>
                    <a:pt x="357900" y="4052"/>
                  </a:lnTo>
                  <a:lnTo>
                    <a:pt x="376205" y="16211"/>
                  </a:lnTo>
                  <a:lnTo>
                    <a:pt x="388364" y="34511"/>
                  </a:lnTo>
                  <a:lnTo>
                    <a:pt x="392417" y="55327"/>
                  </a:lnTo>
                  <a:lnTo>
                    <a:pt x="388364" y="76144"/>
                  </a:lnTo>
                  <a:lnTo>
                    <a:pt x="172624" y="298024"/>
                  </a:lnTo>
                  <a:lnTo>
                    <a:pt x="144074" y="313217"/>
                  </a:lnTo>
                  <a:lnTo>
                    <a:pt x="133508" y="31422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31" name="object 31"/>
            <p:cNvSpPr/>
            <p:nvPr/>
          </p:nvSpPr>
          <p:spPr>
            <a:xfrm>
              <a:off x="10624995" y="4149615"/>
              <a:ext cx="392430" cy="314325"/>
            </a:xfrm>
            <a:custGeom>
              <a:avLst/>
              <a:gdLst/>
              <a:ahLst/>
              <a:cxnLst/>
              <a:rect l="l" t="t" r="r" b="b"/>
              <a:pathLst>
                <a:path w="392429" h="314325">
                  <a:moveTo>
                    <a:pt x="337084" y="0"/>
                  </a:moveTo>
                  <a:lnTo>
                    <a:pt x="316271" y="4052"/>
                  </a:lnTo>
                  <a:lnTo>
                    <a:pt x="297973" y="16211"/>
                  </a:lnTo>
                  <a:lnTo>
                    <a:pt x="133508" y="180663"/>
                  </a:lnTo>
                  <a:lnTo>
                    <a:pt x="94443" y="141611"/>
                  </a:lnTo>
                  <a:lnTo>
                    <a:pt x="55327" y="125399"/>
                  </a:lnTo>
                  <a:lnTo>
                    <a:pt x="16211" y="141611"/>
                  </a:lnTo>
                  <a:lnTo>
                    <a:pt x="0" y="180727"/>
                  </a:lnTo>
                  <a:lnTo>
                    <a:pt x="4052" y="201543"/>
                  </a:lnTo>
                  <a:lnTo>
                    <a:pt x="94392" y="298024"/>
                  </a:lnTo>
                  <a:lnTo>
                    <a:pt x="133508" y="314229"/>
                  </a:lnTo>
                  <a:lnTo>
                    <a:pt x="144074" y="313217"/>
                  </a:lnTo>
                  <a:lnTo>
                    <a:pt x="376205" y="94443"/>
                  </a:lnTo>
                  <a:lnTo>
                    <a:pt x="392417" y="55327"/>
                  </a:lnTo>
                  <a:lnTo>
                    <a:pt x="388364" y="34511"/>
                  </a:lnTo>
                  <a:lnTo>
                    <a:pt x="376205" y="16211"/>
                  </a:lnTo>
                  <a:lnTo>
                    <a:pt x="357900" y="4052"/>
                  </a:lnTo>
                  <a:lnTo>
                    <a:pt x="337084" y="0"/>
                  </a:lnTo>
                  <a:close/>
                </a:path>
              </a:pathLst>
            </a:custGeom>
            <a:solidFill>
              <a:srgbClr val="85A484"/>
            </a:solidFill>
          </p:spPr>
          <p:txBody>
            <a:bodyPr wrap="square" lIns="0" tIns="0" rIns="0" bIns="0" rtlCol="0"/>
            <a:lstStyle/>
            <a:p>
              <a:endParaRPr sz="1600">
                <a:latin typeface="Grammarsaurus" pitchFamily="2" charset="0"/>
              </a:endParaRPr>
            </a:p>
          </p:txBody>
        </p:sp>
        <p:sp>
          <p:nvSpPr>
            <p:cNvPr id="32" name="object 32"/>
            <p:cNvSpPr/>
            <p:nvPr/>
          </p:nvSpPr>
          <p:spPr>
            <a:xfrm>
              <a:off x="10624995" y="4149615"/>
              <a:ext cx="392430" cy="314325"/>
            </a:xfrm>
            <a:custGeom>
              <a:avLst/>
              <a:gdLst/>
              <a:ahLst/>
              <a:cxnLst/>
              <a:rect l="l" t="t" r="r" b="b"/>
              <a:pathLst>
                <a:path w="392429" h="314325">
                  <a:moveTo>
                    <a:pt x="133508" y="314229"/>
                  </a:moveTo>
                  <a:lnTo>
                    <a:pt x="94392" y="298024"/>
                  </a:lnTo>
                  <a:lnTo>
                    <a:pt x="16211" y="219843"/>
                  </a:lnTo>
                  <a:lnTo>
                    <a:pt x="0" y="180727"/>
                  </a:lnTo>
                  <a:lnTo>
                    <a:pt x="4052" y="159910"/>
                  </a:lnTo>
                  <a:lnTo>
                    <a:pt x="16211" y="141611"/>
                  </a:lnTo>
                  <a:lnTo>
                    <a:pt x="34514" y="129452"/>
                  </a:lnTo>
                  <a:lnTo>
                    <a:pt x="55327" y="125399"/>
                  </a:lnTo>
                  <a:lnTo>
                    <a:pt x="76140" y="129452"/>
                  </a:lnTo>
                  <a:lnTo>
                    <a:pt x="94443" y="141611"/>
                  </a:lnTo>
                  <a:lnTo>
                    <a:pt x="133508" y="180663"/>
                  </a:lnTo>
                  <a:lnTo>
                    <a:pt x="297973" y="16211"/>
                  </a:lnTo>
                  <a:lnTo>
                    <a:pt x="316271" y="4052"/>
                  </a:lnTo>
                  <a:lnTo>
                    <a:pt x="337084" y="0"/>
                  </a:lnTo>
                  <a:lnTo>
                    <a:pt x="357900" y="4052"/>
                  </a:lnTo>
                  <a:lnTo>
                    <a:pt x="376205" y="16211"/>
                  </a:lnTo>
                  <a:lnTo>
                    <a:pt x="388364" y="34511"/>
                  </a:lnTo>
                  <a:lnTo>
                    <a:pt x="392417" y="55327"/>
                  </a:lnTo>
                  <a:lnTo>
                    <a:pt x="388364" y="76144"/>
                  </a:lnTo>
                  <a:lnTo>
                    <a:pt x="172624" y="298024"/>
                  </a:lnTo>
                  <a:lnTo>
                    <a:pt x="144074" y="313217"/>
                  </a:lnTo>
                  <a:lnTo>
                    <a:pt x="133508" y="31422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33" name="object 33"/>
            <p:cNvSpPr/>
            <p:nvPr/>
          </p:nvSpPr>
          <p:spPr>
            <a:xfrm>
              <a:off x="9509280" y="3434076"/>
              <a:ext cx="392430" cy="314325"/>
            </a:xfrm>
            <a:custGeom>
              <a:avLst/>
              <a:gdLst/>
              <a:ahLst/>
              <a:cxnLst/>
              <a:rect l="l" t="t" r="r" b="b"/>
              <a:pathLst>
                <a:path w="392429" h="314325">
                  <a:moveTo>
                    <a:pt x="337089" y="0"/>
                  </a:moveTo>
                  <a:lnTo>
                    <a:pt x="316276" y="4052"/>
                  </a:lnTo>
                  <a:lnTo>
                    <a:pt x="297973" y="16211"/>
                  </a:lnTo>
                  <a:lnTo>
                    <a:pt x="133508" y="180663"/>
                  </a:lnTo>
                  <a:lnTo>
                    <a:pt x="94443" y="141611"/>
                  </a:lnTo>
                  <a:lnTo>
                    <a:pt x="55332" y="125399"/>
                  </a:lnTo>
                  <a:lnTo>
                    <a:pt x="16211" y="141611"/>
                  </a:lnTo>
                  <a:lnTo>
                    <a:pt x="0" y="180727"/>
                  </a:lnTo>
                  <a:lnTo>
                    <a:pt x="4052" y="201543"/>
                  </a:lnTo>
                  <a:lnTo>
                    <a:pt x="94392" y="298024"/>
                  </a:lnTo>
                  <a:lnTo>
                    <a:pt x="133508" y="314229"/>
                  </a:lnTo>
                  <a:lnTo>
                    <a:pt x="144074" y="313217"/>
                  </a:lnTo>
                  <a:lnTo>
                    <a:pt x="376205" y="94443"/>
                  </a:lnTo>
                  <a:lnTo>
                    <a:pt x="392417" y="55327"/>
                  </a:lnTo>
                  <a:lnTo>
                    <a:pt x="388364" y="34511"/>
                  </a:lnTo>
                  <a:lnTo>
                    <a:pt x="376205" y="16211"/>
                  </a:lnTo>
                  <a:lnTo>
                    <a:pt x="357902" y="4052"/>
                  </a:lnTo>
                  <a:lnTo>
                    <a:pt x="337089" y="0"/>
                  </a:lnTo>
                  <a:close/>
                </a:path>
              </a:pathLst>
            </a:custGeom>
            <a:solidFill>
              <a:srgbClr val="85A484"/>
            </a:solidFill>
          </p:spPr>
          <p:txBody>
            <a:bodyPr wrap="square" lIns="0" tIns="0" rIns="0" bIns="0" rtlCol="0"/>
            <a:lstStyle/>
            <a:p>
              <a:endParaRPr sz="1600">
                <a:latin typeface="Grammarsaurus" pitchFamily="2" charset="0"/>
              </a:endParaRPr>
            </a:p>
          </p:txBody>
        </p:sp>
        <p:sp>
          <p:nvSpPr>
            <p:cNvPr id="34" name="object 34"/>
            <p:cNvSpPr/>
            <p:nvPr/>
          </p:nvSpPr>
          <p:spPr>
            <a:xfrm>
              <a:off x="9509280" y="3434076"/>
              <a:ext cx="392430" cy="314325"/>
            </a:xfrm>
            <a:custGeom>
              <a:avLst/>
              <a:gdLst/>
              <a:ahLst/>
              <a:cxnLst/>
              <a:rect l="l" t="t" r="r" b="b"/>
              <a:pathLst>
                <a:path w="392429" h="314325">
                  <a:moveTo>
                    <a:pt x="133508" y="314229"/>
                  </a:moveTo>
                  <a:lnTo>
                    <a:pt x="94392" y="298024"/>
                  </a:lnTo>
                  <a:lnTo>
                    <a:pt x="16211" y="219843"/>
                  </a:lnTo>
                  <a:lnTo>
                    <a:pt x="0" y="180727"/>
                  </a:lnTo>
                  <a:lnTo>
                    <a:pt x="4052" y="159910"/>
                  </a:lnTo>
                  <a:lnTo>
                    <a:pt x="16211" y="141611"/>
                  </a:lnTo>
                  <a:lnTo>
                    <a:pt x="34516" y="129452"/>
                  </a:lnTo>
                  <a:lnTo>
                    <a:pt x="55332" y="125399"/>
                  </a:lnTo>
                  <a:lnTo>
                    <a:pt x="76145" y="129452"/>
                  </a:lnTo>
                  <a:lnTo>
                    <a:pt x="94443" y="141611"/>
                  </a:lnTo>
                  <a:lnTo>
                    <a:pt x="133508" y="180663"/>
                  </a:lnTo>
                  <a:lnTo>
                    <a:pt x="297973" y="16211"/>
                  </a:lnTo>
                  <a:lnTo>
                    <a:pt x="316276" y="4052"/>
                  </a:lnTo>
                  <a:lnTo>
                    <a:pt x="337089" y="0"/>
                  </a:lnTo>
                  <a:lnTo>
                    <a:pt x="357902" y="4052"/>
                  </a:lnTo>
                  <a:lnTo>
                    <a:pt x="376205" y="16211"/>
                  </a:lnTo>
                  <a:lnTo>
                    <a:pt x="388364" y="34511"/>
                  </a:lnTo>
                  <a:lnTo>
                    <a:pt x="392417" y="55327"/>
                  </a:lnTo>
                  <a:lnTo>
                    <a:pt x="388364" y="76144"/>
                  </a:lnTo>
                  <a:lnTo>
                    <a:pt x="172624" y="298024"/>
                  </a:lnTo>
                  <a:lnTo>
                    <a:pt x="144074" y="313217"/>
                  </a:lnTo>
                  <a:lnTo>
                    <a:pt x="133508" y="31422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35" name="object 35"/>
            <p:cNvSpPr/>
            <p:nvPr/>
          </p:nvSpPr>
          <p:spPr>
            <a:xfrm>
              <a:off x="3124474" y="152276"/>
              <a:ext cx="4404995" cy="755650"/>
            </a:xfrm>
            <a:custGeom>
              <a:avLst/>
              <a:gdLst/>
              <a:ahLst/>
              <a:cxnLst/>
              <a:rect l="l" t="t" r="r" b="b"/>
              <a:pathLst>
                <a:path w="4404995" h="755650">
                  <a:moveTo>
                    <a:pt x="4365739"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4365739" y="755141"/>
                  </a:lnTo>
                  <a:lnTo>
                    <a:pt x="4380936" y="752074"/>
                  </a:lnTo>
                  <a:lnTo>
                    <a:pt x="4393345" y="743708"/>
                  </a:lnTo>
                  <a:lnTo>
                    <a:pt x="4401711" y="731299"/>
                  </a:lnTo>
                  <a:lnTo>
                    <a:pt x="4404779" y="716102"/>
                  </a:lnTo>
                  <a:lnTo>
                    <a:pt x="4404779" y="39039"/>
                  </a:lnTo>
                  <a:lnTo>
                    <a:pt x="4401711" y="23842"/>
                  </a:lnTo>
                  <a:lnTo>
                    <a:pt x="4393345" y="11433"/>
                  </a:lnTo>
                  <a:lnTo>
                    <a:pt x="4380936" y="3067"/>
                  </a:lnTo>
                  <a:lnTo>
                    <a:pt x="4365739" y="0"/>
                  </a:lnTo>
                  <a:close/>
                </a:path>
              </a:pathLst>
            </a:custGeom>
            <a:solidFill>
              <a:srgbClr val="E8ECDD"/>
            </a:solidFill>
          </p:spPr>
          <p:txBody>
            <a:bodyPr wrap="square" lIns="0" tIns="0" rIns="0" bIns="0" rtlCol="0"/>
            <a:lstStyle/>
            <a:p>
              <a:endParaRPr sz="1600">
                <a:latin typeface="Grammarsaurus" pitchFamily="2" charset="0"/>
              </a:endParaRPr>
            </a:p>
          </p:txBody>
        </p:sp>
        <p:sp>
          <p:nvSpPr>
            <p:cNvPr id="36" name="object 36"/>
            <p:cNvSpPr/>
            <p:nvPr/>
          </p:nvSpPr>
          <p:spPr>
            <a:xfrm>
              <a:off x="3124474" y="152276"/>
              <a:ext cx="4404995" cy="755650"/>
            </a:xfrm>
            <a:custGeom>
              <a:avLst/>
              <a:gdLst/>
              <a:ahLst/>
              <a:cxnLst/>
              <a:rect l="l" t="t" r="r" b="b"/>
              <a:pathLst>
                <a:path w="4404995" h="755650">
                  <a:moveTo>
                    <a:pt x="4365739"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4365739" y="0"/>
                  </a:lnTo>
                  <a:lnTo>
                    <a:pt x="4380936" y="3067"/>
                  </a:lnTo>
                  <a:lnTo>
                    <a:pt x="4393345" y="11433"/>
                  </a:lnTo>
                  <a:lnTo>
                    <a:pt x="4401711" y="23842"/>
                  </a:lnTo>
                  <a:lnTo>
                    <a:pt x="4404779" y="39039"/>
                  </a:lnTo>
                  <a:lnTo>
                    <a:pt x="4404779" y="716102"/>
                  </a:lnTo>
                  <a:lnTo>
                    <a:pt x="4401711" y="731299"/>
                  </a:lnTo>
                  <a:lnTo>
                    <a:pt x="4393345" y="743708"/>
                  </a:lnTo>
                  <a:lnTo>
                    <a:pt x="4380936" y="752074"/>
                  </a:lnTo>
                  <a:lnTo>
                    <a:pt x="4365739"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37" name="object 37"/>
          <p:cNvSpPr txBox="1">
            <a:spLocks noGrp="1"/>
          </p:cNvSpPr>
          <p:nvPr>
            <p:ph type="title"/>
          </p:nvPr>
        </p:nvSpPr>
        <p:spPr>
          <a:xfrm>
            <a:off x="3124475" y="241636"/>
            <a:ext cx="4404994"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True or false activity</a:t>
            </a:r>
          </a:p>
        </p:txBody>
      </p:sp>
      <p:grpSp>
        <p:nvGrpSpPr>
          <p:cNvPr id="38" name="object 38"/>
          <p:cNvGrpSpPr/>
          <p:nvPr/>
        </p:nvGrpSpPr>
        <p:grpSpPr>
          <a:xfrm>
            <a:off x="7413977" y="251947"/>
            <a:ext cx="1660525" cy="556260"/>
            <a:chOff x="7413977" y="251947"/>
            <a:chExt cx="1660525" cy="556260"/>
          </a:xfrm>
        </p:grpSpPr>
        <p:sp>
          <p:nvSpPr>
            <p:cNvPr id="39" name="object 39"/>
            <p:cNvSpPr/>
            <p:nvPr/>
          </p:nvSpPr>
          <p:spPr>
            <a:xfrm>
              <a:off x="7420327" y="258297"/>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40" name="object 40"/>
            <p:cNvSpPr/>
            <p:nvPr/>
          </p:nvSpPr>
          <p:spPr>
            <a:xfrm>
              <a:off x="7420327" y="258297"/>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41" name="object 41"/>
          <p:cNvSpPr txBox="1"/>
          <p:nvPr/>
        </p:nvSpPr>
        <p:spPr>
          <a:xfrm>
            <a:off x="7687344" y="349357"/>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sp>
        <p:nvSpPr>
          <p:cNvPr id="44" name="object 47">
            <a:extLst>
              <a:ext uri="{FF2B5EF4-FFF2-40B4-BE49-F238E27FC236}">
                <a16:creationId xmlns:a16="http://schemas.microsoft.com/office/drawing/2014/main" id="{A91E692A-68B0-AF4A-D94C-5427124A47DF}"/>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240014" y="-2571"/>
            <a:ext cx="11958955" cy="6561455"/>
            <a:chOff x="240014" y="-2571"/>
            <a:chExt cx="11958955" cy="6561455"/>
          </a:xfrm>
        </p:grpSpPr>
        <p:sp>
          <p:nvSpPr>
            <p:cNvPr id="4" name="object 4"/>
            <p:cNvSpPr/>
            <p:nvPr/>
          </p:nvSpPr>
          <p:spPr>
            <a:xfrm>
              <a:off x="246364" y="317974"/>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46364" y="317974"/>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83" y="53361"/>
            <a:ext cx="545464"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20</a:t>
            </a:r>
            <a:endParaRPr sz="2400" dirty="0">
              <a:latin typeface="Grammarsaurus" pitchFamily="2" charset="0"/>
              <a:cs typeface="Arial"/>
            </a:endParaRPr>
          </a:p>
        </p:txBody>
      </p:sp>
      <p:grpSp>
        <p:nvGrpSpPr>
          <p:cNvPr id="9" name="object 9"/>
          <p:cNvGrpSpPr/>
          <p:nvPr/>
        </p:nvGrpSpPr>
        <p:grpSpPr>
          <a:xfrm>
            <a:off x="4548394" y="144021"/>
            <a:ext cx="3095625" cy="772160"/>
            <a:chOff x="4548394" y="144021"/>
            <a:chExt cx="3095625" cy="772160"/>
          </a:xfrm>
        </p:grpSpPr>
        <p:sp>
          <p:nvSpPr>
            <p:cNvPr id="10" name="object 10"/>
            <p:cNvSpPr/>
            <p:nvPr/>
          </p:nvSpPr>
          <p:spPr>
            <a:xfrm>
              <a:off x="4556649" y="152276"/>
              <a:ext cx="3079115" cy="755650"/>
            </a:xfrm>
            <a:custGeom>
              <a:avLst/>
              <a:gdLst/>
              <a:ahLst/>
              <a:cxnLst/>
              <a:rect l="l" t="t" r="r" b="b"/>
              <a:pathLst>
                <a:path w="3079115" h="755650">
                  <a:moveTo>
                    <a:pt x="3039656" y="0"/>
                  </a:moveTo>
                  <a:lnTo>
                    <a:pt x="39039" y="0"/>
                  </a:lnTo>
                  <a:lnTo>
                    <a:pt x="23847" y="3067"/>
                  </a:lnTo>
                  <a:lnTo>
                    <a:pt x="11437" y="11433"/>
                  </a:lnTo>
                  <a:lnTo>
                    <a:pt x="3069" y="23842"/>
                  </a:lnTo>
                  <a:lnTo>
                    <a:pt x="0" y="39039"/>
                  </a:lnTo>
                  <a:lnTo>
                    <a:pt x="0" y="716102"/>
                  </a:lnTo>
                  <a:lnTo>
                    <a:pt x="3069" y="731299"/>
                  </a:lnTo>
                  <a:lnTo>
                    <a:pt x="11437" y="743708"/>
                  </a:lnTo>
                  <a:lnTo>
                    <a:pt x="23847" y="752074"/>
                  </a:lnTo>
                  <a:lnTo>
                    <a:pt x="39039" y="755141"/>
                  </a:lnTo>
                  <a:lnTo>
                    <a:pt x="3039656" y="755141"/>
                  </a:lnTo>
                  <a:lnTo>
                    <a:pt x="3054853" y="752074"/>
                  </a:lnTo>
                  <a:lnTo>
                    <a:pt x="3067262" y="743708"/>
                  </a:lnTo>
                  <a:lnTo>
                    <a:pt x="3075628" y="731299"/>
                  </a:lnTo>
                  <a:lnTo>
                    <a:pt x="3078695" y="716102"/>
                  </a:lnTo>
                  <a:lnTo>
                    <a:pt x="3078695" y="39039"/>
                  </a:lnTo>
                  <a:lnTo>
                    <a:pt x="3075628" y="23842"/>
                  </a:lnTo>
                  <a:lnTo>
                    <a:pt x="3067262" y="11433"/>
                  </a:lnTo>
                  <a:lnTo>
                    <a:pt x="3054853" y="3067"/>
                  </a:lnTo>
                  <a:lnTo>
                    <a:pt x="3039656"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4556649" y="152276"/>
              <a:ext cx="3079115" cy="755650"/>
            </a:xfrm>
            <a:custGeom>
              <a:avLst/>
              <a:gdLst/>
              <a:ahLst/>
              <a:cxnLst/>
              <a:rect l="l" t="t" r="r" b="b"/>
              <a:pathLst>
                <a:path w="3079115" h="755650">
                  <a:moveTo>
                    <a:pt x="3039656" y="755141"/>
                  </a:moveTo>
                  <a:lnTo>
                    <a:pt x="39039" y="755141"/>
                  </a:lnTo>
                  <a:lnTo>
                    <a:pt x="23847" y="752074"/>
                  </a:lnTo>
                  <a:lnTo>
                    <a:pt x="11437" y="743708"/>
                  </a:lnTo>
                  <a:lnTo>
                    <a:pt x="3069" y="731299"/>
                  </a:lnTo>
                  <a:lnTo>
                    <a:pt x="0" y="716102"/>
                  </a:lnTo>
                  <a:lnTo>
                    <a:pt x="0" y="39039"/>
                  </a:lnTo>
                  <a:lnTo>
                    <a:pt x="3069" y="23842"/>
                  </a:lnTo>
                  <a:lnTo>
                    <a:pt x="11437" y="11433"/>
                  </a:lnTo>
                  <a:lnTo>
                    <a:pt x="23847" y="3067"/>
                  </a:lnTo>
                  <a:lnTo>
                    <a:pt x="39039" y="0"/>
                  </a:lnTo>
                  <a:lnTo>
                    <a:pt x="3039656" y="0"/>
                  </a:lnTo>
                  <a:lnTo>
                    <a:pt x="3054853" y="3067"/>
                  </a:lnTo>
                  <a:lnTo>
                    <a:pt x="3067262" y="11433"/>
                  </a:lnTo>
                  <a:lnTo>
                    <a:pt x="3075628" y="23842"/>
                  </a:lnTo>
                  <a:lnTo>
                    <a:pt x="3078695" y="39039"/>
                  </a:lnTo>
                  <a:lnTo>
                    <a:pt x="3078695" y="716102"/>
                  </a:lnTo>
                  <a:lnTo>
                    <a:pt x="3075628" y="731299"/>
                  </a:lnTo>
                  <a:lnTo>
                    <a:pt x="3067262" y="743708"/>
                  </a:lnTo>
                  <a:lnTo>
                    <a:pt x="3054853" y="752074"/>
                  </a:lnTo>
                  <a:lnTo>
                    <a:pt x="3039656"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4578580" y="227203"/>
            <a:ext cx="3079115"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Stop and jot</a:t>
            </a:r>
          </a:p>
        </p:txBody>
      </p:sp>
      <p:grpSp>
        <p:nvGrpSpPr>
          <p:cNvPr id="13" name="object 13"/>
          <p:cNvGrpSpPr/>
          <p:nvPr/>
        </p:nvGrpSpPr>
        <p:grpSpPr>
          <a:xfrm>
            <a:off x="240017" y="2166467"/>
            <a:ext cx="11712575" cy="4545965"/>
            <a:chOff x="240017" y="2166467"/>
            <a:chExt cx="11712575" cy="4545965"/>
          </a:xfrm>
        </p:grpSpPr>
        <p:sp>
          <p:nvSpPr>
            <p:cNvPr id="14" name="object 14"/>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5" name="object 15"/>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6" name="object 16"/>
            <p:cNvPicPr/>
            <p:nvPr/>
          </p:nvPicPr>
          <p:blipFill>
            <a:blip r:embed="rId3" cstate="print"/>
            <a:stretch>
              <a:fillRect/>
            </a:stretch>
          </p:blipFill>
          <p:spPr>
            <a:xfrm>
              <a:off x="5059742" y="6395515"/>
              <a:ext cx="270802" cy="270802"/>
            </a:xfrm>
            <a:prstGeom prst="rect">
              <a:avLst/>
            </a:prstGeom>
          </p:spPr>
        </p:pic>
        <p:sp>
          <p:nvSpPr>
            <p:cNvPr id="17" name="object 17"/>
            <p:cNvSpPr/>
            <p:nvPr/>
          </p:nvSpPr>
          <p:spPr>
            <a:xfrm>
              <a:off x="246367" y="2172817"/>
              <a:ext cx="11699875" cy="2116455"/>
            </a:xfrm>
            <a:custGeom>
              <a:avLst/>
              <a:gdLst/>
              <a:ahLst/>
              <a:cxnLst/>
              <a:rect l="l" t="t" r="r" b="b"/>
              <a:pathLst>
                <a:path w="11699875" h="2116454">
                  <a:moveTo>
                    <a:pt x="11699265" y="0"/>
                  </a:moveTo>
                  <a:lnTo>
                    <a:pt x="0" y="0"/>
                  </a:lnTo>
                  <a:lnTo>
                    <a:pt x="0" y="2115921"/>
                  </a:lnTo>
                  <a:lnTo>
                    <a:pt x="11699265" y="2115921"/>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8" name="object 18"/>
            <p:cNvSpPr/>
            <p:nvPr/>
          </p:nvSpPr>
          <p:spPr>
            <a:xfrm>
              <a:off x="246367" y="2172817"/>
              <a:ext cx="11699875" cy="2116455"/>
            </a:xfrm>
            <a:custGeom>
              <a:avLst/>
              <a:gdLst/>
              <a:ahLst/>
              <a:cxnLst/>
              <a:rect l="l" t="t" r="r" b="b"/>
              <a:pathLst>
                <a:path w="11699875" h="2116454">
                  <a:moveTo>
                    <a:pt x="11699265" y="2115921"/>
                  </a:moveTo>
                  <a:lnTo>
                    <a:pt x="0" y="2115921"/>
                  </a:lnTo>
                  <a:lnTo>
                    <a:pt x="0" y="0"/>
                  </a:lnTo>
                  <a:lnTo>
                    <a:pt x="11699265" y="0"/>
                  </a:lnTo>
                  <a:lnTo>
                    <a:pt x="11699265" y="211592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9" name="object 19"/>
          <p:cNvSpPr txBox="1"/>
          <p:nvPr/>
        </p:nvSpPr>
        <p:spPr>
          <a:xfrm>
            <a:off x="2670129" y="2608831"/>
            <a:ext cx="5191787" cy="1149482"/>
          </a:xfrm>
          <a:prstGeom prst="rect">
            <a:avLst/>
          </a:prstGeom>
        </p:spPr>
        <p:txBody>
          <a:bodyPr vert="horz" wrap="square" lIns="0" tIns="12700" rIns="0" bIns="0" rtlCol="0">
            <a:spAutoFit/>
          </a:bodyPr>
          <a:lstStyle/>
          <a:p>
            <a:pPr marL="12700" marR="5080" algn="just">
              <a:lnSpc>
                <a:spcPct val="113300"/>
              </a:lnSpc>
              <a:spcBef>
                <a:spcPts val="100"/>
              </a:spcBef>
            </a:pPr>
            <a:r>
              <a:rPr sz="2200" dirty="0">
                <a:solidFill>
                  <a:srgbClr val="1D242C"/>
                </a:solidFill>
                <a:latin typeface="Grammarsaurus" pitchFamily="2" charset="0"/>
                <a:cs typeface="Arial MT"/>
              </a:rPr>
              <a:t>Complete the labels on your </a:t>
            </a:r>
            <a:r>
              <a:rPr sz="2200" b="1" dirty="0">
                <a:solidFill>
                  <a:srgbClr val="1D242C"/>
                </a:solidFill>
                <a:latin typeface="Grammarsaurus" pitchFamily="2" charset="0"/>
                <a:cs typeface="Arial"/>
              </a:rPr>
              <a:t>stop and jot worksheet </a:t>
            </a:r>
            <a:r>
              <a:rPr sz="2200" dirty="0">
                <a:solidFill>
                  <a:srgbClr val="1D242C"/>
                </a:solidFill>
                <a:latin typeface="Grammarsaurus" pitchFamily="2" charset="0"/>
                <a:cs typeface="Arial MT"/>
              </a:rPr>
              <a:t>to show the </a:t>
            </a:r>
            <a:r>
              <a:rPr sz="2200" b="1" dirty="0">
                <a:solidFill>
                  <a:srgbClr val="1D242C"/>
                </a:solidFill>
                <a:latin typeface="Grammarsaurus" pitchFamily="2" charset="0"/>
                <a:cs typeface="Arial"/>
              </a:rPr>
              <a:t>five key stages </a:t>
            </a:r>
            <a:r>
              <a:rPr sz="2200" dirty="0">
                <a:solidFill>
                  <a:srgbClr val="1D242C"/>
                </a:solidFill>
                <a:latin typeface="Grammarsaurus" pitchFamily="2" charset="0"/>
                <a:cs typeface="Arial MT"/>
              </a:rPr>
              <a:t>in the </a:t>
            </a:r>
            <a:r>
              <a:rPr sz="2200" b="1" dirty="0">
                <a:solidFill>
                  <a:srgbClr val="1D242C"/>
                </a:solidFill>
                <a:latin typeface="Grammarsaurus" pitchFamily="2" charset="0"/>
                <a:cs typeface="Arial"/>
              </a:rPr>
              <a:t>life cycle of a flowering plant.</a:t>
            </a:r>
            <a:endParaRPr sz="2200" dirty="0">
              <a:latin typeface="Grammarsaurus" pitchFamily="2" charset="0"/>
              <a:cs typeface="Arial"/>
            </a:endParaRPr>
          </a:p>
        </p:txBody>
      </p:sp>
      <p:grpSp>
        <p:nvGrpSpPr>
          <p:cNvPr id="20" name="object 20"/>
          <p:cNvGrpSpPr/>
          <p:nvPr/>
        </p:nvGrpSpPr>
        <p:grpSpPr>
          <a:xfrm>
            <a:off x="7957083" y="965140"/>
            <a:ext cx="3926204" cy="5386070"/>
            <a:chOff x="7957083" y="965140"/>
            <a:chExt cx="3926204" cy="5386070"/>
          </a:xfrm>
        </p:grpSpPr>
        <p:pic>
          <p:nvPicPr>
            <p:cNvPr id="21" name="object 21"/>
            <p:cNvPicPr/>
            <p:nvPr/>
          </p:nvPicPr>
          <p:blipFill>
            <a:blip r:embed="rId4" cstate="print"/>
            <a:stretch>
              <a:fillRect/>
            </a:stretch>
          </p:blipFill>
          <p:spPr>
            <a:xfrm>
              <a:off x="7957083" y="965140"/>
              <a:ext cx="3925819" cy="5385815"/>
            </a:xfrm>
            <a:prstGeom prst="rect">
              <a:avLst/>
            </a:prstGeom>
          </p:spPr>
        </p:pic>
        <p:sp>
          <p:nvSpPr>
            <p:cNvPr id="22" name="object 22"/>
            <p:cNvSpPr/>
            <p:nvPr/>
          </p:nvSpPr>
          <p:spPr>
            <a:xfrm>
              <a:off x="8061350" y="1074318"/>
              <a:ext cx="3535679" cy="4995545"/>
            </a:xfrm>
            <a:custGeom>
              <a:avLst/>
              <a:gdLst/>
              <a:ahLst/>
              <a:cxnLst/>
              <a:rect l="l" t="t" r="r" b="b"/>
              <a:pathLst>
                <a:path w="3535679" h="4995545">
                  <a:moveTo>
                    <a:pt x="3535400" y="0"/>
                  </a:moveTo>
                  <a:lnTo>
                    <a:pt x="0" y="0"/>
                  </a:lnTo>
                  <a:lnTo>
                    <a:pt x="0" y="4995113"/>
                  </a:lnTo>
                  <a:lnTo>
                    <a:pt x="3535400" y="4995113"/>
                  </a:lnTo>
                  <a:lnTo>
                    <a:pt x="3535400" y="0"/>
                  </a:lnTo>
                  <a:close/>
                </a:path>
              </a:pathLst>
            </a:custGeom>
            <a:solidFill>
              <a:srgbClr val="FFFFFF"/>
            </a:solidFill>
          </p:spPr>
          <p:txBody>
            <a:bodyPr wrap="square" lIns="0" tIns="0" rIns="0" bIns="0" rtlCol="0"/>
            <a:lstStyle/>
            <a:p>
              <a:endParaRPr sz="1600">
                <a:latin typeface="Grammarsaurus" pitchFamily="2" charset="0"/>
              </a:endParaRPr>
            </a:p>
          </p:txBody>
        </p:sp>
      </p:grpSp>
      <p:pic>
        <p:nvPicPr>
          <p:cNvPr id="56" name="object 56"/>
          <p:cNvPicPr/>
          <p:nvPr/>
        </p:nvPicPr>
        <p:blipFill>
          <a:blip r:embed="rId5" cstate="print"/>
          <a:stretch>
            <a:fillRect/>
          </a:stretch>
        </p:blipFill>
        <p:spPr>
          <a:xfrm>
            <a:off x="522649" y="673961"/>
            <a:ext cx="2477617" cy="5790880"/>
          </a:xfrm>
          <a:prstGeom prst="rect">
            <a:avLst/>
          </a:prstGeom>
        </p:spPr>
      </p:pic>
      <p:sp>
        <p:nvSpPr>
          <p:cNvPr id="59" name="object 47">
            <a:extLst>
              <a:ext uri="{FF2B5EF4-FFF2-40B4-BE49-F238E27FC236}">
                <a16:creationId xmlns:a16="http://schemas.microsoft.com/office/drawing/2014/main" id="{2506B9D0-53C4-E277-4E87-662741EE815E}"/>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
        <p:nvSpPr>
          <p:cNvPr id="62" name="Rectangle 61">
            <a:extLst>
              <a:ext uri="{FF2B5EF4-FFF2-40B4-BE49-F238E27FC236}">
                <a16:creationId xmlns:a16="http://schemas.microsoft.com/office/drawing/2014/main" id="{3D124521-12CB-8222-16A9-31FC7E31FDF5}"/>
              </a:ext>
            </a:extLst>
          </p:cNvPr>
          <p:cNvSpPr/>
          <p:nvPr/>
        </p:nvSpPr>
        <p:spPr>
          <a:xfrm>
            <a:off x="8061350" y="1083132"/>
            <a:ext cx="3535679" cy="4964717"/>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83"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21</a:t>
            </a:r>
            <a:endParaRPr sz="2400" dirty="0">
              <a:latin typeface="Grammarsaurus" pitchFamily="2" charset="0"/>
              <a:cs typeface="Arial"/>
            </a:endParaRPr>
          </a:p>
        </p:txBody>
      </p:sp>
      <p:grpSp>
        <p:nvGrpSpPr>
          <p:cNvPr id="6" name="object 6"/>
          <p:cNvGrpSpPr/>
          <p:nvPr/>
        </p:nvGrpSpPr>
        <p:grpSpPr>
          <a:xfrm>
            <a:off x="4074270" y="144021"/>
            <a:ext cx="4043679" cy="772160"/>
            <a:chOff x="4074270" y="144021"/>
            <a:chExt cx="4043679" cy="772160"/>
          </a:xfrm>
        </p:grpSpPr>
        <p:sp>
          <p:nvSpPr>
            <p:cNvPr id="7" name="object 7"/>
            <p:cNvSpPr/>
            <p:nvPr/>
          </p:nvSpPr>
          <p:spPr>
            <a:xfrm>
              <a:off x="4082525" y="152276"/>
              <a:ext cx="4027170" cy="755650"/>
            </a:xfrm>
            <a:custGeom>
              <a:avLst/>
              <a:gdLst/>
              <a:ahLst/>
              <a:cxnLst/>
              <a:rect l="l" t="t" r="r" b="b"/>
              <a:pathLst>
                <a:path w="4027170" h="755650">
                  <a:moveTo>
                    <a:pt x="39879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3987914" y="755141"/>
                  </a:lnTo>
                  <a:lnTo>
                    <a:pt x="4003111" y="752074"/>
                  </a:lnTo>
                  <a:lnTo>
                    <a:pt x="4015520" y="743708"/>
                  </a:lnTo>
                  <a:lnTo>
                    <a:pt x="4023886" y="731299"/>
                  </a:lnTo>
                  <a:lnTo>
                    <a:pt x="4026954" y="716102"/>
                  </a:lnTo>
                  <a:lnTo>
                    <a:pt x="4026954" y="39039"/>
                  </a:lnTo>
                  <a:lnTo>
                    <a:pt x="4023886" y="23842"/>
                  </a:lnTo>
                  <a:lnTo>
                    <a:pt x="4015520" y="11433"/>
                  </a:lnTo>
                  <a:lnTo>
                    <a:pt x="4003111" y="3067"/>
                  </a:lnTo>
                  <a:lnTo>
                    <a:pt x="39879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8" name="object 8"/>
            <p:cNvSpPr/>
            <p:nvPr/>
          </p:nvSpPr>
          <p:spPr>
            <a:xfrm>
              <a:off x="4082525" y="152276"/>
              <a:ext cx="4027170" cy="755650"/>
            </a:xfrm>
            <a:custGeom>
              <a:avLst/>
              <a:gdLst/>
              <a:ahLst/>
              <a:cxnLst/>
              <a:rect l="l" t="t" r="r" b="b"/>
              <a:pathLst>
                <a:path w="4027170" h="755650">
                  <a:moveTo>
                    <a:pt x="39879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3987914" y="0"/>
                  </a:lnTo>
                  <a:lnTo>
                    <a:pt x="4003111" y="3067"/>
                  </a:lnTo>
                  <a:lnTo>
                    <a:pt x="4015520" y="11433"/>
                  </a:lnTo>
                  <a:lnTo>
                    <a:pt x="4023886" y="23842"/>
                  </a:lnTo>
                  <a:lnTo>
                    <a:pt x="4026954" y="39039"/>
                  </a:lnTo>
                  <a:lnTo>
                    <a:pt x="4026954" y="716102"/>
                  </a:lnTo>
                  <a:lnTo>
                    <a:pt x="4023886" y="731299"/>
                  </a:lnTo>
                  <a:lnTo>
                    <a:pt x="4015520" y="743708"/>
                  </a:lnTo>
                  <a:lnTo>
                    <a:pt x="4003111" y="752074"/>
                  </a:lnTo>
                  <a:lnTo>
                    <a:pt x="3987914"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9" name="object 9"/>
          <p:cNvSpPr txBox="1">
            <a:spLocks noGrp="1"/>
          </p:cNvSpPr>
          <p:nvPr>
            <p:ph type="title"/>
          </p:nvPr>
        </p:nvSpPr>
        <p:spPr>
          <a:xfrm>
            <a:off x="4082525" y="258938"/>
            <a:ext cx="4027170" cy="536044"/>
          </a:xfrm>
          <a:prstGeom prst="rect">
            <a:avLst/>
          </a:prstGeom>
        </p:spPr>
        <p:txBody>
          <a:bodyPr vert="horz" wrap="square" lIns="0" tIns="12700" rIns="0" bIns="0" rtlCol="0">
            <a:spAutoFit/>
          </a:bodyPr>
          <a:lstStyle/>
          <a:p>
            <a:pPr marL="1346200" indent="-1335088" algn="ctr">
              <a:lnSpc>
                <a:spcPct val="100000"/>
              </a:lnSpc>
              <a:spcBef>
                <a:spcPts val="100"/>
              </a:spcBef>
            </a:pPr>
            <a:r>
              <a:rPr sz="3400" dirty="0">
                <a:latin typeface="Grammarsaurus" pitchFamily="2" charset="0"/>
              </a:rPr>
              <a:t>Germinating seeds</a:t>
            </a:r>
          </a:p>
        </p:txBody>
      </p:sp>
      <p:grpSp>
        <p:nvGrpSpPr>
          <p:cNvPr id="10" name="object 10"/>
          <p:cNvGrpSpPr/>
          <p:nvPr/>
        </p:nvGrpSpPr>
        <p:grpSpPr>
          <a:xfrm>
            <a:off x="240017" y="1229741"/>
            <a:ext cx="11712575" cy="5482590"/>
            <a:chOff x="240017" y="1229741"/>
            <a:chExt cx="11712575" cy="5482590"/>
          </a:xfrm>
        </p:grpSpPr>
        <p:sp>
          <p:nvSpPr>
            <p:cNvPr id="11" name="object 11"/>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2" name="object 12"/>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2" cstate="print"/>
            <a:stretch>
              <a:fillRect/>
            </a:stretch>
          </p:blipFill>
          <p:spPr>
            <a:xfrm>
              <a:off x="5059742" y="6395515"/>
              <a:ext cx="270802" cy="270802"/>
            </a:xfrm>
            <a:prstGeom prst="rect">
              <a:avLst/>
            </a:prstGeom>
          </p:spPr>
        </p:pic>
        <p:sp>
          <p:nvSpPr>
            <p:cNvPr id="14" name="object 14"/>
            <p:cNvSpPr/>
            <p:nvPr/>
          </p:nvSpPr>
          <p:spPr>
            <a:xfrm>
              <a:off x="246367" y="1236091"/>
              <a:ext cx="11699875" cy="2017395"/>
            </a:xfrm>
            <a:custGeom>
              <a:avLst/>
              <a:gdLst/>
              <a:ahLst/>
              <a:cxnLst/>
              <a:rect l="l" t="t" r="r" b="b"/>
              <a:pathLst>
                <a:path w="11699875" h="2017395">
                  <a:moveTo>
                    <a:pt x="11699265" y="0"/>
                  </a:moveTo>
                  <a:lnTo>
                    <a:pt x="0" y="0"/>
                  </a:lnTo>
                  <a:lnTo>
                    <a:pt x="0" y="2017318"/>
                  </a:lnTo>
                  <a:lnTo>
                    <a:pt x="11699265" y="2017318"/>
                  </a:lnTo>
                  <a:lnTo>
                    <a:pt x="11699265" y="0"/>
                  </a:lnTo>
                  <a:close/>
                </a:path>
              </a:pathLst>
            </a:custGeom>
            <a:solidFill>
              <a:srgbClr val="C5C0B8"/>
            </a:solidFill>
          </p:spPr>
          <p:txBody>
            <a:bodyPr wrap="square" lIns="0" tIns="0" rIns="0" bIns="0" rtlCol="0"/>
            <a:lstStyle/>
            <a:p>
              <a:endParaRPr sz="1600">
                <a:latin typeface="Grammarsaurus" pitchFamily="2" charset="0"/>
              </a:endParaRPr>
            </a:p>
          </p:txBody>
        </p:sp>
        <p:sp>
          <p:nvSpPr>
            <p:cNvPr id="15" name="object 15"/>
            <p:cNvSpPr/>
            <p:nvPr/>
          </p:nvSpPr>
          <p:spPr>
            <a:xfrm>
              <a:off x="246367" y="1236091"/>
              <a:ext cx="11699875" cy="2017395"/>
            </a:xfrm>
            <a:custGeom>
              <a:avLst/>
              <a:gdLst/>
              <a:ahLst/>
              <a:cxnLst/>
              <a:rect l="l" t="t" r="r" b="b"/>
              <a:pathLst>
                <a:path w="11699875" h="2017395">
                  <a:moveTo>
                    <a:pt x="11699265" y="2017318"/>
                  </a:moveTo>
                  <a:lnTo>
                    <a:pt x="0" y="2017318"/>
                  </a:lnTo>
                  <a:lnTo>
                    <a:pt x="0" y="0"/>
                  </a:lnTo>
                  <a:lnTo>
                    <a:pt x="11699265" y="0"/>
                  </a:lnTo>
                  <a:lnTo>
                    <a:pt x="11699265" y="2017318"/>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2147577" y="1619747"/>
            <a:ext cx="9438988" cy="2208746"/>
          </a:xfrm>
          <a:prstGeom prst="rect">
            <a:avLst/>
          </a:prstGeom>
        </p:spPr>
        <p:txBody>
          <a:bodyPr vert="horz" wrap="square" lIns="0" tIns="12700" rIns="0" bIns="0" rtlCol="0">
            <a:spAutoFit/>
          </a:bodyPr>
          <a:lstStyle/>
          <a:p>
            <a:pPr marL="12065" marR="5080" indent="12065" algn="ctr">
              <a:lnSpc>
                <a:spcPct val="113300"/>
              </a:lnSpc>
              <a:spcBef>
                <a:spcPts val="100"/>
              </a:spcBef>
            </a:pPr>
            <a:r>
              <a:rPr sz="2400" dirty="0">
                <a:solidFill>
                  <a:srgbClr val="1D242C"/>
                </a:solidFill>
                <a:latin typeface="Grammarsaurus" pitchFamily="2" charset="0"/>
                <a:cs typeface="Arial MT"/>
              </a:rPr>
              <a:t>It can sometimes take years for the conditions to be right for a seed to germinate. In 2005, scientists managed to get a date palm seed to germinate that was around </a:t>
            </a:r>
            <a:r>
              <a:rPr sz="2400" b="1" dirty="0">
                <a:solidFill>
                  <a:srgbClr val="1D242C"/>
                </a:solidFill>
                <a:latin typeface="Grammarsaurus" pitchFamily="2" charset="0"/>
                <a:cs typeface="Arial"/>
              </a:rPr>
              <a:t>2000 years old! </a:t>
            </a:r>
            <a:r>
              <a:rPr sz="2400" dirty="0">
                <a:solidFill>
                  <a:srgbClr val="1D242C"/>
                </a:solidFill>
                <a:latin typeface="Grammarsaurus" pitchFamily="2" charset="0"/>
                <a:cs typeface="Arial MT"/>
              </a:rPr>
              <a:t>WOW!</a:t>
            </a:r>
            <a:endParaRPr sz="2400" dirty="0">
              <a:latin typeface="Grammarsaurus" pitchFamily="2" charset="0"/>
              <a:cs typeface="Arial MT"/>
            </a:endParaRPr>
          </a:p>
          <a:p>
            <a:pPr>
              <a:lnSpc>
                <a:spcPct val="100000"/>
              </a:lnSpc>
              <a:spcBef>
                <a:spcPts val="1595"/>
              </a:spcBef>
            </a:pPr>
            <a:endParaRPr sz="2400" dirty="0">
              <a:latin typeface="Grammarsaurus" pitchFamily="2" charset="0"/>
              <a:cs typeface="Arial MT"/>
            </a:endParaRPr>
          </a:p>
          <a:p>
            <a:pPr algn="ctr">
              <a:lnSpc>
                <a:spcPct val="100000"/>
              </a:lnSpc>
            </a:pPr>
            <a:r>
              <a:rPr sz="2400" dirty="0">
                <a:solidFill>
                  <a:srgbClr val="1D242C"/>
                </a:solidFill>
                <a:latin typeface="Grammarsaurus" pitchFamily="2" charset="0"/>
                <a:cs typeface="Arial MT"/>
              </a:rPr>
              <a:t>We are going to investigate how long it takes seeds to germinate!</a:t>
            </a:r>
            <a:endParaRPr sz="2400" dirty="0">
              <a:latin typeface="Grammarsaurus" pitchFamily="2" charset="0"/>
              <a:cs typeface="Arial MT"/>
            </a:endParaRPr>
          </a:p>
        </p:txBody>
      </p:sp>
      <p:sp>
        <p:nvSpPr>
          <p:cNvPr id="17" name="object 17"/>
          <p:cNvSpPr txBox="1"/>
          <p:nvPr/>
        </p:nvSpPr>
        <p:spPr>
          <a:xfrm>
            <a:off x="10243474"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pic>
        <p:nvPicPr>
          <p:cNvPr id="18" name="object 18"/>
          <p:cNvPicPr/>
          <p:nvPr/>
        </p:nvPicPr>
        <p:blipFill>
          <a:blip r:embed="rId3" cstate="print"/>
          <a:stretch>
            <a:fillRect/>
          </a:stretch>
        </p:blipFill>
        <p:spPr>
          <a:xfrm>
            <a:off x="10221479" y="375126"/>
            <a:ext cx="382988" cy="345074"/>
          </a:xfrm>
          <a:prstGeom prst="rect">
            <a:avLst/>
          </a:prstGeom>
        </p:spPr>
      </p:pic>
      <p:sp>
        <p:nvSpPr>
          <p:cNvPr id="19" name="object 19"/>
          <p:cNvSpPr txBox="1"/>
          <p:nvPr/>
        </p:nvSpPr>
        <p:spPr>
          <a:xfrm>
            <a:off x="10680306"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20" name="object 20"/>
          <p:cNvSpPr txBox="1"/>
          <p:nvPr/>
        </p:nvSpPr>
        <p:spPr>
          <a:xfrm>
            <a:off x="11266640"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grpSp>
        <p:nvGrpSpPr>
          <p:cNvPr id="21" name="object 21"/>
          <p:cNvGrpSpPr/>
          <p:nvPr/>
        </p:nvGrpSpPr>
        <p:grpSpPr>
          <a:xfrm>
            <a:off x="0" y="375128"/>
            <a:ext cx="11647170" cy="6090285"/>
            <a:chOff x="0" y="375128"/>
            <a:chExt cx="11647170" cy="6090285"/>
          </a:xfrm>
        </p:grpSpPr>
        <p:pic>
          <p:nvPicPr>
            <p:cNvPr id="22" name="object 22"/>
            <p:cNvPicPr/>
            <p:nvPr/>
          </p:nvPicPr>
          <p:blipFill>
            <a:blip r:embed="rId4" cstate="print"/>
            <a:stretch>
              <a:fillRect/>
            </a:stretch>
          </p:blipFill>
          <p:spPr>
            <a:xfrm>
              <a:off x="4392755" y="3947071"/>
              <a:ext cx="3406491" cy="2272118"/>
            </a:xfrm>
            <a:prstGeom prst="rect">
              <a:avLst/>
            </a:prstGeom>
          </p:spPr>
        </p:pic>
        <p:pic>
          <p:nvPicPr>
            <p:cNvPr id="23" name="object 23"/>
            <p:cNvPicPr/>
            <p:nvPr/>
          </p:nvPicPr>
          <p:blipFill>
            <a:blip r:embed="rId5" cstate="print"/>
            <a:stretch>
              <a:fillRect/>
            </a:stretch>
          </p:blipFill>
          <p:spPr>
            <a:xfrm>
              <a:off x="0" y="673963"/>
              <a:ext cx="2139861" cy="5790878"/>
            </a:xfrm>
            <a:prstGeom prst="rect">
              <a:avLst/>
            </a:prstGeom>
          </p:spPr>
        </p:pic>
        <p:sp>
          <p:nvSpPr>
            <p:cNvPr id="24" name="object 24"/>
            <p:cNvSpPr/>
            <p:nvPr/>
          </p:nvSpPr>
          <p:spPr>
            <a:xfrm>
              <a:off x="4392752" y="3947058"/>
              <a:ext cx="3406775" cy="2272665"/>
            </a:xfrm>
            <a:custGeom>
              <a:avLst/>
              <a:gdLst/>
              <a:ahLst/>
              <a:cxnLst/>
              <a:rect l="l" t="t" r="r" b="b"/>
              <a:pathLst>
                <a:path w="3406775" h="2272665">
                  <a:moveTo>
                    <a:pt x="3406495" y="2272131"/>
                  </a:moveTo>
                  <a:lnTo>
                    <a:pt x="0" y="2272131"/>
                  </a:lnTo>
                  <a:lnTo>
                    <a:pt x="0" y="0"/>
                  </a:lnTo>
                  <a:lnTo>
                    <a:pt x="3406495" y="0"/>
                  </a:lnTo>
                  <a:lnTo>
                    <a:pt x="3406495" y="2272131"/>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5" name="object 25"/>
            <p:cNvSpPr/>
            <p:nvPr/>
          </p:nvSpPr>
          <p:spPr>
            <a:xfrm>
              <a:off x="1075212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6" name="object 26"/>
            <p:cNvSpPr/>
            <p:nvPr/>
          </p:nvSpPr>
          <p:spPr>
            <a:xfrm>
              <a:off x="1074264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3"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7" name="object 27"/>
            <p:cNvPicPr/>
            <p:nvPr/>
          </p:nvPicPr>
          <p:blipFill>
            <a:blip r:embed="rId6" cstate="print"/>
            <a:stretch>
              <a:fillRect/>
            </a:stretch>
          </p:blipFill>
          <p:spPr>
            <a:xfrm>
              <a:off x="10823501" y="462596"/>
              <a:ext cx="239052" cy="196430"/>
            </a:xfrm>
            <a:prstGeom prst="rect">
              <a:avLst/>
            </a:prstGeom>
          </p:spPr>
        </p:pic>
        <p:sp>
          <p:nvSpPr>
            <p:cNvPr id="28" name="object 28"/>
            <p:cNvSpPr/>
            <p:nvPr/>
          </p:nvSpPr>
          <p:spPr>
            <a:xfrm>
              <a:off x="11273281"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9" name="object 29"/>
            <p:cNvSpPr/>
            <p:nvPr/>
          </p:nvSpPr>
          <p:spPr>
            <a:xfrm>
              <a:off x="11263798"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30" name="object 30"/>
            <p:cNvPicPr/>
            <p:nvPr/>
          </p:nvPicPr>
          <p:blipFill>
            <a:blip r:embed="rId7" cstate="print"/>
            <a:stretch>
              <a:fillRect/>
            </a:stretch>
          </p:blipFill>
          <p:spPr>
            <a:xfrm>
              <a:off x="11353344" y="439475"/>
              <a:ext cx="206171" cy="204965"/>
            </a:xfrm>
            <a:prstGeom prst="rect">
              <a:avLst/>
            </a:prstGeom>
          </p:spPr>
        </p:pic>
      </p:grpSp>
      <p:sp>
        <p:nvSpPr>
          <p:cNvPr id="32" name="object 47">
            <a:extLst>
              <a:ext uri="{FF2B5EF4-FFF2-40B4-BE49-F238E27FC236}">
                <a16:creationId xmlns:a16="http://schemas.microsoft.com/office/drawing/2014/main" id="{45044C59-188B-4151-243A-368E72D7A93B}"/>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9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22</a:t>
            </a:r>
            <a:endParaRPr sz="2400" dirty="0">
              <a:latin typeface="Grammarsaurus" pitchFamily="2" charset="0"/>
              <a:cs typeface="Arial"/>
            </a:endParaRPr>
          </a:p>
        </p:txBody>
      </p:sp>
      <p:grpSp>
        <p:nvGrpSpPr>
          <p:cNvPr id="6" name="object 6"/>
          <p:cNvGrpSpPr/>
          <p:nvPr/>
        </p:nvGrpSpPr>
        <p:grpSpPr>
          <a:xfrm>
            <a:off x="5276532" y="144021"/>
            <a:ext cx="1638935" cy="772160"/>
            <a:chOff x="5276532" y="144021"/>
            <a:chExt cx="1638935" cy="772160"/>
          </a:xfrm>
        </p:grpSpPr>
        <p:sp>
          <p:nvSpPr>
            <p:cNvPr id="7" name="object 7"/>
            <p:cNvSpPr/>
            <p:nvPr/>
          </p:nvSpPr>
          <p:spPr>
            <a:xfrm>
              <a:off x="5284787" y="152276"/>
              <a:ext cx="1622425" cy="755650"/>
            </a:xfrm>
            <a:custGeom>
              <a:avLst/>
              <a:gdLst/>
              <a:ahLst/>
              <a:cxnLst/>
              <a:rect l="l" t="t" r="r" b="b"/>
              <a:pathLst>
                <a:path w="1622425" h="755650">
                  <a:moveTo>
                    <a:pt x="158338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1583385" y="755141"/>
                  </a:lnTo>
                  <a:lnTo>
                    <a:pt x="1598582" y="752074"/>
                  </a:lnTo>
                  <a:lnTo>
                    <a:pt x="1610991" y="743708"/>
                  </a:lnTo>
                  <a:lnTo>
                    <a:pt x="1619357" y="731299"/>
                  </a:lnTo>
                  <a:lnTo>
                    <a:pt x="1622424" y="716102"/>
                  </a:lnTo>
                  <a:lnTo>
                    <a:pt x="1622424" y="39039"/>
                  </a:lnTo>
                  <a:lnTo>
                    <a:pt x="1619357" y="23842"/>
                  </a:lnTo>
                  <a:lnTo>
                    <a:pt x="1610991" y="11433"/>
                  </a:lnTo>
                  <a:lnTo>
                    <a:pt x="1598582" y="3067"/>
                  </a:lnTo>
                  <a:lnTo>
                    <a:pt x="158338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8" name="object 8"/>
            <p:cNvSpPr/>
            <p:nvPr/>
          </p:nvSpPr>
          <p:spPr>
            <a:xfrm>
              <a:off x="5284787" y="152276"/>
              <a:ext cx="1622425" cy="755650"/>
            </a:xfrm>
            <a:custGeom>
              <a:avLst/>
              <a:gdLst/>
              <a:ahLst/>
              <a:cxnLst/>
              <a:rect l="l" t="t" r="r" b="b"/>
              <a:pathLst>
                <a:path w="1622425" h="755650">
                  <a:moveTo>
                    <a:pt x="158338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1583385" y="0"/>
                  </a:lnTo>
                  <a:lnTo>
                    <a:pt x="1598582" y="3067"/>
                  </a:lnTo>
                  <a:lnTo>
                    <a:pt x="1610991" y="11433"/>
                  </a:lnTo>
                  <a:lnTo>
                    <a:pt x="1619357" y="23842"/>
                  </a:lnTo>
                  <a:lnTo>
                    <a:pt x="1622424" y="39039"/>
                  </a:lnTo>
                  <a:lnTo>
                    <a:pt x="1622424" y="716102"/>
                  </a:lnTo>
                  <a:lnTo>
                    <a:pt x="1619357" y="731299"/>
                  </a:lnTo>
                  <a:lnTo>
                    <a:pt x="1610991" y="743708"/>
                  </a:lnTo>
                  <a:lnTo>
                    <a:pt x="1598582" y="752074"/>
                  </a:lnTo>
                  <a:lnTo>
                    <a:pt x="158338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9" name="object 9"/>
          <p:cNvSpPr txBox="1">
            <a:spLocks noGrp="1"/>
          </p:cNvSpPr>
          <p:nvPr>
            <p:ph type="title"/>
          </p:nvPr>
        </p:nvSpPr>
        <p:spPr>
          <a:xfrm>
            <a:off x="5284787" y="209494"/>
            <a:ext cx="1622425" cy="589280"/>
          </a:xfrm>
          <a:prstGeom prst="rect">
            <a:avLst/>
          </a:prstGeom>
        </p:spPr>
        <p:txBody>
          <a:bodyPr vert="horz" wrap="square" lIns="0" tIns="12700" rIns="0" bIns="0" rtlCol="0">
            <a:spAutoFit/>
          </a:bodyPr>
          <a:lstStyle/>
          <a:p>
            <a:pPr marL="2625725" indent="-2614613" algn="ctr">
              <a:lnSpc>
                <a:spcPct val="100000"/>
              </a:lnSpc>
              <a:spcBef>
                <a:spcPts val="100"/>
              </a:spcBef>
            </a:pPr>
            <a:r>
              <a:rPr sz="3600" dirty="0">
                <a:latin typeface="Grammarsaurus" pitchFamily="2" charset="0"/>
              </a:rPr>
              <a:t>Seeds</a:t>
            </a:r>
          </a:p>
        </p:txBody>
      </p:sp>
      <p:grpSp>
        <p:nvGrpSpPr>
          <p:cNvPr id="10" name="object 10"/>
          <p:cNvGrpSpPr/>
          <p:nvPr/>
        </p:nvGrpSpPr>
        <p:grpSpPr>
          <a:xfrm>
            <a:off x="1219293" y="2885649"/>
            <a:ext cx="6004560" cy="3826510"/>
            <a:chOff x="1219293" y="2885649"/>
            <a:chExt cx="6004560" cy="3826510"/>
          </a:xfrm>
        </p:grpSpPr>
        <p:sp>
          <p:nvSpPr>
            <p:cNvPr id="11" name="object 11"/>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2" name="object 12"/>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2" cstate="print"/>
            <a:stretch>
              <a:fillRect/>
            </a:stretch>
          </p:blipFill>
          <p:spPr>
            <a:xfrm>
              <a:off x="5059742" y="6395515"/>
              <a:ext cx="270802" cy="270802"/>
            </a:xfrm>
            <a:prstGeom prst="rect">
              <a:avLst/>
            </a:prstGeom>
          </p:spPr>
        </p:pic>
        <p:sp>
          <p:nvSpPr>
            <p:cNvPr id="14" name="object 14"/>
            <p:cNvSpPr/>
            <p:nvPr/>
          </p:nvSpPr>
          <p:spPr>
            <a:xfrm>
              <a:off x="1225643" y="2891999"/>
              <a:ext cx="1713864" cy="581025"/>
            </a:xfrm>
            <a:custGeom>
              <a:avLst/>
              <a:gdLst/>
              <a:ahLst/>
              <a:cxnLst/>
              <a:rect l="l" t="t" r="r" b="b"/>
              <a:pathLst>
                <a:path w="1713864" h="581025">
                  <a:moveTo>
                    <a:pt x="1679956" y="0"/>
                  </a:moveTo>
                  <a:lnTo>
                    <a:pt x="33566" y="0"/>
                  </a:lnTo>
                  <a:lnTo>
                    <a:pt x="20536" y="2647"/>
                  </a:lnTo>
                  <a:lnTo>
                    <a:pt x="9863" y="9856"/>
                  </a:lnTo>
                  <a:lnTo>
                    <a:pt x="2649" y="20525"/>
                  </a:lnTo>
                  <a:lnTo>
                    <a:pt x="0" y="33553"/>
                  </a:lnTo>
                  <a:lnTo>
                    <a:pt x="0" y="547001"/>
                  </a:lnTo>
                  <a:lnTo>
                    <a:pt x="2649" y="560036"/>
                  </a:lnTo>
                  <a:lnTo>
                    <a:pt x="9863" y="570709"/>
                  </a:lnTo>
                  <a:lnTo>
                    <a:pt x="20536" y="577919"/>
                  </a:lnTo>
                  <a:lnTo>
                    <a:pt x="33566" y="580567"/>
                  </a:lnTo>
                  <a:lnTo>
                    <a:pt x="1679956" y="580567"/>
                  </a:lnTo>
                  <a:lnTo>
                    <a:pt x="1692983" y="577920"/>
                  </a:lnTo>
                  <a:lnTo>
                    <a:pt x="1703652" y="570711"/>
                  </a:lnTo>
                  <a:lnTo>
                    <a:pt x="1710861" y="560042"/>
                  </a:lnTo>
                  <a:lnTo>
                    <a:pt x="1713509" y="547014"/>
                  </a:lnTo>
                  <a:lnTo>
                    <a:pt x="1713509" y="33566"/>
                  </a:lnTo>
                  <a:lnTo>
                    <a:pt x="1710861" y="20531"/>
                  </a:lnTo>
                  <a:lnTo>
                    <a:pt x="1703652" y="9858"/>
                  </a:lnTo>
                  <a:lnTo>
                    <a:pt x="1692983" y="2647"/>
                  </a:lnTo>
                  <a:lnTo>
                    <a:pt x="1679956" y="0"/>
                  </a:lnTo>
                  <a:close/>
                </a:path>
              </a:pathLst>
            </a:custGeom>
            <a:solidFill>
              <a:srgbClr val="C5C0B8"/>
            </a:solidFill>
          </p:spPr>
          <p:txBody>
            <a:bodyPr wrap="square" lIns="0" tIns="0" rIns="0" bIns="0" rtlCol="0"/>
            <a:lstStyle/>
            <a:p>
              <a:endParaRPr sz="1600">
                <a:latin typeface="Grammarsaurus" pitchFamily="2" charset="0"/>
              </a:endParaRPr>
            </a:p>
          </p:txBody>
        </p:sp>
        <p:sp>
          <p:nvSpPr>
            <p:cNvPr id="15" name="object 15"/>
            <p:cNvSpPr/>
            <p:nvPr/>
          </p:nvSpPr>
          <p:spPr>
            <a:xfrm>
              <a:off x="1225643" y="2891999"/>
              <a:ext cx="1713864" cy="581025"/>
            </a:xfrm>
            <a:custGeom>
              <a:avLst/>
              <a:gdLst/>
              <a:ahLst/>
              <a:cxnLst/>
              <a:rect l="l" t="t" r="r" b="b"/>
              <a:pathLst>
                <a:path w="1713864" h="581025">
                  <a:moveTo>
                    <a:pt x="1679956" y="580567"/>
                  </a:moveTo>
                  <a:lnTo>
                    <a:pt x="33566" y="580567"/>
                  </a:lnTo>
                  <a:lnTo>
                    <a:pt x="20536" y="577919"/>
                  </a:lnTo>
                  <a:lnTo>
                    <a:pt x="9863" y="570709"/>
                  </a:lnTo>
                  <a:lnTo>
                    <a:pt x="2649" y="560036"/>
                  </a:lnTo>
                  <a:lnTo>
                    <a:pt x="0" y="547001"/>
                  </a:lnTo>
                  <a:lnTo>
                    <a:pt x="0" y="33553"/>
                  </a:lnTo>
                  <a:lnTo>
                    <a:pt x="2649" y="20525"/>
                  </a:lnTo>
                  <a:lnTo>
                    <a:pt x="9863" y="9856"/>
                  </a:lnTo>
                  <a:lnTo>
                    <a:pt x="20536" y="2647"/>
                  </a:lnTo>
                  <a:lnTo>
                    <a:pt x="33566" y="0"/>
                  </a:lnTo>
                  <a:lnTo>
                    <a:pt x="1679956" y="0"/>
                  </a:lnTo>
                  <a:lnTo>
                    <a:pt x="1692983" y="2647"/>
                  </a:lnTo>
                  <a:lnTo>
                    <a:pt x="1703652" y="9858"/>
                  </a:lnTo>
                  <a:lnTo>
                    <a:pt x="1710861" y="20531"/>
                  </a:lnTo>
                  <a:lnTo>
                    <a:pt x="1713509" y="33566"/>
                  </a:lnTo>
                  <a:lnTo>
                    <a:pt x="1713509" y="547014"/>
                  </a:lnTo>
                  <a:lnTo>
                    <a:pt x="1710861" y="560042"/>
                  </a:lnTo>
                  <a:lnTo>
                    <a:pt x="1703652" y="570711"/>
                  </a:lnTo>
                  <a:lnTo>
                    <a:pt x="1692983" y="577920"/>
                  </a:lnTo>
                  <a:lnTo>
                    <a:pt x="1679956" y="58056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1568898" y="2976944"/>
            <a:ext cx="995879"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cress</a:t>
            </a:r>
            <a:endParaRPr sz="2000" dirty="0">
              <a:latin typeface="Grammarsaurus" pitchFamily="2" charset="0"/>
              <a:cs typeface="Arial"/>
            </a:endParaRPr>
          </a:p>
        </p:txBody>
      </p:sp>
      <p:grpSp>
        <p:nvGrpSpPr>
          <p:cNvPr id="17" name="object 17"/>
          <p:cNvGrpSpPr/>
          <p:nvPr/>
        </p:nvGrpSpPr>
        <p:grpSpPr>
          <a:xfrm>
            <a:off x="3895025" y="2885649"/>
            <a:ext cx="1726564" cy="593725"/>
            <a:chOff x="3895025" y="2885649"/>
            <a:chExt cx="1726564" cy="593725"/>
          </a:xfrm>
        </p:grpSpPr>
        <p:sp>
          <p:nvSpPr>
            <p:cNvPr id="18" name="object 18"/>
            <p:cNvSpPr/>
            <p:nvPr/>
          </p:nvSpPr>
          <p:spPr>
            <a:xfrm>
              <a:off x="3901375" y="2891999"/>
              <a:ext cx="1713864" cy="581025"/>
            </a:xfrm>
            <a:custGeom>
              <a:avLst/>
              <a:gdLst/>
              <a:ahLst/>
              <a:cxnLst/>
              <a:rect l="l" t="t" r="r" b="b"/>
              <a:pathLst>
                <a:path w="1713864" h="581025">
                  <a:moveTo>
                    <a:pt x="1679956" y="0"/>
                  </a:moveTo>
                  <a:lnTo>
                    <a:pt x="33566" y="0"/>
                  </a:lnTo>
                  <a:lnTo>
                    <a:pt x="20536" y="2647"/>
                  </a:lnTo>
                  <a:lnTo>
                    <a:pt x="9863" y="9856"/>
                  </a:lnTo>
                  <a:lnTo>
                    <a:pt x="2649" y="20525"/>
                  </a:lnTo>
                  <a:lnTo>
                    <a:pt x="0" y="33553"/>
                  </a:lnTo>
                  <a:lnTo>
                    <a:pt x="0" y="547001"/>
                  </a:lnTo>
                  <a:lnTo>
                    <a:pt x="2649" y="560036"/>
                  </a:lnTo>
                  <a:lnTo>
                    <a:pt x="9863" y="570709"/>
                  </a:lnTo>
                  <a:lnTo>
                    <a:pt x="20536" y="577919"/>
                  </a:lnTo>
                  <a:lnTo>
                    <a:pt x="33566" y="580567"/>
                  </a:lnTo>
                  <a:lnTo>
                    <a:pt x="1679956" y="580567"/>
                  </a:lnTo>
                  <a:lnTo>
                    <a:pt x="1692983" y="577920"/>
                  </a:lnTo>
                  <a:lnTo>
                    <a:pt x="1703652" y="570711"/>
                  </a:lnTo>
                  <a:lnTo>
                    <a:pt x="1710861" y="560042"/>
                  </a:lnTo>
                  <a:lnTo>
                    <a:pt x="1713509" y="547014"/>
                  </a:lnTo>
                  <a:lnTo>
                    <a:pt x="1713509" y="33566"/>
                  </a:lnTo>
                  <a:lnTo>
                    <a:pt x="1710861" y="20531"/>
                  </a:lnTo>
                  <a:lnTo>
                    <a:pt x="1703652" y="9858"/>
                  </a:lnTo>
                  <a:lnTo>
                    <a:pt x="1692983" y="2647"/>
                  </a:lnTo>
                  <a:lnTo>
                    <a:pt x="1679956" y="0"/>
                  </a:lnTo>
                  <a:close/>
                </a:path>
              </a:pathLst>
            </a:custGeom>
            <a:solidFill>
              <a:srgbClr val="C5C0B8"/>
            </a:solidFill>
          </p:spPr>
          <p:txBody>
            <a:bodyPr wrap="square" lIns="0" tIns="0" rIns="0" bIns="0" rtlCol="0"/>
            <a:lstStyle/>
            <a:p>
              <a:endParaRPr sz="1600">
                <a:latin typeface="Grammarsaurus" pitchFamily="2" charset="0"/>
              </a:endParaRPr>
            </a:p>
          </p:txBody>
        </p:sp>
        <p:sp>
          <p:nvSpPr>
            <p:cNvPr id="19" name="object 19"/>
            <p:cNvSpPr/>
            <p:nvPr/>
          </p:nvSpPr>
          <p:spPr>
            <a:xfrm>
              <a:off x="3901375" y="2891999"/>
              <a:ext cx="1713864" cy="581025"/>
            </a:xfrm>
            <a:custGeom>
              <a:avLst/>
              <a:gdLst/>
              <a:ahLst/>
              <a:cxnLst/>
              <a:rect l="l" t="t" r="r" b="b"/>
              <a:pathLst>
                <a:path w="1713864" h="581025">
                  <a:moveTo>
                    <a:pt x="1679956" y="580567"/>
                  </a:moveTo>
                  <a:lnTo>
                    <a:pt x="33566" y="580567"/>
                  </a:lnTo>
                  <a:lnTo>
                    <a:pt x="20536" y="577919"/>
                  </a:lnTo>
                  <a:lnTo>
                    <a:pt x="9863" y="570709"/>
                  </a:lnTo>
                  <a:lnTo>
                    <a:pt x="2649" y="560036"/>
                  </a:lnTo>
                  <a:lnTo>
                    <a:pt x="0" y="547001"/>
                  </a:lnTo>
                  <a:lnTo>
                    <a:pt x="0" y="33553"/>
                  </a:lnTo>
                  <a:lnTo>
                    <a:pt x="2649" y="20525"/>
                  </a:lnTo>
                  <a:lnTo>
                    <a:pt x="9863" y="9856"/>
                  </a:lnTo>
                  <a:lnTo>
                    <a:pt x="20536" y="2647"/>
                  </a:lnTo>
                  <a:lnTo>
                    <a:pt x="33566" y="0"/>
                  </a:lnTo>
                  <a:lnTo>
                    <a:pt x="1679956" y="0"/>
                  </a:lnTo>
                  <a:lnTo>
                    <a:pt x="1692983" y="2647"/>
                  </a:lnTo>
                  <a:lnTo>
                    <a:pt x="1703652" y="9858"/>
                  </a:lnTo>
                  <a:lnTo>
                    <a:pt x="1710861" y="20531"/>
                  </a:lnTo>
                  <a:lnTo>
                    <a:pt x="1713509" y="33566"/>
                  </a:lnTo>
                  <a:lnTo>
                    <a:pt x="1713509" y="547014"/>
                  </a:lnTo>
                  <a:lnTo>
                    <a:pt x="1710861" y="560042"/>
                  </a:lnTo>
                  <a:lnTo>
                    <a:pt x="1703652" y="570711"/>
                  </a:lnTo>
                  <a:lnTo>
                    <a:pt x="1692983" y="577920"/>
                  </a:lnTo>
                  <a:lnTo>
                    <a:pt x="1679956" y="58056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0" name="object 20"/>
          <p:cNvSpPr txBox="1"/>
          <p:nvPr/>
        </p:nvSpPr>
        <p:spPr>
          <a:xfrm>
            <a:off x="3901373" y="2976944"/>
            <a:ext cx="1713864"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mustard</a:t>
            </a:r>
            <a:endParaRPr sz="2000">
              <a:latin typeface="Grammarsaurus" pitchFamily="2" charset="0"/>
              <a:cs typeface="Arial"/>
            </a:endParaRPr>
          </a:p>
        </p:txBody>
      </p:sp>
      <p:grpSp>
        <p:nvGrpSpPr>
          <p:cNvPr id="21" name="object 21"/>
          <p:cNvGrpSpPr/>
          <p:nvPr/>
        </p:nvGrpSpPr>
        <p:grpSpPr>
          <a:xfrm>
            <a:off x="6570755" y="2885649"/>
            <a:ext cx="1726564" cy="593725"/>
            <a:chOff x="6570755" y="2885649"/>
            <a:chExt cx="1726564" cy="593725"/>
          </a:xfrm>
        </p:grpSpPr>
        <p:sp>
          <p:nvSpPr>
            <p:cNvPr id="22" name="object 22"/>
            <p:cNvSpPr/>
            <p:nvPr/>
          </p:nvSpPr>
          <p:spPr>
            <a:xfrm>
              <a:off x="6577105" y="2891999"/>
              <a:ext cx="1713864" cy="581025"/>
            </a:xfrm>
            <a:custGeom>
              <a:avLst/>
              <a:gdLst/>
              <a:ahLst/>
              <a:cxnLst/>
              <a:rect l="l" t="t" r="r" b="b"/>
              <a:pathLst>
                <a:path w="1713865" h="581025">
                  <a:moveTo>
                    <a:pt x="1679955" y="0"/>
                  </a:moveTo>
                  <a:lnTo>
                    <a:pt x="33566" y="0"/>
                  </a:lnTo>
                  <a:lnTo>
                    <a:pt x="20536" y="2647"/>
                  </a:lnTo>
                  <a:lnTo>
                    <a:pt x="9863" y="9856"/>
                  </a:lnTo>
                  <a:lnTo>
                    <a:pt x="2649" y="20525"/>
                  </a:lnTo>
                  <a:lnTo>
                    <a:pt x="0" y="33553"/>
                  </a:lnTo>
                  <a:lnTo>
                    <a:pt x="0" y="547001"/>
                  </a:lnTo>
                  <a:lnTo>
                    <a:pt x="2649" y="560036"/>
                  </a:lnTo>
                  <a:lnTo>
                    <a:pt x="9863" y="570709"/>
                  </a:lnTo>
                  <a:lnTo>
                    <a:pt x="20536" y="577919"/>
                  </a:lnTo>
                  <a:lnTo>
                    <a:pt x="33566" y="580567"/>
                  </a:lnTo>
                  <a:lnTo>
                    <a:pt x="1679955" y="580567"/>
                  </a:lnTo>
                  <a:lnTo>
                    <a:pt x="1692983" y="577920"/>
                  </a:lnTo>
                  <a:lnTo>
                    <a:pt x="1703652" y="570711"/>
                  </a:lnTo>
                  <a:lnTo>
                    <a:pt x="1710861" y="560042"/>
                  </a:lnTo>
                  <a:lnTo>
                    <a:pt x="1713509" y="547014"/>
                  </a:lnTo>
                  <a:lnTo>
                    <a:pt x="1713509" y="33566"/>
                  </a:lnTo>
                  <a:lnTo>
                    <a:pt x="1710861" y="20531"/>
                  </a:lnTo>
                  <a:lnTo>
                    <a:pt x="1703652" y="9858"/>
                  </a:lnTo>
                  <a:lnTo>
                    <a:pt x="1692983" y="2647"/>
                  </a:lnTo>
                  <a:lnTo>
                    <a:pt x="1679955" y="0"/>
                  </a:lnTo>
                  <a:close/>
                </a:path>
              </a:pathLst>
            </a:custGeom>
            <a:solidFill>
              <a:srgbClr val="C5C0B8"/>
            </a:solidFill>
          </p:spPr>
          <p:txBody>
            <a:bodyPr wrap="square" lIns="0" tIns="0" rIns="0" bIns="0" rtlCol="0"/>
            <a:lstStyle/>
            <a:p>
              <a:endParaRPr sz="1600">
                <a:latin typeface="Grammarsaurus" pitchFamily="2" charset="0"/>
              </a:endParaRPr>
            </a:p>
          </p:txBody>
        </p:sp>
        <p:sp>
          <p:nvSpPr>
            <p:cNvPr id="23" name="object 23"/>
            <p:cNvSpPr/>
            <p:nvPr/>
          </p:nvSpPr>
          <p:spPr>
            <a:xfrm>
              <a:off x="6577105" y="2891999"/>
              <a:ext cx="1713864" cy="581025"/>
            </a:xfrm>
            <a:custGeom>
              <a:avLst/>
              <a:gdLst/>
              <a:ahLst/>
              <a:cxnLst/>
              <a:rect l="l" t="t" r="r" b="b"/>
              <a:pathLst>
                <a:path w="1713865" h="581025">
                  <a:moveTo>
                    <a:pt x="1679955" y="580567"/>
                  </a:moveTo>
                  <a:lnTo>
                    <a:pt x="33566" y="580567"/>
                  </a:lnTo>
                  <a:lnTo>
                    <a:pt x="20536" y="577919"/>
                  </a:lnTo>
                  <a:lnTo>
                    <a:pt x="9863" y="570709"/>
                  </a:lnTo>
                  <a:lnTo>
                    <a:pt x="2649" y="560036"/>
                  </a:lnTo>
                  <a:lnTo>
                    <a:pt x="0" y="547001"/>
                  </a:lnTo>
                  <a:lnTo>
                    <a:pt x="0" y="33553"/>
                  </a:lnTo>
                  <a:lnTo>
                    <a:pt x="2649" y="20525"/>
                  </a:lnTo>
                  <a:lnTo>
                    <a:pt x="9863" y="9856"/>
                  </a:lnTo>
                  <a:lnTo>
                    <a:pt x="20536" y="2647"/>
                  </a:lnTo>
                  <a:lnTo>
                    <a:pt x="33566" y="0"/>
                  </a:lnTo>
                  <a:lnTo>
                    <a:pt x="1679955" y="0"/>
                  </a:lnTo>
                  <a:lnTo>
                    <a:pt x="1692983" y="2647"/>
                  </a:lnTo>
                  <a:lnTo>
                    <a:pt x="1703652" y="9858"/>
                  </a:lnTo>
                  <a:lnTo>
                    <a:pt x="1710861" y="20531"/>
                  </a:lnTo>
                  <a:lnTo>
                    <a:pt x="1713509" y="33566"/>
                  </a:lnTo>
                  <a:lnTo>
                    <a:pt x="1713509" y="547014"/>
                  </a:lnTo>
                  <a:lnTo>
                    <a:pt x="1710861" y="560042"/>
                  </a:lnTo>
                  <a:lnTo>
                    <a:pt x="1703652" y="570711"/>
                  </a:lnTo>
                  <a:lnTo>
                    <a:pt x="1692983" y="577920"/>
                  </a:lnTo>
                  <a:lnTo>
                    <a:pt x="1679955" y="58056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4" name="object 24"/>
          <p:cNvSpPr txBox="1"/>
          <p:nvPr/>
        </p:nvSpPr>
        <p:spPr>
          <a:xfrm>
            <a:off x="6934289" y="2976944"/>
            <a:ext cx="966684"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basil</a:t>
            </a:r>
            <a:endParaRPr sz="2000">
              <a:latin typeface="Grammarsaurus" pitchFamily="2" charset="0"/>
              <a:cs typeface="Arial"/>
            </a:endParaRPr>
          </a:p>
        </p:txBody>
      </p:sp>
      <p:grpSp>
        <p:nvGrpSpPr>
          <p:cNvPr id="25" name="object 25"/>
          <p:cNvGrpSpPr/>
          <p:nvPr/>
        </p:nvGrpSpPr>
        <p:grpSpPr>
          <a:xfrm>
            <a:off x="9246485" y="2885649"/>
            <a:ext cx="1726564" cy="593725"/>
            <a:chOff x="9246485" y="2885649"/>
            <a:chExt cx="1726564" cy="593725"/>
          </a:xfrm>
        </p:grpSpPr>
        <p:sp>
          <p:nvSpPr>
            <p:cNvPr id="26" name="object 26"/>
            <p:cNvSpPr/>
            <p:nvPr/>
          </p:nvSpPr>
          <p:spPr>
            <a:xfrm>
              <a:off x="9252835" y="2891999"/>
              <a:ext cx="1713864" cy="581025"/>
            </a:xfrm>
            <a:custGeom>
              <a:avLst/>
              <a:gdLst/>
              <a:ahLst/>
              <a:cxnLst/>
              <a:rect l="l" t="t" r="r" b="b"/>
              <a:pathLst>
                <a:path w="1713865" h="581025">
                  <a:moveTo>
                    <a:pt x="1679955" y="0"/>
                  </a:moveTo>
                  <a:lnTo>
                    <a:pt x="33566" y="0"/>
                  </a:lnTo>
                  <a:lnTo>
                    <a:pt x="20536" y="2647"/>
                  </a:lnTo>
                  <a:lnTo>
                    <a:pt x="9863" y="9856"/>
                  </a:lnTo>
                  <a:lnTo>
                    <a:pt x="2649" y="20525"/>
                  </a:lnTo>
                  <a:lnTo>
                    <a:pt x="0" y="33553"/>
                  </a:lnTo>
                  <a:lnTo>
                    <a:pt x="0" y="547001"/>
                  </a:lnTo>
                  <a:lnTo>
                    <a:pt x="2649" y="560036"/>
                  </a:lnTo>
                  <a:lnTo>
                    <a:pt x="9863" y="570709"/>
                  </a:lnTo>
                  <a:lnTo>
                    <a:pt x="20536" y="577919"/>
                  </a:lnTo>
                  <a:lnTo>
                    <a:pt x="33566" y="580567"/>
                  </a:lnTo>
                  <a:lnTo>
                    <a:pt x="1679955" y="580567"/>
                  </a:lnTo>
                  <a:lnTo>
                    <a:pt x="1692983" y="577920"/>
                  </a:lnTo>
                  <a:lnTo>
                    <a:pt x="1703652" y="570711"/>
                  </a:lnTo>
                  <a:lnTo>
                    <a:pt x="1710861" y="560042"/>
                  </a:lnTo>
                  <a:lnTo>
                    <a:pt x="1713509" y="547014"/>
                  </a:lnTo>
                  <a:lnTo>
                    <a:pt x="1713509" y="33566"/>
                  </a:lnTo>
                  <a:lnTo>
                    <a:pt x="1710861" y="20531"/>
                  </a:lnTo>
                  <a:lnTo>
                    <a:pt x="1703652" y="9858"/>
                  </a:lnTo>
                  <a:lnTo>
                    <a:pt x="1692983" y="2647"/>
                  </a:lnTo>
                  <a:lnTo>
                    <a:pt x="1679955" y="0"/>
                  </a:lnTo>
                  <a:close/>
                </a:path>
              </a:pathLst>
            </a:custGeom>
            <a:solidFill>
              <a:srgbClr val="C5C0B8"/>
            </a:solidFill>
          </p:spPr>
          <p:txBody>
            <a:bodyPr wrap="square" lIns="0" tIns="0" rIns="0" bIns="0" rtlCol="0"/>
            <a:lstStyle/>
            <a:p>
              <a:endParaRPr sz="1600">
                <a:latin typeface="Grammarsaurus" pitchFamily="2" charset="0"/>
              </a:endParaRPr>
            </a:p>
          </p:txBody>
        </p:sp>
        <p:sp>
          <p:nvSpPr>
            <p:cNvPr id="27" name="object 27"/>
            <p:cNvSpPr/>
            <p:nvPr/>
          </p:nvSpPr>
          <p:spPr>
            <a:xfrm>
              <a:off x="9252835" y="2891999"/>
              <a:ext cx="1713864" cy="581025"/>
            </a:xfrm>
            <a:custGeom>
              <a:avLst/>
              <a:gdLst/>
              <a:ahLst/>
              <a:cxnLst/>
              <a:rect l="l" t="t" r="r" b="b"/>
              <a:pathLst>
                <a:path w="1713865" h="581025">
                  <a:moveTo>
                    <a:pt x="1679955" y="580567"/>
                  </a:moveTo>
                  <a:lnTo>
                    <a:pt x="33566" y="580567"/>
                  </a:lnTo>
                  <a:lnTo>
                    <a:pt x="20536" y="577919"/>
                  </a:lnTo>
                  <a:lnTo>
                    <a:pt x="9863" y="570709"/>
                  </a:lnTo>
                  <a:lnTo>
                    <a:pt x="2649" y="560036"/>
                  </a:lnTo>
                  <a:lnTo>
                    <a:pt x="0" y="547001"/>
                  </a:lnTo>
                  <a:lnTo>
                    <a:pt x="0" y="33553"/>
                  </a:lnTo>
                  <a:lnTo>
                    <a:pt x="2649" y="20525"/>
                  </a:lnTo>
                  <a:lnTo>
                    <a:pt x="9863" y="9856"/>
                  </a:lnTo>
                  <a:lnTo>
                    <a:pt x="20536" y="2647"/>
                  </a:lnTo>
                  <a:lnTo>
                    <a:pt x="33566" y="0"/>
                  </a:lnTo>
                  <a:lnTo>
                    <a:pt x="1679955" y="0"/>
                  </a:lnTo>
                  <a:lnTo>
                    <a:pt x="1692983" y="2647"/>
                  </a:lnTo>
                  <a:lnTo>
                    <a:pt x="1703652" y="9858"/>
                  </a:lnTo>
                  <a:lnTo>
                    <a:pt x="1710861" y="20531"/>
                  </a:lnTo>
                  <a:lnTo>
                    <a:pt x="1713509" y="33566"/>
                  </a:lnTo>
                  <a:lnTo>
                    <a:pt x="1713509" y="547014"/>
                  </a:lnTo>
                  <a:lnTo>
                    <a:pt x="1710861" y="560042"/>
                  </a:lnTo>
                  <a:lnTo>
                    <a:pt x="1703652" y="570711"/>
                  </a:lnTo>
                  <a:lnTo>
                    <a:pt x="1692983" y="577920"/>
                  </a:lnTo>
                  <a:lnTo>
                    <a:pt x="1679955" y="58056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8" name="object 28"/>
          <p:cNvSpPr txBox="1"/>
          <p:nvPr/>
        </p:nvSpPr>
        <p:spPr>
          <a:xfrm>
            <a:off x="9426344" y="2976944"/>
            <a:ext cx="1350547"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lettuce</a:t>
            </a:r>
            <a:endParaRPr sz="2000">
              <a:latin typeface="Grammarsaurus" pitchFamily="2" charset="0"/>
              <a:cs typeface="Arial"/>
            </a:endParaRPr>
          </a:p>
        </p:txBody>
      </p:sp>
      <p:sp>
        <p:nvSpPr>
          <p:cNvPr id="29" name="object 29"/>
          <p:cNvSpPr txBox="1"/>
          <p:nvPr/>
        </p:nvSpPr>
        <p:spPr>
          <a:xfrm>
            <a:off x="2222730" y="1258230"/>
            <a:ext cx="8245795" cy="1033616"/>
          </a:xfrm>
          <a:prstGeom prst="rect">
            <a:avLst/>
          </a:prstGeom>
        </p:spPr>
        <p:txBody>
          <a:bodyPr vert="horz" wrap="square" lIns="0" tIns="152400" rIns="0" bIns="0" rtlCol="0">
            <a:spAutoFit/>
          </a:bodyPr>
          <a:lstStyle/>
          <a:p>
            <a:pPr algn="ctr">
              <a:lnSpc>
                <a:spcPct val="100000"/>
              </a:lnSpc>
              <a:spcBef>
                <a:spcPts val="1200"/>
              </a:spcBef>
            </a:pPr>
            <a:r>
              <a:rPr sz="2400" dirty="0">
                <a:solidFill>
                  <a:srgbClr val="1D242C"/>
                </a:solidFill>
                <a:latin typeface="Grammarsaurus" pitchFamily="2" charset="0"/>
                <a:cs typeface="Arial MT"/>
              </a:rPr>
              <a:t>You can select any </a:t>
            </a:r>
            <a:r>
              <a:rPr sz="2400" b="1" dirty="0">
                <a:solidFill>
                  <a:srgbClr val="1D242C"/>
                </a:solidFill>
                <a:latin typeface="Grammarsaurus" pitchFamily="2" charset="0"/>
                <a:cs typeface="Arial"/>
              </a:rPr>
              <a:t>four types of seeds</a:t>
            </a:r>
            <a:r>
              <a:rPr sz="2400" dirty="0">
                <a:solidFill>
                  <a:srgbClr val="1D242C"/>
                </a:solidFill>
                <a:latin typeface="Grammarsaurus" pitchFamily="2" charset="0"/>
                <a:cs typeface="Arial MT"/>
              </a:rPr>
              <a:t>.</a:t>
            </a:r>
            <a:endParaRPr sz="2400" dirty="0">
              <a:latin typeface="Grammarsaurus" pitchFamily="2" charset="0"/>
              <a:cs typeface="Arial MT"/>
            </a:endParaRPr>
          </a:p>
          <a:p>
            <a:pPr algn="ctr">
              <a:lnSpc>
                <a:spcPct val="100000"/>
              </a:lnSpc>
              <a:spcBef>
                <a:spcPts val="1100"/>
              </a:spcBef>
            </a:pPr>
            <a:r>
              <a:rPr sz="2400" dirty="0">
                <a:solidFill>
                  <a:srgbClr val="1D242C"/>
                </a:solidFill>
                <a:latin typeface="Grammarsaurus" pitchFamily="2" charset="0"/>
                <a:cs typeface="Arial MT"/>
              </a:rPr>
              <a:t>You could even choose some from the </a:t>
            </a:r>
            <a:r>
              <a:rPr sz="2400" b="1" dirty="0">
                <a:solidFill>
                  <a:srgbClr val="1D242C"/>
                </a:solidFill>
                <a:latin typeface="Grammarsaurus" pitchFamily="2" charset="0"/>
                <a:cs typeface="Arial"/>
              </a:rPr>
              <a:t>school grounds</a:t>
            </a:r>
            <a:r>
              <a:rPr sz="2400" dirty="0">
                <a:solidFill>
                  <a:srgbClr val="1D242C"/>
                </a:solidFill>
                <a:latin typeface="Grammarsaurus" pitchFamily="2" charset="0"/>
                <a:cs typeface="Arial MT"/>
              </a:rPr>
              <a:t>!</a:t>
            </a:r>
            <a:endParaRPr sz="2400" dirty="0">
              <a:latin typeface="Grammarsaurus" pitchFamily="2" charset="0"/>
              <a:cs typeface="Arial MT"/>
            </a:endParaRPr>
          </a:p>
        </p:txBody>
      </p:sp>
      <p:sp>
        <p:nvSpPr>
          <p:cNvPr id="30" name="object 30"/>
          <p:cNvSpPr txBox="1"/>
          <p:nvPr/>
        </p:nvSpPr>
        <p:spPr>
          <a:xfrm>
            <a:off x="10243468"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pic>
        <p:nvPicPr>
          <p:cNvPr id="31" name="object 31"/>
          <p:cNvPicPr/>
          <p:nvPr/>
        </p:nvPicPr>
        <p:blipFill>
          <a:blip r:embed="rId3" cstate="print"/>
          <a:stretch>
            <a:fillRect/>
          </a:stretch>
        </p:blipFill>
        <p:spPr>
          <a:xfrm>
            <a:off x="10221479" y="375126"/>
            <a:ext cx="382988" cy="345074"/>
          </a:xfrm>
          <a:prstGeom prst="rect">
            <a:avLst/>
          </a:prstGeom>
        </p:spPr>
      </p:pic>
      <p:sp>
        <p:nvSpPr>
          <p:cNvPr id="32" name="object 32"/>
          <p:cNvSpPr txBox="1"/>
          <p:nvPr/>
        </p:nvSpPr>
        <p:spPr>
          <a:xfrm>
            <a:off x="10680300"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33" name="object 33"/>
          <p:cNvSpPr txBox="1"/>
          <p:nvPr/>
        </p:nvSpPr>
        <p:spPr>
          <a:xfrm>
            <a:off x="11266633"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grpSp>
        <p:nvGrpSpPr>
          <p:cNvPr id="34" name="object 34"/>
          <p:cNvGrpSpPr/>
          <p:nvPr/>
        </p:nvGrpSpPr>
        <p:grpSpPr>
          <a:xfrm>
            <a:off x="881545" y="375128"/>
            <a:ext cx="10765790" cy="5104130"/>
            <a:chOff x="881545" y="375128"/>
            <a:chExt cx="10765790" cy="5104130"/>
          </a:xfrm>
        </p:grpSpPr>
        <p:pic>
          <p:nvPicPr>
            <p:cNvPr id="35" name="object 35"/>
            <p:cNvPicPr/>
            <p:nvPr/>
          </p:nvPicPr>
          <p:blipFill>
            <a:blip r:embed="rId4" cstate="print"/>
            <a:stretch>
              <a:fillRect/>
            </a:stretch>
          </p:blipFill>
          <p:spPr>
            <a:xfrm>
              <a:off x="887907" y="3879209"/>
              <a:ext cx="2388997" cy="1593462"/>
            </a:xfrm>
            <a:prstGeom prst="rect">
              <a:avLst/>
            </a:prstGeom>
          </p:spPr>
        </p:pic>
        <p:sp>
          <p:nvSpPr>
            <p:cNvPr id="36" name="object 36"/>
            <p:cNvSpPr/>
            <p:nvPr/>
          </p:nvSpPr>
          <p:spPr>
            <a:xfrm>
              <a:off x="887895" y="3879202"/>
              <a:ext cx="2389505" cy="1593850"/>
            </a:xfrm>
            <a:custGeom>
              <a:avLst/>
              <a:gdLst/>
              <a:ahLst/>
              <a:cxnLst/>
              <a:rect l="l" t="t" r="r" b="b"/>
              <a:pathLst>
                <a:path w="2389504" h="1593850">
                  <a:moveTo>
                    <a:pt x="2389009" y="1593468"/>
                  </a:moveTo>
                  <a:lnTo>
                    <a:pt x="0" y="1593468"/>
                  </a:lnTo>
                  <a:lnTo>
                    <a:pt x="0" y="0"/>
                  </a:lnTo>
                  <a:lnTo>
                    <a:pt x="2389009" y="0"/>
                  </a:lnTo>
                  <a:lnTo>
                    <a:pt x="2389009"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7" name="object 37"/>
            <p:cNvPicPr/>
            <p:nvPr/>
          </p:nvPicPr>
          <p:blipFill>
            <a:blip r:embed="rId5" cstate="print"/>
            <a:stretch>
              <a:fillRect/>
            </a:stretch>
          </p:blipFill>
          <p:spPr>
            <a:xfrm>
              <a:off x="3563634" y="3879209"/>
              <a:ext cx="2389003" cy="1593465"/>
            </a:xfrm>
            <a:prstGeom prst="rect">
              <a:avLst/>
            </a:prstGeom>
          </p:spPr>
        </p:pic>
        <p:sp>
          <p:nvSpPr>
            <p:cNvPr id="38" name="object 38"/>
            <p:cNvSpPr/>
            <p:nvPr/>
          </p:nvSpPr>
          <p:spPr>
            <a:xfrm>
              <a:off x="3563632" y="3879202"/>
              <a:ext cx="2389505" cy="1593850"/>
            </a:xfrm>
            <a:custGeom>
              <a:avLst/>
              <a:gdLst/>
              <a:ahLst/>
              <a:cxnLst/>
              <a:rect l="l" t="t" r="r" b="b"/>
              <a:pathLst>
                <a:path w="2389504" h="1593850">
                  <a:moveTo>
                    <a:pt x="2389009" y="1593468"/>
                  </a:moveTo>
                  <a:lnTo>
                    <a:pt x="0" y="1593468"/>
                  </a:lnTo>
                  <a:lnTo>
                    <a:pt x="0" y="0"/>
                  </a:lnTo>
                  <a:lnTo>
                    <a:pt x="2389009" y="0"/>
                  </a:lnTo>
                  <a:lnTo>
                    <a:pt x="2389009"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9" name="object 39"/>
            <p:cNvPicPr/>
            <p:nvPr/>
          </p:nvPicPr>
          <p:blipFill>
            <a:blip r:embed="rId6" cstate="print"/>
            <a:stretch>
              <a:fillRect/>
            </a:stretch>
          </p:blipFill>
          <p:spPr>
            <a:xfrm>
              <a:off x="6239362" y="3879202"/>
              <a:ext cx="2389003" cy="1593468"/>
            </a:xfrm>
            <a:prstGeom prst="rect">
              <a:avLst/>
            </a:prstGeom>
          </p:spPr>
        </p:pic>
        <p:sp>
          <p:nvSpPr>
            <p:cNvPr id="40" name="object 40"/>
            <p:cNvSpPr/>
            <p:nvPr/>
          </p:nvSpPr>
          <p:spPr>
            <a:xfrm>
              <a:off x="6239357" y="3879202"/>
              <a:ext cx="2389505" cy="1593850"/>
            </a:xfrm>
            <a:custGeom>
              <a:avLst/>
              <a:gdLst/>
              <a:ahLst/>
              <a:cxnLst/>
              <a:rect l="l" t="t" r="r" b="b"/>
              <a:pathLst>
                <a:path w="2389504" h="1593850">
                  <a:moveTo>
                    <a:pt x="2389009" y="1593468"/>
                  </a:moveTo>
                  <a:lnTo>
                    <a:pt x="0" y="1593468"/>
                  </a:lnTo>
                  <a:lnTo>
                    <a:pt x="0" y="0"/>
                  </a:lnTo>
                  <a:lnTo>
                    <a:pt x="2389009" y="0"/>
                  </a:lnTo>
                  <a:lnTo>
                    <a:pt x="2389009"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41" name="object 41"/>
            <p:cNvPicPr/>
            <p:nvPr/>
          </p:nvPicPr>
          <p:blipFill>
            <a:blip r:embed="rId7" cstate="print"/>
            <a:stretch>
              <a:fillRect/>
            </a:stretch>
          </p:blipFill>
          <p:spPr>
            <a:xfrm>
              <a:off x="8915093" y="3879209"/>
              <a:ext cx="2389003" cy="1593465"/>
            </a:xfrm>
            <a:prstGeom prst="rect">
              <a:avLst/>
            </a:prstGeom>
          </p:spPr>
        </p:pic>
        <p:sp>
          <p:nvSpPr>
            <p:cNvPr id="42" name="object 42"/>
            <p:cNvSpPr/>
            <p:nvPr/>
          </p:nvSpPr>
          <p:spPr>
            <a:xfrm>
              <a:off x="8915095" y="3879202"/>
              <a:ext cx="2389505" cy="1593850"/>
            </a:xfrm>
            <a:custGeom>
              <a:avLst/>
              <a:gdLst/>
              <a:ahLst/>
              <a:cxnLst/>
              <a:rect l="l" t="t" r="r" b="b"/>
              <a:pathLst>
                <a:path w="2389504" h="1593850">
                  <a:moveTo>
                    <a:pt x="2388997" y="1593468"/>
                  </a:moveTo>
                  <a:lnTo>
                    <a:pt x="0" y="1593468"/>
                  </a:lnTo>
                  <a:lnTo>
                    <a:pt x="0" y="0"/>
                  </a:lnTo>
                  <a:lnTo>
                    <a:pt x="2388997" y="0"/>
                  </a:lnTo>
                  <a:lnTo>
                    <a:pt x="2388997"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43" name="object 43"/>
            <p:cNvSpPr/>
            <p:nvPr/>
          </p:nvSpPr>
          <p:spPr>
            <a:xfrm>
              <a:off x="1075212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44" name="object 44"/>
            <p:cNvSpPr/>
            <p:nvPr/>
          </p:nvSpPr>
          <p:spPr>
            <a:xfrm>
              <a:off x="1074264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3"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45" name="object 45"/>
            <p:cNvPicPr/>
            <p:nvPr/>
          </p:nvPicPr>
          <p:blipFill>
            <a:blip r:embed="rId8" cstate="print"/>
            <a:stretch>
              <a:fillRect/>
            </a:stretch>
          </p:blipFill>
          <p:spPr>
            <a:xfrm>
              <a:off x="10823501" y="462596"/>
              <a:ext cx="239052" cy="196430"/>
            </a:xfrm>
            <a:prstGeom prst="rect">
              <a:avLst/>
            </a:prstGeom>
          </p:spPr>
        </p:pic>
        <p:sp>
          <p:nvSpPr>
            <p:cNvPr id="46" name="object 46"/>
            <p:cNvSpPr/>
            <p:nvPr/>
          </p:nvSpPr>
          <p:spPr>
            <a:xfrm>
              <a:off x="1127328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47" name="object 47"/>
            <p:cNvSpPr/>
            <p:nvPr/>
          </p:nvSpPr>
          <p:spPr>
            <a:xfrm>
              <a:off x="11263799"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48" name="object 48"/>
            <p:cNvPicPr/>
            <p:nvPr/>
          </p:nvPicPr>
          <p:blipFill>
            <a:blip r:embed="rId9" cstate="print"/>
            <a:stretch>
              <a:fillRect/>
            </a:stretch>
          </p:blipFill>
          <p:spPr>
            <a:xfrm>
              <a:off x="11353343" y="439475"/>
              <a:ext cx="206171" cy="204965"/>
            </a:xfrm>
            <a:prstGeom prst="rect">
              <a:avLst/>
            </a:prstGeom>
          </p:spPr>
        </p:pic>
      </p:grpSp>
      <p:sp>
        <p:nvSpPr>
          <p:cNvPr id="50" name="object 47">
            <a:extLst>
              <a:ext uri="{FF2B5EF4-FFF2-40B4-BE49-F238E27FC236}">
                <a16:creationId xmlns:a16="http://schemas.microsoft.com/office/drawing/2014/main" id="{9DDDB21E-3029-0247-9762-A6773527C3E2}"/>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9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23</a:t>
            </a:r>
            <a:endParaRPr sz="2400" dirty="0">
              <a:latin typeface="Grammarsaurus" pitchFamily="2" charset="0"/>
              <a:cs typeface="Arial"/>
            </a:endParaRPr>
          </a:p>
        </p:txBody>
      </p:sp>
      <p:grpSp>
        <p:nvGrpSpPr>
          <p:cNvPr id="6" name="object 6"/>
          <p:cNvGrpSpPr/>
          <p:nvPr/>
        </p:nvGrpSpPr>
        <p:grpSpPr>
          <a:xfrm>
            <a:off x="4336732" y="144021"/>
            <a:ext cx="3518535" cy="772160"/>
            <a:chOff x="4336732" y="144021"/>
            <a:chExt cx="3518535" cy="772160"/>
          </a:xfrm>
        </p:grpSpPr>
        <p:sp>
          <p:nvSpPr>
            <p:cNvPr id="7" name="object 7"/>
            <p:cNvSpPr/>
            <p:nvPr/>
          </p:nvSpPr>
          <p:spPr>
            <a:xfrm>
              <a:off x="4344987" y="152276"/>
              <a:ext cx="3502025" cy="755650"/>
            </a:xfrm>
            <a:custGeom>
              <a:avLst/>
              <a:gdLst/>
              <a:ahLst/>
              <a:cxnLst/>
              <a:rect l="l" t="t" r="r" b="b"/>
              <a:pathLst>
                <a:path w="3502025" h="755650">
                  <a:moveTo>
                    <a:pt x="346298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3462985" y="755141"/>
                  </a:lnTo>
                  <a:lnTo>
                    <a:pt x="3478182" y="752074"/>
                  </a:lnTo>
                  <a:lnTo>
                    <a:pt x="3490591" y="743708"/>
                  </a:lnTo>
                  <a:lnTo>
                    <a:pt x="3498957" y="731299"/>
                  </a:lnTo>
                  <a:lnTo>
                    <a:pt x="3502025" y="716102"/>
                  </a:lnTo>
                  <a:lnTo>
                    <a:pt x="3502025" y="39039"/>
                  </a:lnTo>
                  <a:lnTo>
                    <a:pt x="3498957" y="23842"/>
                  </a:lnTo>
                  <a:lnTo>
                    <a:pt x="3490591" y="11433"/>
                  </a:lnTo>
                  <a:lnTo>
                    <a:pt x="3478182" y="3067"/>
                  </a:lnTo>
                  <a:lnTo>
                    <a:pt x="346298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8" name="object 8"/>
            <p:cNvSpPr/>
            <p:nvPr/>
          </p:nvSpPr>
          <p:spPr>
            <a:xfrm>
              <a:off x="4344987" y="152276"/>
              <a:ext cx="3502025" cy="755650"/>
            </a:xfrm>
            <a:custGeom>
              <a:avLst/>
              <a:gdLst/>
              <a:ahLst/>
              <a:cxnLst/>
              <a:rect l="l" t="t" r="r" b="b"/>
              <a:pathLst>
                <a:path w="3502025" h="755650">
                  <a:moveTo>
                    <a:pt x="346298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3462985" y="0"/>
                  </a:lnTo>
                  <a:lnTo>
                    <a:pt x="3478182" y="3067"/>
                  </a:lnTo>
                  <a:lnTo>
                    <a:pt x="3490591" y="11433"/>
                  </a:lnTo>
                  <a:lnTo>
                    <a:pt x="3498957" y="23842"/>
                  </a:lnTo>
                  <a:lnTo>
                    <a:pt x="3502025" y="39039"/>
                  </a:lnTo>
                  <a:lnTo>
                    <a:pt x="3502025" y="716102"/>
                  </a:lnTo>
                  <a:lnTo>
                    <a:pt x="3498957" y="731299"/>
                  </a:lnTo>
                  <a:lnTo>
                    <a:pt x="3490591" y="743708"/>
                  </a:lnTo>
                  <a:lnTo>
                    <a:pt x="3478182" y="752074"/>
                  </a:lnTo>
                  <a:lnTo>
                    <a:pt x="346298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9" name="object 9"/>
          <p:cNvSpPr txBox="1">
            <a:spLocks noGrp="1"/>
          </p:cNvSpPr>
          <p:nvPr>
            <p:ph type="title"/>
          </p:nvPr>
        </p:nvSpPr>
        <p:spPr>
          <a:xfrm>
            <a:off x="4344987" y="209487"/>
            <a:ext cx="3502025" cy="566822"/>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Let’s get ready</a:t>
            </a:r>
          </a:p>
        </p:txBody>
      </p:sp>
      <p:grpSp>
        <p:nvGrpSpPr>
          <p:cNvPr id="10" name="object 10"/>
          <p:cNvGrpSpPr/>
          <p:nvPr/>
        </p:nvGrpSpPr>
        <p:grpSpPr>
          <a:xfrm>
            <a:off x="4968266" y="6348902"/>
            <a:ext cx="2255520" cy="363220"/>
            <a:chOff x="4968266" y="6348902"/>
            <a:chExt cx="2255520" cy="363220"/>
          </a:xfrm>
        </p:grpSpPr>
        <p:sp>
          <p:nvSpPr>
            <p:cNvPr id="11" name="object 11"/>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2" name="object 12"/>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2" cstate="print"/>
            <a:stretch>
              <a:fillRect/>
            </a:stretch>
          </p:blipFill>
          <p:spPr>
            <a:xfrm>
              <a:off x="5059741" y="6395515"/>
              <a:ext cx="270802" cy="270802"/>
            </a:xfrm>
            <a:prstGeom prst="rect">
              <a:avLst/>
            </a:prstGeom>
          </p:spPr>
        </p:pic>
      </p:grpSp>
      <p:sp>
        <p:nvSpPr>
          <p:cNvPr id="15" name="object 15"/>
          <p:cNvSpPr txBox="1"/>
          <p:nvPr/>
        </p:nvSpPr>
        <p:spPr>
          <a:xfrm>
            <a:off x="10243468"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pic>
        <p:nvPicPr>
          <p:cNvPr id="16" name="object 16"/>
          <p:cNvPicPr/>
          <p:nvPr/>
        </p:nvPicPr>
        <p:blipFill>
          <a:blip r:embed="rId3" cstate="print"/>
          <a:stretch>
            <a:fillRect/>
          </a:stretch>
        </p:blipFill>
        <p:spPr>
          <a:xfrm>
            <a:off x="10221479" y="375126"/>
            <a:ext cx="382988" cy="345074"/>
          </a:xfrm>
          <a:prstGeom prst="rect">
            <a:avLst/>
          </a:prstGeom>
        </p:spPr>
      </p:pic>
      <p:sp>
        <p:nvSpPr>
          <p:cNvPr id="17" name="object 17"/>
          <p:cNvSpPr txBox="1"/>
          <p:nvPr/>
        </p:nvSpPr>
        <p:spPr>
          <a:xfrm>
            <a:off x="10680300"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18" name="object 18"/>
          <p:cNvSpPr txBox="1"/>
          <p:nvPr/>
        </p:nvSpPr>
        <p:spPr>
          <a:xfrm>
            <a:off x="11266633"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grpSp>
        <p:nvGrpSpPr>
          <p:cNvPr id="19" name="object 19"/>
          <p:cNvGrpSpPr/>
          <p:nvPr/>
        </p:nvGrpSpPr>
        <p:grpSpPr>
          <a:xfrm>
            <a:off x="6233007" y="375128"/>
            <a:ext cx="5414010" cy="5928995"/>
            <a:chOff x="6233007" y="375128"/>
            <a:chExt cx="5414010" cy="5928995"/>
          </a:xfrm>
        </p:grpSpPr>
        <p:pic>
          <p:nvPicPr>
            <p:cNvPr id="20" name="object 20"/>
            <p:cNvPicPr/>
            <p:nvPr/>
          </p:nvPicPr>
          <p:blipFill>
            <a:blip r:embed="rId4" cstate="print"/>
            <a:stretch>
              <a:fillRect/>
            </a:stretch>
          </p:blipFill>
          <p:spPr>
            <a:xfrm>
              <a:off x="6415354" y="2887980"/>
              <a:ext cx="2037023" cy="1592948"/>
            </a:xfrm>
            <a:prstGeom prst="rect">
              <a:avLst/>
            </a:prstGeom>
          </p:spPr>
        </p:pic>
        <p:sp>
          <p:nvSpPr>
            <p:cNvPr id="21" name="object 21"/>
            <p:cNvSpPr/>
            <p:nvPr/>
          </p:nvSpPr>
          <p:spPr>
            <a:xfrm>
              <a:off x="6239357" y="2887713"/>
              <a:ext cx="2389505" cy="1593850"/>
            </a:xfrm>
            <a:custGeom>
              <a:avLst/>
              <a:gdLst/>
              <a:ahLst/>
              <a:cxnLst/>
              <a:rect l="l" t="t" r="r" b="b"/>
              <a:pathLst>
                <a:path w="2389504" h="1593850">
                  <a:moveTo>
                    <a:pt x="2389009" y="1593468"/>
                  </a:moveTo>
                  <a:lnTo>
                    <a:pt x="0" y="1593468"/>
                  </a:lnTo>
                  <a:lnTo>
                    <a:pt x="0" y="0"/>
                  </a:lnTo>
                  <a:lnTo>
                    <a:pt x="2389009" y="0"/>
                  </a:lnTo>
                  <a:lnTo>
                    <a:pt x="2389009"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2" name="object 22"/>
            <p:cNvPicPr/>
            <p:nvPr/>
          </p:nvPicPr>
          <p:blipFill>
            <a:blip r:embed="rId5" cstate="print"/>
            <a:stretch>
              <a:fillRect/>
            </a:stretch>
          </p:blipFill>
          <p:spPr>
            <a:xfrm>
              <a:off x="9413078" y="2987934"/>
              <a:ext cx="1393034" cy="1393034"/>
            </a:xfrm>
            <a:prstGeom prst="rect">
              <a:avLst/>
            </a:prstGeom>
          </p:spPr>
        </p:pic>
        <p:sp>
          <p:nvSpPr>
            <p:cNvPr id="23" name="object 23"/>
            <p:cNvSpPr/>
            <p:nvPr/>
          </p:nvSpPr>
          <p:spPr>
            <a:xfrm>
              <a:off x="8915095" y="2887713"/>
              <a:ext cx="2389505" cy="1593850"/>
            </a:xfrm>
            <a:custGeom>
              <a:avLst/>
              <a:gdLst/>
              <a:ahLst/>
              <a:cxnLst/>
              <a:rect l="l" t="t" r="r" b="b"/>
              <a:pathLst>
                <a:path w="2389504" h="1593850">
                  <a:moveTo>
                    <a:pt x="2388997" y="1593468"/>
                  </a:moveTo>
                  <a:lnTo>
                    <a:pt x="0" y="1593468"/>
                  </a:lnTo>
                  <a:lnTo>
                    <a:pt x="0" y="0"/>
                  </a:lnTo>
                  <a:lnTo>
                    <a:pt x="2388997" y="0"/>
                  </a:lnTo>
                  <a:lnTo>
                    <a:pt x="2388997"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24" name="object 24"/>
            <p:cNvPicPr/>
            <p:nvPr/>
          </p:nvPicPr>
          <p:blipFill>
            <a:blip r:embed="rId6" cstate="print"/>
            <a:stretch>
              <a:fillRect/>
            </a:stretch>
          </p:blipFill>
          <p:spPr>
            <a:xfrm>
              <a:off x="7577360" y="4704130"/>
              <a:ext cx="2389002" cy="1593456"/>
            </a:xfrm>
            <a:prstGeom prst="rect">
              <a:avLst/>
            </a:prstGeom>
          </p:spPr>
        </p:pic>
        <p:sp>
          <p:nvSpPr>
            <p:cNvPr id="25" name="object 25"/>
            <p:cNvSpPr/>
            <p:nvPr/>
          </p:nvSpPr>
          <p:spPr>
            <a:xfrm>
              <a:off x="7577353" y="4704118"/>
              <a:ext cx="2389505" cy="1593850"/>
            </a:xfrm>
            <a:custGeom>
              <a:avLst/>
              <a:gdLst/>
              <a:ahLst/>
              <a:cxnLst/>
              <a:rect l="l" t="t" r="r" b="b"/>
              <a:pathLst>
                <a:path w="2389504" h="1593850">
                  <a:moveTo>
                    <a:pt x="2389009" y="1593468"/>
                  </a:moveTo>
                  <a:lnTo>
                    <a:pt x="0" y="1593468"/>
                  </a:lnTo>
                  <a:lnTo>
                    <a:pt x="0" y="0"/>
                  </a:lnTo>
                  <a:lnTo>
                    <a:pt x="2389009" y="0"/>
                  </a:lnTo>
                  <a:lnTo>
                    <a:pt x="2389009" y="1593468"/>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26" name="object 26"/>
            <p:cNvSpPr/>
            <p:nvPr/>
          </p:nvSpPr>
          <p:spPr>
            <a:xfrm>
              <a:off x="1075212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7" name="object 27"/>
            <p:cNvSpPr/>
            <p:nvPr/>
          </p:nvSpPr>
          <p:spPr>
            <a:xfrm>
              <a:off x="1074264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3"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8" name="object 28"/>
            <p:cNvPicPr/>
            <p:nvPr/>
          </p:nvPicPr>
          <p:blipFill>
            <a:blip r:embed="rId7" cstate="print"/>
            <a:stretch>
              <a:fillRect/>
            </a:stretch>
          </p:blipFill>
          <p:spPr>
            <a:xfrm>
              <a:off x="10823501" y="462596"/>
              <a:ext cx="239052" cy="196430"/>
            </a:xfrm>
            <a:prstGeom prst="rect">
              <a:avLst/>
            </a:prstGeom>
          </p:spPr>
        </p:pic>
        <p:sp>
          <p:nvSpPr>
            <p:cNvPr id="29" name="object 29"/>
            <p:cNvSpPr/>
            <p:nvPr/>
          </p:nvSpPr>
          <p:spPr>
            <a:xfrm>
              <a:off x="1127328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30" name="object 30"/>
            <p:cNvSpPr/>
            <p:nvPr/>
          </p:nvSpPr>
          <p:spPr>
            <a:xfrm>
              <a:off x="11263798"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31" name="object 31"/>
            <p:cNvPicPr/>
            <p:nvPr/>
          </p:nvPicPr>
          <p:blipFill>
            <a:blip r:embed="rId8" cstate="print"/>
            <a:stretch>
              <a:fillRect/>
            </a:stretch>
          </p:blipFill>
          <p:spPr>
            <a:xfrm>
              <a:off x="11353343" y="439475"/>
              <a:ext cx="206171" cy="204965"/>
            </a:xfrm>
            <a:prstGeom prst="rect">
              <a:avLst/>
            </a:prstGeom>
          </p:spPr>
        </p:pic>
      </p:grpSp>
      <p:sp>
        <p:nvSpPr>
          <p:cNvPr id="32" name="object 32"/>
          <p:cNvSpPr txBox="1"/>
          <p:nvPr/>
        </p:nvSpPr>
        <p:spPr>
          <a:xfrm>
            <a:off x="246367" y="1140282"/>
            <a:ext cx="11699875" cy="1511311"/>
          </a:xfrm>
          <a:prstGeom prst="rect">
            <a:avLst/>
          </a:prstGeom>
          <a:solidFill>
            <a:srgbClr val="C8C0B8"/>
          </a:solidFill>
          <a:ln w="12700">
            <a:solidFill>
              <a:srgbClr val="221F1F"/>
            </a:solidFill>
          </a:ln>
        </p:spPr>
        <p:txBody>
          <a:bodyPr vert="horz" wrap="square" lIns="0" tIns="168275" rIns="0" bIns="0" rtlCol="0">
            <a:spAutoFit/>
          </a:bodyPr>
          <a:lstStyle/>
          <a:p>
            <a:pPr marL="544830" marR="696595" indent="6350" algn="just">
              <a:lnSpc>
                <a:spcPct val="109800"/>
              </a:lnSpc>
              <a:spcBef>
                <a:spcPts val="1325"/>
              </a:spcBef>
            </a:pPr>
            <a:endParaRPr lang="en-GB" sz="2000" dirty="0">
              <a:latin typeface="Grammarsaurus" pitchFamily="2" charset="0"/>
              <a:cs typeface="Arial MT"/>
            </a:endParaRPr>
          </a:p>
          <a:p>
            <a:pPr marL="544830" marR="696595" indent="6350" algn="just">
              <a:lnSpc>
                <a:spcPct val="109800"/>
              </a:lnSpc>
              <a:spcBef>
                <a:spcPts val="1325"/>
              </a:spcBef>
            </a:pPr>
            <a:endParaRPr lang="en-GB" sz="2000" dirty="0">
              <a:latin typeface="Grammarsaurus" pitchFamily="2" charset="0"/>
              <a:cs typeface="Arial MT"/>
            </a:endParaRPr>
          </a:p>
          <a:p>
            <a:pPr marL="544830" marR="696595" indent="6350" algn="just">
              <a:lnSpc>
                <a:spcPct val="109800"/>
              </a:lnSpc>
              <a:spcBef>
                <a:spcPts val="1325"/>
              </a:spcBef>
            </a:pPr>
            <a:endParaRPr lang="en-GB" sz="2000" dirty="0">
              <a:latin typeface="Grammarsaurus" pitchFamily="2" charset="0"/>
              <a:cs typeface="Arial MT"/>
            </a:endParaRPr>
          </a:p>
        </p:txBody>
      </p:sp>
      <p:sp>
        <p:nvSpPr>
          <p:cNvPr id="33" name="object 33"/>
          <p:cNvSpPr txBox="1"/>
          <p:nvPr/>
        </p:nvSpPr>
        <p:spPr>
          <a:xfrm>
            <a:off x="1280622" y="2936131"/>
            <a:ext cx="4636243" cy="2854628"/>
          </a:xfrm>
          <a:prstGeom prst="rect">
            <a:avLst/>
          </a:prstGeom>
        </p:spPr>
        <p:txBody>
          <a:bodyPr vert="horz" wrap="square" lIns="0" tIns="172720" rIns="0" bIns="0" rtlCol="0">
            <a:spAutoFit/>
          </a:bodyPr>
          <a:lstStyle/>
          <a:p>
            <a:pPr marL="12700">
              <a:lnSpc>
                <a:spcPct val="100000"/>
              </a:lnSpc>
              <a:spcBef>
                <a:spcPts val="1360"/>
              </a:spcBef>
            </a:pPr>
            <a:r>
              <a:rPr sz="2000" b="1" dirty="0">
                <a:solidFill>
                  <a:srgbClr val="1D242C"/>
                </a:solidFill>
                <a:latin typeface="Grammarsaurus" pitchFamily="2" charset="0"/>
                <a:cs typeface="Arial"/>
              </a:rPr>
              <a:t>You will need:</a:t>
            </a:r>
            <a:endParaRPr sz="2000" dirty="0">
              <a:latin typeface="Grammarsaurus" pitchFamily="2" charset="0"/>
              <a:cs typeface="Arial"/>
            </a:endParaRPr>
          </a:p>
          <a:p>
            <a:pPr marL="240665" indent="-227965">
              <a:lnSpc>
                <a:spcPct val="100000"/>
              </a:lnSpc>
              <a:spcBef>
                <a:spcPts val="1260"/>
              </a:spcBef>
              <a:buChar char="•"/>
              <a:tabLst>
                <a:tab pos="240665" algn="l"/>
              </a:tabLst>
            </a:pPr>
            <a:r>
              <a:rPr sz="2000" dirty="0">
                <a:solidFill>
                  <a:srgbClr val="1D242C"/>
                </a:solidFill>
                <a:latin typeface="Grammarsaurus" pitchFamily="2" charset="0"/>
                <a:cs typeface="Arial MT"/>
              </a:rPr>
              <a:t>individual trays or a paint palette</a:t>
            </a:r>
            <a:endParaRPr sz="2000" dirty="0">
              <a:latin typeface="Grammarsaurus" pitchFamily="2" charset="0"/>
              <a:cs typeface="Arial MT"/>
            </a:endParaRPr>
          </a:p>
          <a:p>
            <a:pPr marL="240665" indent="-227965">
              <a:lnSpc>
                <a:spcPct val="100000"/>
              </a:lnSpc>
              <a:spcBef>
                <a:spcPts val="1260"/>
              </a:spcBef>
              <a:buChar char="•"/>
              <a:tabLst>
                <a:tab pos="240665" algn="l"/>
              </a:tabLst>
            </a:pPr>
            <a:r>
              <a:rPr sz="2000" dirty="0">
                <a:solidFill>
                  <a:srgbClr val="1D242C"/>
                </a:solidFill>
                <a:latin typeface="Grammarsaurus" pitchFamily="2" charset="0"/>
                <a:cs typeface="Arial MT"/>
              </a:rPr>
              <a:t>kitchen roll paper</a:t>
            </a:r>
            <a:endParaRPr sz="2000" dirty="0">
              <a:latin typeface="Grammarsaurus" pitchFamily="2" charset="0"/>
              <a:cs typeface="Arial MT"/>
            </a:endParaRPr>
          </a:p>
          <a:p>
            <a:pPr marL="240665" indent="-227965">
              <a:lnSpc>
                <a:spcPct val="100000"/>
              </a:lnSpc>
              <a:spcBef>
                <a:spcPts val="1260"/>
              </a:spcBef>
              <a:buChar char="•"/>
              <a:tabLst>
                <a:tab pos="240665" algn="l"/>
              </a:tabLst>
            </a:pPr>
            <a:r>
              <a:rPr sz="2000" dirty="0">
                <a:solidFill>
                  <a:srgbClr val="1D242C"/>
                </a:solidFill>
                <a:latin typeface="Grammarsaurus" pitchFamily="2" charset="0"/>
                <a:cs typeface="Arial MT"/>
              </a:rPr>
              <a:t>water</a:t>
            </a:r>
            <a:endParaRPr sz="2000" dirty="0">
              <a:latin typeface="Grammarsaurus" pitchFamily="2" charset="0"/>
              <a:cs typeface="Arial MT"/>
            </a:endParaRPr>
          </a:p>
          <a:p>
            <a:pPr marL="240665" indent="-227965">
              <a:lnSpc>
                <a:spcPct val="100000"/>
              </a:lnSpc>
              <a:spcBef>
                <a:spcPts val="1260"/>
              </a:spcBef>
              <a:buChar char="•"/>
              <a:tabLst>
                <a:tab pos="240665" algn="l"/>
              </a:tabLst>
            </a:pPr>
            <a:r>
              <a:rPr sz="2000" dirty="0">
                <a:solidFill>
                  <a:srgbClr val="1D242C"/>
                </a:solidFill>
                <a:latin typeface="Grammarsaurus" pitchFamily="2" charset="0"/>
                <a:cs typeface="Arial MT"/>
              </a:rPr>
              <a:t>four di</a:t>
            </a:r>
            <a:r>
              <a:rPr lang="en-US" sz="2000" dirty="0">
                <a:solidFill>
                  <a:srgbClr val="1D242C"/>
                </a:solidFill>
                <a:latin typeface="Grammarsaurus" pitchFamily="2" charset="0"/>
                <a:cs typeface="Arial MT"/>
              </a:rPr>
              <a:t>ff</a:t>
            </a:r>
            <a:r>
              <a:rPr sz="2000" dirty="0">
                <a:solidFill>
                  <a:srgbClr val="1D242C"/>
                </a:solidFill>
                <a:latin typeface="Grammarsaurus" pitchFamily="2" charset="0"/>
                <a:cs typeface="Arial MT"/>
              </a:rPr>
              <a:t>erent types of seeds</a:t>
            </a:r>
            <a:endParaRPr sz="2000" dirty="0">
              <a:latin typeface="Grammarsaurus" pitchFamily="2" charset="0"/>
              <a:cs typeface="Arial MT"/>
            </a:endParaRPr>
          </a:p>
          <a:p>
            <a:pPr marL="240665" indent="-227965">
              <a:lnSpc>
                <a:spcPct val="100000"/>
              </a:lnSpc>
              <a:spcBef>
                <a:spcPts val="1260"/>
              </a:spcBef>
              <a:buChar char="•"/>
              <a:tabLst>
                <a:tab pos="240665" algn="l"/>
              </a:tabLst>
            </a:pPr>
            <a:r>
              <a:rPr sz="2000" dirty="0">
                <a:solidFill>
                  <a:srgbClr val="1D242C"/>
                </a:solidFill>
                <a:latin typeface="Grammarsaurus" pitchFamily="2" charset="0"/>
                <a:cs typeface="Arial MT"/>
              </a:rPr>
              <a:t>black paper to cover</a:t>
            </a:r>
            <a:endParaRPr sz="2000" dirty="0">
              <a:latin typeface="Grammarsaurus" pitchFamily="2" charset="0"/>
              <a:cs typeface="Arial MT"/>
            </a:endParaRPr>
          </a:p>
        </p:txBody>
      </p:sp>
      <p:sp>
        <p:nvSpPr>
          <p:cNvPr id="35" name="object 47">
            <a:extLst>
              <a:ext uri="{FF2B5EF4-FFF2-40B4-BE49-F238E27FC236}">
                <a16:creationId xmlns:a16="http://schemas.microsoft.com/office/drawing/2014/main" id="{810E7EF4-6A06-4E83-CA59-DDA2D6BD37FA}"/>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
        <p:nvSpPr>
          <p:cNvPr id="36" name="TextBox 35">
            <a:extLst>
              <a:ext uri="{FF2B5EF4-FFF2-40B4-BE49-F238E27FC236}">
                <a16:creationId xmlns:a16="http://schemas.microsoft.com/office/drawing/2014/main" id="{D597CD17-1AA9-E483-3C0E-3940ED67C611}"/>
              </a:ext>
            </a:extLst>
          </p:cNvPr>
          <p:cNvSpPr txBox="1"/>
          <p:nvPr/>
        </p:nvSpPr>
        <p:spPr>
          <a:xfrm>
            <a:off x="257417" y="1409817"/>
            <a:ext cx="11963879" cy="999504"/>
          </a:xfrm>
          <a:prstGeom prst="rect">
            <a:avLst/>
          </a:prstGeom>
          <a:noFill/>
        </p:spPr>
        <p:txBody>
          <a:bodyPr wrap="square" rtlCol="0">
            <a:spAutoFit/>
          </a:bodyPr>
          <a:lstStyle/>
          <a:p>
            <a:pPr marL="544830" marR="696595" lvl="0" indent="6350" algn="ctr" defTabSz="914400" eaLnBrk="1" fontAlgn="auto" latinLnBrk="0" hangingPunct="1">
              <a:lnSpc>
                <a:spcPct val="109800"/>
              </a:lnSpc>
              <a:spcBef>
                <a:spcPts val="1325"/>
              </a:spcBef>
              <a:spcAft>
                <a:spcPts val="0"/>
              </a:spcAft>
              <a:buClrTx/>
              <a:buSzTx/>
              <a:buFontTx/>
              <a:buNone/>
              <a:tabLst/>
              <a:defRPr/>
            </a:pPr>
            <a:r>
              <a:rPr kumimoji="0" lang="en-GB" b="0" i="0" u="none" strike="noStrike" kern="0" cap="none" spc="0" normalizeH="0" baseline="0" noProof="0" dirty="0">
                <a:ln>
                  <a:noFill/>
                </a:ln>
                <a:solidFill>
                  <a:srgbClr val="1D242C"/>
                </a:solidFill>
                <a:effectLst/>
                <a:uLnTx/>
                <a:uFillTx/>
                <a:latin typeface="Grammarsaurus" pitchFamily="2" charset="0"/>
                <a:cs typeface="Arial MT"/>
              </a:rPr>
              <a:t>You will need </a:t>
            </a:r>
            <a:r>
              <a:rPr kumimoji="0" lang="en-GB" b="1" i="0" u="none" strike="noStrike" kern="0" cap="none" spc="0" normalizeH="0" baseline="0" noProof="0" dirty="0">
                <a:ln>
                  <a:noFill/>
                </a:ln>
                <a:solidFill>
                  <a:srgbClr val="1D242C"/>
                </a:solidFill>
                <a:effectLst/>
                <a:uLnTx/>
                <a:uFillTx/>
                <a:latin typeface="Grammarsaurus" pitchFamily="2" charset="0"/>
                <a:cs typeface="Arial"/>
              </a:rPr>
              <a:t>four different types of seed</a:t>
            </a:r>
            <a:r>
              <a:rPr kumimoji="0" lang="en-GB" b="0" i="0" u="none" strike="noStrike" kern="0" cap="none" spc="0" normalizeH="0" baseline="0" noProof="0" dirty="0">
                <a:ln>
                  <a:noFill/>
                </a:ln>
                <a:solidFill>
                  <a:srgbClr val="1D242C"/>
                </a:solidFill>
                <a:effectLst/>
                <a:uLnTx/>
                <a:uFillTx/>
                <a:latin typeface="Grammarsaurus" pitchFamily="2" charset="0"/>
                <a:cs typeface="Arial MT"/>
              </a:rPr>
              <a:t>. We only need these seeds to begin </a:t>
            </a:r>
            <a:r>
              <a:rPr kumimoji="0" lang="en-GB" b="1" i="0" u="none" strike="noStrike" kern="0" cap="none" spc="0" normalizeH="0" baseline="0" noProof="0" dirty="0">
                <a:ln>
                  <a:noFill/>
                </a:ln>
                <a:solidFill>
                  <a:srgbClr val="1D242C"/>
                </a:solidFill>
                <a:effectLst/>
                <a:uLnTx/>
                <a:uFillTx/>
                <a:latin typeface="Grammarsaurus" pitchFamily="2" charset="0"/>
                <a:cs typeface="Arial"/>
              </a:rPr>
              <a:t>germinating</a:t>
            </a:r>
            <a:r>
              <a:rPr kumimoji="0" lang="en-GB" b="0" i="0" u="none" strike="noStrike" kern="0" cap="none" spc="0" normalizeH="0" baseline="0" noProof="0" dirty="0">
                <a:ln>
                  <a:noFill/>
                </a:ln>
                <a:solidFill>
                  <a:srgbClr val="1D242C"/>
                </a:solidFill>
                <a:effectLst/>
                <a:uLnTx/>
                <a:uFillTx/>
                <a:latin typeface="Grammarsaurus" pitchFamily="2" charset="0"/>
                <a:cs typeface="Arial MT"/>
              </a:rPr>
              <a:t>, so we will use damp kitchen paper rather than soil. We will keep the seeds covered, as most don’t need light to germinate, which will prevent them from </a:t>
            </a:r>
            <a:r>
              <a:rPr kumimoji="0" lang="en-GB" b="1" i="0" u="none" strike="noStrike" kern="0" cap="none" spc="0" normalizeH="0" baseline="0" noProof="0" dirty="0">
                <a:ln>
                  <a:noFill/>
                </a:ln>
                <a:solidFill>
                  <a:srgbClr val="1D242C"/>
                </a:solidFill>
                <a:effectLst/>
                <a:uLnTx/>
                <a:uFillTx/>
                <a:latin typeface="Grammarsaurus" pitchFamily="2" charset="0"/>
                <a:cs typeface="Arial"/>
              </a:rPr>
              <a:t>drying out</a:t>
            </a:r>
            <a:r>
              <a:rPr kumimoji="0" lang="en-GB" b="0" i="0" u="none" strike="noStrike" kern="0" cap="none" spc="0" normalizeH="0" baseline="0" noProof="0" dirty="0">
                <a:ln>
                  <a:noFill/>
                </a:ln>
                <a:solidFill>
                  <a:srgbClr val="1D242C"/>
                </a:solidFill>
                <a:effectLst/>
                <a:uLnTx/>
                <a:uFillTx/>
                <a:latin typeface="Grammarsaurus" pitchFamily="2" charset="0"/>
                <a:cs typeface="Arial MT"/>
              </a:rPr>
              <a:t>. Get what you need for the experiment ready.</a:t>
            </a:r>
            <a:endParaRPr kumimoji="0" lang="en-GB"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59"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24</a:t>
            </a:r>
            <a:endParaRPr sz="2400" dirty="0">
              <a:latin typeface="Grammarsaurus" pitchFamily="2" charset="0"/>
              <a:cs typeface="Arial"/>
            </a:endParaRPr>
          </a:p>
        </p:txBody>
      </p:sp>
      <p:grpSp>
        <p:nvGrpSpPr>
          <p:cNvPr id="9" name="object 9"/>
          <p:cNvGrpSpPr/>
          <p:nvPr/>
        </p:nvGrpSpPr>
        <p:grpSpPr>
          <a:xfrm>
            <a:off x="240017" y="1180211"/>
            <a:ext cx="11712575" cy="1461135"/>
            <a:chOff x="240017" y="1180211"/>
            <a:chExt cx="11712575" cy="1461135"/>
          </a:xfrm>
        </p:grpSpPr>
        <p:sp>
          <p:nvSpPr>
            <p:cNvPr id="10" name="object 10"/>
            <p:cNvSpPr/>
            <p:nvPr/>
          </p:nvSpPr>
          <p:spPr>
            <a:xfrm>
              <a:off x="246367" y="1186561"/>
              <a:ext cx="11699875" cy="1448435"/>
            </a:xfrm>
            <a:custGeom>
              <a:avLst/>
              <a:gdLst/>
              <a:ahLst/>
              <a:cxnLst/>
              <a:rect l="l" t="t" r="r" b="b"/>
              <a:pathLst>
                <a:path w="11699875" h="1448435">
                  <a:moveTo>
                    <a:pt x="11699265" y="0"/>
                  </a:moveTo>
                  <a:lnTo>
                    <a:pt x="0" y="0"/>
                  </a:lnTo>
                  <a:lnTo>
                    <a:pt x="0" y="1447825"/>
                  </a:lnTo>
                  <a:lnTo>
                    <a:pt x="11699265" y="1447825"/>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246367" y="1186561"/>
              <a:ext cx="11699875" cy="1448435"/>
            </a:xfrm>
            <a:custGeom>
              <a:avLst/>
              <a:gdLst/>
              <a:ahLst/>
              <a:cxnLst/>
              <a:rect l="l" t="t" r="r" b="b"/>
              <a:pathLst>
                <a:path w="11699875" h="1448435">
                  <a:moveTo>
                    <a:pt x="11699265" y="1447825"/>
                  </a:moveTo>
                  <a:lnTo>
                    <a:pt x="0" y="1447825"/>
                  </a:lnTo>
                  <a:lnTo>
                    <a:pt x="0" y="0"/>
                  </a:lnTo>
                  <a:lnTo>
                    <a:pt x="11699265" y="0"/>
                  </a:lnTo>
                  <a:lnTo>
                    <a:pt x="11699265" y="144782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2667000" y="2701988"/>
            <a:ext cx="8959111" cy="3193567"/>
          </a:xfrm>
          <a:prstGeom prst="rect">
            <a:avLst/>
          </a:prstGeom>
        </p:spPr>
        <p:txBody>
          <a:bodyPr vert="horz" wrap="square" lIns="0" tIns="114300" rIns="0" bIns="0" rtlCol="0">
            <a:spAutoFit/>
          </a:bodyPr>
          <a:lstStyle/>
          <a:p>
            <a:pPr marL="12700">
              <a:lnSpc>
                <a:spcPct val="100000"/>
              </a:lnSpc>
              <a:spcBef>
                <a:spcPts val="900"/>
              </a:spcBef>
            </a:pPr>
            <a:r>
              <a:rPr sz="1700" dirty="0">
                <a:solidFill>
                  <a:srgbClr val="1D242C"/>
                </a:solidFill>
                <a:latin typeface="Grammarsaurus" pitchFamily="2" charset="0"/>
                <a:cs typeface="Arial MT"/>
              </a:rPr>
              <a:t>Method:</a:t>
            </a:r>
            <a:endParaRPr sz="1700" dirty="0">
              <a:latin typeface="Grammarsaurus" pitchFamily="2" charset="0"/>
              <a:cs typeface="Arial MT"/>
            </a:endParaRPr>
          </a:p>
          <a:p>
            <a:pPr marL="12700">
              <a:lnSpc>
                <a:spcPct val="100000"/>
              </a:lnSpc>
              <a:spcBef>
                <a:spcPts val="800"/>
              </a:spcBef>
            </a:pPr>
            <a:r>
              <a:rPr sz="1700" dirty="0">
                <a:solidFill>
                  <a:srgbClr val="1D242C"/>
                </a:solidFill>
                <a:latin typeface="Grammarsaurus" pitchFamily="2" charset="0"/>
                <a:cs typeface="Arial MT"/>
              </a:rPr>
              <a:t>I. Use a paint palette with four or six wells.</a:t>
            </a:r>
            <a:endParaRPr sz="1700" dirty="0">
              <a:latin typeface="Grammarsaurus" pitchFamily="2" charset="0"/>
              <a:cs typeface="Arial MT"/>
            </a:endParaRPr>
          </a:p>
          <a:p>
            <a:pPr marL="262890" indent="-250190">
              <a:lnSpc>
                <a:spcPct val="100000"/>
              </a:lnSpc>
              <a:spcBef>
                <a:spcPts val="800"/>
              </a:spcBef>
              <a:buAutoNum type="arabicPeriod" startAt="2"/>
              <a:tabLst>
                <a:tab pos="262890" algn="l"/>
              </a:tabLst>
            </a:pPr>
            <a:r>
              <a:rPr sz="1700" dirty="0">
                <a:solidFill>
                  <a:srgbClr val="1D242C"/>
                </a:solidFill>
                <a:latin typeface="Grammarsaurus" pitchFamily="2" charset="0"/>
                <a:cs typeface="Arial MT"/>
              </a:rPr>
              <a:t>Cut two or three layers of kitchen paper to fit the bottom of each well.</a:t>
            </a:r>
            <a:endParaRPr sz="1700" dirty="0">
              <a:latin typeface="Grammarsaurus" pitchFamily="2" charset="0"/>
              <a:cs typeface="Arial MT"/>
            </a:endParaRPr>
          </a:p>
          <a:p>
            <a:pPr marL="262890" indent="-250190">
              <a:lnSpc>
                <a:spcPct val="100000"/>
              </a:lnSpc>
              <a:spcBef>
                <a:spcPts val="800"/>
              </a:spcBef>
              <a:buAutoNum type="arabicPeriod" startAt="2"/>
              <a:tabLst>
                <a:tab pos="262890" algn="l"/>
              </a:tabLst>
            </a:pPr>
            <a:r>
              <a:rPr sz="1700" dirty="0">
                <a:solidFill>
                  <a:srgbClr val="1D242C"/>
                </a:solidFill>
                <a:latin typeface="Grammarsaurus" pitchFamily="2" charset="0"/>
                <a:cs typeface="Arial MT"/>
              </a:rPr>
              <a:t>Soak the kitchen paper in water and drain o</a:t>
            </a:r>
            <a:r>
              <a:rPr lang="en-US" sz="1700" dirty="0">
                <a:solidFill>
                  <a:srgbClr val="1D242C"/>
                </a:solidFill>
                <a:latin typeface="Grammarsaurus" pitchFamily="2" charset="0"/>
                <a:cs typeface="Arial MT"/>
              </a:rPr>
              <a:t>ff</a:t>
            </a:r>
            <a:r>
              <a:rPr sz="1700" dirty="0">
                <a:solidFill>
                  <a:srgbClr val="1D242C"/>
                </a:solidFill>
                <a:latin typeface="Grammarsaurus" pitchFamily="2" charset="0"/>
                <a:cs typeface="Arial MT"/>
              </a:rPr>
              <a:t> excess water.</a:t>
            </a:r>
            <a:endParaRPr sz="1700" dirty="0">
              <a:latin typeface="Grammarsaurus" pitchFamily="2" charset="0"/>
              <a:cs typeface="Arial MT"/>
            </a:endParaRPr>
          </a:p>
          <a:p>
            <a:pPr marL="262890" indent="-250190">
              <a:lnSpc>
                <a:spcPct val="100000"/>
              </a:lnSpc>
              <a:spcBef>
                <a:spcPts val="800"/>
              </a:spcBef>
              <a:buAutoNum type="arabicPeriod" startAt="2"/>
              <a:tabLst>
                <a:tab pos="262890" algn="l"/>
              </a:tabLst>
            </a:pPr>
            <a:r>
              <a:rPr sz="1700" dirty="0">
                <a:solidFill>
                  <a:srgbClr val="1D242C"/>
                </a:solidFill>
                <a:latin typeface="Grammarsaurus" pitchFamily="2" charset="0"/>
                <a:cs typeface="Arial MT"/>
              </a:rPr>
              <a:t>Sprinkle ten to twenty seeds on the paper in each well and make sure you label them.</a:t>
            </a:r>
            <a:endParaRPr sz="1700" dirty="0">
              <a:latin typeface="Grammarsaurus" pitchFamily="2" charset="0"/>
              <a:cs typeface="Arial MT"/>
            </a:endParaRPr>
          </a:p>
          <a:p>
            <a:pPr marL="262890" indent="-250190">
              <a:lnSpc>
                <a:spcPct val="100000"/>
              </a:lnSpc>
              <a:spcBef>
                <a:spcPts val="800"/>
              </a:spcBef>
              <a:buAutoNum type="arabicPeriod" startAt="2"/>
              <a:tabLst>
                <a:tab pos="262890" algn="l"/>
              </a:tabLst>
            </a:pPr>
            <a:r>
              <a:rPr sz="1700" dirty="0">
                <a:solidFill>
                  <a:srgbClr val="1D242C"/>
                </a:solidFill>
                <a:latin typeface="Grammarsaurus" pitchFamily="2" charset="0"/>
                <a:cs typeface="Arial MT"/>
              </a:rPr>
              <a:t>Cover the paint palette with a sheet of black card.</a:t>
            </a:r>
            <a:endParaRPr sz="1700" dirty="0">
              <a:latin typeface="Grammarsaurus" pitchFamily="2" charset="0"/>
              <a:cs typeface="Arial MT"/>
            </a:endParaRPr>
          </a:p>
          <a:p>
            <a:pPr marL="262890" indent="-250190">
              <a:lnSpc>
                <a:spcPct val="100000"/>
              </a:lnSpc>
              <a:spcBef>
                <a:spcPts val="800"/>
              </a:spcBef>
              <a:buAutoNum type="arabicPeriod" startAt="2"/>
              <a:tabLst>
                <a:tab pos="262890" algn="l"/>
              </a:tabLst>
            </a:pPr>
            <a:r>
              <a:rPr sz="1700" dirty="0">
                <a:solidFill>
                  <a:srgbClr val="1D242C"/>
                </a:solidFill>
                <a:latin typeface="Grammarsaurus" pitchFamily="2" charset="0"/>
                <a:cs typeface="Arial MT"/>
              </a:rPr>
              <a:t>Keep in a warm place and spray lightly with water if the seeds begin to dry out.</a:t>
            </a:r>
            <a:endParaRPr sz="1700" dirty="0">
              <a:latin typeface="Grammarsaurus" pitchFamily="2" charset="0"/>
              <a:cs typeface="Arial MT"/>
            </a:endParaRPr>
          </a:p>
          <a:p>
            <a:pPr marL="12700" marR="198755" indent="250190">
              <a:lnSpc>
                <a:spcPct val="104200"/>
              </a:lnSpc>
              <a:spcBef>
                <a:spcPts val="700"/>
              </a:spcBef>
              <a:buAutoNum type="arabicPeriod" startAt="2"/>
              <a:tabLst>
                <a:tab pos="262890" algn="l"/>
              </a:tabLst>
            </a:pPr>
            <a:r>
              <a:rPr sz="1700" dirty="0">
                <a:solidFill>
                  <a:srgbClr val="1D242C"/>
                </a:solidFill>
                <a:latin typeface="Grammarsaurus" pitchFamily="2" charset="0"/>
                <a:cs typeface="Arial MT"/>
              </a:rPr>
              <a:t>Check the seeds to see if there are signs of germination at the beginning and end of each school day.</a:t>
            </a:r>
            <a:endParaRPr sz="1700" dirty="0">
              <a:latin typeface="Grammarsaurus" pitchFamily="2" charset="0"/>
              <a:cs typeface="Arial MT"/>
            </a:endParaRPr>
          </a:p>
        </p:txBody>
      </p:sp>
      <p:sp>
        <p:nvSpPr>
          <p:cNvPr id="13" name="object 13"/>
          <p:cNvSpPr txBox="1"/>
          <p:nvPr/>
        </p:nvSpPr>
        <p:spPr>
          <a:xfrm>
            <a:off x="2128625" y="1470112"/>
            <a:ext cx="8959112" cy="881332"/>
          </a:xfrm>
          <a:prstGeom prst="rect">
            <a:avLst/>
          </a:prstGeom>
        </p:spPr>
        <p:txBody>
          <a:bodyPr vert="horz" wrap="square" lIns="0" tIns="4445" rIns="0" bIns="0" rtlCol="0">
            <a:spAutoFit/>
          </a:bodyPr>
          <a:lstStyle/>
          <a:p>
            <a:pPr marL="11113" marR="7620" indent="1588" algn="ctr">
              <a:lnSpc>
                <a:spcPct val="101600"/>
              </a:lnSpc>
              <a:spcBef>
                <a:spcPts val="35"/>
              </a:spcBef>
            </a:pPr>
            <a:r>
              <a:rPr sz="2800" dirty="0">
                <a:solidFill>
                  <a:srgbClr val="1D242C"/>
                </a:solidFill>
                <a:latin typeface="Grammarsaurus" pitchFamily="2" charset="0"/>
                <a:cs typeface="Arial MT"/>
              </a:rPr>
              <a:t>Now, </a:t>
            </a:r>
            <a:r>
              <a:rPr sz="2800" b="1" dirty="0">
                <a:solidFill>
                  <a:srgbClr val="1D242C"/>
                </a:solidFill>
                <a:latin typeface="Grammarsaurus" pitchFamily="2" charset="0"/>
                <a:cs typeface="Arial"/>
              </a:rPr>
              <a:t>let’s read through the steps </a:t>
            </a:r>
            <a:r>
              <a:rPr sz="2800" dirty="0">
                <a:solidFill>
                  <a:srgbClr val="1D242C"/>
                </a:solidFill>
                <a:latin typeface="Grammarsaurus" pitchFamily="2" charset="0"/>
                <a:cs typeface="Arial MT"/>
              </a:rPr>
              <a:t>of the experiment, so you know what to expect when you start.</a:t>
            </a:r>
            <a:endParaRPr sz="2800" dirty="0">
              <a:latin typeface="Grammarsaurus" pitchFamily="2" charset="0"/>
              <a:cs typeface="Arial MT"/>
            </a:endParaRPr>
          </a:p>
        </p:txBody>
      </p:sp>
      <p:pic>
        <p:nvPicPr>
          <p:cNvPr id="14" name="object 14"/>
          <p:cNvPicPr/>
          <p:nvPr/>
        </p:nvPicPr>
        <p:blipFill>
          <a:blip r:embed="rId3" cstate="print"/>
          <a:stretch>
            <a:fillRect/>
          </a:stretch>
        </p:blipFill>
        <p:spPr>
          <a:xfrm>
            <a:off x="0" y="701337"/>
            <a:ext cx="2208009" cy="5621596"/>
          </a:xfrm>
          <a:prstGeom prst="rect">
            <a:avLst/>
          </a:prstGeom>
        </p:spPr>
      </p:pic>
      <p:sp>
        <p:nvSpPr>
          <p:cNvPr id="15" name="object 15"/>
          <p:cNvSpPr txBox="1"/>
          <p:nvPr/>
        </p:nvSpPr>
        <p:spPr>
          <a:xfrm>
            <a:off x="10242612"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a:latin typeface="Grammarsaurus" pitchFamily="2" charset="0"/>
              <a:cs typeface="Arial"/>
            </a:endParaRPr>
          </a:p>
        </p:txBody>
      </p:sp>
      <p:pic>
        <p:nvPicPr>
          <p:cNvPr id="16" name="object 16"/>
          <p:cNvPicPr/>
          <p:nvPr/>
        </p:nvPicPr>
        <p:blipFill>
          <a:blip r:embed="rId4" cstate="print"/>
          <a:stretch>
            <a:fillRect/>
          </a:stretch>
        </p:blipFill>
        <p:spPr>
          <a:xfrm>
            <a:off x="10220620" y="375126"/>
            <a:ext cx="382988" cy="345074"/>
          </a:xfrm>
          <a:prstGeom prst="rect">
            <a:avLst/>
          </a:prstGeom>
        </p:spPr>
      </p:pic>
      <p:sp>
        <p:nvSpPr>
          <p:cNvPr id="17" name="object 17"/>
          <p:cNvSpPr txBox="1"/>
          <p:nvPr/>
        </p:nvSpPr>
        <p:spPr>
          <a:xfrm>
            <a:off x="10679444"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18" name="object 18"/>
          <p:cNvSpPr txBox="1"/>
          <p:nvPr/>
        </p:nvSpPr>
        <p:spPr>
          <a:xfrm>
            <a:off x="11265777"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grpSp>
        <p:nvGrpSpPr>
          <p:cNvPr id="19" name="object 19"/>
          <p:cNvGrpSpPr/>
          <p:nvPr/>
        </p:nvGrpSpPr>
        <p:grpSpPr>
          <a:xfrm>
            <a:off x="4337012" y="144301"/>
            <a:ext cx="7309484" cy="771525"/>
            <a:chOff x="4337012" y="144301"/>
            <a:chExt cx="7309484" cy="771525"/>
          </a:xfrm>
        </p:grpSpPr>
        <p:sp>
          <p:nvSpPr>
            <p:cNvPr id="20" name="object 20"/>
            <p:cNvSpPr/>
            <p:nvPr/>
          </p:nvSpPr>
          <p:spPr>
            <a:xfrm>
              <a:off x="1075126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1" name="object 21"/>
            <p:cNvSpPr/>
            <p:nvPr/>
          </p:nvSpPr>
          <p:spPr>
            <a:xfrm>
              <a:off x="1074178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2" name="object 22"/>
            <p:cNvPicPr/>
            <p:nvPr/>
          </p:nvPicPr>
          <p:blipFill>
            <a:blip r:embed="rId5" cstate="print"/>
            <a:stretch>
              <a:fillRect/>
            </a:stretch>
          </p:blipFill>
          <p:spPr>
            <a:xfrm>
              <a:off x="10822642" y="462596"/>
              <a:ext cx="239052" cy="196430"/>
            </a:xfrm>
            <a:prstGeom prst="rect">
              <a:avLst/>
            </a:prstGeom>
          </p:spPr>
        </p:pic>
        <p:sp>
          <p:nvSpPr>
            <p:cNvPr id="23" name="object 23"/>
            <p:cNvSpPr/>
            <p:nvPr/>
          </p:nvSpPr>
          <p:spPr>
            <a:xfrm>
              <a:off x="1127242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4" name="object 24"/>
            <p:cNvSpPr/>
            <p:nvPr/>
          </p:nvSpPr>
          <p:spPr>
            <a:xfrm>
              <a:off x="11262938"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25" name="object 25"/>
            <p:cNvPicPr/>
            <p:nvPr/>
          </p:nvPicPr>
          <p:blipFill>
            <a:blip r:embed="rId6" cstate="print"/>
            <a:stretch>
              <a:fillRect/>
            </a:stretch>
          </p:blipFill>
          <p:spPr>
            <a:xfrm>
              <a:off x="11352484" y="439475"/>
              <a:ext cx="206171" cy="204965"/>
            </a:xfrm>
            <a:prstGeom prst="rect">
              <a:avLst/>
            </a:prstGeom>
          </p:spPr>
        </p:pic>
        <p:sp>
          <p:nvSpPr>
            <p:cNvPr id="26" name="object 26"/>
            <p:cNvSpPr/>
            <p:nvPr/>
          </p:nvSpPr>
          <p:spPr>
            <a:xfrm>
              <a:off x="4344987" y="152276"/>
              <a:ext cx="3502025" cy="755650"/>
            </a:xfrm>
            <a:custGeom>
              <a:avLst/>
              <a:gdLst/>
              <a:ahLst/>
              <a:cxnLst/>
              <a:rect l="l" t="t" r="r" b="b"/>
              <a:pathLst>
                <a:path w="3502025" h="755650">
                  <a:moveTo>
                    <a:pt x="346298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3462985" y="755141"/>
                  </a:lnTo>
                  <a:lnTo>
                    <a:pt x="3478182" y="752074"/>
                  </a:lnTo>
                  <a:lnTo>
                    <a:pt x="3490591" y="743708"/>
                  </a:lnTo>
                  <a:lnTo>
                    <a:pt x="3498957" y="731299"/>
                  </a:lnTo>
                  <a:lnTo>
                    <a:pt x="3502025" y="716102"/>
                  </a:lnTo>
                  <a:lnTo>
                    <a:pt x="3502025" y="39039"/>
                  </a:lnTo>
                  <a:lnTo>
                    <a:pt x="3498957" y="23842"/>
                  </a:lnTo>
                  <a:lnTo>
                    <a:pt x="3490591" y="11433"/>
                  </a:lnTo>
                  <a:lnTo>
                    <a:pt x="3478182" y="3067"/>
                  </a:lnTo>
                  <a:lnTo>
                    <a:pt x="346298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7" name="object 27"/>
            <p:cNvSpPr/>
            <p:nvPr/>
          </p:nvSpPr>
          <p:spPr>
            <a:xfrm>
              <a:off x="4344987" y="152276"/>
              <a:ext cx="3502025" cy="755650"/>
            </a:xfrm>
            <a:custGeom>
              <a:avLst/>
              <a:gdLst/>
              <a:ahLst/>
              <a:cxnLst/>
              <a:rect l="l" t="t" r="r" b="b"/>
              <a:pathLst>
                <a:path w="3502025" h="755650">
                  <a:moveTo>
                    <a:pt x="346298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3462985" y="0"/>
                  </a:lnTo>
                  <a:lnTo>
                    <a:pt x="3478182" y="3067"/>
                  </a:lnTo>
                  <a:lnTo>
                    <a:pt x="3490591" y="11433"/>
                  </a:lnTo>
                  <a:lnTo>
                    <a:pt x="3498957" y="23842"/>
                  </a:lnTo>
                  <a:lnTo>
                    <a:pt x="3502025" y="39039"/>
                  </a:lnTo>
                  <a:lnTo>
                    <a:pt x="3502025" y="716102"/>
                  </a:lnTo>
                  <a:lnTo>
                    <a:pt x="3498957" y="731299"/>
                  </a:lnTo>
                  <a:lnTo>
                    <a:pt x="3490591" y="743708"/>
                  </a:lnTo>
                  <a:lnTo>
                    <a:pt x="3478182" y="752074"/>
                  </a:lnTo>
                  <a:lnTo>
                    <a:pt x="346298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28" name="object 28"/>
          <p:cNvSpPr txBox="1">
            <a:spLocks noGrp="1"/>
          </p:cNvSpPr>
          <p:nvPr>
            <p:ph type="title"/>
          </p:nvPr>
        </p:nvSpPr>
        <p:spPr>
          <a:xfrm>
            <a:off x="4344676" y="231760"/>
            <a:ext cx="3508981"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Let’s get ready</a:t>
            </a:r>
          </a:p>
        </p:txBody>
      </p:sp>
      <p:sp>
        <p:nvSpPr>
          <p:cNvPr id="30" name="object 47">
            <a:extLst>
              <a:ext uri="{FF2B5EF4-FFF2-40B4-BE49-F238E27FC236}">
                <a16:creationId xmlns:a16="http://schemas.microsoft.com/office/drawing/2014/main" id="{6E907D2B-3326-AA8C-C45C-39D08EC8588B}"/>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4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25</a:t>
            </a:r>
            <a:endParaRPr sz="2400" dirty="0">
              <a:latin typeface="Grammarsaurus" pitchFamily="2" charset="0"/>
              <a:cs typeface="Arial"/>
            </a:endParaRPr>
          </a:p>
        </p:txBody>
      </p:sp>
      <p:sp>
        <p:nvSpPr>
          <p:cNvPr id="9" name="object 9"/>
          <p:cNvSpPr txBox="1"/>
          <p:nvPr/>
        </p:nvSpPr>
        <p:spPr>
          <a:xfrm>
            <a:off x="933578" y="2190802"/>
            <a:ext cx="10589217" cy="289823"/>
          </a:xfrm>
          <a:prstGeom prst="rect">
            <a:avLst/>
          </a:prstGeom>
        </p:spPr>
        <p:txBody>
          <a:bodyPr vert="horz" wrap="square" lIns="0" tIns="12700" rIns="0" bIns="0" rtlCol="0">
            <a:spAutoFit/>
          </a:bodyPr>
          <a:lstStyle/>
          <a:p>
            <a:pPr marL="12700" algn="ctr">
              <a:lnSpc>
                <a:spcPct val="100000"/>
              </a:lnSpc>
              <a:spcBef>
                <a:spcPts val="100"/>
              </a:spcBef>
            </a:pPr>
            <a:r>
              <a:rPr dirty="0">
                <a:solidFill>
                  <a:srgbClr val="1D242C"/>
                </a:solidFill>
                <a:latin typeface="Grammarsaurus" pitchFamily="2" charset="0"/>
                <a:cs typeface="Arial MT"/>
              </a:rPr>
              <a:t>Discuss this question with your learning partner. Be ready to share your feedback with the class.</a:t>
            </a:r>
            <a:endParaRPr dirty="0">
              <a:latin typeface="Grammarsaurus" pitchFamily="2" charset="0"/>
              <a:cs typeface="Arial MT"/>
            </a:endParaRPr>
          </a:p>
        </p:txBody>
      </p:sp>
      <p:sp>
        <p:nvSpPr>
          <p:cNvPr id="10" name="object 10"/>
          <p:cNvSpPr txBox="1"/>
          <p:nvPr/>
        </p:nvSpPr>
        <p:spPr>
          <a:xfrm>
            <a:off x="860657" y="2861315"/>
            <a:ext cx="3974622" cy="1629677"/>
          </a:xfrm>
          <a:prstGeom prst="rect">
            <a:avLst/>
          </a:prstGeom>
        </p:spPr>
        <p:txBody>
          <a:bodyPr vert="horz" wrap="square" lIns="0" tIns="12700" rIns="0" bIns="0" rtlCol="0">
            <a:spAutoFit/>
          </a:bodyPr>
          <a:lstStyle/>
          <a:p>
            <a:pPr algn="ctr">
              <a:lnSpc>
                <a:spcPct val="100000"/>
              </a:lnSpc>
              <a:spcBef>
                <a:spcPts val="100"/>
              </a:spcBef>
            </a:pPr>
            <a:r>
              <a:rPr sz="2000" b="1" dirty="0">
                <a:solidFill>
                  <a:srgbClr val="1D242C"/>
                </a:solidFill>
                <a:latin typeface="Grammarsaurus" pitchFamily="2" charset="0"/>
                <a:cs typeface="Arial"/>
              </a:rPr>
              <a:t>In a fair test:</a:t>
            </a:r>
            <a:endParaRPr sz="2000" dirty="0">
              <a:latin typeface="Grammarsaurus" pitchFamily="2" charset="0"/>
              <a:cs typeface="Arial"/>
            </a:endParaRPr>
          </a:p>
          <a:p>
            <a:pPr marL="47625" marR="40005" algn="ctr">
              <a:lnSpc>
                <a:spcPct val="121200"/>
              </a:lnSpc>
              <a:spcBef>
                <a:spcPts val="1365"/>
              </a:spcBef>
            </a:pPr>
            <a:r>
              <a:rPr sz="2000" dirty="0">
                <a:solidFill>
                  <a:srgbClr val="1D242C"/>
                </a:solidFill>
                <a:latin typeface="Grammarsaurus" pitchFamily="2" charset="0"/>
                <a:cs typeface="Arial MT"/>
              </a:rPr>
              <a:t>one variable would be changed: temperature, light or water</a:t>
            </a:r>
            <a:endParaRPr sz="2000" dirty="0">
              <a:latin typeface="Grammarsaurus" pitchFamily="2" charset="0"/>
              <a:cs typeface="Arial MT"/>
            </a:endParaRPr>
          </a:p>
          <a:p>
            <a:pPr algn="ctr">
              <a:lnSpc>
                <a:spcPct val="100000"/>
              </a:lnSpc>
              <a:spcBef>
                <a:spcPts val="560"/>
              </a:spcBef>
            </a:pPr>
            <a:r>
              <a:rPr sz="2000" dirty="0">
                <a:solidFill>
                  <a:srgbClr val="1D242C"/>
                </a:solidFill>
                <a:latin typeface="Grammarsaurus" pitchFamily="2" charset="0"/>
                <a:cs typeface="Arial MT"/>
              </a:rPr>
              <a:t>the </a:t>
            </a:r>
            <a:r>
              <a:rPr sz="2000" b="1" dirty="0">
                <a:solidFill>
                  <a:srgbClr val="1D242C"/>
                </a:solidFill>
                <a:latin typeface="Grammarsaurus" pitchFamily="2" charset="0"/>
                <a:cs typeface="Arial"/>
              </a:rPr>
              <a:t>seed </a:t>
            </a:r>
            <a:r>
              <a:rPr sz="2000" dirty="0">
                <a:solidFill>
                  <a:srgbClr val="1D242C"/>
                </a:solidFill>
                <a:latin typeface="Grammarsaurus" pitchFamily="2" charset="0"/>
                <a:cs typeface="Arial MT"/>
              </a:rPr>
              <a:t>would </a:t>
            </a:r>
            <a:r>
              <a:rPr sz="2000" b="1" dirty="0">
                <a:solidFill>
                  <a:srgbClr val="1D242C"/>
                </a:solidFill>
                <a:latin typeface="Grammarsaurus" pitchFamily="2" charset="0"/>
                <a:cs typeface="Arial"/>
              </a:rPr>
              <a:t>stay the same</a:t>
            </a:r>
            <a:endParaRPr sz="2000" dirty="0">
              <a:latin typeface="Grammarsaurus" pitchFamily="2" charset="0"/>
              <a:cs typeface="Arial"/>
            </a:endParaRPr>
          </a:p>
        </p:txBody>
      </p:sp>
      <p:sp>
        <p:nvSpPr>
          <p:cNvPr id="11" name="object 11"/>
          <p:cNvSpPr txBox="1"/>
          <p:nvPr/>
        </p:nvSpPr>
        <p:spPr>
          <a:xfrm>
            <a:off x="5955747" y="4452079"/>
            <a:ext cx="5610779" cy="540533"/>
          </a:xfrm>
          <a:prstGeom prst="rect">
            <a:avLst/>
          </a:prstGeom>
        </p:spPr>
        <p:txBody>
          <a:bodyPr vert="horz" wrap="square" lIns="0" tIns="12700" rIns="0" bIns="0" rtlCol="0">
            <a:spAutoFit/>
          </a:bodyPr>
          <a:lstStyle/>
          <a:p>
            <a:pPr marL="12700" marR="5080" indent="-1588" algn="ctr">
              <a:lnSpc>
                <a:spcPct val="148800"/>
              </a:lnSpc>
              <a:spcBef>
                <a:spcPts val="100"/>
              </a:spcBef>
            </a:pPr>
            <a:r>
              <a:rPr sz="1200" dirty="0">
                <a:solidFill>
                  <a:srgbClr val="1D242C"/>
                </a:solidFill>
                <a:latin typeface="Grammarsaurus" pitchFamily="2" charset="0"/>
                <a:cs typeface="Arial MT"/>
              </a:rPr>
              <a:t>(This would not be a fair test because there are other variables that we cannot control, like the size of the seed or the thickness of the seed covering.)</a:t>
            </a:r>
            <a:endParaRPr sz="1200" dirty="0">
              <a:latin typeface="Grammarsaurus" pitchFamily="2" charset="0"/>
              <a:cs typeface="Arial MT"/>
            </a:endParaRPr>
          </a:p>
        </p:txBody>
      </p:sp>
      <p:sp>
        <p:nvSpPr>
          <p:cNvPr id="12" name="object 12"/>
          <p:cNvSpPr txBox="1"/>
          <p:nvPr/>
        </p:nvSpPr>
        <p:spPr>
          <a:xfrm>
            <a:off x="6991158" y="2854722"/>
            <a:ext cx="3750621" cy="1228798"/>
          </a:xfrm>
          <a:prstGeom prst="rect">
            <a:avLst/>
          </a:prstGeom>
        </p:spPr>
        <p:txBody>
          <a:bodyPr vert="horz" wrap="square" lIns="0" tIns="12700" rIns="0" bIns="0" rtlCol="0">
            <a:spAutoFit/>
          </a:bodyPr>
          <a:lstStyle/>
          <a:p>
            <a:pPr marR="635" algn="ctr">
              <a:lnSpc>
                <a:spcPct val="100000"/>
              </a:lnSpc>
              <a:spcBef>
                <a:spcPts val="100"/>
              </a:spcBef>
            </a:pPr>
            <a:r>
              <a:rPr sz="2000" b="1" dirty="0">
                <a:solidFill>
                  <a:srgbClr val="1D242C"/>
                </a:solidFill>
                <a:latin typeface="Grammarsaurus" pitchFamily="2" charset="0"/>
                <a:cs typeface="Arial"/>
              </a:rPr>
              <a:t>In a comparative test:</a:t>
            </a:r>
            <a:endParaRPr sz="2000" dirty="0">
              <a:latin typeface="Grammarsaurus" pitchFamily="2" charset="0"/>
              <a:cs typeface="Arial"/>
            </a:endParaRPr>
          </a:p>
          <a:p>
            <a:pPr marL="12700" marR="5080" indent="-8890" algn="ctr">
              <a:lnSpc>
                <a:spcPct val="121300"/>
              </a:lnSpc>
              <a:spcBef>
                <a:spcPts val="1370"/>
              </a:spcBef>
            </a:pPr>
            <a:r>
              <a:rPr sz="2000" dirty="0">
                <a:solidFill>
                  <a:srgbClr val="1D242C"/>
                </a:solidFill>
                <a:latin typeface="Grammarsaurus" pitchFamily="2" charset="0"/>
                <a:cs typeface="Arial MT"/>
              </a:rPr>
              <a:t>one variable would change this time it would be the </a:t>
            </a:r>
            <a:r>
              <a:rPr sz="2000" b="1" dirty="0">
                <a:solidFill>
                  <a:srgbClr val="1D242C"/>
                </a:solidFill>
                <a:latin typeface="Grammarsaurus" pitchFamily="2" charset="0"/>
                <a:cs typeface="Arial"/>
              </a:rPr>
              <a:t>seed</a:t>
            </a:r>
            <a:r>
              <a:rPr sz="2000" dirty="0">
                <a:solidFill>
                  <a:srgbClr val="1D242C"/>
                </a:solidFill>
                <a:latin typeface="Grammarsaurus" pitchFamily="2" charset="0"/>
                <a:cs typeface="Arial MT"/>
              </a:rPr>
              <a:t>.</a:t>
            </a:r>
            <a:endParaRPr sz="2000" dirty="0">
              <a:latin typeface="Grammarsaurus" pitchFamily="2" charset="0"/>
              <a:cs typeface="Arial MT"/>
            </a:endParaRPr>
          </a:p>
        </p:txBody>
      </p:sp>
      <p:sp>
        <p:nvSpPr>
          <p:cNvPr id="13" name="object 13"/>
          <p:cNvSpPr txBox="1"/>
          <p:nvPr/>
        </p:nvSpPr>
        <p:spPr>
          <a:xfrm>
            <a:off x="246367" y="1093266"/>
            <a:ext cx="11699875" cy="854080"/>
          </a:xfrm>
          <a:prstGeom prst="rect">
            <a:avLst/>
          </a:prstGeom>
          <a:solidFill>
            <a:srgbClr val="C8C0B8"/>
          </a:solidFill>
          <a:ln w="12700">
            <a:solidFill>
              <a:srgbClr val="221F1F"/>
            </a:solidFill>
          </a:ln>
        </p:spPr>
        <p:txBody>
          <a:bodyPr vert="horz" wrap="square" lIns="0" tIns="200660" rIns="0" bIns="0" rtlCol="0">
            <a:spAutoFit/>
          </a:bodyPr>
          <a:lstStyle/>
          <a:p>
            <a:pPr marL="614680" algn="ctr">
              <a:lnSpc>
                <a:spcPct val="100000"/>
              </a:lnSpc>
              <a:spcBef>
                <a:spcPts val="1580"/>
              </a:spcBef>
            </a:pPr>
            <a:r>
              <a:rPr sz="2800" b="1" dirty="0">
                <a:solidFill>
                  <a:srgbClr val="1D242C"/>
                </a:solidFill>
                <a:latin typeface="Grammarsaurus" pitchFamily="2" charset="0"/>
                <a:cs typeface="Arial"/>
              </a:rPr>
              <a:t>Will this be a fair test or a comparative test?</a:t>
            </a:r>
            <a:endParaRPr lang="en-US" sz="2800" b="1" dirty="0">
              <a:solidFill>
                <a:srgbClr val="1D242C"/>
              </a:solidFill>
              <a:latin typeface="Grammarsaurus" pitchFamily="2" charset="0"/>
              <a:cs typeface="Arial"/>
            </a:endParaRPr>
          </a:p>
          <a:p>
            <a:pPr marL="614680" algn="ctr">
              <a:lnSpc>
                <a:spcPct val="100000"/>
              </a:lnSpc>
              <a:spcBef>
                <a:spcPts val="1580"/>
              </a:spcBef>
            </a:pPr>
            <a:endParaRPr sz="100" dirty="0">
              <a:latin typeface="Grammarsaurus" pitchFamily="2" charset="0"/>
              <a:cs typeface="Arial"/>
            </a:endParaRPr>
          </a:p>
        </p:txBody>
      </p:sp>
      <p:pic>
        <p:nvPicPr>
          <p:cNvPr id="14" name="object 14"/>
          <p:cNvPicPr/>
          <p:nvPr/>
        </p:nvPicPr>
        <p:blipFill>
          <a:blip r:embed="rId3" cstate="print"/>
          <a:stretch>
            <a:fillRect/>
          </a:stretch>
        </p:blipFill>
        <p:spPr>
          <a:xfrm>
            <a:off x="10220620" y="375126"/>
            <a:ext cx="382988" cy="345074"/>
          </a:xfrm>
          <a:prstGeom prst="rect">
            <a:avLst/>
          </a:prstGeom>
        </p:spPr>
      </p:pic>
      <p:sp>
        <p:nvSpPr>
          <p:cNvPr id="15" name="object 15"/>
          <p:cNvSpPr txBox="1"/>
          <p:nvPr/>
        </p:nvSpPr>
        <p:spPr>
          <a:xfrm>
            <a:off x="10242605" y="750791"/>
            <a:ext cx="926465" cy="239809"/>
          </a:xfrm>
          <a:prstGeom prst="rect">
            <a:avLst/>
          </a:prstGeom>
        </p:spPr>
        <p:txBody>
          <a:bodyPr vert="horz" wrap="square" lIns="0" tIns="33020" rIns="0" bIns="0" rtlCol="0">
            <a:spAutoFit/>
          </a:bodyPr>
          <a:lstStyle/>
          <a:p>
            <a:pPr marL="448945" marR="5080" indent="-436880">
              <a:lnSpc>
                <a:spcPts val="800"/>
              </a:lnSpc>
              <a:spcBef>
                <a:spcPts val="260"/>
              </a:spcBef>
              <a:tabLst>
                <a:tab pos="514350" algn="l"/>
              </a:tabLst>
            </a:pPr>
            <a:r>
              <a:rPr sz="700" b="1" dirty="0">
                <a:solidFill>
                  <a:srgbClr val="4B6A8B"/>
                </a:solidFill>
                <a:latin typeface="Grammarsaurus" pitchFamily="2" charset="0"/>
                <a:cs typeface="Arial"/>
              </a:rPr>
              <a:t>Testing		</a:t>
            </a:r>
            <a:r>
              <a:rPr sz="700" b="1" dirty="0">
                <a:solidFill>
                  <a:srgbClr val="28BCA7"/>
                </a:solidFill>
                <a:latin typeface="Grammarsaurus" pitchFamily="2" charset="0"/>
                <a:cs typeface="Arial"/>
              </a:rPr>
              <a:t>Making predictions</a:t>
            </a:r>
            <a:endParaRPr sz="700" dirty="0">
              <a:latin typeface="Grammarsaurus" pitchFamily="2" charset="0"/>
              <a:cs typeface="Arial"/>
            </a:endParaRPr>
          </a:p>
        </p:txBody>
      </p:sp>
      <p:sp>
        <p:nvSpPr>
          <p:cNvPr id="16" name="object 16"/>
          <p:cNvSpPr txBox="1"/>
          <p:nvPr/>
        </p:nvSpPr>
        <p:spPr>
          <a:xfrm>
            <a:off x="11265771" y="750785"/>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dirty="0">
              <a:latin typeface="Grammarsaurus" pitchFamily="2" charset="0"/>
              <a:cs typeface="Arial"/>
            </a:endParaRPr>
          </a:p>
        </p:txBody>
      </p:sp>
      <p:grpSp>
        <p:nvGrpSpPr>
          <p:cNvPr id="17" name="object 17"/>
          <p:cNvGrpSpPr/>
          <p:nvPr/>
        </p:nvGrpSpPr>
        <p:grpSpPr>
          <a:xfrm>
            <a:off x="4609619" y="144021"/>
            <a:ext cx="7036434" cy="772160"/>
            <a:chOff x="4609619" y="144021"/>
            <a:chExt cx="7036434" cy="772160"/>
          </a:xfrm>
        </p:grpSpPr>
        <p:sp>
          <p:nvSpPr>
            <p:cNvPr id="18" name="object 18"/>
            <p:cNvSpPr/>
            <p:nvPr/>
          </p:nvSpPr>
          <p:spPr>
            <a:xfrm>
              <a:off x="1075126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9" name="object 19"/>
            <p:cNvSpPr/>
            <p:nvPr/>
          </p:nvSpPr>
          <p:spPr>
            <a:xfrm>
              <a:off x="1074178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0" name="object 20"/>
            <p:cNvPicPr/>
            <p:nvPr/>
          </p:nvPicPr>
          <p:blipFill>
            <a:blip r:embed="rId4" cstate="print"/>
            <a:stretch>
              <a:fillRect/>
            </a:stretch>
          </p:blipFill>
          <p:spPr>
            <a:xfrm>
              <a:off x="10822642" y="462596"/>
              <a:ext cx="239052" cy="196430"/>
            </a:xfrm>
            <a:prstGeom prst="rect">
              <a:avLst/>
            </a:prstGeom>
          </p:spPr>
        </p:pic>
        <p:sp>
          <p:nvSpPr>
            <p:cNvPr id="21" name="object 21"/>
            <p:cNvSpPr/>
            <p:nvPr/>
          </p:nvSpPr>
          <p:spPr>
            <a:xfrm>
              <a:off x="1127242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2" name="object 22"/>
            <p:cNvSpPr/>
            <p:nvPr/>
          </p:nvSpPr>
          <p:spPr>
            <a:xfrm>
              <a:off x="11262939"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23" name="object 23"/>
            <p:cNvPicPr/>
            <p:nvPr/>
          </p:nvPicPr>
          <p:blipFill>
            <a:blip r:embed="rId5" cstate="print"/>
            <a:stretch>
              <a:fillRect/>
            </a:stretch>
          </p:blipFill>
          <p:spPr>
            <a:xfrm>
              <a:off x="11352484" y="439475"/>
              <a:ext cx="206171" cy="204965"/>
            </a:xfrm>
            <a:prstGeom prst="rect">
              <a:avLst/>
            </a:prstGeom>
          </p:spPr>
        </p:pic>
        <p:sp>
          <p:nvSpPr>
            <p:cNvPr id="24" name="object 24"/>
            <p:cNvSpPr/>
            <p:nvPr/>
          </p:nvSpPr>
          <p:spPr>
            <a:xfrm>
              <a:off x="4617874" y="152276"/>
              <a:ext cx="2956560" cy="755650"/>
            </a:xfrm>
            <a:custGeom>
              <a:avLst/>
              <a:gdLst/>
              <a:ahLst/>
              <a:cxnLst/>
              <a:rect l="l" t="t" r="r" b="b"/>
              <a:pathLst>
                <a:path w="2956559" h="755650">
                  <a:moveTo>
                    <a:pt x="291721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917215" y="755141"/>
                  </a:lnTo>
                  <a:lnTo>
                    <a:pt x="2932412" y="752074"/>
                  </a:lnTo>
                  <a:lnTo>
                    <a:pt x="2944822" y="743708"/>
                  </a:lnTo>
                  <a:lnTo>
                    <a:pt x="2953187" y="731299"/>
                  </a:lnTo>
                  <a:lnTo>
                    <a:pt x="2956255" y="716102"/>
                  </a:lnTo>
                  <a:lnTo>
                    <a:pt x="2956255" y="39039"/>
                  </a:lnTo>
                  <a:lnTo>
                    <a:pt x="2953187" y="23842"/>
                  </a:lnTo>
                  <a:lnTo>
                    <a:pt x="2944822" y="11433"/>
                  </a:lnTo>
                  <a:lnTo>
                    <a:pt x="2932412" y="3067"/>
                  </a:lnTo>
                  <a:lnTo>
                    <a:pt x="291721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5" name="object 25"/>
            <p:cNvSpPr/>
            <p:nvPr/>
          </p:nvSpPr>
          <p:spPr>
            <a:xfrm>
              <a:off x="4617874" y="152276"/>
              <a:ext cx="2956560" cy="755650"/>
            </a:xfrm>
            <a:custGeom>
              <a:avLst/>
              <a:gdLst/>
              <a:ahLst/>
              <a:cxnLst/>
              <a:rect l="l" t="t" r="r" b="b"/>
              <a:pathLst>
                <a:path w="2956559" h="755650">
                  <a:moveTo>
                    <a:pt x="291721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917215" y="0"/>
                  </a:lnTo>
                  <a:lnTo>
                    <a:pt x="2932412" y="3067"/>
                  </a:lnTo>
                  <a:lnTo>
                    <a:pt x="2944822" y="11433"/>
                  </a:lnTo>
                  <a:lnTo>
                    <a:pt x="2953187" y="23842"/>
                  </a:lnTo>
                  <a:lnTo>
                    <a:pt x="2956255" y="39039"/>
                  </a:lnTo>
                  <a:lnTo>
                    <a:pt x="2956255" y="716102"/>
                  </a:lnTo>
                  <a:lnTo>
                    <a:pt x="2953187" y="731299"/>
                  </a:lnTo>
                  <a:lnTo>
                    <a:pt x="2944822" y="743708"/>
                  </a:lnTo>
                  <a:lnTo>
                    <a:pt x="2932412" y="752074"/>
                  </a:lnTo>
                  <a:lnTo>
                    <a:pt x="291721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26" name="object 26"/>
          <p:cNvSpPr txBox="1">
            <a:spLocks noGrp="1"/>
          </p:cNvSpPr>
          <p:nvPr>
            <p:ph type="title"/>
          </p:nvPr>
        </p:nvSpPr>
        <p:spPr>
          <a:xfrm>
            <a:off x="4617874" y="255566"/>
            <a:ext cx="2956560" cy="536044"/>
          </a:xfrm>
          <a:prstGeom prst="rect">
            <a:avLst/>
          </a:prstGeom>
        </p:spPr>
        <p:txBody>
          <a:bodyPr vert="horz" wrap="square" lIns="0" tIns="12700" rIns="0" bIns="0" rtlCol="0">
            <a:spAutoFit/>
          </a:bodyPr>
          <a:lstStyle/>
          <a:p>
            <a:pPr marL="1951038" indent="-1939925" algn="ctr">
              <a:lnSpc>
                <a:spcPct val="100000"/>
              </a:lnSpc>
              <a:spcBef>
                <a:spcPts val="100"/>
              </a:spcBef>
            </a:pPr>
            <a:r>
              <a:rPr sz="3400" dirty="0">
                <a:latin typeface="Grammarsaurus" pitchFamily="2" charset="0"/>
              </a:rPr>
              <a:t>Let’s discuss</a:t>
            </a:r>
          </a:p>
        </p:txBody>
      </p:sp>
      <p:grpSp>
        <p:nvGrpSpPr>
          <p:cNvPr id="27" name="object 27"/>
          <p:cNvGrpSpPr/>
          <p:nvPr/>
        </p:nvGrpSpPr>
        <p:grpSpPr>
          <a:xfrm>
            <a:off x="604196" y="5178269"/>
            <a:ext cx="4487545" cy="1082675"/>
            <a:chOff x="604196" y="5178269"/>
            <a:chExt cx="4487545" cy="1082675"/>
          </a:xfrm>
        </p:grpSpPr>
        <p:sp>
          <p:nvSpPr>
            <p:cNvPr id="28" name="object 28"/>
            <p:cNvSpPr/>
            <p:nvPr/>
          </p:nvSpPr>
          <p:spPr>
            <a:xfrm>
              <a:off x="610863" y="5184937"/>
              <a:ext cx="4474210" cy="1069340"/>
            </a:xfrm>
            <a:custGeom>
              <a:avLst/>
              <a:gdLst/>
              <a:ahLst/>
              <a:cxnLst/>
              <a:rect l="l" t="t" r="r" b="b"/>
              <a:pathLst>
                <a:path w="4474210" h="1069339">
                  <a:moveTo>
                    <a:pt x="4345571" y="0"/>
                  </a:moveTo>
                  <a:lnTo>
                    <a:pt x="128346" y="0"/>
                  </a:lnTo>
                  <a:lnTo>
                    <a:pt x="78390" y="10084"/>
                  </a:lnTo>
                  <a:lnTo>
                    <a:pt x="37593" y="37587"/>
                  </a:lnTo>
                  <a:lnTo>
                    <a:pt x="10086" y="78379"/>
                  </a:lnTo>
                  <a:lnTo>
                    <a:pt x="0" y="128333"/>
                  </a:lnTo>
                  <a:lnTo>
                    <a:pt x="0" y="940790"/>
                  </a:lnTo>
                  <a:lnTo>
                    <a:pt x="10086" y="990746"/>
                  </a:lnTo>
                  <a:lnTo>
                    <a:pt x="37593" y="1031543"/>
                  </a:lnTo>
                  <a:lnTo>
                    <a:pt x="78390" y="1059050"/>
                  </a:lnTo>
                  <a:lnTo>
                    <a:pt x="128346" y="1069136"/>
                  </a:lnTo>
                  <a:lnTo>
                    <a:pt x="4345571" y="1069136"/>
                  </a:lnTo>
                  <a:lnTo>
                    <a:pt x="4395533" y="1059050"/>
                  </a:lnTo>
                  <a:lnTo>
                    <a:pt x="4436329" y="1031543"/>
                  </a:lnTo>
                  <a:lnTo>
                    <a:pt x="4463832" y="990746"/>
                  </a:lnTo>
                  <a:lnTo>
                    <a:pt x="4473917" y="940790"/>
                  </a:lnTo>
                  <a:lnTo>
                    <a:pt x="4473917" y="128333"/>
                  </a:lnTo>
                  <a:lnTo>
                    <a:pt x="4463832" y="78379"/>
                  </a:lnTo>
                  <a:lnTo>
                    <a:pt x="4436329" y="37587"/>
                  </a:lnTo>
                  <a:lnTo>
                    <a:pt x="4395533" y="10084"/>
                  </a:lnTo>
                  <a:lnTo>
                    <a:pt x="4345571" y="0"/>
                  </a:lnTo>
                  <a:close/>
                </a:path>
              </a:pathLst>
            </a:custGeom>
            <a:solidFill>
              <a:srgbClr val="F1F1F1"/>
            </a:solidFill>
          </p:spPr>
          <p:txBody>
            <a:bodyPr wrap="square" lIns="0" tIns="0" rIns="0" bIns="0" rtlCol="0"/>
            <a:lstStyle/>
            <a:p>
              <a:endParaRPr sz="1600">
                <a:latin typeface="Grammarsaurus" pitchFamily="2" charset="0"/>
              </a:endParaRPr>
            </a:p>
          </p:txBody>
        </p:sp>
        <p:sp>
          <p:nvSpPr>
            <p:cNvPr id="29" name="object 29"/>
            <p:cNvSpPr/>
            <p:nvPr/>
          </p:nvSpPr>
          <p:spPr>
            <a:xfrm>
              <a:off x="610863" y="5184937"/>
              <a:ext cx="4474210" cy="1069340"/>
            </a:xfrm>
            <a:custGeom>
              <a:avLst/>
              <a:gdLst/>
              <a:ahLst/>
              <a:cxnLst/>
              <a:rect l="l" t="t" r="r" b="b"/>
              <a:pathLst>
                <a:path w="4474210" h="1069339">
                  <a:moveTo>
                    <a:pt x="128346" y="1069136"/>
                  </a:moveTo>
                  <a:lnTo>
                    <a:pt x="4345571" y="1069136"/>
                  </a:lnTo>
                  <a:lnTo>
                    <a:pt x="4395533" y="1059050"/>
                  </a:lnTo>
                  <a:lnTo>
                    <a:pt x="4436329" y="1031543"/>
                  </a:lnTo>
                  <a:lnTo>
                    <a:pt x="4463832" y="990746"/>
                  </a:lnTo>
                  <a:lnTo>
                    <a:pt x="4473917" y="940790"/>
                  </a:lnTo>
                  <a:lnTo>
                    <a:pt x="4473917" y="128333"/>
                  </a:lnTo>
                  <a:lnTo>
                    <a:pt x="4463832" y="78379"/>
                  </a:lnTo>
                  <a:lnTo>
                    <a:pt x="4436329" y="37587"/>
                  </a:lnTo>
                  <a:lnTo>
                    <a:pt x="4395533" y="10084"/>
                  </a:lnTo>
                  <a:lnTo>
                    <a:pt x="4345571" y="0"/>
                  </a:lnTo>
                  <a:lnTo>
                    <a:pt x="128346" y="0"/>
                  </a:lnTo>
                  <a:lnTo>
                    <a:pt x="78390" y="10084"/>
                  </a:lnTo>
                  <a:lnTo>
                    <a:pt x="37593" y="37587"/>
                  </a:lnTo>
                  <a:lnTo>
                    <a:pt x="10086" y="78379"/>
                  </a:lnTo>
                  <a:lnTo>
                    <a:pt x="0" y="128333"/>
                  </a:lnTo>
                  <a:lnTo>
                    <a:pt x="0" y="940790"/>
                  </a:lnTo>
                  <a:lnTo>
                    <a:pt x="10086" y="990746"/>
                  </a:lnTo>
                  <a:lnTo>
                    <a:pt x="37593" y="1031543"/>
                  </a:lnTo>
                  <a:lnTo>
                    <a:pt x="78390" y="1059050"/>
                  </a:lnTo>
                  <a:lnTo>
                    <a:pt x="128346" y="1069136"/>
                  </a:lnTo>
                  <a:close/>
                </a:path>
              </a:pathLst>
            </a:custGeom>
            <a:ln w="12915">
              <a:solidFill>
                <a:srgbClr val="06152F"/>
              </a:solidFill>
            </a:ln>
          </p:spPr>
          <p:txBody>
            <a:bodyPr wrap="square" lIns="0" tIns="0" rIns="0" bIns="0" rtlCol="0"/>
            <a:lstStyle/>
            <a:p>
              <a:endParaRPr sz="1600">
                <a:latin typeface="Grammarsaurus" pitchFamily="2" charset="0"/>
              </a:endParaRPr>
            </a:p>
          </p:txBody>
        </p:sp>
      </p:grpSp>
      <p:sp>
        <p:nvSpPr>
          <p:cNvPr id="30" name="object 30"/>
          <p:cNvSpPr txBox="1"/>
          <p:nvPr/>
        </p:nvSpPr>
        <p:spPr>
          <a:xfrm>
            <a:off x="1674366" y="5435920"/>
            <a:ext cx="3262629" cy="612988"/>
          </a:xfrm>
          <a:prstGeom prst="rect">
            <a:avLst/>
          </a:prstGeom>
        </p:spPr>
        <p:txBody>
          <a:bodyPr vert="horz" wrap="square" lIns="0" tIns="12700" rIns="0" bIns="0" rtlCol="0">
            <a:spAutoFit/>
          </a:bodyPr>
          <a:lstStyle/>
          <a:p>
            <a:pPr marL="12700" marR="5080">
              <a:lnSpc>
                <a:spcPct val="125000"/>
              </a:lnSpc>
              <a:spcBef>
                <a:spcPts val="100"/>
              </a:spcBef>
            </a:pPr>
            <a:r>
              <a:rPr sz="1600" b="1" dirty="0">
                <a:solidFill>
                  <a:srgbClr val="1D242C"/>
                </a:solidFill>
                <a:latin typeface="Grammarsaurus" pitchFamily="2" charset="0"/>
                <a:cs typeface="Arial"/>
              </a:rPr>
              <a:t>A variable </a:t>
            </a:r>
            <a:r>
              <a:rPr sz="1600" dirty="0">
                <a:solidFill>
                  <a:srgbClr val="1D242C"/>
                </a:solidFill>
                <a:latin typeface="Grammarsaurus" pitchFamily="2" charset="0"/>
                <a:cs typeface="Arial MT"/>
              </a:rPr>
              <a:t>is something that can be changed in an investigation.</a:t>
            </a:r>
            <a:endParaRPr sz="1600" dirty="0">
              <a:latin typeface="Grammarsaurus" pitchFamily="2" charset="0"/>
              <a:cs typeface="Arial MT"/>
            </a:endParaRPr>
          </a:p>
        </p:txBody>
      </p:sp>
      <p:grpSp>
        <p:nvGrpSpPr>
          <p:cNvPr id="31" name="object 31"/>
          <p:cNvGrpSpPr/>
          <p:nvPr/>
        </p:nvGrpSpPr>
        <p:grpSpPr>
          <a:xfrm>
            <a:off x="875936" y="4919789"/>
            <a:ext cx="1407795" cy="417830"/>
            <a:chOff x="875936" y="4919789"/>
            <a:chExt cx="1407795" cy="417830"/>
          </a:xfrm>
        </p:grpSpPr>
        <p:sp>
          <p:nvSpPr>
            <p:cNvPr id="32" name="object 32"/>
            <p:cNvSpPr/>
            <p:nvPr/>
          </p:nvSpPr>
          <p:spPr>
            <a:xfrm>
              <a:off x="883556" y="4927409"/>
              <a:ext cx="1392555" cy="402590"/>
            </a:xfrm>
            <a:custGeom>
              <a:avLst/>
              <a:gdLst/>
              <a:ahLst/>
              <a:cxnLst/>
              <a:rect l="l" t="t" r="r" b="b"/>
              <a:pathLst>
                <a:path w="1392555" h="402589">
                  <a:moveTo>
                    <a:pt x="1322031" y="0"/>
                  </a:moveTo>
                  <a:lnTo>
                    <a:pt x="69989" y="0"/>
                  </a:lnTo>
                  <a:lnTo>
                    <a:pt x="42744" y="5499"/>
                  </a:lnTo>
                  <a:lnTo>
                    <a:pt x="20497" y="20497"/>
                  </a:lnTo>
                  <a:lnTo>
                    <a:pt x="5499" y="42744"/>
                  </a:lnTo>
                  <a:lnTo>
                    <a:pt x="0" y="69989"/>
                  </a:lnTo>
                  <a:lnTo>
                    <a:pt x="0" y="332016"/>
                  </a:lnTo>
                  <a:lnTo>
                    <a:pt x="5499" y="359261"/>
                  </a:lnTo>
                  <a:lnTo>
                    <a:pt x="20497" y="381507"/>
                  </a:lnTo>
                  <a:lnTo>
                    <a:pt x="42744" y="396506"/>
                  </a:lnTo>
                  <a:lnTo>
                    <a:pt x="69989" y="402005"/>
                  </a:lnTo>
                  <a:lnTo>
                    <a:pt x="1322031" y="402005"/>
                  </a:lnTo>
                  <a:lnTo>
                    <a:pt x="1349276" y="396506"/>
                  </a:lnTo>
                  <a:lnTo>
                    <a:pt x="1371523" y="381507"/>
                  </a:lnTo>
                  <a:lnTo>
                    <a:pt x="1386522" y="359261"/>
                  </a:lnTo>
                  <a:lnTo>
                    <a:pt x="1392021" y="332016"/>
                  </a:lnTo>
                  <a:lnTo>
                    <a:pt x="1392021" y="69989"/>
                  </a:lnTo>
                  <a:lnTo>
                    <a:pt x="1386522" y="42744"/>
                  </a:lnTo>
                  <a:lnTo>
                    <a:pt x="1371523" y="20497"/>
                  </a:lnTo>
                  <a:lnTo>
                    <a:pt x="1349276" y="5499"/>
                  </a:lnTo>
                  <a:lnTo>
                    <a:pt x="132203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33" name="object 33"/>
            <p:cNvSpPr/>
            <p:nvPr/>
          </p:nvSpPr>
          <p:spPr>
            <a:xfrm>
              <a:off x="883556" y="4927409"/>
              <a:ext cx="1392555" cy="402590"/>
            </a:xfrm>
            <a:custGeom>
              <a:avLst/>
              <a:gdLst/>
              <a:ahLst/>
              <a:cxnLst/>
              <a:rect l="l" t="t" r="r" b="b"/>
              <a:pathLst>
                <a:path w="1392555" h="402589">
                  <a:moveTo>
                    <a:pt x="1322031" y="402005"/>
                  </a:moveTo>
                  <a:lnTo>
                    <a:pt x="69989" y="402005"/>
                  </a:lnTo>
                  <a:lnTo>
                    <a:pt x="42744" y="396506"/>
                  </a:lnTo>
                  <a:lnTo>
                    <a:pt x="20497" y="381507"/>
                  </a:lnTo>
                  <a:lnTo>
                    <a:pt x="5499" y="359261"/>
                  </a:lnTo>
                  <a:lnTo>
                    <a:pt x="0" y="332016"/>
                  </a:lnTo>
                  <a:lnTo>
                    <a:pt x="0" y="69989"/>
                  </a:lnTo>
                  <a:lnTo>
                    <a:pt x="5499" y="42744"/>
                  </a:lnTo>
                  <a:lnTo>
                    <a:pt x="20497" y="20497"/>
                  </a:lnTo>
                  <a:lnTo>
                    <a:pt x="42744" y="5499"/>
                  </a:lnTo>
                  <a:lnTo>
                    <a:pt x="69989" y="0"/>
                  </a:lnTo>
                  <a:lnTo>
                    <a:pt x="1322031" y="0"/>
                  </a:lnTo>
                  <a:lnTo>
                    <a:pt x="1349276" y="5499"/>
                  </a:lnTo>
                  <a:lnTo>
                    <a:pt x="1371523" y="20497"/>
                  </a:lnTo>
                  <a:lnTo>
                    <a:pt x="1386522" y="42744"/>
                  </a:lnTo>
                  <a:lnTo>
                    <a:pt x="1392021" y="69989"/>
                  </a:lnTo>
                  <a:lnTo>
                    <a:pt x="1392021" y="332016"/>
                  </a:lnTo>
                  <a:lnTo>
                    <a:pt x="1386522" y="359261"/>
                  </a:lnTo>
                  <a:lnTo>
                    <a:pt x="1371523" y="381507"/>
                  </a:lnTo>
                  <a:lnTo>
                    <a:pt x="1349276" y="396506"/>
                  </a:lnTo>
                  <a:lnTo>
                    <a:pt x="1322031" y="402005"/>
                  </a:lnTo>
                  <a:close/>
                </a:path>
              </a:pathLst>
            </a:custGeom>
            <a:ln w="15062">
              <a:solidFill>
                <a:srgbClr val="221F1F"/>
              </a:solidFill>
            </a:ln>
          </p:spPr>
          <p:txBody>
            <a:bodyPr wrap="square" lIns="0" tIns="0" rIns="0" bIns="0" rtlCol="0"/>
            <a:lstStyle/>
            <a:p>
              <a:endParaRPr sz="1600">
                <a:latin typeface="Grammarsaurus" pitchFamily="2" charset="0"/>
              </a:endParaRPr>
            </a:p>
          </p:txBody>
        </p:sp>
      </p:grpSp>
      <p:sp>
        <p:nvSpPr>
          <p:cNvPr id="34" name="object 34"/>
          <p:cNvSpPr txBox="1"/>
          <p:nvPr/>
        </p:nvSpPr>
        <p:spPr>
          <a:xfrm>
            <a:off x="1003628" y="4993760"/>
            <a:ext cx="1149350" cy="259045"/>
          </a:xfrm>
          <a:prstGeom prst="rect">
            <a:avLst/>
          </a:prstGeom>
        </p:spPr>
        <p:txBody>
          <a:bodyPr vert="horz" wrap="square" lIns="0" tIns="12700" rIns="0" bIns="0" rtlCol="0">
            <a:spAutoFit/>
          </a:bodyPr>
          <a:lstStyle/>
          <a:p>
            <a:pPr marL="12700" algn="ctr">
              <a:lnSpc>
                <a:spcPct val="100000"/>
              </a:lnSpc>
              <a:spcBef>
                <a:spcPts val="100"/>
              </a:spcBef>
            </a:pPr>
            <a:r>
              <a:rPr sz="1600" b="1" dirty="0">
                <a:solidFill>
                  <a:srgbClr val="1D242C"/>
                </a:solidFill>
                <a:latin typeface="Grammarsaurus" pitchFamily="2" charset="0"/>
                <a:cs typeface="Arial"/>
              </a:rPr>
              <a:t>Remember!</a:t>
            </a:r>
            <a:endParaRPr sz="1600" dirty="0">
              <a:latin typeface="Grammarsaurus" pitchFamily="2" charset="0"/>
              <a:cs typeface="Arial"/>
            </a:endParaRPr>
          </a:p>
        </p:txBody>
      </p:sp>
      <p:grpSp>
        <p:nvGrpSpPr>
          <p:cNvPr id="35" name="object 35"/>
          <p:cNvGrpSpPr/>
          <p:nvPr/>
        </p:nvGrpSpPr>
        <p:grpSpPr>
          <a:xfrm>
            <a:off x="755732" y="5538690"/>
            <a:ext cx="759460" cy="582930"/>
            <a:chOff x="755732" y="5538690"/>
            <a:chExt cx="759460" cy="582930"/>
          </a:xfrm>
        </p:grpSpPr>
        <p:sp>
          <p:nvSpPr>
            <p:cNvPr id="36" name="object 36"/>
            <p:cNvSpPr/>
            <p:nvPr/>
          </p:nvSpPr>
          <p:spPr>
            <a:xfrm>
              <a:off x="1080898" y="5698093"/>
              <a:ext cx="186690" cy="264160"/>
            </a:xfrm>
            <a:custGeom>
              <a:avLst/>
              <a:gdLst/>
              <a:ahLst/>
              <a:cxnLst/>
              <a:rect l="l" t="t" r="r" b="b"/>
              <a:pathLst>
                <a:path w="186690" h="264160">
                  <a:moveTo>
                    <a:pt x="54546" y="0"/>
                  </a:moveTo>
                  <a:lnTo>
                    <a:pt x="0" y="134226"/>
                  </a:lnTo>
                  <a:lnTo>
                    <a:pt x="54546" y="263652"/>
                  </a:lnTo>
                  <a:lnTo>
                    <a:pt x="96177" y="256919"/>
                  </a:lnTo>
                  <a:lnTo>
                    <a:pt x="132363" y="238180"/>
                  </a:lnTo>
                  <a:lnTo>
                    <a:pt x="160917" y="209624"/>
                  </a:lnTo>
                  <a:lnTo>
                    <a:pt x="179653" y="173439"/>
                  </a:lnTo>
                  <a:lnTo>
                    <a:pt x="186385" y="131813"/>
                  </a:lnTo>
                  <a:lnTo>
                    <a:pt x="179653" y="90189"/>
                  </a:lnTo>
                  <a:lnTo>
                    <a:pt x="160917" y="54010"/>
                  </a:lnTo>
                  <a:lnTo>
                    <a:pt x="132363" y="25462"/>
                  </a:lnTo>
                  <a:lnTo>
                    <a:pt x="96177" y="6729"/>
                  </a:lnTo>
                  <a:lnTo>
                    <a:pt x="54546" y="0"/>
                  </a:lnTo>
                  <a:close/>
                </a:path>
              </a:pathLst>
            </a:custGeom>
            <a:solidFill>
              <a:srgbClr val="FBC100"/>
            </a:solidFill>
          </p:spPr>
          <p:txBody>
            <a:bodyPr wrap="square" lIns="0" tIns="0" rIns="0" bIns="0" rtlCol="0"/>
            <a:lstStyle/>
            <a:p>
              <a:endParaRPr sz="1600">
                <a:latin typeface="Grammarsaurus" pitchFamily="2" charset="0"/>
              </a:endParaRPr>
            </a:p>
          </p:txBody>
        </p:sp>
        <p:sp>
          <p:nvSpPr>
            <p:cNvPr id="37" name="object 37"/>
            <p:cNvSpPr/>
            <p:nvPr/>
          </p:nvSpPr>
          <p:spPr>
            <a:xfrm>
              <a:off x="1003628" y="5698093"/>
              <a:ext cx="132080" cy="264160"/>
            </a:xfrm>
            <a:custGeom>
              <a:avLst/>
              <a:gdLst/>
              <a:ahLst/>
              <a:cxnLst/>
              <a:rect l="l" t="t" r="r" b="b"/>
              <a:pathLst>
                <a:path w="132080" h="264160">
                  <a:moveTo>
                    <a:pt x="131826" y="0"/>
                  </a:moveTo>
                  <a:lnTo>
                    <a:pt x="90201" y="6729"/>
                  </a:lnTo>
                  <a:lnTo>
                    <a:pt x="54019" y="25462"/>
                  </a:lnTo>
                  <a:lnTo>
                    <a:pt x="25466" y="54010"/>
                  </a:lnTo>
                  <a:lnTo>
                    <a:pt x="6731" y="90189"/>
                  </a:lnTo>
                  <a:lnTo>
                    <a:pt x="0" y="131813"/>
                  </a:lnTo>
                  <a:lnTo>
                    <a:pt x="6731" y="173439"/>
                  </a:lnTo>
                  <a:lnTo>
                    <a:pt x="25466" y="209624"/>
                  </a:lnTo>
                  <a:lnTo>
                    <a:pt x="54019" y="238180"/>
                  </a:lnTo>
                  <a:lnTo>
                    <a:pt x="90201" y="256919"/>
                  </a:lnTo>
                  <a:lnTo>
                    <a:pt x="131826" y="263652"/>
                  </a:lnTo>
                  <a:lnTo>
                    <a:pt x="131826" y="0"/>
                  </a:lnTo>
                  <a:close/>
                </a:path>
              </a:pathLst>
            </a:custGeom>
            <a:solidFill>
              <a:srgbClr val="FFDB6C"/>
            </a:solidFill>
          </p:spPr>
          <p:txBody>
            <a:bodyPr wrap="square" lIns="0" tIns="0" rIns="0" bIns="0" rtlCol="0"/>
            <a:lstStyle/>
            <a:p>
              <a:endParaRPr sz="1600">
                <a:latin typeface="Grammarsaurus" pitchFamily="2" charset="0"/>
              </a:endParaRPr>
            </a:p>
          </p:txBody>
        </p:sp>
        <p:sp>
          <p:nvSpPr>
            <p:cNvPr id="38" name="object 38"/>
            <p:cNvSpPr/>
            <p:nvPr/>
          </p:nvSpPr>
          <p:spPr>
            <a:xfrm>
              <a:off x="763377" y="5546336"/>
              <a:ext cx="220979" cy="567690"/>
            </a:xfrm>
            <a:custGeom>
              <a:avLst/>
              <a:gdLst/>
              <a:ahLst/>
              <a:cxnLst/>
              <a:rect l="l" t="t" r="r" b="b"/>
              <a:pathLst>
                <a:path w="220980" h="567689">
                  <a:moveTo>
                    <a:pt x="117500" y="0"/>
                  </a:moveTo>
                  <a:lnTo>
                    <a:pt x="102971" y="0"/>
                  </a:lnTo>
                  <a:lnTo>
                    <a:pt x="96177" y="3632"/>
                  </a:lnTo>
                  <a:lnTo>
                    <a:pt x="419" y="147269"/>
                  </a:lnTo>
                  <a:lnTo>
                    <a:pt x="0" y="155854"/>
                  </a:lnTo>
                  <a:lnTo>
                    <a:pt x="7569" y="169964"/>
                  </a:lnTo>
                  <a:lnTo>
                    <a:pt x="14935" y="174383"/>
                  </a:lnTo>
                  <a:lnTo>
                    <a:pt x="44869" y="174383"/>
                  </a:lnTo>
                  <a:lnTo>
                    <a:pt x="44869" y="545414"/>
                  </a:lnTo>
                  <a:lnTo>
                    <a:pt x="46576" y="553872"/>
                  </a:lnTo>
                  <a:lnTo>
                    <a:pt x="51233" y="560779"/>
                  </a:lnTo>
                  <a:lnTo>
                    <a:pt x="58140" y="565436"/>
                  </a:lnTo>
                  <a:lnTo>
                    <a:pt x="66598" y="567143"/>
                  </a:lnTo>
                  <a:lnTo>
                    <a:pt x="153873" y="567143"/>
                  </a:lnTo>
                  <a:lnTo>
                    <a:pt x="162331" y="565436"/>
                  </a:lnTo>
                  <a:lnTo>
                    <a:pt x="169238" y="560779"/>
                  </a:lnTo>
                  <a:lnTo>
                    <a:pt x="173895" y="553872"/>
                  </a:lnTo>
                  <a:lnTo>
                    <a:pt x="175602" y="545414"/>
                  </a:lnTo>
                  <a:lnTo>
                    <a:pt x="175602" y="174383"/>
                  </a:lnTo>
                  <a:lnTo>
                    <a:pt x="205524" y="174383"/>
                  </a:lnTo>
                  <a:lnTo>
                    <a:pt x="212890" y="169964"/>
                  </a:lnTo>
                  <a:lnTo>
                    <a:pt x="220446" y="155854"/>
                  </a:lnTo>
                  <a:lnTo>
                    <a:pt x="220040" y="147269"/>
                  </a:lnTo>
                  <a:lnTo>
                    <a:pt x="124282" y="3632"/>
                  </a:lnTo>
                  <a:lnTo>
                    <a:pt x="117500" y="0"/>
                  </a:lnTo>
                  <a:close/>
                </a:path>
              </a:pathLst>
            </a:custGeom>
            <a:solidFill>
              <a:srgbClr val="49C97A"/>
            </a:solidFill>
          </p:spPr>
          <p:txBody>
            <a:bodyPr wrap="square" lIns="0" tIns="0" rIns="0" bIns="0" rtlCol="0"/>
            <a:lstStyle/>
            <a:p>
              <a:endParaRPr sz="1600">
                <a:latin typeface="Grammarsaurus" pitchFamily="2" charset="0"/>
              </a:endParaRPr>
            </a:p>
          </p:txBody>
        </p:sp>
        <p:sp>
          <p:nvSpPr>
            <p:cNvPr id="39" name="object 39"/>
            <p:cNvSpPr/>
            <p:nvPr/>
          </p:nvSpPr>
          <p:spPr>
            <a:xfrm>
              <a:off x="763377" y="5546336"/>
              <a:ext cx="220979" cy="567690"/>
            </a:xfrm>
            <a:custGeom>
              <a:avLst/>
              <a:gdLst/>
              <a:ahLst/>
              <a:cxnLst/>
              <a:rect l="l" t="t" r="r" b="b"/>
              <a:pathLst>
                <a:path w="220980" h="567689">
                  <a:moveTo>
                    <a:pt x="153873" y="567143"/>
                  </a:moveTo>
                  <a:lnTo>
                    <a:pt x="66598" y="567143"/>
                  </a:lnTo>
                  <a:lnTo>
                    <a:pt x="58140" y="565436"/>
                  </a:lnTo>
                  <a:lnTo>
                    <a:pt x="51233" y="560779"/>
                  </a:lnTo>
                  <a:lnTo>
                    <a:pt x="46576" y="553872"/>
                  </a:lnTo>
                  <a:lnTo>
                    <a:pt x="44869" y="545414"/>
                  </a:lnTo>
                  <a:lnTo>
                    <a:pt x="44869" y="174383"/>
                  </a:lnTo>
                  <a:lnTo>
                    <a:pt x="22961" y="174383"/>
                  </a:lnTo>
                  <a:lnTo>
                    <a:pt x="14935" y="174383"/>
                  </a:lnTo>
                  <a:lnTo>
                    <a:pt x="7569" y="169964"/>
                  </a:lnTo>
                  <a:lnTo>
                    <a:pt x="3797" y="162915"/>
                  </a:lnTo>
                  <a:lnTo>
                    <a:pt x="0" y="155854"/>
                  </a:lnTo>
                  <a:lnTo>
                    <a:pt x="419" y="147269"/>
                  </a:lnTo>
                  <a:lnTo>
                    <a:pt x="4864" y="140601"/>
                  </a:lnTo>
                  <a:lnTo>
                    <a:pt x="92151" y="9677"/>
                  </a:lnTo>
                  <a:lnTo>
                    <a:pt x="96177" y="3632"/>
                  </a:lnTo>
                  <a:lnTo>
                    <a:pt x="102971" y="0"/>
                  </a:lnTo>
                  <a:lnTo>
                    <a:pt x="110236" y="0"/>
                  </a:lnTo>
                  <a:lnTo>
                    <a:pt x="117500" y="0"/>
                  </a:lnTo>
                  <a:lnTo>
                    <a:pt x="124282" y="3632"/>
                  </a:lnTo>
                  <a:lnTo>
                    <a:pt x="128308" y="9677"/>
                  </a:lnTo>
                  <a:lnTo>
                    <a:pt x="215582" y="140601"/>
                  </a:lnTo>
                  <a:lnTo>
                    <a:pt x="220040" y="147269"/>
                  </a:lnTo>
                  <a:lnTo>
                    <a:pt x="220446" y="155854"/>
                  </a:lnTo>
                  <a:lnTo>
                    <a:pt x="216674" y="162915"/>
                  </a:lnTo>
                  <a:lnTo>
                    <a:pt x="212890" y="169964"/>
                  </a:lnTo>
                  <a:lnTo>
                    <a:pt x="205524" y="174383"/>
                  </a:lnTo>
                  <a:lnTo>
                    <a:pt x="197510" y="174383"/>
                  </a:lnTo>
                  <a:lnTo>
                    <a:pt x="175602" y="174383"/>
                  </a:lnTo>
                  <a:lnTo>
                    <a:pt x="175602" y="545414"/>
                  </a:lnTo>
                  <a:lnTo>
                    <a:pt x="173895" y="553872"/>
                  </a:lnTo>
                  <a:lnTo>
                    <a:pt x="169238" y="560779"/>
                  </a:lnTo>
                  <a:lnTo>
                    <a:pt x="162331" y="565436"/>
                  </a:lnTo>
                  <a:lnTo>
                    <a:pt x="153873" y="567143"/>
                  </a:lnTo>
                  <a:close/>
                </a:path>
              </a:pathLst>
            </a:custGeom>
            <a:ln w="15290">
              <a:solidFill>
                <a:srgbClr val="000000"/>
              </a:solidFill>
            </a:ln>
          </p:spPr>
          <p:txBody>
            <a:bodyPr wrap="square" lIns="0" tIns="0" rIns="0" bIns="0" rtlCol="0"/>
            <a:lstStyle/>
            <a:p>
              <a:endParaRPr sz="1600">
                <a:latin typeface="Grammarsaurus" pitchFamily="2" charset="0"/>
              </a:endParaRPr>
            </a:p>
          </p:txBody>
        </p:sp>
        <p:sp>
          <p:nvSpPr>
            <p:cNvPr id="40" name="object 40"/>
            <p:cNvSpPr/>
            <p:nvPr/>
          </p:nvSpPr>
          <p:spPr>
            <a:xfrm>
              <a:off x="1287087" y="5546336"/>
              <a:ext cx="220979" cy="567690"/>
            </a:xfrm>
            <a:custGeom>
              <a:avLst/>
              <a:gdLst/>
              <a:ahLst/>
              <a:cxnLst/>
              <a:rect l="l" t="t" r="r" b="b"/>
              <a:pathLst>
                <a:path w="220980" h="567689">
                  <a:moveTo>
                    <a:pt x="153847" y="0"/>
                  </a:moveTo>
                  <a:lnTo>
                    <a:pt x="66573" y="0"/>
                  </a:lnTo>
                  <a:lnTo>
                    <a:pt x="58115" y="1709"/>
                  </a:lnTo>
                  <a:lnTo>
                    <a:pt x="51207" y="6367"/>
                  </a:lnTo>
                  <a:lnTo>
                    <a:pt x="46551" y="13271"/>
                  </a:lnTo>
                  <a:lnTo>
                    <a:pt x="44843" y="21716"/>
                  </a:lnTo>
                  <a:lnTo>
                    <a:pt x="44843" y="392772"/>
                  </a:lnTo>
                  <a:lnTo>
                    <a:pt x="14922" y="392772"/>
                  </a:lnTo>
                  <a:lnTo>
                    <a:pt x="7556" y="397179"/>
                  </a:lnTo>
                  <a:lnTo>
                    <a:pt x="0" y="411314"/>
                  </a:lnTo>
                  <a:lnTo>
                    <a:pt x="393" y="419887"/>
                  </a:lnTo>
                  <a:lnTo>
                    <a:pt x="96164" y="563524"/>
                  </a:lnTo>
                  <a:lnTo>
                    <a:pt x="102946" y="567143"/>
                  </a:lnTo>
                  <a:lnTo>
                    <a:pt x="110210" y="567143"/>
                  </a:lnTo>
                  <a:lnTo>
                    <a:pt x="117474" y="567143"/>
                  </a:lnTo>
                  <a:lnTo>
                    <a:pt x="124256" y="563524"/>
                  </a:lnTo>
                  <a:lnTo>
                    <a:pt x="220027" y="419887"/>
                  </a:lnTo>
                  <a:lnTo>
                    <a:pt x="220421" y="411314"/>
                  </a:lnTo>
                  <a:lnTo>
                    <a:pt x="212864" y="397179"/>
                  </a:lnTo>
                  <a:lnTo>
                    <a:pt x="205498" y="392772"/>
                  </a:lnTo>
                  <a:lnTo>
                    <a:pt x="175577" y="392772"/>
                  </a:lnTo>
                  <a:lnTo>
                    <a:pt x="175577" y="21716"/>
                  </a:lnTo>
                  <a:lnTo>
                    <a:pt x="173869" y="13271"/>
                  </a:lnTo>
                  <a:lnTo>
                    <a:pt x="169213" y="6367"/>
                  </a:lnTo>
                  <a:lnTo>
                    <a:pt x="162306" y="1709"/>
                  </a:lnTo>
                  <a:lnTo>
                    <a:pt x="153847" y="0"/>
                  </a:lnTo>
                  <a:close/>
                </a:path>
              </a:pathLst>
            </a:custGeom>
            <a:solidFill>
              <a:srgbClr val="FF3344"/>
            </a:solidFill>
          </p:spPr>
          <p:txBody>
            <a:bodyPr wrap="square" lIns="0" tIns="0" rIns="0" bIns="0" rtlCol="0"/>
            <a:lstStyle/>
            <a:p>
              <a:endParaRPr sz="1600">
                <a:latin typeface="Grammarsaurus" pitchFamily="2" charset="0"/>
              </a:endParaRPr>
            </a:p>
          </p:txBody>
        </p:sp>
        <p:sp>
          <p:nvSpPr>
            <p:cNvPr id="41" name="object 41"/>
            <p:cNvSpPr/>
            <p:nvPr/>
          </p:nvSpPr>
          <p:spPr>
            <a:xfrm>
              <a:off x="1287087" y="5546336"/>
              <a:ext cx="220979" cy="567690"/>
            </a:xfrm>
            <a:custGeom>
              <a:avLst/>
              <a:gdLst/>
              <a:ahLst/>
              <a:cxnLst/>
              <a:rect l="l" t="t" r="r" b="b"/>
              <a:pathLst>
                <a:path w="220980" h="567689">
                  <a:moveTo>
                    <a:pt x="110210" y="567143"/>
                  </a:moveTo>
                  <a:lnTo>
                    <a:pt x="102946" y="567143"/>
                  </a:lnTo>
                  <a:lnTo>
                    <a:pt x="96164" y="563524"/>
                  </a:lnTo>
                  <a:lnTo>
                    <a:pt x="92138" y="557466"/>
                  </a:lnTo>
                  <a:lnTo>
                    <a:pt x="4838" y="426554"/>
                  </a:lnTo>
                  <a:lnTo>
                    <a:pt x="393" y="419887"/>
                  </a:lnTo>
                  <a:lnTo>
                    <a:pt x="0" y="411314"/>
                  </a:lnTo>
                  <a:lnTo>
                    <a:pt x="3771" y="404240"/>
                  </a:lnTo>
                  <a:lnTo>
                    <a:pt x="7556" y="397179"/>
                  </a:lnTo>
                  <a:lnTo>
                    <a:pt x="14922" y="392772"/>
                  </a:lnTo>
                  <a:lnTo>
                    <a:pt x="22936" y="392772"/>
                  </a:lnTo>
                  <a:lnTo>
                    <a:pt x="44843" y="392772"/>
                  </a:lnTo>
                  <a:lnTo>
                    <a:pt x="44843" y="21716"/>
                  </a:lnTo>
                  <a:lnTo>
                    <a:pt x="46551" y="13271"/>
                  </a:lnTo>
                  <a:lnTo>
                    <a:pt x="51207" y="6367"/>
                  </a:lnTo>
                  <a:lnTo>
                    <a:pt x="58115" y="1709"/>
                  </a:lnTo>
                  <a:lnTo>
                    <a:pt x="66573" y="0"/>
                  </a:lnTo>
                  <a:lnTo>
                    <a:pt x="153847" y="0"/>
                  </a:lnTo>
                  <a:lnTo>
                    <a:pt x="162306" y="1709"/>
                  </a:lnTo>
                  <a:lnTo>
                    <a:pt x="169213" y="6367"/>
                  </a:lnTo>
                  <a:lnTo>
                    <a:pt x="173869" y="13271"/>
                  </a:lnTo>
                  <a:lnTo>
                    <a:pt x="175577" y="21716"/>
                  </a:lnTo>
                  <a:lnTo>
                    <a:pt x="175577" y="392772"/>
                  </a:lnTo>
                  <a:lnTo>
                    <a:pt x="197484" y="392772"/>
                  </a:lnTo>
                  <a:lnTo>
                    <a:pt x="205498" y="392772"/>
                  </a:lnTo>
                  <a:lnTo>
                    <a:pt x="212864" y="397179"/>
                  </a:lnTo>
                  <a:lnTo>
                    <a:pt x="216649" y="404240"/>
                  </a:lnTo>
                  <a:lnTo>
                    <a:pt x="220421" y="411314"/>
                  </a:lnTo>
                  <a:lnTo>
                    <a:pt x="220027" y="419887"/>
                  </a:lnTo>
                  <a:lnTo>
                    <a:pt x="215569" y="426554"/>
                  </a:lnTo>
                  <a:lnTo>
                    <a:pt x="128282" y="557466"/>
                  </a:lnTo>
                  <a:lnTo>
                    <a:pt x="124256" y="563524"/>
                  </a:lnTo>
                  <a:lnTo>
                    <a:pt x="117474" y="567143"/>
                  </a:lnTo>
                  <a:lnTo>
                    <a:pt x="110210" y="567143"/>
                  </a:lnTo>
                  <a:close/>
                </a:path>
              </a:pathLst>
            </a:custGeom>
            <a:ln w="15290">
              <a:solidFill>
                <a:srgbClr val="000000"/>
              </a:solidFill>
            </a:ln>
          </p:spPr>
          <p:txBody>
            <a:bodyPr wrap="square" lIns="0" tIns="0" rIns="0" bIns="0" rtlCol="0"/>
            <a:lstStyle/>
            <a:p>
              <a:endParaRPr sz="1600">
                <a:latin typeface="Grammarsaurus" pitchFamily="2" charset="0"/>
              </a:endParaRPr>
            </a:p>
          </p:txBody>
        </p:sp>
        <p:sp>
          <p:nvSpPr>
            <p:cNvPr id="42" name="object 42"/>
            <p:cNvSpPr/>
            <p:nvPr/>
          </p:nvSpPr>
          <p:spPr>
            <a:xfrm>
              <a:off x="1120787" y="5677255"/>
              <a:ext cx="167640" cy="305435"/>
            </a:xfrm>
            <a:custGeom>
              <a:avLst/>
              <a:gdLst/>
              <a:ahLst/>
              <a:cxnLst/>
              <a:rect l="l" t="t" r="r" b="b"/>
              <a:pathLst>
                <a:path w="167640" h="305435">
                  <a:moveTo>
                    <a:pt x="36385" y="109029"/>
                  </a:moveTo>
                  <a:lnTo>
                    <a:pt x="34683" y="100571"/>
                  </a:lnTo>
                  <a:lnTo>
                    <a:pt x="30022" y="93662"/>
                  </a:lnTo>
                  <a:lnTo>
                    <a:pt x="23114" y="89001"/>
                  </a:lnTo>
                  <a:lnTo>
                    <a:pt x="14655" y="87299"/>
                  </a:lnTo>
                  <a:lnTo>
                    <a:pt x="5956" y="152666"/>
                  </a:lnTo>
                  <a:lnTo>
                    <a:pt x="14655" y="218033"/>
                  </a:lnTo>
                  <a:lnTo>
                    <a:pt x="23114" y="216319"/>
                  </a:lnTo>
                  <a:lnTo>
                    <a:pt x="30022" y="211658"/>
                  </a:lnTo>
                  <a:lnTo>
                    <a:pt x="34683" y="204749"/>
                  </a:lnTo>
                  <a:lnTo>
                    <a:pt x="36385" y="196291"/>
                  </a:lnTo>
                  <a:lnTo>
                    <a:pt x="36385" y="109029"/>
                  </a:lnTo>
                  <a:close/>
                </a:path>
                <a:path w="167640" h="305435">
                  <a:moveTo>
                    <a:pt x="167322" y="152654"/>
                  </a:moveTo>
                  <a:lnTo>
                    <a:pt x="159524" y="104457"/>
                  </a:lnTo>
                  <a:lnTo>
                    <a:pt x="137820" y="62560"/>
                  </a:lnTo>
                  <a:lnTo>
                    <a:pt x="104762" y="29489"/>
                  </a:lnTo>
                  <a:lnTo>
                    <a:pt x="62865" y="7797"/>
                  </a:lnTo>
                  <a:lnTo>
                    <a:pt x="14668" y="0"/>
                  </a:lnTo>
                  <a:lnTo>
                    <a:pt x="0" y="21640"/>
                  </a:lnTo>
                  <a:lnTo>
                    <a:pt x="14668" y="43446"/>
                  </a:lnTo>
                  <a:lnTo>
                    <a:pt x="57124" y="52044"/>
                  </a:lnTo>
                  <a:lnTo>
                    <a:pt x="91833" y="75476"/>
                  </a:lnTo>
                  <a:lnTo>
                    <a:pt x="115265" y="110197"/>
                  </a:lnTo>
                  <a:lnTo>
                    <a:pt x="123863" y="152654"/>
                  </a:lnTo>
                  <a:lnTo>
                    <a:pt x="115265" y="195122"/>
                  </a:lnTo>
                  <a:lnTo>
                    <a:pt x="91833" y="229844"/>
                  </a:lnTo>
                  <a:lnTo>
                    <a:pt x="57124" y="253263"/>
                  </a:lnTo>
                  <a:lnTo>
                    <a:pt x="14668" y="261861"/>
                  </a:lnTo>
                  <a:lnTo>
                    <a:pt x="3797" y="284492"/>
                  </a:lnTo>
                  <a:lnTo>
                    <a:pt x="14668" y="305308"/>
                  </a:lnTo>
                  <a:lnTo>
                    <a:pt x="62865" y="297522"/>
                  </a:lnTo>
                  <a:lnTo>
                    <a:pt x="104762" y="275818"/>
                  </a:lnTo>
                  <a:lnTo>
                    <a:pt x="137820" y="242760"/>
                  </a:lnTo>
                  <a:lnTo>
                    <a:pt x="159524" y="200863"/>
                  </a:lnTo>
                  <a:lnTo>
                    <a:pt x="167322" y="152654"/>
                  </a:lnTo>
                  <a:close/>
                </a:path>
              </a:pathLst>
            </a:custGeom>
            <a:solidFill>
              <a:srgbClr val="FF9E36"/>
            </a:solidFill>
          </p:spPr>
          <p:txBody>
            <a:bodyPr wrap="square" lIns="0" tIns="0" rIns="0" bIns="0" rtlCol="0"/>
            <a:lstStyle/>
            <a:p>
              <a:endParaRPr sz="1600">
                <a:latin typeface="Grammarsaurus" pitchFamily="2" charset="0"/>
              </a:endParaRPr>
            </a:p>
          </p:txBody>
        </p:sp>
        <p:sp>
          <p:nvSpPr>
            <p:cNvPr id="43" name="object 43"/>
            <p:cNvSpPr/>
            <p:nvPr/>
          </p:nvSpPr>
          <p:spPr>
            <a:xfrm>
              <a:off x="982802" y="5677242"/>
              <a:ext cx="153035" cy="305435"/>
            </a:xfrm>
            <a:custGeom>
              <a:avLst/>
              <a:gdLst/>
              <a:ahLst/>
              <a:cxnLst/>
              <a:rect l="l" t="t" r="r" b="b"/>
              <a:pathLst>
                <a:path w="153034" h="305435">
                  <a:moveTo>
                    <a:pt x="152654" y="87312"/>
                  </a:moveTo>
                  <a:lnTo>
                    <a:pt x="144195" y="89014"/>
                  </a:lnTo>
                  <a:lnTo>
                    <a:pt x="137287" y="93675"/>
                  </a:lnTo>
                  <a:lnTo>
                    <a:pt x="132626" y="100584"/>
                  </a:lnTo>
                  <a:lnTo>
                    <a:pt x="130924" y="109042"/>
                  </a:lnTo>
                  <a:lnTo>
                    <a:pt x="130924" y="196303"/>
                  </a:lnTo>
                  <a:lnTo>
                    <a:pt x="132626" y="204774"/>
                  </a:lnTo>
                  <a:lnTo>
                    <a:pt x="137287" y="211683"/>
                  </a:lnTo>
                  <a:lnTo>
                    <a:pt x="144195" y="216344"/>
                  </a:lnTo>
                  <a:lnTo>
                    <a:pt x="152654" y="218046"/>
                  </a:lnTo>
                  <a:lnTo>
                    <a:pt x="152654" y="87312"/>
                  </a:lnTo>
                  <a:close/>
                </a:path>
                <a:path w="153034" h="305435">
                  <a:moveTo>
                    <a:pt x="152654" y="0"/>
                  </a:moveTo>
                  <a:lnTo>
                    <a:pt x="104444" y="7797"/>
                  </a:lnTo>
                  <a:lnTo>
                    <a:pt x="62547" y="29502"/>
                  </a:lnTo>
                  <a:lnTo>
                    <a:pt x="29489" y="62572"/>
                  </a:lnTo>
                  <a:lnTo>
                    <a:pt x="7785" y="104482"/>
                  </a:lnTo>
                  <a:lnTo>
                    <a:pt x="0" y="152679"/>
                  </a:lnTo>
                  <a:lnTo>
                    <a:pt x="7785" y="200875"/>
                  </a:lnTo>
                  <a:lnTo>
                    <a:pt x="29489" y="242773"/>
                  </a:lnTo>
                  <a:lnTo>
                    <a:pt x="62547" y="275831"/>
                  </a:lnTo>
                  <a:lnTo>
                    <a:pt x="104444" y="297535"/>
                  </a:lnTo>
                  <a:lnTo>
                    <a:pt x="152654" y="305333"/>
                  </a:lnTo>
                  <a:lnTo>
                    <a:pt x="152654" y="261861"/>
                  </a:lnTo>
                  <a:lnTo>
                    <a:pt x="110185" y="253263"/>
                  </a:lnTo>
                  <a:lnTo>
                    <a:pt x="75463" y="229844"/>
                  </a:lnTo>
                  <a:lnTo>
                    <a:pt x="52031" y="195135"/>
                  </a:lnTo>
                  <a:lnTo>
                    <a:pt x="43446" y="152679"/>
                  </a:lnTo>
                  <a:lnTo>
                    <a:pt x="52031" y="110210"/>
                  </a:lnTo>
                  <a:lnTo>
                    <a:pt x="75463" y="75488"/>
                  </a:lnTo>
                  <a:lnTo>
                    <a:pt x="110185" y="52070"/>
                  </a:lnTo>
                  <a:lnTo>
                    <a:pt x="152654" y="43472"/>
                  </a:lnTo>
                  <a:lnTo>
                    <a:pt x="152654" y="0"/>
                  </a:lnTo>
                  <a:close/>
                </a:path>
              </a:pathLst>
            </a:custGeom>
            <a:solidFill>
              <a:srgbClr val="FBC100"/>
            </a:solidFill>
          </p:spPr>
          <p:txBody>
            <a:bodyPr wrap="square" lIns="0" tIns="0" rIns="0" bIns="0" rtlCol="0"/>
            <a:lstStyle/>
            <a:p>
              <a:endParaRPr sz="1600">
                <a:latin typeface="Grammarsaurus" pitchFamily="2" charset="0"/>
              </a:endParaRPr>
            </a:p>
          </p:txBody>
        </p:sp>
        <p:sp>
          <p:nvSpPr>
            <p:cNvPr id="44" name="object 44"/>
            <p:cNvSpPr/>
            <p:nvPr/>
          </p:nvSpPr>
          <p:spPr>
            <a:xfrm>
              <a:off x="982793" y="5677253"/>
              <a:ext cx="305435" cy="305435"/>
            </a:xfrm>
            <a:custGeom>
              <a:avLst/>
              <a:gdLst/>
              <a:ahLst/>
              <a:cxnLst/>
              <a:rect l="l" t="t" r="r" b="b"/>
              <a:pathLst>
                <a:path w="305434" h="305435">
                  <a:moveTo>
                    <a:pt x="305320" y="152653"/>
                  </a:moveTo>
                  <a:lnTo>
                    <a:pt x="297537" y="200911"/>
                  </a:lnTo>
                  <a:lnTo>
                    <a:pt x="275865" y="242817"/>
                  </a:lnTo>
                  <a:lnTo>
                    <a:pt x="242819" y="275860"/>
                  </a:lnTo>
                  <a:lnTo>
                    <a:pt x="200914" y="297527"/>
                  </a:lnTo>
                  <a:lnTo>
                    <a:pt x="152666" y="305307"/>
                  </a:lnTo>
                  <a:lnTo>
                    <a:pt x="104412" y="297527"/>
                  </a:lnTo>
                  <a:lnTo>
                    <a:pt x="62503" y="275860"/>
                  </a:lnTo>
                  <a:lnTo>
                    <a:pt x="29455" y="242817"/>
                  </a:lnTo>
                  <a:lnTo>
                    <a:pt x="7783" y="200911"/>
                  </a:lnTo>
                  <a:lnTo>
                    <a:pt x="0" y="152653"/>
                  </a:lnTo>
                  <a:lnTo>
                    <a:pt x="7783" y="104400"/>
                  </a:lnTo>
                  <a:lnTo>
                    <a:pt x="29455" y="62495"/>
                  </a:lnTo>
                  <a:lnTo>
                    <a:pt x="62503" y="29451"/>
                  </a:lnTo>
                  <a:lnTo>
                    <a:pt x="104412" y="7781"/>
                  </a:lnTo>
                  <a:lnTo>
                    <a:pt x="152666" y="0"/>
                  </a:lnTo>
                  <a:lnTo>
                    <a:pt x="200914" y="7781"/>
                  </a:lnTo>
                  <a:lnTo>
                    <a:pt x="242819" y="29451"/>
                  </a:lnTo>
                  <a:lnTo>
                    <a:pt x="275865" y="62495"/>
                  </a:lnTo>
                  <a:lnTo>
                    <a:pt x="297537" y="104400"/>
                  </a:lnTo>
                  <a:lnTo>
                    <a:pt x="305320" y="152653"/>
                  </a:lnTo>
                  <a:close/>
                </a:path>
              </a:pathLst>
            </a:custGeom>
            <a:ln w="15290">
              <a:solidFill>
                <a:srgbClr val="000000"/>
              </a:solidFill>
            </a:ln>
          </p:spPr>
          <p:txBody>
            <a:bodyPr wrap="square" lIns="0" tIns="0" rIns="0" bIns="0" rtlCol="0"/>
            <a:lstStyle/>
            <a:p>
              <a:endParaRPr sz="1600">
                <a:latin typeface="Grammarsaurus" pitchFamily="2" charset="0"/>
              </a:endParaRPr>
            </a:p>
          </p:txBody>
        </p:sp>
      </p:grpSp>
      <p:sp>
        <p:nvSpPr>
          <p:cNvPr id="46" name="object 47">
            <a:extLst>
              <a:ext uri="{FF2B5EF4-FFF2-40B4-BE49-F238E27FC236}">
                <a16:creationId xmlns:a16="http://schemas.microsoft.com/office/drawing/2014/main" id="{90BAF287-F316-00E6-F6BB-338B9A7C7D61}"/>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4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26</a:t>
            </a:r>
            <a:endParaRPr sz="2400" dirty="0">
              <a:latin typeface="Grammarsaurus" pitchFamily="2" charset="0"/>
              <a:cs typeface="Arial"/>
            </a:endParaRPr>
          </a:p>
        </p:txBody>
      </p:sp>
      <p:grpSp>
        <p:nvGrpSpPr>
          <p:cNvPr id="9" name="object 9"/>
          <p:cNvGrpSpPr/>
          <p:nvPr/>
        </p:nvGrpSpPr>
        <p:grpSpPr>
          <a:xfrm>
            <a:off x="240017" y="1263827"/>
            <a:ext cx="11712575" cy="694055"/>
            <a:chOff x="240017" y="1263827"/>
            <a:chExt cx="11712575" cy="694055"/>
          </a:xfrm>
        </p:grpSpPr>
        <p:sp>
          <p:nvSpPr>
            <p:cNvPr id="10" name="object 10"/>
            <p:cNvSpPr/>
            <p:nvPr/>
          </p:nvSpPr>
          <p:spPr>
            <a:xfrm>
              <a:off x="246367" y="1270177"/>
              <a:ext cx="11699875" cy="681355"/>
            </a:xfrm>
            <a:custGeom>
              <a:avLst/>
              <a:gdLst/>
              <a:ahLst/>
              <a:cxnLst/>
              <a:rect l="l" t="t" r="r" b="b"/>
              <a:pathLst>
                <a:path w="11699875" h="681355">
                  <a:moveTo>
                    <a:pt x="11699265" y="0"/>
                  </a:moveTo>
                  <a:lnTo>
                    <a:pt x="0" y="0"/>
                  </a:lnTo>
                  <a:lnTo>
                    <a:pt x="0" y="681291"/>
                  </a:lnTo>
                  <a:lnTo>
                    <a:pt x="11699265" y="681291"/>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246367" y="1270177"/>
              <a:ext cx="11699875" cy="681355"/>
            </a:xfrm>
            <a:custGeom>
              <a:avLst/>
              <a:gdLst/>
              <a:ahLst/>
              <a:cxnLst/>
              <a:rect l="l" t="t" r="r" b="b"/>
              <a:pathLst>
                <a:path w="11699875" h="681355">
                  <a:moveTo>
                    <a:pt x="11699265" y="681291"/>
                  </a:moveTo>
                  <a:lnTo>
                    <a:pt x="0" y="681291"/>
                  </a:lnTo>
                  <a:lnTo>
                    <a:pt x="0" y="0"/>
                  </a:lnTo>
                  <a:lnTo>
                    <a:pt x="11699265" y="0"/>
                  </a:lnTo>
                  <a:lnTo>
                    <a:pt x="11699265" y="681291"/>
                  </a:lnTo>
                  <a:close/>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245971" y="1349346"/>
            <a:ext cx="8362315" cy="432811"/>
          </a:xfrm>
          <a:prstGeom prst="rect">
            <a:avLst/>
          </a:prstGeom>
          <a:solidFill>
            <a:srgbClr val="C8C0B8"/>
          </a:solidFill>
          <a:ln w="12700">
            <a:noFill/>
          </a:ln>
        </p:spPr>
        <p:txBody>
          <a:bodyPr vert="horz" wrap="square" lIns="0" tIns="123825" rIns="0" bIns="0" rtlCol="0">
            <a:spAutoFit/>
          </a:bodyPr>
          <a:lstStyle/>
          <a:p>
            <a:pPr marL="544195">
              <a:lnSpc>
                <a:spcPct val="100000"/>
              </a:lnSpc>
              <a:spcBef>
                <a:spcPts val="975"/>
              </a:spcBef>
            </a:pPr>
            <a:r>
              <a:rPr sz="2000" dirty="0">
                <a:solidFill>
                  <a:srgbClr val="1D242C"/>
                </a:solidFill>
                <a:latin typeface="Grammarsaurus" pitchFamily="2" charset="0"/>
                <a:cs typeface="Arial MT"/>
              </a:rPr>
              <a:t>We will </a:t>
            </a:r>
            <a:r>
              <a:rPr sz="2000" b="1" dirty="0">
                <a:solidFill>
                  <a:srgbClr val="1D242C"/>
                </a:solidFill>
                <a:latin typeface="Grammarsaurus" pitchFamily="2" charset="0"/>
                <a:cs typeface="Arial"/>
              </a:rPr>
              <a:t>compare </a:t>
            </a:r>
            <a:r>
              <a:rPr sz="2000" dirty="0">
                <a:solidFill>
                  <a:srgbClr val="1D242C"/>
                </a:solidFill>
                <a:latin typeface="Grammarsaurus" pitchFamily="2" charset="0"/>
                <a:cs typeface="Arial MT"/>
              </a:rPr>
              <a:t>how quickly </a:t>
            </a:r>
            <a:r>
              <a:rPr sz="2000">
                <a:solidFill>
                  <a:srgbClr val="1D242C"/>
                </a:solidFill>
                <a:latin typeface="Grammarsaurus" pitchFamily="2" charset="0"/>
                <a:cs typeface="Arial MT"/>
              </a:rPr>
              <a:t>di</a:t>
            </a:r>
            <a:r>
              <a:rPr lang="en-US" sz="2000">
                <a:solidFill>
                  <a:srgbClr val="1D242C"/>
                </a:solidFill>
                <a:latin typeface="Grammarsaurus" pitchFamily="2" charset="0"/>
                <a:cs typeface="Arial MT"/>
              </a:rPr>
              <a:t>ff</a:t>
            </a:r>
            <a:r>
              <a:rPr sz="2000">
                <a:solidFill>
                  <a:srgbClr val="1D242C"/>
                </a:solidFill>
                <a:latin typeface="Grammarsaurus" pitchFamily="2" charset="0"/>
                <a:cs typeface="Arial MT"/>
              </a:rPr>
              <a:t>erent </a:t>
            </a:r>
            <a:r>
              <a:rPr sz="2000" dirty="0">
                <a:solidFill>
                  <a:srgbClr val="1D242C"/>
                </a:solidFill>
                <a:latin typeface="Grammarsaurus" pitchFamily="2" charset="0"/>
                <a:cs typeface="Arial MT"/>
              </a:rPr>
              <a:t>seeds germinate.</a:t>
            </a:r>
            <a:endParaRPr sz="2000" dirty="0">
              <a:latin typeface="Grammarsaurus" pitchFamily="2" charset="0"/>
              <a:cs typeface="Arial MT"/>
            </a:endParaRPr>
          </a:p>
        </p:txBody>
      </p:sp>
      <p:sp>
        <p:nvSpPr>
          <p:cNvPr id="13" name="object 13"/>
          <p:cNvSpPr txBox="1"/>
          <p:nvPr/>
        </p:nvSpPr>
        <p:spPr>
          <a:xfrm>
            <a:off x="777986" y="1978983"/>
            <a:ext cx="7261225" cy="955390"/>
          </a:xfrm>
          <a:prstGeom prst="rect">
            <a:avLst/>
          </a:prstGeom>
        </p:spPr>
        <p:txBody>
          <a:bodyPr vert="horz" wrap="square" lIns="0" tIns="171450" rIns="0" bIns="0" rtlCol="0">
            <a:spAutoFit/>
          </a:bodyPr>
          <a:lstStyle/>
          <a:p>
            <a:pPr marL="12700">
              <a:lnSpc>
                <a:spcPct val="100000"/>
              </a:lnSpc>
              <a:spcBef>
                <a:spcPts val="1350"/>
              </a:spcBef>
            </a:pPr>
            <a:r>
              <a:rPr sz="2000" b="1" dirty="0">
                <a:solidFill>
                  <a:srgbClr val="1D242C"/>
                </a:solidFill>
                <a:latin typeface="Grammarsaurus" pitchFamily="2" charset="0"/>
                <a:cs typeface="Arial"/>
              </a:rPr>
              <a:t>Discuss the following questions with your learning partner.</a:t>
            </a:r>
            <a:endParaRPr sz="2000">
              <a:latin typeface="Grammarsaurus" pitchFamily="2" charset="0"/>
              <a:cs typeface="Arial"/>
            </a:endParaRPr>
          </a:p>
          <a:p>
            <a:pPr marL="12700">
              <a:lnSpc>
                <a:spcPct val="100000"/>
              </a:lnSpc>
              <a:spcBef>
                <a:spcPts val="1255"/>
              </a:spcBef>
            </a:pPr>
            <a:r>
              <a:rPr sz="2000" dirty="0">
                <a:solidFill>
                  <a:srgbClr val="1D242C"/>
                </a:solidFill>
                <a:latin typeface="Grammarsaurus" pitchFamily="2" charset="0"/>
                <a:cs typeface="Arial MT"/>
              </a:rPr>
              <a:t>Which of the seeds do you think will germinate first?</a:t>
            </a:r>
            <a:endParaRPr sz="2000">
              <a:latin typeface="Grammarsaurus" pitchFamily="2" charset="0"/>
              <a:cs typeface="Arial MT"/>
            </a:endParaRPr>
          </a:p>
        </p:txBody>
      </p:sp>
      <p:sp>
        <p:nvSpPr>
          <p:cNvPr id="14" name="object 14"/>
          <p:cNvSpPr txBox="1"/>
          <p:nvPr/>
        </p:nvSpPr>
        <p:spPr>
          <a:xfrm>
            <a:off x="777986" y="3087503"/>
            <a:ext cx="6689614" cy="2530436"/>
          </a:xfrm>
          <a:prstGeom prst="rect">
            <a:avLst/>
          </a:prstGeom>
        </p:spPr>
        <p:txBody>
          <a:bodyPr vert="horz" wrap="square" lIns="0" tIns="12700" rIns="0" bIns="0" rtlCol="0">
            <a:spAutoFit/>
          </a:bodyPr>
          <a:lstStyle/>
          <a:p>
            <a:pPr marL="12700" marR="5080">
              <a:lnSpc>
                <a:spcPct val="108700"/>
              </a:lnSpc>
              <a:spcBef>
                <a:spcPts val="100"/>
              </a:spcBef>
            </a:pPr>
            <a:r>
              <a:rPr sz="2000" dirty="0">
                <a:solidFill>
                  <a:srgbClr val="1D242C"/>
                </a:solidFill>
                <a:latin typeface="Grammarsaurus" pitchFamily="2" charset="0"/>
                <a:cs typeface="Arial MT"/>
              </a:rPr>
              <a:t>Look at each seed. Is there anything in the appearance that might suggest they will germinate quickly?</a:t>
            </a:r>
            <a:endParaRPr sz="2000" dirty="0">
              <a:latin typeface="Grammarsaurus" pitchFamily="2" charset="0"/>
              <a:cs typeface="Arial MT"/>
            </a:endParaRPr>
          </a:p>
          <a:p>
            <a:pPr marL="12700">
              <a:lnSpc>
                <a:spcPct val="100000"/>
              </a:lnSpc>
              <a:spcBef>
                <a:spcPts val="940"/>
              </a:spcBef>
            </a:pPr>
            <a:r>
              <a:rPr sz="2000" dirty="0">
                <a:solidFill>
                  <a:srgbClr val="1D242C"/>
                </a:solidFill>
                <a:latin typeface="Grammarsaurus" pitchFamily="2" charset="0"/>
                <a:cs typeface="Arial MT"/>
              </a:rPr>
              <a:t>Can you use any knowledge about seeds to help you?</a:t>
            </a:r>
            <a:endParaRPr sz="2000" dirty="0">
              <a:latin typeface="Grammarsaurus" pitchFamily="2" charset="0"/>
              <a:cs typeface="Arial MT"/>
            </a:endParaRPr>
          </a:p>
          <a:p>
            <a:pPr marL="12700">
              <a:lnSpc>
                <a:spcPct val="100000"/>
              </a:lnSpc>
              <a:spcBef>
                <a:spcPts val="1310"/>
              </a:spcBef>
            </a:pPr>
            <a:r>
              <a:rPr sz="2000" b="1" dirty="0">
                <a:solidFill>
                  <a:srgbClr val="1D242C"/>
                </a:solidFill>
                <a:latin typeface="Grammarsaurus" pitchFamily="2" charset="0"/>
                <a:cs typeface="Arial"/>
              </a:rPr>
              <a:t>Be ready to share your feedback with the class.</a:t>
            </a:r>
            <a:endParaRPr sz="2000" dirty="0">
              <a:latin typeface="Grammarsaurus" pitchFamily="2" charset="0"/>
              <a:cs typeface="Arial"/>
            </a:endParaRPr>
          </a:p>
          <a:p>
            <a:pPr marL="12700">
              <a:lnSpc>
                <a:spcPct val="100000"/>
              </a:lnSpc>
              <a:spcBef>
                <a:spcPts val="2220"/>
              </a:spcBef>
            </a:pPr>
            <a:r>
              <a:rPr sz="2000" b="1" dirty="0">
                <a:solidFill>
                  <a:srgbClr val="1D242C"/>
                </a:solidFill>
                <a:latin typeface="Grammarsaurus" pitchFamily="2" charset="0"/>
                <a:cs typeface="Arial"/>
              </a:rPr>
              <a:t>Use the following sentence starter to help you.</a:t>
            </a:r>
            <a:endParaRPr sz="2000" dirty="0">
              <a:latin typeface="Grammarsaurus" pitchFamily="2" charset="0"/>
              <a:cs typeface="Arial"/>
            </a:endParaRPr>
          </a:p>
          <a:p>
            <a:pPr marL="12700">
              <a:lnSpc>
                <a:spcPct val="100000"/>
              </a:lnSpc>
              <a:spcBef>
                <a:spcPts val="445"/>
              </a:spcBef>
            </a:pPr>
            <a:r>
              <a:rPr sz="2000" dirty="0">
                <a:solidFill>
                  <a:srgbClr val="1D242C"/>
                </a:solidFill>
                <a:latin typeface="Grammarsaurus" pitchFamily="2" charset="0"/>
                <a:cs typeface="Arial MT"/>
              </a:rPr>
              <a:t>“I predict that the…will germinate first because…”</a:t>
            </a:r>
            <a:endParaRPr sz="2000" dirty="0">
              <a:latin typeface="Grammarsaurus" pitchFamily="2" charset="0"/>
              <a:cs typeface="Arial MT"/>
            </a:endParaRPr>
          </a:p>
        </p:txBody>
      </p:sp>
      <p:sp>
        <p:nvSpPr>
          <p:cNvPr id="15" name="object 15"/>
          <p:cNvSpPr txBox="1"/>
          <p:nvPr/>
        </p:nvSpPr>
        <p:spPr>
          <a:xfrm>
            <a:off x="10242612"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pic>
        <p:nvPicPr>
          <p:cNvPr id="16" name="object 16"/>
          <p:cNvPicPr/>
          <p:nvPr/>
        </p:nvPicPr>
        <p:blipFill>
          <a:blip r:embed="rId3" cstate="print"/>
          <a:stretch>
            <a:fillRect/>
          </a:stretch>
        </p:blipFill>
        <p:spPr>
          <a:xfrm>
            <a:off x="10220620" y="375126"/>
            <a:ext cx="382988" cy="345074"/>
          </a:xfrm>
          <a:prstGeom prst="rect">
            <a:avLst/>
          </a:prstGeom>
        </p:spPr>
      </p:pic>
      <p:sp>
        <p:nvSpPr>
          <p:cNvPr id="17" name="object 17"/>
          <p:cNvSpPr txBox="1"/>
          <p:nvPr/>
        </p:nvSpPr>
        <p:spPr>
          <a:xfrm>
            <a:off x="10679444"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18" name="object 18"/>
          <p:cNvSpPr txBox="1"/>
          <p:nvPr/>
        </p:nvSpPr>
        <p:spPr>
          <a:xfrm>
            <a:off x="11265777"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grpSp>
        <p:nvGrpSpPr>
          <p:cNvPr id="19" name="object 19"/>
          <p:cNvGrpSpPr/>
          <p:nvPr/>
        </p:nvGrpSpPr>
        <p:grpSpPr>
          <a:xfrm>
            <a:off x="4828034" y="144021"/>
            <a:ext cx="6817995" cy="772160"/>
            <a:chOff x="4828034" y="144021"/>
            <a:chExt cx="6817995" cy="772160"/>
          </a:xfrm>
        </p:grpSpPr>
        <p:sp>
          <p:nvSpPr>
            <p:cNvPr id="20" name="object 20"/>
            <p:cNvSpPr/>
            <p:nvPr/>
          </p:nvSpPr>
          <p:spPr>
            <a:xfrm>
              <a:off x="1075126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1" name="object 21"/>
            <p:cNvSpPr/>
            <p:nvPr/>
          </p:nvSpPr>
          <p:spPr>
            <a:xfrm>
              <a:off x="1074178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2" name="object 22"/>
            <p:cNvPicPr/>
            <p:nvPr/>
          </p:nvPicPr>
          <p:blipFill>
            <a:blip r:embed="rId4" cstate="print"/>
            <a:stretch>
              <a:fillRect/>
            </a:stretch>
          </p:blipFill>
          <p:spPr>
            <a:xfrm>
              <a:off x="10822642" y="462596"/>
              <a:ext cx="239052" cy="196430"/>
            </a:xfrm>
            <a:prstGeom prst="rect">
              <a:avLst/>
            </a:prstGeom>
          </p:spPr>
        </p:pic>
        <p:sp>
          <p:nvSpPr>
            <p:cNvPr id="23" name="object 23"/>
            <p:cNvSpPr/>
            <p:nvPr/>
          </p:nvSpPr>
          <p:spPr>
            <a:xfrm>
              <a:off x="1127242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4" name="object 24"/>
            <p:cNvSpPr/>
            <p:nvPr/>
          </p:nvSpPr>
          <p:spPr>
            <a:xfrm>
              <a:off x="11262938"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25" name="object 25"/>
            <p:cNvPicPr/>
            <p:nvPr/>
          </p:nvPicPr>
          <p:blipFill>
            <a:blip r:embed="rId5" cstate="print"/>
            <a:stretch>
              <a:fillRect/>
            </a:stretch>
          </p:blipFill>
          <p:spPr>
            <a:xfrm>
              <a:off x="11352484" y="439475"/>
              <a:ext cx="206171" cy="204965"/>
            </a:xfrm>
            <a:prstGeom prst="rect">
              <a:avLst/>
            </a:prstGeom>
          </p:spPr>
        </p:pic>
        <p:sp>
          <p:nvSpPr>
            <p:cNvPr id="26" name="object 26"/>
            <p:cNvSpPr/>
            <p:nvPr/>
          </p:nvSpPr>
          <p:spPr>
            <a:xfrm>
              <a:off x="4836289" y="152276"/>
              <a:ext cx="2519680" cy="755650"/>
            </a:xfrm>
            <a:custGeom>
              <a:avLst/>
              <a:gdLst/>
              <a:ahLst/>
              <a:cxnLst/>
              <a:rect l="l" t="t" r="r" b="b"/>
              <a:pathLst>
                <a:path w="2519679" h="755650">
                  <a:moveTo>
                    <a:pt x="2480386"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480386" y="755141"/>
                  </a:lnTo>
                  <a:lnTo>
                    <a:pt x="2495583" y="752074"/>
                  </a:lnTo>
                  <a:lnTo>
                    <a:pt x="2507992" y="743708"/>
                  </a:lnTo>
                  <a:lnTo>
                    <a:pt x="2516358" y="731299"/>
                  </a:lnTo>
                  <a:lnTo>
                    <a:pt x="2519426" y="716102"/>
                  </a:lnTo>
                  <a:lnTo>
                    <a:pt x="2519426" y="39039"/>
                  </a:lnTo>
                  <a:lnTo>
                    <a:pt x="2516358" y="23842"/>
                  </a:lnTo>
                  <a:lnTo>
                    <a:pt x="2507992" y="11433"/>
                  </a:lnTo>
                  <a:lnTo>
                    <a:pt x="2495583" y="3067"/>
                  </a:lnTo>
                  <a:lnTo>
                    <a:pt x="2480386"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7" name="object 27"/>
            <p:cNvSpPr/>
            <p:nvPr/>
          </p:nvSpPr>
          <p:spPr>
            <a:xfrm>
              <a:off x="4836289" y="152276"/>
              <a:ext cx="2519680" cy="755650"/>
            </a:xfrm>
            <a:custGeom>
              <a:avLst/>
              <a:gdLst/>
              <a:ahLst/>
              <a:cxnLst/>
              <a:rect l="l" t="t" r="r" b="b"/>
              <a:pathLst>
                <a:path w="2519679" h="755650">
                  <a:moveTo>
                    <a:pt x="2480386"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480386" y="0"/>
                  </a:lnTo>
                  <a:lnTo>
                    <a:pt x="2495583" y="3067"/>
                  </a:lnTo>
                  <a:lnTo>
                    <a:pt x="2507992" y="11433"/>
                  </a:lnTo>
                  <a:lnTo>
                    <a:pt x="2516358" y="23842"/>
                  </a:lnTo>
                  <a:lnTo>
                    <a:pt x="2519426" y="39039"/>
                  </a:lnTo>
                  <a:lnTo>
                    <a:pt x="2519426" y="716102"/>
                  </a:lnTo>
                  <a:lnTo>
                    <a:pt x="2516358" y="731299"/>
                  </a:lnTo>
                  <a:lnTo>
                    <a:pt x="2507992" y="743708"/>
                  </a:lnTo>
                  <a:lnTo>
                    <a:pt x="2495583" y="752074"/>
                  </a:lnTo>
                  <a:lnTo>
                    <a:pt x="2480386"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28" name="object 28"/>
          <p:cNvSpPr txBox="1">
            <a:spLocks noGrp="1"/>
          </p:cNvSpPr>
          <p:nvPr>
            <p:ph type="title"/>
          </p:nvPr>
        </p:nvSpPr>
        <p:spPr>
          <a:xfrm>
            <a:off x="4846935" y="249300"/>
            <a:ext cx="2519680" cy="536044"/>
          </a:xfrm>
          <a:prstGeom prst="rect">
            <a:avLst/>
          </a:prstGeom>
        </p:spPr>
        <p:txBody>
          <a:bodyPr vert="horz" wrap="square" lIns="0" tIns="12700" rIns="0" bIns="0" rtlCol="0">
            <a:spAutoFit/>
          </a:bodyPr>
          <a:lstStyle/>
          <a:p>
            <a:pPr marL="2087563" indent="-2076450" algn="ctr">
              <a:lnSpc>
                <a:spcPct val="100000"/>
              </a:lnSpc>
              <a:spcBef>
                <a:spcPts val="100"/>
              </a:spcBef>
            </a:pPr>
            <a:r>
              <a:rPr sz="3400" dirty="0">
                <a:latin typeface="Grammarsaurus" pitchFamily="2" charset="0"/>
              </a:rPr>
              <a:t>Predictions</a:t>
            </a:r>
          </a:p>
        </p:txBody>
      </p:sp>
      <p:grpSp>
        <p:nvGrpSpPr>
          <p:cNvPr id="29" name="object 29"/>
          <p:cNvGrpSpPr/>
          <p:nvPr/>
        </p:nvGrpSpPr>
        <p:grpSpPr>
          <a:xfrm>
            <a:off x="8149574" y="1149959"/>
            <a:ext cx="3522979" cy="3267710"/>
            <a:chOff x="8149574" y="1149959"/>
            <a:chExt cx="3522979" cy="3267710"/>
          </a:xfrm>
        </p:grpSpPr>
        <p:pic>
          <p:nvPicPr>
            <p:cNvPr id="30" name="object 30"/>
            <p:cNvPicPr/>
            <p:nvPr/>
          </p:nvPicPr>
          <p:blipFill>
            <a:blip r:embed="rId6" cstate="print"/>
            <a:stretch>
              <a:fillRect/>
            </a:stretch>
          </p:blipFill>
          <p:spPr>
            <a:xfrm>
              <a:off x="8608287" y="1156307"/>
              <a:ext cx="2722663" cy="1816016"/>
            </a:xfrm>
            <a:prstGeom prst="rect">
              <a:avLst/>
            </a:prstGeom>
          </p:spPr>
        </p:pic>
        <p:sp>
          <p:nvSpPr>
            <p:cNvPr id="31" name="object 31"/>
            <p:cNvSpPr/>
            <p:nvPr/>
          </p:nvSpPr>
          <p:spPr>
            <a:xfrm>
              <a:off x="8608288" y="1156309"/>
              <a:ext cx="2722880" cy="1816100"/>
            </a:xfrm>
            <a:custGeom>
              <a:avLst/>
              <a:gdLst/>
              <a:ahLst/>
              <a:cxnLst/>
              <a:rect l="l" t="t" r="r" b="b"/>
              <a:pathLst>
                <a:path w="2722879" h="1816100">
                  <a:moveTo>
                    <a:pt x="2722664" y="1816011"/>
                  </a:moveTo>
                  <a:lnTo>
                    <a:pt x="0" y="1816011"/>
                  </a:lnTo>
                  <a:lnTo>
                    <a:pt x="0" y="0"/>
                  </a:lnTo>
                  <a:lnTo>
                    <a:pt x="2722664" y="0"/>
                  </a:lnTo>
                  <a:lnTo>
                    <a:pt x="2722664" y="1816011"/>
                  </a:lnTo>
                  <a:close/>
                </a:path>
              </a:pathLst>
            </a:custGeom>
            <a:ln w="12700">
              <a:solidFill>
                <a:srgbClr val="221F1F"/>
              </a:solidFill>
            </a:ln>
          </p:spPr>
          <p:txBody>
            <a:bodyPr wrap="square" lIns="0" tIns="0" rIns="0" bIns="0" rtlCol="0"/>
            <a:lstStyle/>
            <a:p>
              <a:endParaRPr sz="1600">
                <a:latin typeface="Grammarsaurus" pitchFamily="2" charset="0"/>
              </a:endParaRPr>
            </a:p>
          </p:txBody>
        </p:sp>
        <p:sp>
          <p:nvSpPr>
            <p:cNvPr id="32" name="object 32"/>
            <p:cNvSpPr/>
            <p:nvPr/>
          </p:nvSpPr>
          <p:spPr>
            <a:xfrm>
              <a:off x="8156032" y="3377605"/>
              <a:ext cx="3510279" cy="1033780"/>
            </a:xfrm>
            <a:custGeom>
              <a:avLst/>
              <a:gdLst/>
              <a:ahLst/>
              <a:cxnLst/>
              <a:rect l="l" t="t" r="r" b="b"/>
              <a:pathLst>
                <a:path w="3510279" h="1033779">
                  <a:moveTo>
                    <a:pt x="3381400" y="0"/>
                  </a:moveTo>
                  <a:lnTo>
                    <a:pt x="128346" y="0"/>
                  </a:lnTo>
                  <a:lnTo>
                    <a:pt x="78390" y="10086"/>
                  </a:lnTo>
                  <a:lnTo>
                    <a:pt x="37593" y="37593"/>
                  </a:lnTo>
                  <a:lnTo>
                    <a:pt x="10086" y="78390"/>
                  </a:lnTo>
                  <a:lnTo>
                    <a:pt x="0" y="128346"/>
                  </a:lnTo>
                  <a:lnTo>
                    <a:pt x="0" y="905078"/>
                  </a:lnTo>
                  <a:lnTo>
                    <a:pt x="10086" y="955034"/>
                  </a:lnTo>
                  <a:lnTo>
                    <a:pt x="37593" y="995830"/>
                  </a:lnTo>
                  <a:lnTo>
                    <a:pt x="78390" y="1023337"/>
                  </a:lnTo>
                  <a:lnTo>
                    <a:pt x="128346" y="1033424"/>
                  </a:lnTo>
                  <a:lnTo>
                    <a:pt x="3381400" y="1033424"/>
                  </a:lnTo>
                  <a:lnTo>
                    <a:pt x="3431356" y="1023337"/>
                  </a:lnTo>
                  <a:lnTo>
                    <a:pt x="3472153" y="995830"/>
                  </a:lnTo>
                  <a:lnTo>
                    <a:pt x="3499659" y="955034"/>
                  </a:lnTo>
                  <a:lnTo>
                    <a:pt x="3509746" y="905078"/>
                  </a:lnTo>
                  <a:lnTo>
                    <a:pt x="3509746" y="128346"/>
                  </a:lnTo>
                  <a:lnTo>
                    <a:pt x="3499659" y="78390"/>
                  </a:lnTo>
                  <a:lnTo>
                    <a:pt x="3472153" y="37593"/>
                  </a:lnTo>
                  <a:lnTo>
                    <a:pt x="3431356" y="10086"/>
                  </a:lnTo>
                  <a:lnTo>
                    <a:pt x="3381400" y="0"/>
                  </a:lnTo>
                  <a:close/>
                </a:path>
              </a:pathLst>
            </a:custGeom>
            <a:solidFill>
              <a:srgbClr val="F1F1F1"/>
            </a:solidFill>
          </p:spPr>
          <p:txBody>
            <a:bodyPr wrap="square" lIns="0" tIns="0" rIns="0" bIns="0" rtlCol="0"/>
            <a:lstStyle/>
            <a:p>
              <a:endParaRPr sz="1600">
                <a:latin typeface="Grammarsaurus" pitchFamily="2" charset="0"/>
              </a:endParaRPr>
            </a:p>
          </p:txBody>
        </p:sp>
        <p:sp>
          <p:nvSpPr>
            <p:cNvPr id="33" name="object 33"/>
            <p:cNvSpPr/>
            <p:nvPr/>
          </p:nvSpPr>
          <p:spPr>
            <a:xfrm>
              <a:off x="8156032" y="3377605"/>
              <a:ext cx="3510279" cy="1033780"/>
            </a:xfrm>
            <a:custGeom>
              <a:avLst/>
              <a:gdLst/>
              <a:ahLst/>
              <a:cxnLst/>
              <a:rect l="l" t="t" r="r" b="b"/>
              <a:pathLst>
                <a:path w="3510279" h="1033779">
                  <a:moveTo>
                    <a:pt x="128346" y="1033424"/>
                  </a:moveTo>
                  <a:lnTo>
                    <a:pt x="3381400" y="1033424"/>
                  </a:lnTo>
                  <a:lnTo>
                    <a:pt x="3431356" y="1023337"/>
                  </a:lnTo>
                  <a:lnTo>
                    <a:pt x="3472153" y="995830"/>
                  </a:lnTo>
                  <a:lnTo>
                    <a:pt x="3499659" y="955034"/>
                  </a:lnTo>
                  <a:lnTo>
                    <a:pt x="3509746" y="905078"/>
                  </a:lnTo>
                  <a:lnTo>
                    <a:pt x="3509746" y="128346"/>
                  </a:lnTo>
                  <a:lnTo>
                    <a:pt x="3499659" y="78390"/>
                  </a:lnTo>
                  <a:lnTo>
                    <a:pt x="3472153" y="37593"/>
                  </a:lnTo>
                  <a:lnTo>
                    <a:pt x="3431356" y="10086"/>
                  </a:lnTo>
                  <a:lnTo>
                    <a:pt x="3381400" y="0"/>
                  </a:lnTo>
                  <a:lnTo>
                    <a:pt x="128346" y="0"/>
                  </a:lnTo>
                  <a:lnTo>
                    <a:pt x="78390" y="10086"/>
                  </a:lnTo>
                  <a:lnTo>
                    <a:pt x="37593" y="37593"/>
                  </a:lnTo>
                  <a:lnTo>
                    <a:pt x="10086" y="78390"/>
                  </a:lnTo>
                  <a:lnTo>
                    <a:pt x="0" y="128346"/>
                  </a:lnTo>
                  <a:lnTo>
                    <a:pt x="0" y="905078"/>
                  </a:lnTo>
                  <a:lnTo>
                    <a:pt x="10086" y="955034"/>
                  </a:lnTo>
                  <a:lnTo>
                    <a:pt x="37593" y="995830"/>
                  </a:lnTo>
                  <a:lnTo>
                    <a:pt x="78390" y="1023337"/>
                  </a:lnTo>
                  <a:lnTo>
                    <a:pt x="128346" y="1033424"/>
                  </a:lnTo>
                  <a:close/>
                </a:path>
              </a:pathLst>
            </a:custGeom>
            <a:ln w="12915">
              <a:solidFill>
                <a:srgbClr val="06152F"/>
              </a:solidFill>
            </a:ln>
          </p:spPr>
          <p:txBody>
            <a:bodyPr wrap="square" lIns="0" tIns="0" rIns="0" bIns="0" rtlCol="0"/>
            <a:lstStyle/>
            <a:p>
              <a:endParaRPr sz="1600">
                <a:latin typeface="Grammarsaurus" pitchFamily="2" charset="0"/>
              </a:endParaRPr>
            </a:p>
          </p:txBody>
        </p:sp>
        <p:sp>
          <p:nvSpPr>
            <p:cNvPr id="34" name="object 34"/>
            <p:cNvSpPr/>
            <p:nvPr/>
          </p:nvSpPr>
          <p:spPr>
            <a:xfrm>
              <a:off x="9206906" y="3120088"/>
              <a:ext cx="1392555" cy="402590"/>
            </a:xfrm>
            <a:custGeom>
              <a:avLst/>
              <a:gdLst/>
              <a:ahLst/>
              <a:cxnLst/>
              <a:rect l="l" t="t" r="r" b="b"/>
              <a:pathLst>
                <a:path w="1392554" h="402589">
                  <a:moveTo>
                    <a:pt x="1322031" y="0"/>
                  </a:moveTo>
                  <a:lnTo>
                    <a:pt x="69989" y="0"/>
                  </a:lnTo>
                  <a:lnTo>
                    <a:pt x="42744" y="5499"/>
                  </a:lnTo>
                  <a:lnTo>
                    <a:pt x="20497" y="20497"/>
                  </a:lnTo>
                  <a:lnTo>
                    <a:pt x="5499" y="42744"/>
                  </a:lnTo>
                  <a:lnTo>
                    <a:pt x="0" y="69989"/>
                  </a:lnTo>
                  <a:lnTo>
                    <a:pt x="0" y="332016"/>
                  </a:lnTo>
                  <a:lnTo>
                    <a:pt x="5499" y="359261"/>
                  </a:lnTo>
                  <a:lnTo>
                    <a:pt x="20497" y="381507"/>
                  </a:lnTo>
                  <a:lnTo>
                    <a:pt x="42744" y="396506"/>
                  </a:lnTo>
                  <a:lnTo>
                    <a:pt x="69989" y="402005"/>
                  </a:lnTo>
                  <a:lnTo>
                    <a:pt x="1322031" y="402005"/>
                  </a:lnTo>
                  <a:lnTo>
                    <a:pt x="1349276" y="396506"/>
                  </a:lnTo>
                  <a:lnTo>
                    <a:pt x="1371523" y="381507"/>
                  </a:lnTo>
                  <a:lnTo>
                    <a:pt x="1386522" y="359261"/>
                  </a:lnTo>
                  <a:lnTo>
                    <a:pt x="1392021" y="332016"/>
                  </a:lnTo>
                  <a:lnTo>
                    <a:pt x="1392021" y="69989"/>
                  </a:lnTo>
                  <a:lnTo>
                    <a:pt x="1386522" y="42744"/>
                  </a:lnTo>
                  <a:lnTo>
                    <a:pt x="1371523" y="20497"/>
                  </a:lnTo>
                  <a:lnTo>
                    <a:pt x="1349276" y="5499"/>
                  </a:lnTo>
                  <a:lnTo>
                    <a:pt x="132203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35" name="object 35"/>
            <p:cNvSpPr/>
            <p:nvPr/>
          </p:nvSpPr>
          <p:spPr>
            <a:xfrm>
              <a:off x="9206906" y="3120088"/>
              <a:ext cx="1392555" cy="402590"/>
            </a:xfrm>
            <a:custGeom>
              <a:avLst/>
              <a:gdLst/>
              <a:ahLst/>
              <a:cxnLst/>
              <a:rect l="l" t="t" r="r" b="b"/>
              <a:pathLst>
                <a:path w="1392554" h="402589">
                  <a:moveTo>
                    <a:pt x="1322031" y="402005"/>
                  </a:moveTo>
                  <a:lnTo>
                    <a:pt x="69989" y="402005"/>
                  </a:lnTo>
                  <a:lnTo>
                    <a:pt x="42744" y="396506"/>
                  </a:lnTo>
                  <a:lnTo>
                    <a:pt x="20497" y="381507"/>
                  </a:lnTo>
                  <a:lnTo>
                    <a:pt x="5499" y="359261"/>
                  </a:lnTo>
                  <a:lnTo>
                    <a:pt x="0" y="332016"/>
                  </a:lnTo>
                  <a:lnTo>
                    <a:pt x="0" y="69989"/>
                  </a:lnTo>
                  <a:lnTo>
                    <a:pt x="5499" y="42744"/>
                  </a:lnTo>
                  <a:lnTo>
                    <a:pt x="20497" y="20497"/>
                  </a:lnTo>
                  <a:lnTo>
                    <a:pt x="42744" y="5499"/>
                  </a:lnTo>
                  <a:lnTo>
                    <a:pt x="69989" y="0"/>
                  </a:lnTo>
                  <a:lnTo>
                    <a:pt x="1322031" y="0"/>
                  </a:lnTo>
                  <a:lnTo>
                    <a:pt x="1349276" y="5499"/>
                  </a:lnTo>
                  <a:lnTo>
                    <a:pt x="1371523" y="20497"/>
                  </a:lnTo>
                  <a:lnTo>
                    <a:pt x="1386522" y="42744"/>
                  </a:lnTo>
                  <a:lnTo>
                    <a:pt x="1392021" y="69989"/>
                  </a:lnTo>
                  <a:lnTo>
                    <a:pt x="1392021" y="332016"/>
                  </a:lnTo>
                  <a:lnTo>
                    <a:pt x="1386522" y="359261"/>
                  </a:lnTo>
                  <a:lnTo>
                    <a:pt x="1371523" y="381507"/>
                  </a:lnTo>
                  <a:lnTo>
                    <a:pt x="1349276" y="396506"/>
                  </a:lnTo>
                  <a:lnTo>
                    <a:pt x="1322031" y="402005"/>
                  </a:lnTo>
                  <a:close/>
                </a:path>
              </a:pathLst>
            </a:custGeom>
            <a:ln w="15062">
              <a:solidFill>
                <a:srgbClr val="221F1F"/>
              </a:solidFill>
            </a:ln>
          </p:spPr>
          <p:txBody>
            <a:bodyPr wrap="square" lIns="0" tIns="0" rIns="0" bIns="0" rtlCol="0"/>
            <a:lstStyle/>
            <a:p>
              <a:endParaRPr sz="1600">
                <a:latin typeface="Grammarsaurus" pitchFamily="2" charset="0"/>
              </a:endParaRPr>
            </a:p>
          </p:txBody>
        </p:sp>
      </p:grpSp>
      <p:sp>
        <p:nvSpPr>
          <p:cNvPr id="36" name="object 36"/>
          <p:cNvSpPr txBox="1"/>
          <p:nvPr/>
        </p:nvSpPr>
        <p:spPr>
          <a:xfrm>
            <a:off x="8099029" y="4529848"/>
            <a:ext cx="3597700" cy="1577355"/>
          </a:xfrm>
          <a:prstGeom prst="rect">
            <a:avLst/>
          </a:prstGeom>
        </p:spPr>
        <p:txBody>
          <a:bodyPr vert="horz" wrap="square" lIns="0" tIns="83820" rIns="0" bIns="0" rtlCol="0">
            <a:spAutoFit/>
          </a:bodyPr>
          <a:lstStyle/>
          <a:p>
            <a:pPr marL="8890" algn="ctr">
              <a:lnSpc>
                <a:spcPct val="100000"/>
              </a:lnSpc>
              <a:spcBef>
                <a:spcPts val="660"/>
              </a:spcBef>
            </a:pPr>
            <a:r>
              <a:rPr sz="1600" b="1" dirty="0">
                <a:solidFill>
                  <a:srgbClr val="1D242C"/>
                </a:solidFill>
                <a:latin typeface="Grammarsaurus" pitchFamily="2" charset="0"/>
                <a:cs typeface="Arial"/>
              </a:rPr>
              <a:t>Things to consider:</a:t>
            </a:r>
            <a:endParaRPr sz="1600" dirty="0">
              <a:latin typeface="Grammarsaurus" pitchFamily="2" charset="0"/>
              <a:cs typeface="Arial"/>
            </a:endParaRPr>
          </a:p>
          <a:p>
            <a:pPr marL="8890" algn="ctr">
              <a:lnSpc>
                <a:spcPct val="100000"/>
              </a:lnSpc>
              <a:spcBef>
                <a:spcPts val="555"/>
              </a:spcBef>
            </a:pPr>
            <a:r>
              <a:rPr sz="1600" dirty="0">
                <a:solidFill>
                  <a:srgbClr val="1D242C"/>
                </a:solidFill>
                <a:latin typeface="Grammarsaurus" pitchFamily="2" charset="0"/>
                <a:cs typeface="Arial MT"/>
              </a:rPr>
              <a:t>What is germination?</a:t>
            </a:r>
            <a:endParaRPr sz="1600" dirty="0">
              <a:latin typeface="Grammarsaurus" pitchFamily="2" charset="0"/>
              <a:cs typeface="Arial MT"/>
            </a:endParaRPr>
          </a:p>
          <a:p>
            <a:pPr marL="8890" algn="ctr">
              <a:lnSpc>
                <a:spcPct val="100000"/>
              </a:lnSpc>
              <a:spcBef>
                <a:spcPts val="560"/>
              </a:spcBef>
            </a:pPr>
            <a:r>
              <a:rPr sz="1600" dirty="0">
                <a:solidFill>
                  <a:srgbClr val="1D242C"/>
                </a:solidFill>
                <a:latin typeface="Grammarsaurus" pitchFamily="2" charset="0"/>
                <a:cs typeface="Arial MT"/>
              </a:rPr>
              <a:t>How will you measure this?</a:t>
            </a:r>
            <a:endParaRPr sz="1600" dirty="0">
              <a:latin typeface="Grammarsaurus" pitchFamily="2" charset="0"/>
              <a:cs typeface="Arial MT"/>
            </a:endParaRPr>
          </a:p>
          <a:p>
            <a:pPr marL="12700" marR="5080" algn="ctr">
              <a:lnSpc>
                <a:spcPts val="2000"/>
              </a:lnSpc>
              <a:spcBef>
                <a:spcPts val="660"/>
              </a:spcBef>
            </a:pPr>
            <a:r>
              <a:rPr sz="1600" dirty="0">
                <a:solidFill>
                  <a:srgbClr val="1D242C"/>
                </a:solidFill>
                <a:latin typeface="Grammarsaurus" pitchFamily="2" charset="0"/>
                <a:cs typeface="Arial MT"/>
              </a:rPr>
              <a:t>Will all the seeds need to germinate </a:t>
            </a:r>
            <a:br>
              <a:rPr lang="en-US" sz="1600" dirty="0">
                <a:solidFill>
                  <a:srgbClr val="1D242C"/>
                </a:solidFill>
                <a:latin typeface="Grammarsaurus" pitchFamily="2" charset="0"/>
                <a:cs typeface="Arial MT"/>
              </a:rPr>
            </a:br>
            <a:r>
              <a:rPr sz="1600" dirty="0">
                <a:solidFill>
                  <a:srgbClr val="1D242C"/>
                </a:solidFill>
                <a:latin typeface="Grammarsaurus" pitchFamily="2" charset="0"/>
                <a:cs typeface="Arial MT"/>
              </a:rPr>
              <a:t>or just some of them?</a:t>
            </a:r>
            <a:endParaRPr sz="1600" dirty="0">
              <a:latin typeface="Grammarsaurus" pitchFamily="2" charset="0"/>
              <a:cs typeface="Arial MT"/>
            </a:endParaRPr>
          </a:p>
        </p:txBody>
      </p:sp>
      <p:sp>
        <p:nvSpPr>
          <p:cNvPr id="37" name="object 37"/>
          <p:cNvSpPr txBox="1"/>
          <p:nvPr/>
        </p:nvSpPr>
        <p:spPr>
          <a:xfrm>
            <a:off x="8153400" y="3237342"/>
            <a:ext cx="3469155" cy="978729"/>
          </a:xfrm>
          <a:prstGeom prst="rect">
            <a:avLst/>
          </a:prstGeom>
        </p:spPr>
        <p:txBody>
          <a:bodyPr vert="horz" wrap="square" lIns="0" tIns="12700" rIns="0" bIns="0" rtlCol="0">
            <a:spAutoFit/>
          </a:bodyPr>
          <a:lstStyle/>
          <a:p>
            <a:pPr marR="50800" algn="ctr">
              <a:lnSpc>
                <a:spcPct val="100000"/>
              </a:lnSpc>
              <a:spcBef>
                <a:spcPts val="100"/>
              </a:spcBef>
            </a:pPr>
            <a:endParaRPr sz="1600" dirty="0">
              <a:latin typeface="Grammarsaurus" pitchFamily="2" charset="0"/>
              <a:cs typeface="Arial"/>
            </a:endParaRPr>
          </a:p>
          <a:p>
            <a:pPr marL="12700" marR="5080" algn="ctr">
              <a:lnSpc>
                <a:spcPct val="120300"/>
              </a:lnSpc>
              <a:spcBef>
                <a:spcPts val="1075"/>
              </a:spcBef>
            </a:pPr>
            <a:r>
              <a:rPr sz="1600" dirty="0">
                <a:solidFill>
                  <a:srgbClr val="1D242C"/>
                </a:solidFill>
                <a:latin typeface="Grammarsaurus" pitchFamily="2" charset="0"/>
                <a:cs typeface="Arial MT"/>
              </a:rPr>
              <a:t>A prediction is a statement saying what we think will happen.</a:t>
            </a:r>
            <a:endParaRPr sz="1600" dirty="0">
              <a:latin typeface="Grammarsaurus" pitchFamily="2" charset="0"/>
              <a:cs typeface="Arial MT"/>
            </a:endParaRPr>
          </a:p>
        </p:txBody>
      </p:sp>
      <p:sp>
        <p:nvSpPr>
          <p:cNvPr id="39" name="object 47">
            <a:extLst>
              <a:ext uri="{FF2B5EF4-FFF2-40B4-BE49-F238E27FC236}">
                <a16:creationId xmlns:a16="http://schemas.microsoft.com/office/drawing/2014/main" id="{1B18FBB4-DC97-2DBC-7360-FB00CBF3F965}"/>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
        <p:nvSpPr>
          <p:cNvPr id="40" name="TextBox 39">
            <a:extLst>
              <a:ext uri="{FF2B5EF4-FFF2-40B4-BE49-F238E27FC236}">
                <a16:creationId xmlns:a16="http://schemas.microsoft.com/office/drawing/2014/main" id="{14B4D316-F5A0-F6E2-F765-47C0A75C7EDB}"/>
              </a:ext>
            </a:extLst>
          </p:cNvPr>
          <p:cNvSpPr txBox="1"/>
          <p:nvPr/>
        </p:nvSpPr>
        <p:spPr>
          <a:xfrm>
            <a:off x="9217498" y="3152106"/>
            <a:ext cx="1392555" cy="338554"/>
          </a:xfrm>
          <a:prstGeom prst="rect">
            <a:avLst/>
          </a:prstGeom>
          <a:noFill/>
        </p:spPr>
        <p:txBody>
          <a:bodyPr wrap="square" rtlCol="0">
            <a:spAutoFit/>
          </a:bodyPr>
          <a:lstStyle/>
          <a:p>
            <a:pPr algn="ctr"/>
            <a:r>
              <a:rPr kumimoji="0" lang="en-GB" sz="1600" b="1" i="0" u="none" strike="noStrike" kern="0" cap="none" spc="0" normalizeH="0" baseline="0" noProof="0" dirty="0">
                <a:ln>
                  <a:noFill/>
                </a:ln>
                <a:solidFill>
                  <a:srgbClr val="1D242C"/>
                </a:solidFill>
                <a:effectLst/>
                <a:uLnTx/>
                <a:uFillTx/>
                <a:latin typeface="Grammarsaurus" pitchFamily="2" charset="0"/>
                <a:cs typeface="Arial"/>
              </a:rPr>
              <a:t>Remember!</a:t>
            </a:r>
            <a:endParaRPr lang="en-PK"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47" y="53349"/>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27</a:t>
            </a:r>
            <a:endParaRPr sz="2400" dirty="0">
              <a:latin typeface="Grammarsaurus" pitchFamily="2" charset="0"/>
              <a:cs typeface="Arial"/>
            </a:endParaRPr>
          </a:p>
        </p:txBody>
      </p:sp>
      <p:grpSp>
        <p:nvGrpSpPr>
          <p:cNvPr id="9" name="object 9"/>
          <p:cNvGrpSpPr/>
          <p:nvPr/>
        </p:nvGrpSpPr>
        <p:grpSpPr>
          <a:xfrm>
            <a:off x="240017" y="1180211"/>
            <a:ext cx="11712575" cy="2040255"/>
            <a:chOff x="240017" y="1180211"/>
            <a:chExt cx="11712575" cy="2040255"/>
          </a:xfrm>
        </p:grpSpPr>
        <p:sp>
          <p:nvSpPr>
            <p:cNvPr id="10" name="object 10"/>
            <p:cNvSpPr/>
            <p:nvPr/>
          </p:nvSpPr>
          <p:spPr>
            <a:xfrm>
              <a:off x="246367" y="1186561"/>
              <a:ext cx="11699875" cy="2027555"/>
            </a:xfrm>
            <a:custGeom>
              <a:avLst/>
              <a:gdLst/>
              <a:ahLst/>
              <a:cxnLst/>
              <a:rect l="l" t="t" r="r" b="b"/>
              <a:pathLst>
                <a:path w="11699875" h="2027555">
                  <a:moveTo>
                    <a:pt x="11699265" y="0"/>
                  </a:moveTo>
                  <a:lnTo>
                    <a:pt x="0" y="0"/>
                  </a:lnTo>
                  <a:lnTo>
                    <a:pt x="0" y="2027491"/>
                  </a:lnTo>
                  <a:lnTo>
                    <a:pt x="11699265" y="2027491"/>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1" name="object 11"/>
            <p:cNvSpPr/>
            <p:nvPr/>
          </p:nvSpPr>
          <p:spPr>
            <a:xfrm>
              <a:off x="246367" y="1186561"/>
              <a:ext cx="11699875" cy="2027555"/>
            </a:xfrm>
            <a:custGeom>
              <a:avLst/>
              <a:gdLst/>
              <a:ahLst/>
              <a:cxnLst/>
              <a:rect l="l" t="t" r="r" b="b"/>
              <a:pathLst>
                <a:path w="11699875" h="2027555">
                  <a:moveTo>
                    <a:pt x="11699265" y="2027491"/>
                  </a:moveTo>
                  <a:lnTo>
                    <a:pt x="0" y="2027491"/>
                  </a:lnTo>
                  <a:lnTo>
                    <a:pt x="0" y="0"/>
                  </a:lnTo>
                  <a:lnTo>
                    <a:pt x="11699265" y="0"/>
                  </a:lnTo>
                  <a:lnTo>
                    <a:pt x="11699265" y="202749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2832384" y="1361519"/>
            <a:ext cx="7418750" cy="1618135"/>
          </a:xfrm>
          <a:prstGeom prst="rect">
            <a:avLst/>
          </a:prstGeom>
        </p:spPr>
        <p:txBody>
          <a:bodyPr vert="horz" wrap="square" lIns="0" tIns="132080" rIns="0" bIns="0" rtlCol="0">
            <a:spAutoFit/>
          </a:bodyPr>
          <a:lstStyle/>
          <a:p>
            <a:pPr algn="ctr">
              <a:lnSpc>
                <a:spcPct val="100000"/>
              </a:lnSpc>
              <a:spcBef>
                <a:spcPts val="1040"/>
              </a:spcBef>
            </a:pPr>
            <a:r>
              <a:rPr sz="2000" b="1" dirty="0">
                <a:solidFill>
                  <a:srgbClr val="1D242C"/>
                </a:solidFill>
                <a:latin typeface="Grammarsaurus" pitchFamily="2" charset="0"/>
                <a:cs typeface="Arial"/>
              </a:rPr>
              <a:t>Think about how to record your results.</a:t>
            </a:r>
            <a:endParaRPr sz="2000" dirty="0">
              <a:latin typeface="Grammarsaurus" pitchFamily="2" charset="0"/>
              <a:cs typeface="Arial"/>
            </a:endParaRPr>
          </a:p>
          <a:p>
            <a:pPr algn="ctr">
              <a:lnSpc>
                <a:spcPct val="100000"/>
              </a:lnSpc>
              <a:spcBef>
                <a:spcPts val="940"/>
              </a:spcBef>
            </a:pPr>
            <a:r>
              <a:rPr sz="2000" dirty="0">
                <a:solidFill>
                  <a:srgbClr val="1D242C"/>
                </a:solidFill>
                <a:latin typeface="Grammarsaurus" pitchFamily="2" charset="0"/>
                <a:cs typeface="Arial MT"/>
              </a:rPr>
              <a:t>You could take photos or make careful observations.</a:t>
            </a:r>
            <a:endParaRPr sz="2000" dirty="0">
              <a:latin typeface="Grammarsaurus" pitchFamily="2" charset="0"/>
              <a:cs typeface="Arial MT"/>
            </a:endParaRPr>
          </a:p>
          <a:p>
            <a:pPr marL="12700" marR="5080" algn="ctr">
              <a:lnSpc>
                <a:spcPct val="108700"/>
              </a:lnSpc>
              <a:spcBef>
                <a:spcPts val="700"/>
              </a:spcBef>
            </a:pPr>
            <a:r>
              <a:rPr sz="2000" dirty="0">
                <a:solidFill>
                  <a:srgbClr val="1D242C"/>
                </a:solidFill>
                <a:latin typeface="Grammarsaurus" pitchFamily="2" charset="0"/>
                <a:cs typeface="Arial MT"/>
              </a:rPr>
              <a:t>You might like to </a:t>
            </a:r>
            <a:r>
              <a:rPr sz="2000" b="1" dirty="0">
                <a:solidFill>
                  <a:srgbClr val="1D242C"/>
                </a:solidFill>
                <a:latin typeface="Grammarsaurus" pitchFamily="2" charset="0"/>
                <a:cs typeface="Arial"/>
              </a:rPr>
              <a:t>record the results in a table </a:t>
            </a:r>
            <a:r>
              <a:rPr sz="2000" dirty="0">
                <a:solidFill>
                  <a:srgbClr val="1D242C"/>
                </a:solidFill>
                <a:latin typeface="Grammarsaurus" pitchFamily="2" charset="0"/>
                <a:cs typeface="Arial MT"/>
              </a:rPr>
              <a:t>or count the number of seeds that germinate each day. It’s up to you.</a:t>
            </a:r>
            <a:endParaRPr sz="2000" dirty="0">
              <a:latin typeface="Grammarsaurus" pitchFamily="2" charset="0"/>
              <a:cs typeface="Arial MT"/>
            </a:endParaRPr>
          </a:p>
        </p:txBody>
      </p:sp>
      <p:grpSp>
        <p:nvGrpSpPr>
          <p:cNvPr id="13" name="object 13"/>
          <p:cNvGrpSpPr/>
          <p:nvPr/>
        </p:nvGrpSpPr>
        <p:grpSpPr>
          <a:xfrm>
            <a:off x="0" y="375126"/>
            <a:ext cx="10603865" cy="5948045"/>
            <a:chOff x="0" y="375126"/>
            <a:chExt cx="10603865" cy="5948045"/>
          </a:xfrm>
        </p:grpSpPr>
        <p:pic>
          <p:nvPicPr>
            <p:cNvPr id="14" name="object 14"/>
            <p:cNvPicPr/>
            <p:nvPr/>
          </p:nvPicPr>
          <p:blipFill>
            <a:blip r:embed="rId3" cstate="print"/>
            <a:stretch>
              <a:fillRect/>
            </a:stretch>
          </p:blipFill>
          <p:spPr>
            <a:xfrm>
              <a:off x="0" y="701337"/>
              <a:ext cx="2208009" cy="5621596"/>
            </a:xfrm>
            <a:prstGeom prst="rect">
              <a:avLst/>
            </a:prstGeom>
          </p:spPr>
        </p:pic>
        <p:pic>
          <p:nvPicPr>
            <p:cNvPr id="15" name="object 15"/>
            <p:cNvPicPr/>
            <p:nvPr/>
          </p:nvPicPr>
          <p:blipFill>
            <a:blip r:embed="rId4" cstate="print"/>
            <a:stretch>
              <a:fillRect/>
            </a:stretch>
          </p:blipFill>
          <p:spPr>
            <a:xfrm>
              <a:off x="10220620" y="375126"/>
              <a:ext cx="382988" cy="345074"/>
            </a:xfrm>
            <a:prstGeom prst="rect">
              <a:avLst/>
            </a:prstGeom>
          </p:spPr>
        </p:pic>
      </p:grpSp>
      <p:grpSp>
        <p:nvGrpSpPr>
          <p:cNvPr id="17" name="object 17"/>
          <p:cNvGrpSpPr/>
          <p:nvPr/>
        </p:nvGrpSpPr>
        <p:grpSpPr>
          <a:xfrm>
            <a:off x="3659394" y="144021"/>
            <a:ext cx="7987030" cy="772160"/>
            <a:chOff x="3659394" y="144021"/>
            <a:chExt cx="7987030" cy="772160"/>
          </a:xfrm>
        </p:grpSpPr>
        <p:sp>
          <p:nvSpPr>
            <p:cNvPr id="18" name="object 18"/>
            <p:cNvSpPr/>
            <p:nvPr/>
          </p:nvSpPr>
          <p:spPr>
            <a:xfrm>
              <a:off x="10751263"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9" name="object 19"/>
            <p:cNvSpPr/>
            <p:nvPr/>
          </p:nvSpPr>
          <p:spPr>
            <a:xfrm>
              <a:off x="10741780"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28BCA7"/>
            </a:solidFill>
          </p:spPr>
          <p:txBody>
            <a:bodyPr wrap="square" lIns="0" tIns="0" rIns="0" bIns="0" rtlCol="0"/>
            <a:lstStyle/>
            <a:p>
              <a:endParaRPr sz="1600">
                <a:latin typeface="Grammarsaurus" pitchFamily="2" charset="0"/>
              </a:endParaRPr>
            </a:p>
          </p:txBody>
        </p:sp>
        <p:pic>
          <p:nvPicPr>
            <p:cNvPr id="20" name="object 20"/>
            <p:cNvPicPr/>
            <p:nvPr/>
          </p:nvPicPr>
          <p:blipFill>
            <a:blip r:embed="rId5" cstate="print"/>
            <a:stretch>
              <a:fillRect/>
            </a:stretch>
          </p:blipFill>
          <p:spPr>
            <a:xfrm>
              <a:off x="10822642" y="462596"/>
              <a:ext cx="239052" cy="196430"/>
            </a:xfrm>
            <a:prstGeom prst="rect">
              <a:avLst/>
            </a:prstGeom>
          </p:spPr>
        </p:pic>
        <p:sp>
          <p:nvSpPr>
            <p:cNvPr id="21" name="object 21"/>
            <p:cNvSpPr/>
            <p:nvPr/>
          </p:nvSpPr>
          <p:spPr>
            <a:xfrm>
              <a:off x="11272422" y="384591"/>
              <a:ext cx="364490" cy="326390"/>
            </a:xfrm>
            <a:custGeom>
              <a:avLst/>
              <a:gdLst/>
              <a:ahLst/>
              <a:cxnLst/>
              <a:rect l="l" t="t" r="r" b="b"/>
              <a:pathLst>
                <a:path w="364490" h="326390">
                  <a:moveTo>
                    <a:pt x="252768" y="0"/>
                  </a:moveTo>
                  <a:lnTo>
                    <a:pt x="111251" y="0"/>
                  </a:lnTo>
                  <a:lnTo>
                    <a:pt x="100697" y="1407"/>
                  </a:lnTo>
                  <a:lnTo>
                    <a:pt x="5410" y="142811"/>
                  </a:lnTo>
                  <a:lnTo>
                    <a:pt x="0" y="163067"/>
                  </a:lnTo>
                  <a:lnTo>
                    <a:pt x="1352" y="173479"/>
                  </a:lnTo>
                  <a:lnTo>
                    <a:pt x="76161" y="305892"/>
                  </a:lnTo>
                  <a:lnTo>
                    <a:pt x="111251" y="326148"/>
                  </a:lnTo>
                  <a:lnTo>
                    <a:pt x="252768" y="326148"/>
                  </a:lnTo>
                  <a:lnTo>
                    <a:pt x="287858" y="305892"/>
                  </a:lnTo>
                  <a:lnTo>
                    <a:pt x="358622" y="183324"/>
                  </a:lnTo>
                  <a:lnTo>
                    <a:pt x="364032" y="163067"/>
                  </a:lnTo>
                  <a:lnTo>
                    <a:pt x="362680" y="152656"/>
                  </a:lnTo>
                  <a:lnTo>
                    <a:pt x="287858" y="20256"/>
                  </a:lnTo>
                  <a:lnTo>
                    <a:pt x="25276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2" name="object 22"/>
            <p:cNvSpPr/>
            <p:nvPr/>
          </p:nvSpPr>
          <p:spPr>
            <a:xfrm>
              <a:off x="11262938" y="375128"/>
              <a:ext cx="383540" cy="345440"/>
            </a:xfrm>
            <a:custGeom>
              <a:avLst/>
              <a:gdLst/>
              <a:ahLst/>
              <a:cxnLst/>
              <a:rect l="l" t="t" r="r" b="b"/>
              <a:pathLst>
                <a:path w="383540" h="345440">
                  <a:moveTo>
                    <a:pt x="262257" y="0"/>
                  </a:moveTo>
                  <a:lnTo>
                    <a:pt x="120741" y="0"/>
                  </a:lnTo>
                  <a:lnTo>
                    <a:pt x="107701" y="1729"/>
                  </a:lnTo>
                  <a:lnTo>
                    <a:pt x="77459" y="24993"/>
                  </a:lnTo>
                  <a:lnTo>
                    <a:pt x="6695" y="147548"/>
                  </a:lnTo>
                  <a:lnTo>
                    <a:pt x="0" y="172535"/>
                  </a:lnTo>
                  <a:lnTo>
                    <a:pt x="1673" y="185362"/>
                  </a:lnTo>
                  <a:lnTo>
                    <a:pt x="77459" y="320078"/>
                  </a:lnTo>
                  <a:lnTo>
                    <a:pt x="107701" y="343341"/>
                  </a:lnTo>
                  <a:lnTo>
                    <a:pt x="120741" y="345071"/>
                  </a:lnTo>
                  <a:lnTo>
                    <a:pt x="262257" y="345071"/>
                  </a:lnTo>
                  <a:lnTo>
                    <a:pt x="275297" y="343341"/>
                  </a:lnTo>
                  <a:lnTo>
                    <a:pt x="287246" y="338375"/>
                  </a:lnTo>
                  <a:lnTo>
                    <a:pt x="297520" y="330509"/>
                  </a:lnTo>
                  <a:lnTo>
                    <a:pt x="300872" y="326148"/>
                  </a:lnTo>
                  <a:lnTo>
                    <a:pt x="120741" y="326148"/>
                  </a:lnTo>
                  <a:lnTo>
                    <a:pt x="112648" y="325070"/>
                  </a:lnTo>
                  <a:lnTo>
                    <a:pt x="23078" y="188061"/>
                  </a:lnTo>
                  <a:lnTo>
                    <a:pt x="18925" y="172535"/>
                  </a:lnTo>
                  <a:lnTo>
                    <a:pt x="19963" y="164555"/>
                  </a:lnTo>
                  <a:lnTo>
                    <a:pt x="93842" y="34442"/>
                  </a:lnTo>
                  <a:lnTo>
                    <a:pt x="120741" y="18910"/>
                  </a:lnTo>
                  <a:lnTo>
                    <a:pt x="300862" y="18910"/>
                  </a:lnTo>
                  <a:lnTo>
                    <a:pt x="297520" y="14562"/>
                  </a:lnTo>
                  <a:lnTo>
                    <a:pt x="287246" y="6696"/>
                  </a:lnTo>
                  <a:lnTo>
                    <a:pt x="275297" y="1729"/>
                  </a:lnTo>
                  <a:lnTo>
                    <a:pt x="262257" y="0"/>
                  </a:lnTo>
                  <a:close/>
                </a:path>
                <a:path w="383540" h="345440">
                  <a:moveTo>
                    <a:pt x="300862" y="18910"/>
                  </a:moveTo>
                  <a:lnTo>
                    <a:pt x="262257" y="18910"/>
                  </a:lnTo>
                  <a:lnTo>
                    <a:pt x="270348" y="19990"/>
                  </a:lnTo>
                  <a:lnTo>
                    <a:pt x="277778" y="23085"/>
                  </a:lnTo>
                  <a:lnTo>
                    <a:pt x="359920" y="157010"/>
                  </a:lnTo>
                  <a:lnTo>
                    <a:pt x="364063" y="172535"/>
                  </a:lnTo>
                  <a:lnTo>
                    <a:pt x="363028" y="180516"/>
                  </a:lnTo>
                  <a:lnTo>
                    <a:pt x="289156" y="310629"/>
                  </a:lnTo>
                  <a:lnTo>
                    <a:pt x="262257" y="326148"/>
                  </a:lnTo>
                  <a:lnTo>
                    <a:pt x="300872" y="326148"/>
                  </a:lnTo>
                  <a:lnTo>
                    <a:pt x="305539" y="320078"/>
                  </a:lnTo>
                  <a:lnTo>
                    <a:pt x="376290" y="197523"/>
                  </a:lnTo>
                  <a:lnTo>
                    <a:pt x="381312" y="185362"/>
                  </a:lnTo>
                  <a:lnTo>
                    <a:pt x="382986" y="172535"/>
                  </a:lnTo>
                  <a:lnTo>
                    <a:pt x="381312" y="159702"/>
                  </a:lnTo>
                  <a:lnTo>
                    <a:pt x="376290" y="147548"/>
                  </a:lnTo>
                  <a:lnTo>
                    <a:pt x="305539" y="24993"/>
                  </a:lnTo>
                  <a:lnTo>
                    <a:pt x="300862" y="18910"/>
                  </a:lnTo>
                  <a:close/>
                </a:path>
              </a:pathLst>
            </a:custGeom>
            <a:solidFill>
              <a:srgbClr val="AE4666"/>
            </a:solidFill>
          </p:spPr>
          <p:txBody>
            <a:bodyPr wrap="square" lIns="0" tIns="0" rIns="0" bIns="0" rtlCol="0"/>
            <a:lstStyle/>
            <a:p>
              <a:endParaRPr sz="1600">
                <a:latin typeface="Grammarsaurus" pitchFamily="2" charset="0"/>
              </a:endParaRPr>
            </a:p>
          </p:txBody>
        </p:sp>
        <p:pic>
          <p:nvPicPr>
            <p:cNvPr id="23" name="object 23"/>
            <p:cNvPicPr/>
            <p:nvPr/>
          </p:nvPicPr>
          <p:blipFill>
            <a:blip r:embed="rId6" cstate="print"/>
            <a:stretch>
              <a:fillRect/>
            </a:stretch>
          </p:blipFill>
          <p:spPr>
            <a:xfrm>
              <a:off x="11352484" y="439475"/>
              <a:ext cx="206171" cy="204965"/>
            </a:xfrm>
            <a:prstGeom prst="rect">
              <a:avLst/>
            </a:prstGeom>
          </p:spPr>
        </p:pic>
        <p:sp>
          <p:nvSpPr>
            <p:cNvPr id="24" name="object 24"/>
            <p:cNvSpPr/>
            <p:nvPr/>
          </p:nvSpPr>
          <p:spPr>
            <a:xfrm>
              <a:off x="3667649" y="152276"/>
              <a:ext cx="4857115" cy="755650"/>
            </a:xfrm>
            <a:custGeom>
              <a:avLst/>
              <a:gdLst/>
              <a:ahLst/>
              <a:cxnLst/>
              <a:rect l="l" t="t" r="r" b="b"/>
              <a:pathLst>
                <a:path w="4857115" h="755650">
                  <a:moveTo>
                    <a:pt x="4817656" y="0"/>
                  </a:moveTo>
                  <a:lnTo>
                    <a:pt x="39039" y="0"/>
                  </a:lnTo>
                  <a:lnTo>
                    <a:pt x="23847" y="3067"/>
                  </a:lnTo>
                  <a:lnTo>
                    <a:pt x="11437" y="11433"/>
                  </a:lnTo>
                  <a:lnTo>
                    <a:pt x="3069" y="23842"/>
                  </a:lnTo>
                  <a:lnTo>
                    <a:pt x="0" y="39039"/>
                  </a:lnTo>
                  <a:lnTo>
                    <a:pt x="0" y="716102"/>
                  </a:lnTo>
                  <a:lnTo>
                    <a:pt x="3069" y="731299"/>
                  </a:lnTo>
                  <a:lnTo>
                    <a:pt x="11437" y="743708"/>
                  </a:lnTo>
                  <a:lnTo>
                    <a:pt x="23847" y="752074"/>
                  </a:lnTo>
                  <a:lnTo>
                    <a:pt x="39039" y="755141"/>
                  </a:lnTo>
                  <a:lnTo>
                    <a:pt x="4817656" y="755141"/>
                  </a:lnTo>
                  <a:lnTo>
                    <a:pt x="4832853" y="752074"/>
                  </a:lnTo>
                  <a:lnTo>
                    <a:pt x="4845262" y="743708"/>
                  </a:lnTo>
                  <a:lnTo>
                    <a:pt x="4853628" y="731299"/>
                  </a:lnTo>
                  <a:lnTo>
                    <a:pt x="4856695" y="716102"/>
                  </a:lnTo>
                  <a:lnTo>
                    <a:pt x="4856695" y="39039"/>
                  </a:lnTo>
                  <a:lnTo>
                    <a:pt x="4853628" y="23842"/>
                  </a:lnTo>
                  <a:lnTo>
                    <a:pt x="4845262" y="11433"/>
                  </a:lnTo>
                  <a:lnTo>
                    <a:pt x="4832853" y="3067"/>
                  </a:lnTo>
                  <a:lnTo>
                    <a:pt x="4817656"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5" name="object 25"/>
            <p:cNvSpPr/>
            <p:nvPr/>
          </p:nvSpPr>
          <p:spPr>
            <a:xfrm>
              <a:off x="3667649" y="152276"/>
              <a:ext cx="4857115" cy="755650"/>
            </a:xfrm>
            <a:custGeom>
              <a:avLst/>
              <a:gdLst/>
              <a:ahLst/>
              <a:cxnLst/>
              <a:rect l="l" t="t" r="r" b="b"/>
              <a:pathLst>
                <a:path w="4857115" h="755650">
                  <a:moveTo>
                    <a:pt x="4817656" y="755141"/>
                  </a:moveTo>
                  <a:lnTo>
                    <a:pt x="39039" y="755141"/>
                  </a:lnTo>
                  <a:lnTo>
                    <a:pt x="23847" y="752074"/>
                  </a:lnTo>
                  <a:lnTo>
                    <a:pt x="11437" y="743708"/>
                  </a:lnTo>
                  <a:lnTo>
                    <a:pt x="3069" y="731299"/>
                  </a:lnTo>
                  <a:lnTo>
                    <a:pt x="0" y="716102"/>
                  </a:lnTo>
                  <a:lnTo>
                    <a:pt x="0" y="39039"/>
                  </a:lnTo>
                  <a:lnTo>
                    <a:pt x="3069" y="23842"/>
                  </a:lnTo>
                  <a:lnTo>
                    <a:pt x="11437" y="11433"/>
                  </a:lnTo>
                  <a:lnTo>
                    <a:pt x="23847" y="3067"/>
                  </a:lnTo>
                  <a:lnTo>
                    <a:pt x="39039" y="0"/>
                  </a:lnTo>
                  <a:lnTo>
                    <a:pt x="4817656" y="0"/>
                  </a:lnTo>
                  <a:lnTo>
                    <a:pt x="4832853" y="3067"/>
                  </a:lnTo>
                  <a:lnTo>
                    <a:pt x="4845262" y="11433"/>
                  </a:lnTo>
                  <a:lnTo>
                    <a:pt x="4853628" y="23842"/>
                  </a:lnTo>
                  <a:lnTo>
                    <a:pt x="4856695" y="39039"/>
                  </a:lnTo>
                  <a:lnTo>
                    <a:pt x="4856695" y="716102"/>
                  </a:lnTo>
                  <a:lnTo>
                    <a:pt x="4853628" y="731299"/>
                  </a:lnTo>
                  <a:lnTo>
                    <a:pt x="4845262" y="743708"/>
                  </a:lnTo>
                  <a:lnTo>
                    <a:pt x="4832853" y="752074"/>
                  </a:lnTo>
                  <a:lnTo>
                    <a:pt x="4817656"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26" name="object 26"/>
          <p:cNvSpPr txBox="1">
            <a:spLocks noGrp="1"/>
          </p:cNvSpPr>
          <p:nvPr>
            <p:ph type="title"/>
          </p:nvPr>
        </p:nvSpPr>
        <p:spPr>
          <a:xfrm>
            <a:off x="3678060" y="238996"/>
            <a:ext cx="4857115" cy="536044"/>
          </a:xfrm>
          <a:prstGeom prst="rect">
            <a:avLst/>
          </a:prstGeom>
        </p:spPr>
        <p:txBody>
          <a:bodyPr vert="horz" wrap="square" lIns="0" tIns="12700" rIns="0" bIns="0" rtlCol="0">
            <a:spAutoFit/>
          </a:bodyPr>
          <a:lstStyle/>
          <a:p>
            <a:pPr marL="971550" indent="-960438" algn="ctr">
              <a:lnSpc>
                <a:spcPct val="100000"/>
              </a:lnSpc>
              <a:spcBef>
                <a:spcPts val="100"/>
              </a:spcBef>
            </a:pPr>
            <a:r>
              <a:rPr sz="3400" dirty="0">
                <a:latin typeface="Grammarsaurus" pitchFamily="2" charset="0"/>
              </a:rPr>
              <a:t>Recording your results</a:t>
            </a:r>
          </a:p>
        </p:txBody>
      </p:sp>
      <p:grpSp>
        <p:nvGrpSpPr>
          <p:cNvPr id="27" name="object 27"/>
          <p:cNvGrpSpPr/>
          <p:nvPr/>
        </p:nvGrpSpPr>
        <p:grpSpPr>
          <a:xfrm>
            <a:off x="2691193" y="3499891"/>
            <a:ext cx="7919084" cy="2802255"/>
            <a:chOff x="2691193" y="3499891"/>
            <a:chExt cx="7919084" cy="2802255"/>
          </a:xfrm>
        </p:grpSpPr>
        <p:pic>
          <p:nvPicPr>
            <p:cNvPr id="28" name="object 28"/>
            <p:cNvPicPr/>
            <p:nvPr/>
          </p:nvPicPr>
          <p:blipFill>
            <a:blip r:embed="rId7" cstate="print"/>
            <a:stretch>
              <a:fillRect/>
            </a:stretch>
          </p:blipFill>
          <p:spPr>
            <a:xfrm>
              <a:off x="2697539" y="3506254"/>
              <a:ext cx="1813295" cy="1209454"/>
            </a:xfrm>
            <a:prstGeom prst="rect">
              <a:avLst/>
            </a:prstGeom>
          </p:spPr>
        </p:pic>
        <p:sp>
          <p:nvSpPr>
            <p:cNvPr id="29" name="object 29"/>
            <p:cNvSpPr/>
            <p:nvPr/>
          </p:nvSpPr>
          <p:spPr>
            <a:xfrm>
              <a:off x="2697543" y="3506241"/>
              <a:ext cx="1813560" cy="1209675"/>
            </a:xfrm>
            <a:custGeom>
              <a:avLst/>
              <a:gdLst/>
              <a:ahLst/>
              <a:cxnLst/>
              <a:rect l="l" t="t" r="r" b="b"/>
              <a:pathLst>
                <a:path w="1813560"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0" name="object 30"/>
            <p:cNvPicPr/>
            <p:nvPr/>
          </p:nvPicPr>
          <p:blipFill>
            <a:blip r:embed="rId8" cstate="print"/>
            <a:stretch>
              <a:fillRect/>
            </a:stretch>
          </p:blipFill>
          <p:spPr>
            <a:xfrm>
              <a:off x="4728464" y="3506254"/>
              <a:ext cx="1813295" cy="1209454"/>
            </a:xfrm>
            <a:prstGeom prst="rect">
              <a:avLst/>
            </a:prstGeom>
          </p:spPr>
        </p:pic>
        <p:sp>
          <p:nvSpPr>
            <p:cNvPr id="31" name="object 31"/>
            <p:cNvSpPr/>
            <p:nvPr/>
          </p:nvSpPr>
          <p:spPr>
            <a:xfrm>
              <a:off x="4728463" y="3506241"/>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2" name="object 32"/>
            <p:cNvPicPr/>
            <p:nvPr/>
          </p:nvPicPr>
          <p:blipFill>
            <a:blip r:embed="rId9" cstate="print"/>
            <a:stretch>
              <a:fillRect/>
            </a:stretch>
          </p:blipFill>
          <p:spPr>
            <a:xfrm>
              <a:off x="6759397" y="3506254"/>
              <a:ext cx="1813289" cy="1209459"/>
            </a:xfrm>
            <a:prstGeom prst="rect">
              <a:avLst/>
            </a:prstGeom>
          </p:spPr>
        </p:pic>
        <p:sp>
          <p:nvSpPr>
            <p:cNvPr id="33" name="object 33"/>
            <p:cNvSpPr/>
            <p:nvPr/>
          </p:nvSpPr>
          <p:spPr>
            <a:xfrm>
              <a:off x="6759397" y="3506241"/>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4" name="object 34"/>
            <p:cNvPicPr/>
            <p:nvPr/>
          </p:nvPicPr>
          <p:blipFill>
            <a:blip r:embed="rId10" cstate="print"/>
            <a:stretch>
              <a:fillRect/>
            </a:stretch>
          </p:blipFill>
          <p:spPr>
            <a:xfrm>
              <a:off x="8790317" y="3506254"/>
              <a:ext cx="1813293" cy="1209454"/>
            </a:xfrm>
            <a:prstGeom prst="rect">
              <a:avLst/>
            </a:prstGeom>
          </p:spPr>
        </p:pic>
        <p:sp>
          <p:nvSpPr>
            <p:cNvPr id="35" name="object 35"/>
            <p:cNvSpPr/>
            <p:nvPr/>
          </p:nvSpPr>
          <p:spPr>
            <a:xfrm>
              <a:off x="8790317" y="3506241"/>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6" name="object 36"/>
            <p:cNvPicPr/>
            <p:nvPr/>
          </p:nvPicPr>
          <p:blipFill>
            <a:blip r:embed="rId11" cstate="print"/>
            <a:stretch>
              <a:fillRect/>
            </a:stretch>
          </p:blipFill>
          <p:spPr>
            <a:xfrm>
              <a:off x="2697530" y="4981079"/>
              <a:ext cx="1813305" cy="1209471"/>
            </a:xfrm>
            <a:prstGeom prst="rect">
              <a:avLst/>
            </a:prstGeom>
          </p:spPr>
        </p:pic>
        <p:sp>
          <p:nvSpPr>
            <p:cNvPr id="37" name="object 37"/>
            <p:cNvSpPr/>
            <p:nvPr/>
          </p:nvSpPr>
          <p:spPr>
            <a:xfrm>
              <a:off x="2697543" y="4981066"/>
              <a:ext cx="1813560" cy="1209675"/>
            </a:xfrm>
            <a:custGeom>
              <a:avLst/>
              <a:gdLst/>
              <a:ahLst/>
              <a:cxnLst/>
              <a:rect l="l" t="t" r="r" b="b"/>
              <a:pathLst>
                <a:path w="1813560"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38" name="object 38"/>
            <p:cNvPicPr/>
            <p:nvPr/>
          </p:nvPicPr>
          <p:blipFill>
            <a:blip r:embed="rId12" cstate="print"/>
            <a:stretch>
              <a:fillRect/>
            </a:stretch>
          </p:blipFill>
          <p:spPr>
            <a:xfrm>
              <a:off x="4918991" y="4869686"/>
              <a:ext cx="1432243" cy="1432243"/>
            </a:xfrm>
            <a:prstGeom prst="rect">
              <a:avLst/>
            </a:prstGeom>
          </p:spPr>
        </p:pic>
        <p:sp>
          <p:nvSpPr>
            <p:cNvPr id="39" name="object 39"/>
            <p:cNvSpPr/>
            <p:nvPr/>
          </p:nvSpPr>
          <p:spPr>
            <a:xfrm>
              <a:off x="4728463" y="4981066"/>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40" name="object 40"/>
            <p:cNvPicPr/>
            <p:nvPr/>
          </p:nvPicPr>
          <p:blipFill>
            <a:blip r:embed="rId13" cstate="print"/>
            <a:stretch>
              <a:fillRect/>
            </a:stretch>
          </p:blipFill>
          <p:spPr>
            <a:xfrm>
              <a:off x="6759397" y="4981079"/>
              <a:ext cx="1813293" cy="1209471"/>
            </a:xfrm>
            <a:prstGeom prst="rect">
              <a:avLst/>
            </a:prstGeom>
          </p:spPr>
        </p:pic>
        <p:sp>
          <p:nvSpPr>
            <p:cNvPr id="41" name="object 41"/>
            <p:cNvSpPr/>
            <p:nvPr/>
          </p:nvSpPr>
          <p:spPr>
            <a:xfrm>
              <a:off x="6759397" y="4981066"/>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42" name="object 42"/>
            <p:cNvPicPr/>
            <p:nvPr/>
          </p:nvPicPr>
          <p:blipFill>
            <a:blip r:embed="rId14" cstate="print"/>
            <a:stretch>
              <a:fillRect/>
            </a:stretch>
          </p:blipFill>
          <p:spPr>
            <a:xfrm>
              <a:off x="8790317" y="4981079"/>
              <a:ext cx="1813293" cy="1209471"/>
            </a:xfrm>
            <a:prstGeom prst="rect">
              <a:avLst/>
            </a:prstGeom>
          </p:spPr>
        </p:pic>
        <p:sp>
          <p:nvSpPr>
            <p:cNvPr id="43" name="object 43"/>
            <p:cNvSpPr/>
            <p:nvPr/>
          </p:nvSpPr>
          <p:spPr>
            <a:xfrm>
              <a:off x="8790317" y="4981066"/>
              <a:ext cx="1813560" cy="1209675"/>
            </a:xfrm>
            <a:custGeom>
              <a:avLst/>
              <a:gdLst/>
              <a:ahLst/>
              <a:cxnLst/>
              <a:rect l="l" t="t" r="r" b="b"/>
              <a:pathLst>
                <a:path w="1813559" h="1209675">
                  <a:moveTo>
                    <a:pt x="1813293" y="1209471"/>
                  </a:moveTo>
                  <a:lnTo>
                    <a:pt x="0" y="1209471"/>
                  </a:lnTo>
                  <a:lnTo>
                    <a:pt x="0" y="0"/>
                  </a:lnTo>
                  <a:lnTo>
                    <a:pt x="1813293" y="0"/>
                  </a:lnTo>
                  <a:lnTo>
                    <a:pt x="1813293" y="120947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45" name="object 47">
            <a:extLst>
              <a:ext uri="{FF2B5EF4-FFF2-40B4-BE49-F238E27FC236}">
                <a16:creationId xmlns:a16="http://schemas.microsoft.com/office/drawing/2014/main" id="{821CE614-FE37-3404-D5A2-4374325E1991}"/>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
        <p:nvSpPr>
          <p:cNvPr id="46" name="object 15">
            <a:extLst>
              <a:ext uri="{FF2B5EF4-FFF2-40B4-BE49-F238E27FC236}">
                <a16:creationId xmlns:a16="http://schemas.microsoft.com/office/drawing/2014/main" id="{F735BE51-6CAE-170A-A89E-225124AAF72D}"/>
              </a:ext>
            </a:extLst>
          </p:cNvPr>
          <p:cNvSpPr txBox="1"/>
          <p:nvPr/>
        </p:nvSpPr>
        <p:spPr>
          <a:xfrm>
            <a:off x="10242612" y="750797"/>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sp>
        <p:nvSpPr>
          <p:cNvPr id="47" name="object 17">
            <a:extLst>
              <a:ext uri="{FF2B5EF4-FFF2-40B4-BE49-F238E27FC236}">
                <a16:creationId xmlns:a16="http://schemas.microsoft.com/office/drawing/2014/main" id="{CAFBB75C-0C06-C6C5-9F34-7538640C2F9A}"/>
              </a:ext>
            </a:extLst>
          </p:cNvPr>
          <p:cNvSpPr txBox="1"/>
          <p:nvPr/>
        </p:nvSpPr>
        <p:spPr>
          <a:xfrm>
            <a:off x="10679444" y="750791"/>
            <a:ext cx="489584" cy="239809"/>
          </a:xfrm>
          <a:prstGeom prst="rect">
            <a:avLst/>
          </a:prstGeom>
        </p:spPr>
        <p:txBody>
          <a:bodyPr vert="horz" wrap="square" lIns="0" tIns="33020" rIns="0" bIns="0" rtlCol="0">
            <a:spAutoFit/>
          </a:bodyPr>
          <a:lstStyle/>
          <a:p>
            <a:pPr marL="12700" marR="5080" indent="64769">
              <a:lnSpc>
                <a:spcPts val="800"/>
              </a:lnSpc>
              <a:spcBef>
                <a:spcPts val="260"/>
              </a:spcBef>
            </a:pPr>
            <a:r>
              <a:rPr sz="700" b="1" dirty="0">
                <a:solidFill>
                  <a:srgbClr val="28BCA7"/>
                </a:solidFill>
                <a:latin typeface="Grammarsaurus" pitchFamily="2" charset="0"/>
                <a:cs typeface="Arial"/>
              </a:rPr>
              <a:t>Making predictions</a:t>
            </a:r>
            <a:endParaRPr sz="700">
              <a:latin typeface="Grammarsaurus" pitchFamily="2" charset="0"/>
              <a:cs typeface="Arial"/>
            </a:endParaRPr>
          </a:p>
        </p:txBody>
      </p:sp>
      <p:sp>
        <p:nvSpPr>
          <p:cNvPr id="48" name="object 18">
            <a:extLst>
              <a:ext uri="{FF2B5EF4-FFF2-40B4-BE49-F238E27FC236}">
                <a16:creationId xmlns:a16="http://schemas.microsoft.com/office/drawing/2014/main" id="{74FDA5C6-9CBC-37B3-987A-B45D38CC743F}"/>
              </a:ext>
            </a:extLst>
          </p:cNvPr>
          <p:cNvSpPr txBox="1"/>
          <p:nvPr/>
        </p:nvSpPr>
        <p:spPr>
          <a:xfrm>
            <a:off x="11265777" y="750791"/>
            <a:ext cx="359410" cy="239809"/>
          </a:xfrm>
          <a:prstGeom prst="rect">
            <a:avLst/>
          </a:prstGeom>
        </p:spPr>
        <p:txBody>
          <a:bodyPr vert="horz" wrap="square" lIns="0" tIns="33020" rIns="0" bIns="0" rtlCol="0">
            <a:spAutoFit/>
          </a:bodyPr>
          <a:lstStyle/>
          <a:p>
            <a:pPr marL="12700" marR="5080" indent="15875">
              <a:lnSpc>
                <a:spcPts val="800"/>
              </a:lnSpc>
              <a:spcBef>
                <a:spcPts val="260"/>
              </a:spcBef>
            </a:pPr>
            <a:r>
              <a:rPr sz="700" b="1" dirty="0">
                <a:solidFill>
                  <a:srgbClr val="AE4666"/>
                </a:solidFill>
                <a:latin typeface="Grammarsaurus" pitchFamily="2" charset="0"/>
                <a:cs typeface="Arial"/>
              </a:rPr>
              <a:t>Setting up tests</a:t>
            </a:r>
            <a:endParaRPr sz="700">
              <a:latin typeface="Grammarsaurus" pitchFamily="2" charset="0"/>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562090"/>
            <a:chOff x="240014" y="-2571"/>
            <a:chExt cx="11958955" cy="6562090"/>
          </a:xfrm>
        </p:grpSpPr>
        <p:sp>
          <p:nvSpPr>
            <p:cNvPr id="3" name="object 3"/>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4" name="object 4"/>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5" name="object 5"/>
          <p:cNvSpPr txBox="1"/>
          <p:nvPr/>
        </p:nvSpPr>
        <p:spPr>
          <a:xfrm>
            <a:off x="11781197"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28</a:t>
            </a:r>
            <a:endParaRPr sz="2400" dirty="0">
              <a:latin typeface="Grammarsaurus" pitchFamily="2" charset="0"/>
              <a:cs typeface="Arial"/>
            </a:endParaRPr>
          </a:p>
        </p:txBody>
      </p:sp>
      <p:grpSp>
        <p:nvGrpSpPr>
          <p:cNvPr id="6" name="object 6"/>
          <p:cNvGrpSpPr/>
          <p:nvPr/>
        </p:nvGrpSpPr>
        <p:grpSpPr>
          <a:xfrm>
            <a:off x="5073332" y="144021"/>
            <a:ext cx="2045335" cy="772160"/>
            <a:chOff x="5073332" y="144021"/>
            <a:chExt cx="2045335" cy="772160"/>
          </a:xfrm>
        </p:grpSpPr>
        <p:sp>
          <p:nvSpPr>
            <p:cNvPr id="7" name="object 7"/>
            <p:cNvSpPr/>
            <p:nvPr/>
          </p:nvSpPr>
          <p:spPr>
            <a:xfrm>
              <a:off x="5081587" y="152276"/>
              <a:ext cx="2028825" cy="755650"/>
            </a:xfrm>
            <a:custGeom>
              <a:avLst/>
              <a:gdLst/>
              <a:ahLst/>
              <a:cxnLst/>
              <a:rect l="l" t="t" r="r" b="b"/>
              <a:pathLst>
                <a:path w="2028825" h="755650">
                  <a:moveTo>
                    <a:pt x="198978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1989785" y="755141"/>
                  </a:lnTo>
                  <a:lnTo>
                    <a:pt x="2004982" y="752074"/>
                  </a:lnTo>
                  <a:lnTo>
                    <a:pt x="2017391" y="743708"/>
                  </a:lnTo>
                  <a:lnTo>
                    <a:pt x="2025757" y="731299"/>
                  </a:lnTo>
                  <a:lnTo>
                    <a:pt x="2028825" y="716102"/>
                  </a:lnTo>
                  <a:lnTo>
                    <a:pt x="2028825" y="39039"/>
                  </a:lnTo>
                  <a:lnTo>
                    <a:pt x="2025757" y="23842"/>
                  </a:lnTo>
                  <a:lnTo>
                    <a:pt x="2017391" y="11433"/>
                  </a:lnTo>
                  <a:lnTo>
                    <a:pt x="2004982" y="3067"/>
                  </a:lnTo>
                  <a:lnTo>
                    <a:pt x="198978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8" name="object 8"/>
            <p:cNvSpPr/>
            <p:nvPr/>
          </p:nvSpPr>
          <p:spPr>
            <a:xfrm>
              <a:off x="5081587" y="152276"/>
              <a:ext cx="2028825" cy="755650"/>
            </a:xfrm>
            <a:custGeom>
              <a:avLst/>
              <a:gdLst/>
              <a:ahLst/>
              <a:cxnLst/>
              <a:rect l="l" t="t" r="r" b="b"/>
              <a:pathLst>
                <a:path w="2028825" h="755650">
                  <a:moveTo>
                    <a:pt x="198978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1989785" y="0"/>
                  </a:lnTo>
                  <a:lnTo>
                    <a:pt x="2004982" y="3067"/>
                  </a:lnTo>
                  <a:lnTo>
                    <a:pt x="2017391" y="11433"/>
                  </a:lnTo>
                  <a:lnTo>
                    <a:pt x="2025757" y="23842"/>
                  </a:lnTo>
                  <a:lnTo>
                    <a:pt x="2028825" y="39039"/>
                  </a:lnTo>
                  <a:lnTo>
                    <a:pt x="2028825" y="716102"/>
                  </a:lnTo>
                  <a:lnTo>
                    <a:pt x="2025757" y="731299"/>
                  </a:lnTo>
                  <a:lnTo>
                    <a:pt x="2017391" y="743708"/>
                  </a:lnTo>
                  <a:lnTo>
                    <a:pt x="2004982" y="752074"/>
                  </a:lnTo>
                  <a:lnTo>
                    <a:pt x="198978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9" name="object 9"/>
          <p:cNvSpPr txBox="1">
            <a:spLocks noGrp="1"/>
          </p:cNvSpPr>
          <p:nvPr>
            <p:ph type="title"/>
          </p:nvPr>
        </p:nvSpPr>
        <p:spPr>
          <a:xfrm>
            <a:off x="4985841" y="225956"/>
            <a:ext cx="2186940" cy="536044"/>
          </a:xfrm>
          <a:prstGeom prst="rect">
            <a:avLst/>
          </a:prstGeom>
        </p:spPr>
        <p:txBody>
          <a:bodyPr vert="horz" wrap="square" lIns="0" tIns="12700" rIns="0" bIns="0" rtlCol="0">
            <a:spAutoFit/>
          </a:bodyPr>
          <a:lstStyle/>
          <a:p>
            <a:pPr marL="2413000" indent="-2401888" algn="ctr">
              <a:lnSpc>
                <a:spcPct val="100000"/>
              </a:lnSpc>
              <a:spcBef>
                <a:spcPts val="100"/>
              </a:spcBef>
            </a:pPr>
            <a:r>
              <a:rPr sz="3400" dirty="0">
                <a:latin typeface="Grammarsaurus" pitchFamily="2" charset="0"/>
              </a:rPr>
              <a:t>Activity</a:t>
            </a:r>
          </a:p>
        </p:txBody>
      </p:sp>
      <p:grpSp>
        <p:nvGrpSpPr>
          <p:cNvPr id="10" name="object 10"/>
          <p:cNvGrpSpPr/>
          <p:nvPr/>
        </p:nvGrpSpPr>
        <p:grpSpPr>
          <a:xfrm>
            <a:off x="240017" y="2057958"/>
            <a:ext cx="11712575" cy="4654550"/>
            <a:chOff x="240017" y="2057958"/>
            <a:chExt cx="11712575" cy="4654550"/>
          </a:xfrm>
        </p:grpSpPr>
        <p:sp>
          <p:nvSpPr>
            <p:cNvPr id="11" name="object 11"/>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2" name="object 12"/>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2" cstate="print"/>
            <a:stretch>
              <a:fillRect/>
            </a:stretch>
          </p:blipFill>
          <p:spPr>
            <a:xfrm>
              <a:off x="5059742" y="6395515"/>
              <a:ext cx="270802" cy="270802"/>
            </a:xfrm>
            <a:prstGeom prst="rect">
              <a:avLst/>
            </a:prstGeom>
          </p:spPr>
        </p:pic>
        <p:sp>
          <p:nvSpPr>
            <p:cNvPr id="14" name="object 14"/>
            <p:cNvSpPr/>
            <p:nvPr/>
          </p:nvSpPr>
          <p:spPr>
            <a:xfrm>
              <a:off x="246367" y="2064308"/>
              <a:ext cx="11699875" cy="1995805"/>
            </a:xfrm>
            <a:custGeom>
              <a:avLst/>
              <a:gdLst/>
              <a:ahLst/>
              <a:cxnLst/>
              <a:rect l="l" t="t" r="r" b="b"/>
              <a:pathLst>
                <a:path w="11699875" h="1995804">
                  <a:moveTo>
                    <a:pt x="11699265" y="0"/>
                  </a:moveTo>
                  <a:lnTo>
                    <a:pt x="0" y="0"/>
                  </a:lnTo>
                  <a:lnTo>
                    <a:pt x="0" y="1995335"/>
                  </a:lnTo>
                  <a:lnTo>
                    <a:pt x="11699265" y="1995335"/>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5" name="object 15"/>
            <p:cNvSpPr/>
            <p:nvPr/>
          </p:nvSpPr>
          <p:spPr>
            <a:xfrm>
              <a:off x="246367" y="2064308"/>
              <a:ext cx="11699875" cy="1995805"/>
            </a:xfrm>
            <a:custGeom>
              <a:avLst/>
              <a:gdLst/>
              <a:ahLst/>
              <a:cxnLst/>
              <a:rect l="l" t="t" r="r" b="b"/>
              <a:pathLst>
                <a:path w="11699875" h="1995804">
                  <a:moveTo>
                    <a:pt x="11699265" y="1995335"/>
                  </a:moveTo>
                  <a:lnTo>
                    <a:pt x="0" y="1995335"/>
                  </a:lnTo>
                  <a:lnTo>
                    <a:pt x="0" y="0"/>
                  </a:lnTo>
                  <a:lnTo>
                    <a:pt x="11699265" y="0"/>
                  </a:lnTo>
                  <a:lnTo>
                    <a:pt x="11699265" y="199533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2438400" y="2495658"/>
            <a:ext cx="4452278" cy="1020792"/>
          </a:xfrm>
          <a:prstGeom prst="rect">
            <a:avLst/>
          </a:prstGeom>
        </p:spPr>
        <p:txBody>
          <a:bodyPr vert="horz" wrap="square" lIns="0" tIns="12700" rIns="0" bIns="0" rtlCol="0">
            <a:spAutoFit/>
          </a:bodyPr>
          <a:lstStyle/>
          <a:p>
            <a:pPr marL="12700" marR="5080" algn="just">
              <a:lnSpc>
                <a:spcPct val="110000"/>
              </a:lnSpc>
              <a:spcBef>
                <a:spcPts val="100"/>
              </a:spcBef>
            </a:pPr>
            <a:r>
              <a:rPr sz="2000" dirty="0">
                <a:solidFill>
                  <a:srgbClr val="1D242C"/>
                </a:solidFill>
                <a:latin typeface="Grammarsaurus" pitchFamily="2" charset="0"/>
                <a:cs typeface="Arial MT"/>
              </a:rPr>
              <a:t>It’s time to </a:t>
            </a:r>
            <a:r>
              <a:rPr sz="2000" b="1" dirty="0">
                <a:solidFill>
                  <a:srgbClr val="1D242C"/>
                </a:solidFill>
                <a:latin typeface="Grammarsaurus" pitchFamily="2" charset="0"/>
                <a:cs typeface="Arial"/>
              </a:rPr>
              <a:t>investigate</a:t>
            </a:r>
            <a:r>
              <a:rPr sz="2000" dirty="0">
                <a:solidFill>
                  <a:srgbClr val="1D242C"/>
                </a:solidFill>
                <a:latin typeface="Grammarsaurus" pitchFamily="2" charset="0"/>
                <a:cs typeface="Arial MT"/>
              </a:rPr>
              <a:t>! Follow the instructions and record your results on your </a:t>
            </a:r>
            <a:r>
              <a:rPr sz="2000" b="1" dirty="0">
                <a:solidFill>
                  <a:srgbClr val="1D242C"/>
                </a:solidFill>
                <a:latin typeface="Grammarsaurus" pitchFamily="2" charset="0"/>
                <a:cs typeface="Arial"/>
              </a:rPr>
              <a:t>activity worksheet</a:t>
            </a:r>
            <a:r>
              <a:rPr sz="2000" dirty="0">
                <a:solidFill>
                  <a:srgbClr val="1D242C"/>
                </a:solidFill>
                <a:latin typeface="Grammarsaurus" pitchFamily="2" charset="0"/>
                <a:cs typeface="Arial MT"/>
              </a:rPr>
              <a:t>.</a:t>
            </a:r>
            <a:endParaRPr sz="2000" dirty="0">
              <a:latin typeface="Grammarsaurus" pitchFamily="2" charset="0"/>
              <a:cs typeface="Arial MT"/>
            </a:endParaRPr>
          </a:p>
        </p:txBody>
      </p:sp>
      <p:grpSp>
        <p:nvGrpSpPr>
          <p:cNvPr id="17" name="object 17"/>
          <p:cNvGrpSpPr/>
          <p:nvPr/>
        </p:nvGrpSpPr>
        <p:grpSpPr>
          <a:xfrm>
            <a:off x="8065033" y="1154115"/>
            <a:ext cx="3926204" cy="5389245"/>
            <a:chOff x="8065033" y="1154115"/>
            <a:chExt cx="3926204" cy="5389245"/>
          </a:xfrm>
        </p:grpSpPr>
        <p:pic>
          <p:nvPicPr>
            <p:cNvPr id="18" name="object 18"/>
            <p:cNvPicPr/>
            <p:nvPr/>
          </p:nvPicPr>
          <p:blipFill>
            <a:blip r:embed="rId3" cstate="print"/>
            <a:stretch>
              <a:fillRect/>
            </a:stretch>
          </p:blipFill>
          <p:spPr>
            <a:xfrm>
              <a:off x="8065033" y="1154115"/>
              <a:ext cx="3925819" cy="5388863"/>
            </a:xfrm>
            <a:prstGeom prst="rect">
              <a:avLst/>
            </a:prstGeom>
          </p:spPr>
        </p:pic>
        <p:sp>
          <p:nvSpPr>
            <p:cNvPr id="19" name="object 19"/>
            <p:cNvSpPr/>
            <p:nvPr/>
          </p:nvSpPr>
          <p:spPr>
            <a:xfrm>
              <a:off x="8175574" y="1264437"/>
              <a:ext cx="3535679" cy="4995545"/>
            </a:xfrm>
            <a:custGeom>
              <a:avLst/>
              <a:gdLst/>
              <a:ahLst/>
              <a:cxnLst/>
              <a:rect l="l" t="t" r="r" b="b"/>
              <a:pathLst>
                <a:path w="3535679" h="4995545">
                  <a:moveTo>
                    <a:pt x="3535400" y="0"/>
                  </a:moveTo>
                  <a:lnTo>
                    <a:pt x="0" y="0"/>
                  </a:lnTo>
                  <a:lnTo>
                    <a:pt x="0" y="4995113"/>
                  </a:lnTo>
                  <a:lnTo>
                    <a:pt x="3535400" y="4995113"/>
                  </a:lnTo>
                  <a:lnTo>
                    <a:pt x="3535400" y="0"/>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20" name="object 20"/>
          <p:cNvSpPr txBox="1"/>
          <p:nvPr/>
        </p:nvSpPr>
        <p:spPr>
          <a:xfrm>
            <a:off x="9674061" y="6143051"/>
            <a:ext cx="647065" cy="63479"/>
          </a:xfrm>
          <a:prstGeom prst="rect">
            <a:avLst/>
          </a:prstGeom>
        </p:spPr>
        <p:txBody>
          <a:bodyPr vert="horz" wrap="square" lIns="0" tIns="17145" rIns="0" bIns="0" rtlCol="0">
            <a:spAutoFit/>
          </a:bodyPr>
          <a:lstStyle/>
          <a:p>
            <a:pPr marL="12700">
              <a:lnSpc>
                <a:spcPct val="100000"/>
              </a:lnSpc>
              <a:spcBef>
                <a:spcPts val="135"/>
              </a:spcBef>
            </a:pPr>
            <a:r>
              <a:rPr sz="300" b="1" dirty="0">
                <a:solidFill>
                  <a:srgbClr val="1C2552"/>
                </a:solidFill>
                <a:latin typeface="Grammarsaurus" pitchFamily="2" charset="0"/>
                <a:cs typeface="Arial"/>
              </a:rPr>
              <a:t>www.grammarsaurus.co.uk</a:t>
            </a:r>
            <a:endParaRPr sz="300" dirty="0">
              <a:latin typeface="Grammarsaurus" pitchFamily="2" charset="0"/>
              <a:cs typeface="Arial"/>
            </a:endParaRPr>
          </a:p>
        </p:txBody>
      </p:sp>
      <p:grpSp>
        <p:nvGrpSpPr>
          <p:cNvPr id="21" name="object 21"/>
          <p:cNvGrpSpPr/>
          <p:nvPr/>
        </p:nvGrpSpPr>
        <p:grpSpPr>
          <a:xfrm>
            <a:off x="8304131" y="1418680"/>
            <a:ext cx="3278504" cy="4819650"/>
            <a:chOff x="8304131" y="1418680"/>
            <a:chExt cx="3278504" cy="4819650"/>
          </a:xfrm>
        </p:grpSpPr>
        <p:pic>
          <p:nvPicPr>
            <p:cNvPr id="22" name="object 22"/>
            <p:cNvPicPr/>
            <p:nvPr/>
          </p:nvPicPr>
          <p:blipFill>
            <a:blip r:embed="rId4" cstate="print"/>
            <a:stretch>
              <a:fillRect/>
            </a:stretch>
          </p:blipFill>
          <p:spPr>
            <a:xfrm>
              <a:off x="9578653" y="6145936"/>
              <a:ext cx="91673" cy="92031"/>
            </a:xfrm>
            <a:prstGeom prst="rect">
              <a:avLst/>
            </a:prstGeom>
          </p:spPr>
        </p:pic>
        <p:sp>
          <p:nvSpPr>
            <p:cNvPr id="23" name="object 23"/>
            <p:cNvSpPr/>
            <p:nvPr/>
          </p:nvSpPr>
          <p:spPr>
            <a:xfrm>
              <a:off x="8307306" y="1514971"/>
              <a:ext cx="3272154" cy="4605655"/>
            </a:xfrm>
            <a:custGeom>
              <a:avLst/>
              <a:gdLst/>
              <a:ahLst/>
              <a:cxnLst/>
              <a:rect l="l" t="t" r="r" b="b"/>
              <a:pathLst>
                <a:path w="3272154" h="4605655">
                  <a:moveTo>
                    <a:pt x="3204006" y="0"/>
                  </a:moveTo>
                  <a:lnTo>
                    <a:pt x="67932" y="0"/>
                  </a:lnTo>
                  <a:lnTo>
                    <a:pt x="41490" y="5338"/>
                  </a:lnTo>
                  <a:lnTo>
                    <a:pt x="19897" y="19897"/>
                  </a:lnTo>
                  <a:lnTo>
                    <a:pt x="5338" y="41490"/>
                  </a:lnTo>
                  <a:lnTo>
                    <a:pt x="0" y="67932"/>
                  </a:lnTo>
                  <a:lnTo>
                    <a:pt x="0" y="4537532"/>
                  </a:lnTo>
                  <a:lnTo>
                    <a:pt x="5338" y="4563973"/>
                  </a:lnTo>
                  <a:lnTo>
                    <a:pt x="19897" y="4585566"/>
                  </a:lnTo>
                  <a:lnTo>
                    <a:pt x="41490" y="4600125"/>
                  </a:lnTo>
                  <a:lnTo>
                    <a:pt x="67932" y="4605464"/>
                  </a:lnTo>
                  <a:lnTo>
                    <a:pt x="3204006" y="4605464"/>
                  </a:lnTo>
                  <a:lnTo>
                    <a:pt x="3230448" y="4600125"/>
                  </a:lnTo>
                  <a:lnTo>
                    <a:pt x="3252041" y="4585566"/>
                  </a:lnTo>
                  <a:lnTo>
                    <a:pt x="3266600" y="4563973"/>
                  </a:lnTo>
                  <a:lnTo>
                    <a:pt x="3271939" y="4537532"/>
                  </a:lnTo>
                  <a:lnTo>
                    <a:pt x="3271939" y="67932"/>
                  </a:lnTo>
                  <a:lnTo>
                    <a:pt x="3266600" y="41490"/>
                  </a:lnTo>
                  <a:lnTo>
                    <a:pt x="3252041" y="19897"/>
                  </a:lnTo>
                  <a:lnTo>
                    <a:pt x="3230448" y="5338"/>
                  </a:lnTo>
                  <a:lnTo>
                    <a:pt x="3204006" y="0"/>
                  </a:lnTo>
                  <a:close/>
                </a:path>
              </a:pathLst>
            </a:custGeom>
            <a:solidFill>
              <a:srgbClr val="FFFFFF"/>
            </a:solidFill>
          </p:spPr>
          <p:txBody>
            <a:bodyPr wrap="square" lIns="0" tIns="0" rIns="0" bIns="0" rtlCol="0"/>
            <a:lstStyle/>
            <a:p>
              <a:endParaRPr sz="1600">
                <a:latin typeface="Grammarsaurus" pitchFamily="2" charset="0"/>
              </a:endParaRPr>
            </a:p>
          </p:txBody>
        </p:sp>
        <p:sp>
          <p:nvSpPr>
            <p:cNvPr id="24" name="object 24"/>
            <p:cNvSpPr/>
            <p:nvPr/>
          </p:nvSpPr>
          <p:spPr>
            <a:xfrm>
              <a:off x="8307306" y="1514971"/>
              <a:ext cx="3272154" cy="4605655"/>
            </a:xfrm>
            <a:custGeom>
              <a:avLst/>
              <a:gdLst/>
              <a:ahLst/>
              <a:cxnLst/>
              <a:rect l="l" t="t" r="r" b="b"/>
              <a:pathLst>
                <a:path w="3272154" h="4605655">
                  <a:moveTo>
                    <a:pt x="3204006" y="4605464"/>
                  </a:moveTo>
                  <a:lnTo>
                    <a:pt x="67932" y="4605464"/>
                  </a:lnTo>
                  <a:lnTo>
                    <a:pt x="41490" y="4600125"/>
                  </a:lnTo>
                  <a:lnTo>
                    <a:pt x="19897" y="4585566"/>
                  </a:lnTo>
                  <a:lnTo>
                    <a:pt x="5338" y="4563973"/>
                  </a:lnTo>
                  <a:lnTo>
                    <a:pt x="0" y="4537532"/>
                  </a:lnTo>
                  <a:lnTo>
                    <a:pt x="0" y="67932"/>
                  </a:lnTo>
                  <a:lnTo>
                    <a:pt x="5338" y="41490"/>
                  </a:lnTo>
                  <a:lnTo>
                    <a:pt x="19897" y="19897"/>
                  </a:lnTo>
                  <a:lnTo>
                    <a:pt x="41490" y="5338"/>
                  </a:lnTo>
                  <a:lnTo>
                    <a:pt x="67932" y="0"/>
                  </a:lnTo>
                  <a:lnTo>
                    <a:pt x="3204006" y="0"/>
                  </a:lnTo>
                  <a:lnTo>
                    <a:pt x="3230448" y="5338"/>
                  </a:lnTo>
                  <a:lnTo>
                    <a:pt x="3252041" y="19897"/>
                  </a:lnTo>
                  <a:lnTo>
                    <a:pt x="3266600" y="41490"/>
                  </a:lnTo>
                  <a:lnTo>
                    <a:pt x="3271939" y="67932"/>
                  </a:lnTo>
                  <a:lnTo>
                    <a:pt x="3271939" y="4537532"/>
                  </a:lnTo>
                  <a:lnTo>
                    <a:pt x="3266600" y="4563973"/>
                  </a:lnTo>
                  <a:lnTo>
                    <a:pt x="3252041" y="4585566"/>
                  </a:lnTo>
                  <a:lnTo>
                    <a:pt x="3230448" y="4600125"/>
                  </a:lnTo>
                  <a:lnTo>
                    <a:pt x="3204006" y="4605464"/>
                  </a:lnTo>
                  <a:close/>
                </a:path>
              </a:pathLst>
            </a:custGeom>
            <a:ln w="5943">
              <a:solidFill>
                <a:srgbClr val="010202"/>
              </a:solidFill>
            </a:ln>
          </p:spPr>
          <p:txBody>
            <a:bodyPr wrap="square" lIns="0" tIns="0" rIns="0" bIns="0" rtlCol="0"/>
            <a:lstStyle/>
            <a:p>
              <a:endParaRPr sz="1600">
                <a:latin typeface="Grammarsaurus" pitchFamily="2" charset="0"/>
              </a:endParaRPr>
            </a:p>
          </p:txBody>
        </p:sp>
        <p:pic>
          <p:nvPicPr>
            <p:cNvPr id="25" name="object 25"/>
            <p:cNvPicPr/>
            <p:nvPr/>
          </p:nvPicPr>
          <p:blipFill>
            <a:blip r:embed="rId5" cstate="print"/>
            <a:stretch>
              <a:fillRect/>
            </a:stretch>
          </p:blipFill>
          <p:spPr>
            <a:xfrm>
              <a:off x="11334019" y="1418680"/>
              <a:ext cx="170675" cy="162026"/>
            </a:xfrm>
            <a:prstGeom prst="rect">
              <a:avLst/>
            </a:prstGeom>
          </p:spPr>
        </p:pic>
        <p:sp>
          <p:nvSpPr>
            <p:cNvPr id="26" name="object 26"/>
            <p:cNvSpPr/>
            <p:nvPr/>
          </p:nvSpPr>
          <p:spPr>
            <a:xfrm>
              <a:off x="8443865" y="1594779"/>
              <a:ext cx="2986405" cy="770890"/>
            </a:xfrm>
            <a:custGeom>
              <a:avLst/>
              <a:gdLst/>
              <a:ahLst/>
              <a:cxnLst/>
              <a:rect l="l" t="t" r="r" b="b"/>
              <a:pathLst>
                <a:path w="2986404" h="770889">
                  <a:moveTo>
                    <a:pt x="0" y="0"/>
                  </a:moveTo>
                  <a:lnTo>
                    <a:pt x="2986354" y="0"/>
                  </a:lnTo>
                  <a:lnTo>
                    <a:pt x="2986354" y="770851"/>
                  </a:lnTo>
                  <a:lnTo>
                    <a:pt x="0" y="770851"/>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27" name="object 27"/>
            <p:cNvSpPr/>
            <p:nvPr/>
          </p:nvSpPr>
          <p:spPr>
            <a:xfrm>
              <a:off x="10268356" y="4488484"/>
              <a:ext cx="608330" cy="198755"/>
            </a:xfrm>
            <a:custGeom>
              <a:avLst/>
              <a:gdLst/>
              <a:ahLst/>
              <a:cxnLst/>
              <a:rect l="l" t="t" r="r" b="b"/>
              <a:pathLst>
                <a:path w="608329" h="198754">
                  <a:moveTo>
                    <a:pt x="608164" y="0"/>
                  </a:moveTo>
                  <a:lnTo>
                    <a:pt x="0" y="0"/>
                  </a:lnTo>
                  <a:lnTo>
                    <a:pt x="0" y="198462"/>
                  </a:lnTo>
                  <a:lnTo>
                    <a:pt x="608164" y="198462"/>
                  </a:lnTo>
                  <a:lnTo>
                    <a:pt x="608164" y="0"/>
                  </a:lnTo>
                  <a:close/>
                </a:path>
              </a:pathLst>
            </a:custGeom>
            <a:solidFill>
              <a:srgbClr val="C6C0B8"/>
            </a:solidFill>
          </p:spPr>
          <p:txBody>
            <a:bodyPr wrap="square" lIns="0" tIns="0" rIns="0" bIns="0" rtlCol="0"/>
            <a:lstStyle/>
            <a:p>
              <a:endParaRPr sz="1600">
                <a:latin typeface="Grammarsaurus" pitchFamily="2" charset="0"/>
              </a:endParaRPr>
            </a:p>
          </p:txBody>
        </p:sp>
        <p:sp>
          <p:nvSpPr>
            <p:cNvPr id="28" name="object 28"/>
            <p:cNvSpPr/>
            <p:nvPr/>
          </p:nvSpPr>
          <p:spPr>
            <a:xfrm>
              <a:off x="10268356" y="4488480"/>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29" name="object 29"/>
            <p:cNvSpPr/>
            <p:nvPr/>
          </p:nvSpPr>
          <p:spPr>
            <a:xfrm>
              <a:off x="10876521" y="4488484"/>
              <a:ext cx="608330" cy="198755"/>
            </a:xfrm>
            <a:custGeom>
              <a:avLst/>
              <a:gdLst/>
              <a:ahLst/>
              <a:cxnLst/>
              <a:rect l="l" t="t" r="r" b="b"/>
              <a:pathLst>
                <a:path w="608329" h="198754">
                  <a:moveTo>
                    <a:pt x="608164" y="0"/>
                  </a:moveTo>
                  <a:lnTo>
                    <a:pt x="0" y="0"/>
                  </a:lnTo>
                  <a:lnTo>
                    <a:pt x="0" y="198462"/>
                  </a:lnTo>
                  <a:lnTo>
                    <a:pt x="608164" y="198462"/>
                  </a:lnTo>
                  <a:lnTo>
                    <a:pt x="608164" y="0"/>
                  </a:lnTo>
                  <a:close/>
                </a:path>
              </a:pathLst>
            </a:custGeom>
            <a:solidFill>
              <a:srgbClr val="C6C0B8"/>
            </a:solidFill>
          </p:spPr>
          <p:txBody>
            <a:bodyPr wrap="square" lIns="0" tIns="0" rIns="0" bIns="0" rtlCol="0"/>
            <a:lstStyle/>
            <a:p>
              <a:endParaRPr sz="1600">
                <a:latin typeface="Grammarsaurus" pitchFamily="2" charset="0"/>
              </a:endParaRPr>
            </a:p>
          </p:txBody>
        </p:sp>
        <p:sp>
          <p:nvSpPr>
            <p:cNvPr id="30" name="object 30"/>
            <p:cNvSpPr/>
            <p:nvPr/>
          </p:nvSpPr>
          <p:spPr>
            <a:xfrm>
              <a:off x="10876519" y="4488480"/>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1" name="object 31"/>
            <p:cNvSpPr/>
            <p:nvPr/>
          </p:nvSpPr>
          <p:spPr>
            <a:xfrm>
              <a:off x="9051500" y="4215282"/>
              <a:ext cx="2432685" cy="273685"/>
            </a:xfrm>
            <a:custGeom>
              <a:avLst/>
              <a:gdLst/>
              <a:ahLst/>
              <a:cxnLst/>
              <a:rect l="l" t="t" r="r" b="b"/>
              <a:pathLst>
                <a:path w="2432684" h="273685">
                  <a:moveTo>
                    <a:pt x="0" y="0"/>
                  </a:moveTo>
                  <a:lnTo>
                    <a:pt x="2432659" y="0"/>
                  </a:lnTo>
                  <a:lnTo>
                    <a:pt x="2432659" y="273202"/>
                  </a:lnTo>
                  <a:lnTo>
                    <a:pt x="0" y="27320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2" name="object 32"/>
            <p:cNvSpPr/>
            <p:nvPr/>
          </p:nvSpPr>
          <p:spPr>
            <a:xfrm>
              <a:off x="10268356" y="4686947"/>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3" name="object 33"/>
            <p:cNvSpPr/>
            <p:nvPr/>
          </p:nvSpPr>
          <p:spPr>
            <a:xfrm>
              <a:off x="10876519" y="4686947"/>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4" name="object 34"/>
            <p:cNvSpPr/>
            <p:nvPr/>
          </p:nvSpPr>
          <p:spPr>
            <a:xfrm>
              <a:off x="10268356" y="4885414"/>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5" name="object 35"/>
            <p:cNvSpPr/>
            <p:nvPr/>
          </p:nvSpPr>
          <p:spPr>
            <a:xfrm>
              <a:off x="10876519" y="4885414"/>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6" name="object 36"/>
            <p:cNvSpPr/>
            <p:nvPr/>
          </p:nvSpPr>
          <p:spPr>
            <a:xfrm>
              <a:off x="10268356" y="508387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7" name="object 37"/>
            <p:cNvSpPr/>
            <p:nvPr/>
          </p:nvSpPr>
          <p:spPr>
            <a:xfrm>
              <a:off x="10876519" y="508387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8" name="object 38"/>
            <p:cNvSpPr/>
            <p:nvPr/>
          </p:nvSpPr>
          <p:spPr>
            <a:xfrm>
              <a:off x="10268356" y="5282342"/>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39" name="object 39"/>
            <p:cNvSpPr/>
            <p:nvPr/>
          </p:nvSpPr>
          <p:spPr>
            <a:xfrm>
              <a:off x="10876519" y="5282342"/>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0" name="object 40"/>
            <p:cNvSpPr/>
            <p:nvPr/>
          </p:nvSpPr>
          <p:spPr>
            <a:xfrm>
              <a:off x="10268356" y="5480809"/>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1" name="object 41"/>
            <p:cNvSpPr/>
            <p:nvPr/>
          </p:nvSpPr>
          <p:spPr>
            <a:xfrm>
              <a:off x="10876519" y="5480809"/>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2" name="object 42"/>
            <p:cNvSpPr/>
            <p:nvPr/>
          </p:nvSpPr>
          <p:spPr>
            <a:xfrm>
              <a:off x="10268356" y="5679269"/>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3" name="object 43"/>
            <p:cNvSpPr/>
            <p:nvPr/>
          </p:nvSpPr>
          <p:spPr>
            <a:xfrm>
              <a:off x="10876519" y="5679269"/>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4" name="object 44"/>
            <p:cNvSpPr/>
            <p:nvPr/>
          </p:nvSpPr>
          <p:spPr>
            <a:xfrm>
              <a:off x="8443865" y="587773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5" name="object 45"/>
            <p:cNvSpPr/>
            <p:nvPr/>
          </p:nvSpPr>
          <p:spPr>
            <a:xfrm>
              <a:off x="9052029" y="587773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6" name="object 46"/>
            <p:cNvSpPr/>
            <p:nvPr/>
          </p:nvSpPr>
          <p:spPr>
            <a:xfrm>
              <a:off x="9660192" y="587773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7" name="object 47"/>
            <p:cNvSpPr/>
            <p:nvPr/>
          </p:nvSpPr>
          <p:spPr>
            <a:xfrm>
              <a:off x="10268356" y="587773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48" name="object 48"/>
            <p:cNvSpPr/>
            <p:nvPr/>
          </p:nvSpPr>
          <p:spPr>
            <a:xfrm>
              <a:off x="10876519" y="5877736"/>
              <a:ext cx="608330" cy="198755"/>
            </a:xfrm>
            <a:custGeom>
              <a:avLst/>
              <a:gdLst/>
              <a:ahLst/>
              <a:cxnLst/>
              <a:rect l="l" t="t" r="r" b="b"/>
              <a:pathLst>
                <a:path w="608329" h="198754">
                  <a:moveTo>
                    <a:pt x="0" y="0"/>
                  </a:moveTo>
                  <a:lnTo>
                    <a:pt x="608164" y="0"/>
                  </a:lnTo>
                  <a:lnTo>
                    <a:pt x="608164" y="198462"/>
                  </a:lnTo>
                  <a:lnTo>
                    <a:pt x="0" y="19846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grpSp>
      <p:sp>
        <p:nvSpPr>
          <p:cNvPr id="49" name="object 49"/>
          <p:cNvSpPr txBox="1"/>
          <p:nvPr/>
        </p:nvSpPr>
        <p:spPr>
          <a:xfrm>
            <a:off x="10554874" y="1615466"/>
            <a:ext cx="563880" cy="257763"/>
          </a:xfrm>
          <a:prstGeom prst="rect">
            <a:avLst/>
          </a:prstGeom>
        </p:spPr>
        <p:txBody>
          <a:bodyPr vert="horz" wrap="square" lIns="0" tIns="11430" rIns="0" bIns="0" rtlCol="0">
            <a:spAutoFit/>
          </a:bodyPr>
          <a:lstStyle/>
          <a:p>
            <a:pPr marL="12700">
              <a:lnSpc>
                <a:spcPct val="100000"/>
              </a:lnSpc>
              <a:spcBef>
                <a:spcPts val="90"/>
              </a:spcBef>
            </a:pPr>
            <a:r>
              <a:rPr sz="800" dirty="0">
                <a:solidFill>
                  <a:srgbClr val="2F3D40"/>
                </a:solidFill>
                <a:latin typeface="Grammarsaurus" pitchFamily="2" charset="0"/>
                <a:cs typeface="Arial MT"/>
              </a:rPr>
              <a:t>the variables:</a:t>
            </a:r>
            <a:endParaRPr sz="800">
              <a:latin typeface="Grammarsaurus" pitchFamily="2" charset="0"/>
              <a:cs typeface="Arial MT"/>
            </a:endParaRPr>
          </a:p>
        </p:txBody>
      </p:sp>
      <p:sp>
        <p:nvSpPr>
          <p:cNvPr id="50" name="object 50"/>
          <p:cNvSpPr txBox="1"/>
          <p:nvPr/>
        </p:nvSpPr>
        <p:spPr>
          <a:xfrm>
            <a:off x="10506349" y="2396079"/>
            <a:ext cx="942340" cy="227626"/>
          </a:xfrm>
          <a:prstGeom prst="rect">
            <a:avLst/>
          </a:prstGeom>
        </p:spPr>
        <p:txBody>
          <a:bodyPr vert="horz" wrap="square" lIns="0" tIns="12065" rIns="0" bIns="0" rtlCol="0">
            <a:spAutoFit/>
          </a:bodyPr>
          <a:lstStyle/>
          <a:p>
            <a:pPr marL="12700">
              <a:lnSpc>
                <a:spcPct val="100000"/>
              </a:lnSpc>
              <a:spcBef>
                <a:spcPts val="95"/>
              </a:spcBef>
            </a:pPr>
            <a:r>
              <a:rPr sz="700" dirty="0">
                <a:solidFill>
                  <a:srgbClr val="2F3D40"/>
                </a:solidFill>
                <a:latin typeface="Grammarsaurus" pitchFamily="2" charset="0"/>
                <a:cs typeface="Arial MT"/>
              </a:rPr>
              <a:t>h the name of the seed.</a:t>
            </a:r>
            <a:endParaRPr sz="700">
              <a:latin typeface="Grammarsaurus" pitchFamily="2" charset="0"/>
              <a:cs typeface="Arial MT"/>
            </a:endParaRPr>
          </a:p>
        </p:txBody>
      </p:sp>
      <p:sp>
        <p:nvSpPr>
          <p:cNvPr id="51" name="object 51"/>
          <p:cNvSpPr txBox="1"/>
          <p:nvPr/>
        </p:nvSpPr>
        <p:spPr>
          <a:xfrm>
            <a:off x="10521625" y="3584740"/>
            <a:ext cx="927100" cy="382156"/>
          </a:xfrm>
          <a:prstGeom prst="rect">
            <a:avLst/>
          </a:prstGeom>
        </p:spPr>
        <p:txBody>
          <a:bodyPr vert="horz" wrap="square" lIns="0" tIns="33020" rIns="0" bIns="0" rtlCol="0">
            <a:spAutoFit/>
          </a:bodyPr>
          <a:lstStyle/>
          <a:p>
            <a:pPr marL="12700">
              <a:lnSpc>
                <a:spcPct val="100000"/>
              </a:lnSpc>
              <a:spcBef>
                <a:spcPts val="260"/>
              </a:spcBef>
            </a:pPr>
            <a:r>
              <a:rPr sz="700" dirty="0">
                <a:solidFill>
                  <a:srgbClr val="2F3D40"/>
                </a:solidFill>
                <a:latin typeface="Grammarsaurus" pitchFamily="2" charset="0"/>
                <a:cs typeface="Arial MT"/>
              </a:rPr>
              <a:t>germinate first because</a:t>
            </a:r>
            <a:endParaRPr sz="700">
              <a:latin typeface="Grammarsaurus" pitchFamily="2" charset="0"/>
              <a:cs typeface="Arial MT"/>
            </a:endParaRPr>
          </a:p>
          <a:p>
            <a:pPr marL="16510">
              <a:lnSpc>
                <a:spcPct val="100000"/>
              </a:lnSpc>
              <a:spcBef>
                <a:spcPts val="165"/>
              </a:spcBef>
              <a:tabLst>
                <a:tab pos="393065" algn="l"/>
              </a:tabLst>
            </a:pPr>
            <a:r>
              <a:rPr sz="700" u="sng" dirty="0">
                <a:solidFill>
                  <a:srgbClr val="2F3D40"/>
                </a:solidFill>
                <a:uFill>
                  <a:solidFill>
                    <a:srgbClr val="2E3C3F"/>
                  </a:solidFill>
                </a:uFill>
                <a:latin typeface="Grammarsaurus" pitchFamily="2" charset="0"/>
                <a:cs typeface="Arial MT"/>
              </a:rPr>
              <a:t>	</a:t>
            </a:r>
            <a:r>
              <a:rPr sz="700" dirty="0">
                <a:solidFill>
                  <a:srgbClr val="2F3D40"/>
                </a:solidFill>
                <a:latin typeface="Grammarsaurus" pitchFamily="2" charset="0"/>
                <a:cs typeface="Arial MT"/>
              </a:rPr>
              <a:t>.</a:t>
            </a:r>
            <a:endParaRPr sz="700">
              <a:latin typeface="Grammarsaurus" pitchFamily="2" charset="0"/>
              <a:cs typeface="Arial MT"/>
            </a:endParaRPr>
          </a:p>
        </p:txBody>
      </p:sp>
      <p:sp>
        <p:nvSpPr>
          <p:cNvPr id="52" name="object 52"/>
          <p:cNvSpPr txBox="1"/>
          <p:nvPr/>
        </p:nvSpPr>
        <p:spPr>
          <a:xfrm>
            <a:off x="10502613" y="4040799"/>
            <a:ext cx="1260166" cy="119905"/>
          </a:xfrm>
          <a:prstGeom prst="rect">
            <a:avLst/>
          </a:prstGeom>
        </p:spPr>
        <p:txBody>
          <a:bodyPr vert="horz" wrap="square" lIns="0" tIns="12065" rIns="0" bIns="0" rtlCol="0">
            <a:spAutoFit/>
          </a:bodyPr>
          <a:lstStyle/>
          <a:p>
            <a:pPr marL="12700">
              <a:lnSpc>
                <a:spcPct val="100000"/>
              </a:lnSpc>
              <a:spcBef>
                <a:spcPts val="95"/>
              </a:spcBef>
            </a:pPr>
            <a:r>
              <a:rPr sz="700" dirty="0">
                <a:solidFill>
                  <a:srgbClr val="2F3D40"/>
                </a:solidFill>
                <a:latin typeface="Grammarsaurus" pitchFamily="2" charset="0"/>
                <a:cs typeface="Arial MT"/>
              </a:rPr>
              <a:t>may want to count seeds.</a:t>
            </a:r>
            <a:endParaRPr sz="700" dirty="0">
              <a:latin typeface="Grammarsaurus" pitchFamily="2" charset="0"/>
              <a:cs typeface="Arial MT"/>
            </a:endParaRPr>
          </a:p>
        </p:txBody>
      </p:sp>
      <p:sp>
        <p:nvSpPr>
          <p:cNvPr id="53" name="object 53"/>
          <p:cNvSpPr txBox="1"/>
          <p:nvPr/>
        </p:nvSpPr>
        <p:spPr>
          <a:xfrm>
            <a:off x="10511720" y="4207267"/>
            <a:ext cx="149860" cy="90409"/>
          </a:xfrm>
          <a:prstGeom prst="rect">
            <a:avLst/>
          </a:prstGeom>
        </p:spPr>
        <p:txBody>
          <a:bodyPr vert="horz" wrap="square" lIns="0" tIns="13335" rIns="0" bIns="0" rtlCol="0">
            <a:spAutoFit/>
          </a:bodyPr>
          <a:lstStyle/>
          <a:p>
            <a:pPr marL="12700">
              <a:lnSpc>
                <a:spcPct val="100000"/>
              </a:lnSpc>
              <a:spcBef>
                <a:spcPts val="105"/>
              </a:spcBef>
            </a:pPr>
            <a:r>
              <a:rPr sz="500" dirty="0">
                <a:solidFill>
                  <a:srgbClr val="2F3D40"/>
                </a:solidFill>
                <a:latin typeface="Grammarsaurus" pitchFamily="2" charset="0"/>
                <a:cs typeface="Arial MT"/>
              </a:rPr>
              <a:t>here</a:t>
            </a:r>
            <a:endParaRPr sz="500">
              <a:latin typeface="Grammarsaurus" pitchFamily="2" charset="0"/>
              <a:cs typeface="Arial MT"/>
            </a:endParaRPr>
          </a:p>
        </p:txBody>
      </p:sp>
      <p:sp>
        <p:nvSpPr>
          <p:cNvPr id="54" name="object 54"/>
          <p:cNvSpPr txBox="1"/>
          <p:nvPr/>
        </p:nvSpPr>
        <p:spPr>
          <a:xfrm>
            <a:off x="8443865" y="1281130"/>
            <a:ext cx="2134235" cy="4078039"/>
          </a:xfrm>
          <a:prstGeom prst="rect">
            <a:avLst/>
          </a:prstGeom>
        </p:spPr>
        <p:txBody>
          <a:bodyPr vert="horz" wrap="square" lIns="0" tIns="0" rIns="0" bIns="0" rtlCol="0">
            <a:spAutoFit/>
          </a:bodyPr>
          <a:lstStyle/>
          <a:p>
            <a:pPr marL="443865">
              <a:lnSpc>
                <a:spcPts val="1545"/>
              </a:lnSpc>
            </a:pPr>
            <a:r>
              <a:rPr sz="1200" b="1" dirty="0">
                <a:solidFill>
                  <a:srgbClr val="1D252C"/>
                </a:solidFill>
                <a:latin typeface="Grammarsaurus" pitchFamily="2" charset="0"/>
                <a:cs typeface="Arial"/>
              </a:rPr>
              <a:t>Germination investig</a:t>
            </a:r>
            <a:endParaRPr sz="1200">
              <a:latin typeface="Grammarsaurus" pitchFamily="2" charset="0"/>
              <a:cs typeface="Arial"/>
            </a:endParaRPr>
          </a:p>
          <a:p>
            <a:pPr marL="126364">
              <a:lnSpc>
                <a:spcPct val="100000"/>
              </a:lnSpc>
              <a:spcBef>
                <a:spcPts val="1180"/>
              </a:spcBef>
            </a:pPr>
            <a:r>
              <a:rPr sz="800" dirty="0">
                <a:solidFill>
                  <a:srgbClr val="2F3D40"/>
                </a:solidFill>
                <a:latin typeface="Grammarsaurus" pitchFamily="2" charset="0"/>
                <a:cs typeface="Arial MT"/>
              </a:rPr>
              <a:t>Tick the boxes to make sure you have controlled</a:t>
            </a:r>
            <a:endParaRPr sz="800">
              <a:latin typeface="Grammarsaurus" pitchFamily="2" charset="0"/>
              <a:cs typeface="Arial MT"/>
            </a:endParaRPr>
          </a:p>
          <a:p>
            <a:pPr marL="282575" marR="36830">
              <a:lnSpc>
                <a:spcPct val="100000"/>
              </a:lnSpc>
              <a:spcBef>
                <a:spcPts val="250"/>
              </a:spcBef>
            </a:pPr>
            <a:r>
              <a:rPr sz="800" dirty="0">
                <a:solidFill>
                  <a:srgbClr val="2F3D40"/>
                </a:solidFill>
                <a:latin typeface="Grammarsaurus" pitchFamily="2" charset="0"/>
                <a:cs typeface="Arial MT"/>
              </a:rPr>
              <a:t>use the same amount of paper in each well put the same amount of water on the paper count how many seeds are used in each tra put all trays in the same place (if you use in</a:t>
            </a:r>
            <a:endParaRPr sz="800">
              <a:latin typeface="Grammarsaurus" pitchFamily="2" charset="0"/>
              <a:cs typeface="Arial MT"/>
            </a:endParaRPr>
          </a:p>
          <a:p>
            <a:pPr>
              <a:lnSpc>
                <a:spcPct val="100000"/>
              </a:lnSpc>
              <a:spcBef>
                <a:spcPts val="800"/>
              </a:spcBef>
            </a:pPr>
            <a:r>
              <a:rPr sz="700" dirty="0">
                <a:solidFill>
                  <a:srgbClr val="2F3D40"/>
                </a:solidFill>
                <a:latin typeface="Grammarsaurus" pitchFamily="2" charset="0"/>
                <a:cs typeface="Arial MT"/>
              </a:rPr>
              <a:t>Draw what the seeds look like and label the trays wit</a:t>
            </a: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pPr>
            <a:endParaRPr sz="700">
              <a:latin typeface="Grammarsaurus" pitchFamily="2" charset="0"/>
              <a:cs typeface="Arial MT"/>
            </a:endParaRPr>
          </a:p>
          <a:p>
            <a:pPr>
              <a:lnSpc>
                <a:spcPct val="100000"/>
              </a:lnSpc>
              <a:spcBef>
                <a:spcPts val="85"/>
              </a:spcBef>
            </a:pPr>
            <a:endParaRPr sz="700">
              <a:latin typeface="Grammarsaurus" pitchFamily="2" charset="0"/>
              <a:cs typeface="Arial MT"/>
            </a:endParaRPr>
          </a:p>
          <a:p>
            <a:pPr>
              <a:lnSpc>
                <a:spcPct val="100000"/>
              </a:lnSpc>
            </a:pPr>
            <a:r>
              <a:rPr sz="700" b="1" dirty="0">
                <a:solidFill>
                  <a:srgbClr val="2F3D40"/>
                </a:solidFill>
                <a:latin typeface="Grammarsaurus" pitchFamily="2" charset="0"/>
                <a:cs typeface="Arial"/>
              </a:rPr>
              <a:t>Prediction:</a:t>
            </a:r>
            <a:endParaRPr sz="700">
              <a:latin typeface="Grammarsaurus" pitchFamily="2" charset="0"/>
              <a:cs typeface="Arial"/>
            </a:endParaRPr>
          </a:p>
          <a:p>
            <a:pPr>
              <a:lnSpc>
                <a:spcPct val="100000"/>
              </a:lnSpc>
              <a:spcBef>
                <a:spcPts val="165"/>
              </a:spcBef>
            </a:pPr>
            <a:r>
              <a:rPr sz="700" dirty="0">
                <a:solidFill>
                  <a:srgbClr val="2F3D40"/>
                </a:solidFill>
                <a:latin typeface="Grammarsaurus" pitchFamily="2" charset="0"/>
                <a:cs typeface="Arial MT"/>
              </a:rPr>
              <a:t>I predict that the __________________________ will</a:t>
            </a:r>
            <a:endParaRPr sz="700">
              <a:latin typeface="Grammarsaurus" pitchFamily="2" charset="0"/>
              <a:cs typeface="Arial MT"/>
            </a:endParaRPr>
          </a:p>
          <a:p>
            <a:pPr>
              <a:lnSpc>
                <a:spcPct val="100000"/>
              </a:lnSpc>
              <a:spcBef>
                <a:spcPts val="160"/>
              </a:spcBef>
            </a:pPr>
            <a:r>
              <a:rPr sz="700" dirty="0">
                <a:solidFill>
                  <a:srgbClr val="2F3D40"/>
                </a:solidFill>
                <a:latin typeface="Grammarsaurus" pitchFamily="2" charset="0"/>
                <a:cs typeface="Arial MT"/>
              </a:rPr>
              <a:t>____________________________________________</a:t>
            </a:r>
            <a:endParaRPr sz="700">
              <a:latin typeface="Grammarsaurus" pitchFamily="2" charset="0"/>
              <a:cs typeface="Arial MT"/>
            </a:endParaRPr>
          </a:p>
          <a:p>
            <a:pPr>
              <a:lnSpc>
                <a:spcPct val="100000"/>
              </a:lnSpc>
              <a:spcBef>
                <a:spcPts val="220"/>
              </a:spcBef>
            </a:pPr>
            <a:r>
              <a:rPr sz="700" b="1" dirty="0">
                <a:solidFill>
                  <a:srgbClr val="2F3D40"/>
                </a:solidFill>
                <a:latin typeface="Grammarsaurus" pitchFamily="2" charset="0"/>
                <a:cs typeface="Arial"/>
              </a:rPr>
              <a:t>Record your results in the table:</a:t>
            </a:r>
            <a:endParaRPr sz="700">
              <a:latin typeface="Grammarsaurus" pitchFamily="2" charset="0"/>
              <a:cs typeface="Arial"/>
            </a:endParaRPr>
          </a:p>
          <a:p>
            <a:pPr>
              <a:lnSpc>
                <a:spcPct val="100000"/>
              </a:lnSpc>
              <a:spcBef>
                <a:spcPts val="160"/>
              </a:spcBef>
            </a:pPr>
            <a:r>
              <a:rPr sz="700" dirty="0">
                <a:solidFill>
                  <a:srgbClr val="2F3D40"/>
                </a:solidFill>
                <a:latin typeface="Grammarsaurus" pitchFamily="2" charset="0"/>
                <a:cs typeface="Arial MT"/>
              </a:rPr>
              <a:t>You could tick or cross if it has germinated or not. You</a:t>
            </a:r>
            <a:endParaRPr sz="700">
              <a:latin typeface="Grammarsaurus" pitchFamily="2" charset="0"/>
              <a:cs typeface="Arial MT"/>
            </a:endParaRPr>
          </a:p>
          <a:p>
            <a:pPr marL="112395" marR="64135" indent="-635">
              <a:lnSpc>
                <a:spcPts val="650"/>
              </a:lnSpc>
              <a:spcBef>
                <a:spcPts val="445"/>
              </a:spcBef>
              <a:tabLst>
                <a:tab pos="1435100" algn="l"/>
              </a:tabLst>
            </a:pPr>
            <a:r>
              <a:rPr sz="500" dirty="0">
                <a:solidFill>
                  <a:srgbClr val="2F3D40"/>
                </a:solidFill>
                <a:latin typeface="Grammarsaurus" pitchFamily="2" charset="0"/>
                <a:cs typeface="Arial MT"/>
              </a:rPr>
              <a:t>Write the day	Write the seed names you check the</a:t>
            </a:r>
            <a:endParaRPr sz="500">
              <a:latin typeface="Grammarsaurus" pitchFamily="2" charset="0"/>
              <a:cs typeface="Arial MT"/>
            </a:endParaRPr>
          </a:p>
          <a:p>
            <a:pPr marL="157480">
              <a:lnSpc>
                <a:spcPts val="650"/>
              </a:lnSpc>
            </a:pPr>
            <a:r>
              <a:rPr sz="500" dirty="0">
                <a:solidFill>
                  <a:srgbClr val="2F3D40"/>
                </a:solidFill>
                <a:latin typeface="Grammarsaurus" pitchFamily="2" charset="0"/>
                <a:cs typeface="Arial MT"/>
              </a:rPr>
              <a:t>seeds here.</a:t>
            </a:r>
            <a:endParaRPr sz="500">
              <a:latin typeface="Grammarsaurus" pitchFamily="2" charset="0"/>
              <a:cs typeface="Arial MT"/>
            </a:endParaRPr>
          </a:p>
          <a:p>
            <a:pPr>
              <a:lnSpc>
                <a:spcPct val="100000"/>
              </a:lnSpc>
            </a:pPr>
            <a:endParaRPr sz="500">
              <a:latin typeface="Grammarsaurus" pitchFamily="2" charset="0"/>
              <a:cs typeface="Arial MT"/>
            </a:endParaRPr>
          </a:p>
          <a:p>
            <a:pPr>
              <a:lnSpc>
                <a:spcPct val="100000"/>
              </a:lnSpc>
              <a:spcBef>
                <a:spcPts val="605"/>
              </a:spcBef>
            </a:pPr>
            <a:endParaRPr sz="500">
              <a:latin typeface="Grammarsaurus" pitchFamily="2" charset="0"/>
              <a:cs typeface="Arial MT"/>
            </a:endParaRPr>
          </a:p>
          <a:p>
            <a:pPr marL="221615">
              <a:lnSpc>
                <a:spcPct val="100000"/>
              </a:lnSpc>
            </a:pPr>
            <a:r>
              <a:rPr sz="500" dirty="0">
                <a:solidFill>
                  <a:srgbClr val="2F3D40"/>
                </a:solidFill>
                <a:latin typeface="Grammarsaurus" pitchFamily="2" charset="0"/>
                <a:cs typeface="Arial MT"/>
              </a:rPr>
              <a:t>Day 1</a:t>
            </a:r>
            <a:endParaRPr sz="500">
              <a:latin typeface="Grammarsaurus" pitchFamily="2" charset="0"/>
              <a:cs typeface="Arial MT"/>
            </a:endParaRPr>
          </a:p>
        </p:txBody>
      </p:sp>
      <p:sp>
        <p:nvSpPr>
          <p:cNvPr id="55" name="object 55"/>
          <p:cNvSpPr txBox="1"/>
          <p:nvPr/>
        </p:nvSpPr>
        <p:spPr>
          <a:xfrm>
            <a:off x="10494598" y="2036822"/>
            <a:ext cx="829919" cy="257763"/>
          </a:xfrm>
          <a:prstGeom prst="rect">
            <a:avLst/>
          </a:prstGeom>
        </p:spPr>
        <p:txBody>
          <a:bodyPr vert="horz" wrap="square" lIns="0" tIns="11430" rIns="0" bIns="0" rtlCol="0">
            <a:spAutoFit/>
          </a:bodyPr>
          <a:lstStyle/>
          <a:p>
            <a:pPr marL="12700">
              <a:lnSpc>
                <a:spcPct val="100000"/>
              </a:lnSpc>
              <a:spcBef>
                <a:spcPts val="90"/>
              </a:spcBef>
            </a:pPr>
            <a:r>
              <a:rPr sz="800" dirty="0">
                <a:solidFill>
                  <a:srgbClr val="2F3D40"/>
                </a:solidFill>
                <a:latin typeface="Grammarsaurus" pitchFamily="2" charset="0"/>
                <a:cs typeface="Arial MT"/>
              </a:rPr>
              <a:t>y</a:t>
            </a:r>
            <a:endParaRPr sz="800" dirty="0">
              <a:latin typeface="Grammarsaurus" pitchFamily="2" charset="0"/>
              <a:cs typeface="Arial MT"/>
            </a:endParaRPr>
          </a:p>
          <a:p>
            <a:pPr marL="23495">
              <a:lnSpc>
                <a:spcPct val="100000"/>
              </a:lnSpc>
              <a:spcBef>
                <a:spcPts val="5"/>
              </a:spcBef>
            </a:pPr>
            <a:r>
              <a:rPr sz="800" dirty="0">
                <a:solidFill>
                  <a:srgbClr val="2F3D40"/>
                </a:solidFill>
                <a:latin typeface="Grammarsaurus" pitchFamily="2" charset="0"/>
                <a:cs typeface="Arial MT"/>
              </a:rPr>
              <a:t>dividual trays)</a:t>
            </a:r>
            <a:endParaRPr sz="800" dirty="0">
              <a:latin typeface="Grammarsaurus" pitchFamily="2" charset="0"/>
              <a:cs typeface="Arial MT"/>
            </a:endParaRPr>
          </a:p>
        </p:txBody>
      </p:sp>
      <p:grpSp>
        <p:nvGrpSpPr>
          <p:cNvPr id="56" name="object 56"/>
          <p:cNvGrpSpPr/>
          <p:nvPr/>
        </p:nvGrpSpPr>
        <p:grpSpPr>
          <a:xfrm>
            <a:off x="6882409" y="938785"/>
            <a:ext cx="4546715" cy="5385815"/>
            <a:chOff x="6882409" y="938785"/>
            <a:chExt cx="4546715" cy="5385815"/>
          </a:xfrm>
        </p:grpSpPr>
        <p:sp>
          <p:nvSpPr>
            <p:cNvPr id="57" name="object 57"/>
            <p:cNvSpPr/>
            <p:nvPr/>
          </p:nvSpPr>
          <p:spPr>
            <a:xfrm>
              <a:off x="10000579" y="2576530"/>
              <a:ext cx="657225" cy="657225"/>
            </a:xfrm>
            <a:custGeom>
              <a:avLst/>
              <a:gdLst/>
              <a:ahLst/>
              <a:cxnLst/>
              <a:rect l="l" t="t" r="r" b="b"/>
              <a:pathLst>
                <a:path w="657225" h="657225">
                  <a:moveTo>
                    <a:pt x="656717" y="328358"/>
                  </a:moveTo>
                  <a:lnTo>
                    <a:pt x="653156" y="376879"/>
                  </a:lnTo>
                  <a:lnTo>
                    <a:pt x="642814" y="423191"/>
                  </a:lnTo>
                  <a:lnTo>
                    <a:pt x="626197" y="466784"/>
                  </a:lnTo>
                  <a:lnTo>
                    <a:pt x="603815" y="507151"/>
                  </a:lnTo>
                  <a:lnTo>
                    <a:pt x="576174" y="543784"/>
                  </a:lnTo>
                  <a:lnTo>
                    <a:pt x="543784" y="576174"/>
                  </a:lnTo>
                  <a:lnTo>
                    <a:pt x="507151" y="603815"/>
                  </a:lnTo>
                  <a:lnTo>
                    <a:pt x="466784" y="626197"/>
                  </a:lnTo>
                  <a:lnTo>
                    <a:pt x="423191" y="642814"/>
                  </a:lnTo>
                  <a:lnTo>
                    <a:pt x="376879" y="653156"/>
                  </a:lnTo>
                  <a:lnTo>
                    <a:pt x="328358" y="656717"/>
                  </a:lnTo>
                  <a:lnTo>
                    <a:pt x="279837" y="653156"/>
                  </a:lnTo>
                  <a:lnTo>
                    <a:pt x="233525" y="642814"/>
                  </a:lnTo>
                  <a:lnTo>
                    <a:pt x="189932" y="626197"/>
                  </a:lnTo>
                  <a:lnTo>
                    <a:pt x="149565" y="603815"/>
                  </a:lnTo>
                  <a:lnTo>
                    <a:pt x="112932" y="576174"/>
                  </a:lnTo>
                  <a:lnTo>
                    <a:pt x="80542" y="543784"/>
                  </a:lnTo>
                  <a:lnTo>
                    <a:pt x="52901" y="507151"/>
                  </a:lnTo>
                  <a:lnTo>
                    <a:pt x="30519" y="466784"/>
                  </a:lnTo>
                  <a:lnTo>
                    <a:pt x="13902" y="423191"/>
                  </a:lnTo>
                  <a:lnTo>
                    <a:pt x="3560" y="376879"/>
                  </a:lnTo>
                  <a:lnTo>
                    <a:pt x="0" y="328358"/>
                  </a:lnTo>
                  <a:lnTo>
                    <a:pt x="3560" y="279837"/>
                  </a:lnTo>
                  <a:lnTo>
                    <a:pt x="13902" y="233525"/>
                  </a:lnTo>
                  <a:lnTo>
                    <a:pt x="30519" y="189932"/>
                  </a:lnTo>
                  <a:lnTo>
                    <a:pt x="52901" y="149565"/>
                  </a:lnTo>
                  <a:lnTo>
                    <a:pt x="80542" y="112932"/>
                  </a:lnTo>
                  <a:lnTo>
                    <a:pt x="112932" y="80542"/>
                  </a:lnTo>
                  <a:lnTo>
                    <a:pt x="149565" y="52901"/>
                  </a:lnTo>
                  <a:lnTo>
                    <a:pt x="189932" y="30519"/>
                  </a:lnTo>
                  <a:lnTo>
                    <a:pt x="233525" y="13902"/>
                  </a:lnTo>
                  <a:lnTo>
                    <a:pt x="279837" y="3560"/>
                  </a:lnTo>
                  <a:lnTo>
                    <a:pt x="328358" y="0"/>
                  </a:lnTo>
                  <a:lnTo>
                    <a:pt x="376879" y="3560"/>
                  </a:lnTo>
                  <a:lnTo>
                    <a:pt x="423191" y="13902"/>
                  </a:lnTo>
                  <a:lnTo>
                    <a:pt x="466784" y="30519"/>
                  </a:lnTo>
                  <a:lnTo>
                    <a:pt x="507151" y="52901"/>
                  </a:lnTo>
                  <a:lnTo>
                    <a:pt x="543784" y="80542"/>
                  </a:lnTo>
                  <a:lnTo>
                    <a:pt x="576174" y="112932"/>
                  </a:lnTo>
                  <a:lnTo>
                    <a:pt x="603815" y="149565"/>
                  </a:lnTo>
                  <a:lnTo>
                    <a:pt x="626197" y="189932"/>
                  </a:lnTo>
                  <a:lnTo>
                    <a:pt x="642814" y="233525"/>
                  </a:lnTo>
                  <a:lnTo>
                    <a:pt x="653156" y="279837"/>
                  </a:lnTo>
                  <a:lnTo>
                    <a:pt x="656717" y="328358"/>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58" name="object 58"/>
            <p:cNvSpPr/>
            <p:nvPr/>
          </p:nvSpPr>
          <p:spPr>
            <a:xfrm>
              <a:off x="10771899" y="2576530"/>
              <a:ext cx="657225" cy="657225"/>
            </a:xfrm>
            <a:custGeom>
              <a:avLst/>
              <a:gdLst/>
              <a:ahLst/>
              <a:cxnLst/>
              <a:rect l="l" t="t" r="r" b="b"/>
              <a:pathLst>
                <a:path w="657225" h="657225">
                  <a:moveTo>
                    <a:pt x="656717" y="328358"/>
                  </a:moveTo>
                  <a:lnTo>
                    <a:pt x="653156" y="376879"/>
                  </a:lnTo>
                  <a:lnTo>
                    <a:pt x="642814" y="423191"/>
                  </a:lnTo>
                  <a:lnTo>
                    <a:pt x="626197" y="466784"/>
                  </a:lnTo>
                  <a:lnTo>
                    <a:pt x="603815" y="507151"/>
                  </a:lnTo>
                  <a:lnTo>
                    <a:pt x="576174" y="543784"/>
                  </a:lnTo>
                  <a:lnTo>
                    <a:pt x="543784" y="576174"/>
                  </a:lnTo>
                  <a:lnTo>
                    <a:pt x="507151" y="603815"/>
                  </a:lnTo>
                  <a:lnTo>
                    <a:pt x="466784" y="626197"/>
                  </a:lnTo>
                  <a:lnTo>
                    <a:pt x="423191" y="642814"/>
                  </a:lnTo>
                  <a:lnTo>
                    <a:pt x="376879" y="653156"/>
                  </a:lnTo>
                  <a:lnTo>
                    <a:pt x="328358" y="656717"/>
                  </a:lnTo>
                  <a:lnTo>
                    <a:pt x="279837" y="653156"/>
                  </a:lnTo>
                  <a:lnTo>
                    <a:pt x="233525" y="642814"/>
                  </a:lnTo>
                  <a:lnTo>
                    <a:pt x="189932" y="626197"/>
                  </a:lnTo>
                  <a:lnTo>
                    <a:pt x="149565" y="603815"/>
                  </a:lnTo>
                  <a:lnTo>
                    <a:pt x="112932" y="576174"/>
                  </a:lnTo>
                  <a:lnTo>
                    <a:pt x="80542" y="543784"/>
                  </a:lnTo>
                  <a:lnTo>
                    <a:pt x="52901" y="507151"/>
                  </a:lnTo>
                  <a:lnTo>
                    <a:pt x="30519" y="466784"/>
                  </a:lnTo>
                  <a:lnTo>
                    <a:pt x="13902" y="423191"/>
                  </a:lnTo>
                  <a:lnTo>
                    <a:pt x="3560" y="376879"/>
                  </a:lnTo>
                  <a:lnTo>
                    <a:pt x="0" y="328358"/>
                  </a:lnTo>
                  <a:lnTo>
                    <a:pt x="3560" y="279837"/>
                  </a:lnTo>
                  <a:lnTo>
                    <a:pt x="13902" y="233525"/>
                  </a:lnTo>
                  <a:lnTo>
                    <a:pt x="30519" y="189932"/>
                  </a:lnTo>
                  <a:lnTo>
                    <a:pt x="52901" y="149565"/>
                  </a:lnTo>
                  <a:lnTo>
                    <a:pt x="80542" y="112932"/>
                  </a:lnTo>
                  <a:lnTo>
                    <a:pt x="112932" y="80542"/>
                  </a:lnTo>
                  <a:lnTo>
                    <a:pt x="149565" y="52901"/>
                  </a:lnTo>
                  <a:lnTo>
                    <a:pt x="189932" y="30519"/>
                  </a:lnTo>
                  <a:lnTo>
                    <a:pt x="233525" y="13902"/>
                  </a:lnTo>
                  <a:lnTo>
                    <a:pt x="279837" y="3560"/>
                  </a:lnTo>
                  <a:lnTo>
                    <a:pt x="328358" y="0"/>
                  </a:lnTo>
                  <a:lnTo>
                    <a:pt x="376879" y="3560"/>
                  </a:lnTo>
                  <a:lnTo>
                    <a:pt x="423191" y="13902"/>
                  </a:lnTo>
                  <a:lnTo>
                    <a:pt x="466784" y="30519"/>
                  </a:lnTo>
                  <a:lnTo>
                    <a:pt x="507151" y="52901"/>
                  </a:lnTo>
                  <a:lnTo>
                    <a:pt x="543784" y="80542"/>
                  </a:lnTo>
                  <a:lnTo>
                    <a:pt x="576174" y="112932"/>
                  </a:lnTo>
                  <a:lnTo>
                    <a:pt x="603815" y="149565"/>
                  </a:lnTo>
                  <a:lnTo>
                    <a:pt x="626197" y="189932"/>
                  </a:lnTo>
                  <a:lnTo>
                    <a:pt x="642814" y="233525"/>
                  </a:lnTo>
                  <a:lnTo>
                    <a:pt x="653156" y="279837"/>
                  </a:lnTo>
                  <a:lnTo>
                    <a:pt x="656717" y="328358"/>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59" name="object 59"/>
            <p:cNvSpPr/>
            <p:nvPr/>
          </p:nvSpPr>
          <p:spPr>
            <a:xfrm>
              <a:off x="10012963" y="3286800"/>
              <a:ext cx="632460" cy="156845"/>
            </a:xfrm>
            <a:custGeom>
              <a:avLst/>
              <a:gdLst/>
              <a:ahLst/>
              <a:cxnLst/>
              <a:rect l="l" t="t" r="r" b="b"/>
              <a:pathLst>
                <a:path w="632459" h="156845">
                  <a:moveTo>
                    <a:pt x="614743" y="156400"/>
                  </a:moveTo>
                  <a:lnTo>
                    <a:pt x="17208" y="156400"/>
                  </a:lnTo>
                  <a:lnTo>
                    <a:pt x="7696" y="156400"/>
                  </a:lnTo>
                  <a:lnTo>
                    <a:pt x="0" y="148691"/>
                  </a:lnTo>
                  <a:lnTo>
                    <a:pt x="0" y="139191"/>
                  </a:lnTo>
                  <a:lnTo>
                    <a:pt x="0" y="17221"/>
                  </a:lnTo>
                  <a:lnTo>
                    <a:pt x="0" y="7708"/>
                  </a:lnTo>
                  <a:lnTo>
                    <a:pt x="7696" y="0"/>
                  </a:lnTo>
                  <a:lnTo>
                    <a:pt x="17208" y="0"/>
                  </a:lnTo>
                  <a:lnTo>
                    <a:pt x="614743" y="0"/>
                  </a:lnTo>
                  <a:lnTo>
                    <a:pt x="624255" y="0"/>
                  </a:lnTo>
                  <a:lnTo>
                    <a:pt x="631951" y="7708"/>
                  </a:lnTo>
                  <a:lnTo>
                    <a:pt x="631951" y="17221"/>
                  </a:lnTo>
                  <a:lnTo>
                    <a:pt x="631951" y="139191"/>
                  </a:lnTo>
                  <a:lnTo>
                    <a:pt x="631951" y="148691"/>
                  </a:lnTo>
                  <a:lnTo>
                    <a:pt x="624255" y="156400"/>
                  </a:lnTo>
                  <a:lnTo>
                    <a:pt x="614743" y="15640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60" name="object 60"/>
            <p:cNvSpPr/>
            <p:nvPr/>
          </p:nvSpPr>
          <p:spPr>
            <a:xfrm>
              <a:off x="10784283" y="3286800"/>
              <a:ext cx="632460" cy="156845"/>
            </a:xfrm>
            <a:custGeom>
              <a:avLst/>
              <a:gdLst/>
              <a:ahLst/>
              <a:cxnLst/>
              <a:rect l="l" t="t" r="r" b="b"/>
              <a:pathLst>
                <a:path w="632459" h="156845">
                  <a:moveTo>
                    <a:pt x="614743" y="156400"/>
                  </a:moveTo>
                  <a:lnTo>
                    <a:pt x="17208" y="156400"/>
                  </a:lnTo>
                  <a:lnTo>
                    <a:pt x="7696" y="156400"/>
                  </a:lnTo>
                  <a:lnTo>
                    <a:pt x="0" y="148691"/>
                  </a:lnTo>
                  <a:lnTo>
                    <a:pt x="0" y="139191"/>
                  </a:lnTo>
                  <a:lnTo>
                    <a:pt x="0" y="17221"/>
                  </a:lnTo>
                  <a:lnTo>
                    <a:pt x="0" y="7708"/>
                  </a:lnTo>
                  <a:lnTo>
                    <a:pt x="7696" y="0"/>
                  </a:lnTo>
                  <a:lnTo>
                    <a:pt x="17208" y="0"/>
                  </a:lnTo>
                  <a:lnTo>
                    <a:pt x="614743" y="0"/>
                  </a:lnTo>
                  <a:lnTo>
                    <a:pt x="624255" y="0"/>
                  </a:lnTo>
                  <a:lnTo>
                    <a:pt x="631951" y="7708"/>
                  </a:lnTo>
                  <a:lnTo>
                    <a:pt x="631951" y="17221"/>
                  </a:lnTo>
                  <a:lnTo>
                    <a:pt x="631951" y="139191"/>
                  </a:lnTo>
                  <a:lnTo>
                    <a:pt x="631951" y="148691"/>
                  </a:lnTo>
                  <a:lnTo>
                    <a:pt x="624255" y="156400"/>
                  </a:lnTo>
                  <a:lnTo>
                    <a:pt x="614743" y="156400"/>
                  </a:lnTo>
                  <a:close/>
                </a:path>
              </a:pathLst>
            </a:custGeom>
            <a:ln w="5943">
              <a:solidFill>
                <a:srgbClr val="010202"/>
              </a:solidFill>
            </a:ln>
          </p:spPr>
          <p:txBody>
            <a:bodyPr wrap="square" lIns="0" tIns="0" rIns="0" bIns="0" rtlCol="0"/>
            <a:lstStyle/>
            <a:p>
              <a:endParaRPr sz="1600">
                <a:latin typeface="Grammarsaurus" pitchFamily="2" charset="0"/>
              </a:endParaRPr>
            </a:p>
          </p:txBody>
        </p:sp>
        <p:pic>
          <p:nvPicPr>
            <p:cNvPr id="61" name="object 61"/>
            <p:cNvPicPr/>
            <p:nvPr/>
          </p:nvPicPr>
          <p:blipFill>
            <a:blip r:embed="rId6" cstate="print"/>
            <a:stretch>
              <a:fillRect/>
            </a:stretch>
          </p:blipFill>
          <p:spPr>
            <a:xfrm>
              <a:off x="6882409" y="938785"/>
              <a:ext cx="3925819" cy="5385815"/>
            </a:xfrm>
            <a:prstGeom prst="rect">
              <a:avLst/>
            </a:prstGeom>
          </p:spPr>
        </p:pic>
        <p:sp>
          <p:nvSpPr>
            <p:cNvPr id="62" name="object 62"/>
            <p:cNvSpPr/>
            <p:nvPr/>
          </p:nvSpPr>
          <p:spPr>
            <a:xfrm>
              <a:off x="6997534" y="1000353"/>
              <a:ext cx="3535679" cy="4995545"/>
            </a:xfrm>
            <a:custGeom>
              <a:avLst/>
              <a:gdLst/>
              <a:ahLst/>
              <a:cxnLst/>
              <a:rect l="l" t="t" r="r" b="b"/>
              <a:pathLst>
                <a:path w="3535679" h="4995545">
                  <a:moveTo>
                    <a:pt x="3535400" y="0"/>
                  </a:moveTo>
                  <a:lnTo>
                    <a:pt x="0" y="0"/>
                  </a:lnTo>
                  <a:lnTo>
                    <a:pt x="0" y="4995113"/>
                  </a:lnTo>
                  <a:lnTo>
                    <a:pt x="3535400" y="4995113"/>
                  </a:lnTo>
                  <a:lnTo>
                    <a:pt x="3535400" y="0"/>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63" name="object 63"/>
          <p:cNvSpPr txBox="1"/>
          <p:nvPr/>
        </p:nvSpPr>
        <p:spPr>
          <a:xfrm>
            <a:off x="7697448" y="936238"/>
            <a:ext cx="3312160" cy="484107"/>
          </a:xfrm>
          <a:prstGeom prst="rect">
            <a:avLst/>
          </a:prstGeom>
        </p:spPr>
        <p:txBody>
          <a:bodyPr vert="horz" wrap="square" lIns="0" tIns="62865" rIns="0" bIns="0" rtlCol="0">
            <a:spAutoFit/>
          </a:bodyPr>
          <a:lstStyle/>
          <a:p>
            <a:pPr marL="12700">
              <a:lnSpc>
                <a:spcPct val="100000"/>
              </a:lnSpc>
              <a:spcBef>
                <a:spcPts val="495"/>
              </a:spcBef>
            </a:pPr>
            <a:r>
              <a:rPr sz="1200" b="1" dirty="0">
                <a:solidFill>
                  <a:srgbClr val="1D252C"/>
                </a:solidFill>
                <a:latin typeface="Grammarsaurus" pitchFamily="2" charset="0"/>
                <a:cs typeface="Arial"/>
              </a:rPr>
              <a:t>Germination investigation</a:t>
            </a:r>
            <a:endParaRPr sz="1200">
              <a:latin typeface="Grammarsaurus" pitchFamily="2" charset="0"/>
              <a:cs typeface="Arial"/>
            </a:endParaRPr>
          </a:p>
          <a:p>
            <a:pPr marL="2879725">
              <a:lnSpc>
                <a:spcPct val="100000"/>
              </a:lnSpc>
              <a:spcBef>
                <a:spcPts val="400"/>
              </a:spcBef>
            </a:pPr>
            <a:r>
              <a:rPr sz="1200" b="1" dirty="0">
                <a:solidFill>
                  <a:srgbClr val="1D252C"/>
                </a:solidFill>
                <a:latin typeface="Grammarsaurus" pitchFamily="2" charset="0"/>
                <a:cs typeface="Arial"/>
              </a:rPr>
              <a:t>ation</a:t>
            </a:r>
            <a:endParaRPr sz="1200">
              <a:latin typeface="Grammarsaurus" pitchFamily="2" charset="0"/>
              <a:cs typeface="Arial"/>
            </a:endParaRPr>
          </a:p>
        </p:txBody>
      </p:sp>
      <p:sp>
        <p:nvSpPr>
          <p:cNvPr id="64" name="object 64"/>
          <p:cNvSpPr txBox="1"/>
          <p:nvPr/>
        </p:nvSpPr>
        <p:spPr>
          <a:xfrm>
            <a:off x="8496017" y="5878958"/>
            <a:ext cx="647065" cy="63479"/>
          </a:xfrm>
          <a:prstGeom prst="rect">
            <a:avLst/>
          </a:prstGeom>
        </p:spPr>
        <p:txBody>
          <a:bodyPr vert="horz" wrap="square" lIns="0" tIns="17145" rIns="0" bIns="0" rtlCol="0">
            <a:spAutoFit/>
          </a:bodyPr>
          <a:lstStyle/>
          <a:p>
            <a:pPr marL="12700">
              <a:lnSpc>
                <a:spcPct val="100000"/>
              </a:lnSpc>
              <a:spcBef>
                <a:spcPts val="135"/>
              </a:spcBef>
            </a:pPr>
            <a:r>
              <a:rPr sz="300" b="1" dirty="0">
                <a:solidFill>
                  <a:srgbClr val="1C2552"/>
                </a:solidFill>
                <a:latin typeface="Grammarsaurus" pitchFamily="2" charset="0"/>
                <a:cs typeface="Arial"/>
              </a:rPr>
              <a:t>www.grammarsaurus.co.uk</a:t>
            </a:r>
            <a:endParaRPr sz="300" dirty="0">
              <a:latin typeface="Grammarsaurus" pitchFamily="2" charset="0"/>
              <a:cs typeface="Arial"/>
            </a:endParaRPr>
          </a:p>
        </p:txBody>
      </p:sp>
      <p:grpSp>
        <p:nvGrpSpPr>
          <p:cNvPr id="65" name="object 65"/>
          <p:cNvGrpSpPr/>
          <p:nvPr/>
        </p:nvGrpSpPr>
        <p:grpSpPr>
          <a:xfrm>
            <a:off x="7126088" y="1247705"/>
            <a:ext cx="3278504" cy="4726305"/>
            <a:chOff x="7126088" y="1247705"/>
            <a:chExt cx="3278504" cy="4726305"/>
          </a:xfrm>
        </p:grpSpPr>
        <p:pic>
          <p:nvPicPr>
            <p:cNvPr id="66" name="object 66"/>
            <p:cNvPicPr/>
            <p:nvPr/>
          </p:nvPicPr>
          <p:blipFill>
            <a:blip r:embed="rId4" cstate="print"/>
            <a:stretch>
              <a:fillRect/>
            </a:stretch>
          </p:blipFill>
          <p:spPr>
            <a:xfrm>
              <a:off x="8400610" y="5881842"/>
              <a:ext cx="91675" cy="92034"/>
            </a:xfrm>
            <a:prstGeom prst="rect">
              <a:avLst/>
            </a:prstGeom>
          </p:spPr>
        </p:pic>
        <p:sp>
          <p:nvSpPr>
            <p:cNvPr id="67" name="object 67"/>
            <p:cNvSpPr/>
            <p:nvPr/>
          </p:nvSpPr>
          <p:spPr>
            <a:xfrm>
              <a:off x="7129263" y="1250880"/>
              <a:ext cx="3272154" cy="4605655"/>
            </a:xfrm>
            <a:custGeom>
              <a:avLst/>
              <a:gdLst/>
              <a:ahLst/>
              <a:cxnLst/>
              <a:rect l="l" t="t" r="r" b="b"/>
              <a:pathLst>
                <a:path w="3272154" h="4605655">
                  <a:moveTo>
                    <a:pt x="3204006" y="0"/>
                  </a:moveTo>
                  <a:lnTo>
                    <a:pt x="67932" y="0"/>
                  </a:lnTo>
                  <a:lnTo>
                    <a:pt x="41490" y="5338"/>
                  </a:lnTo>
                  <a:lnTo>
                    <a:pt x="19897" y="19897"/>
                  </a:lnTo>
                  <a:lnTo>
                    <a:pt x="5338" y="41490"/>
                  </a:lnTo>
                  <a:lnTo>
                    <a:pt x="0" y="67932"/>
                  </a:lnTo>
                  <a:lnTo>
                    <a:pt x="0" y="4537532"/>
                  </a:lnTo>
                  <a:lnTo>
                    <a:pt x="5338" y="4563973"/>
                  </a:lnTo>
                  <a:lnTo>
                    <a:pt x="19897" y="4585566"/>
                  </a:lnTo>
                  <a:lnTo>
                    <a:pt x="41490" y="4600125"/>
                  </a:lnTo>
                  <a:lnTo>
                    <a:pt x="67932" y="4605464"/>
                  </a:lnTo>
                  <a:lnTo>
                    <a:pt x="3204006" y="4605464"/>
                  </a:lnTo>
                  <a:lnTo>
                    <a:pt x="3230448" y="4600125"/>
                  </a:lnTo>
                  <a:lnTo>
                    <a:pt x="3252041" y="4585566"/>
                  </a:lnTo>
                  <a:lnTo>
                    <a:pt x="3266600" y="4563973"/>
                  </a:lnTo>
                  <a:lnTo>
                    <a:pt x="3271939" y="4537532"/>
                  </a:lnTo>
                  <a:lnTo>
                    <a:pt x="3271939" y="67932"/>
                  </a:lnTo>
                  <a:lnTo>
                    <a:pt x="3266600" y="41490"/>
                  </a:lnTo>
                  <a:lnTo>
                    <a:pt x="3252041" y="19897"/>
                  </a:lnTo>
                  <a:lnTo>
                    <a:pt x="3230448" y="5338"/>
                  </a:lnTo>
                  <a:lnTo>
                    <a:pt x="3204006" y="0"/>
                  </a:lnTo>
                  <a:close/>
                </a:path>
              </a:pathLst>
            </a:custGeom>
            <a:solidFill>
              <a:srgbClr val="FFFFFF"/>
            </a:solidFill>
          </p:spPr>
          <p:txBody>
            <a:bodyPr wrap="square" lIns="0" tIns="0" rIns="0" bIns="0" rtlCol="0"/>
            <a:lstStyle/>
            <a:p>
              <a:endParaRPr sz="1600">
                <a:latin typeface="Grammarsaurus" pitchFamily="2" charset="0"/>
              </a:endParaRPr>
            </a:p>
          </p:txBody>
        </p:sp>
        <p:sp>
          <p:nvSpPr>
            <p:cNvPr id="68" name="object 68"/>
            <p:cNvSpPr/>
            <p:nvPr/>
          </p:nvSpPr>
          <p:spPr>
            <a:xfrm>
              <a:off x="7129263" y="1250880"/>
              <a:ext cx="3272154" cy="4605655"/>
            </a:xfrm>
            <a:custGeom>
              <a:avLst/>
              <a:gdLst/>
              <a:ahLst/>
              <a:cxnLst/>
              <a:rect l="l" t="t" r="r" b="b"/>
              <a:pathLst>
                <a:path w="3272154" h="4605655">
                  <a:moveTo>
                    <a:pt x="3204006" y="4605464"/>
                  </a:moveTo>
                  <a:lnTo>
                    <a:pt x="67932" y="4605464"/>
                  </a:lnTo>
                  <a:lnTo>
                    <a:pt x="41490" y="4600125"/>
                  </a:lnTo>
                  <a:lnTo>
                    <a:pt x="19897" y="4585566"/>
                  </a:lnTo>
                  <a:lnTo>
                    <a:pt x="5338" y="4563973"/>
                  </a:lnTo>
                  <a:lnTo>
                    <a:pt x="0" y="4537532"/>
                  </a:lnTo>
                  <a:lnTo>
                    <a:pt x="0" y="67932"/>
                  </a:lnTo>
                  <a:lnTo>
                    <a:pt x="5338" y="41490"/>
                  </a:lnTo>
                  <a:lnTo>
                    <a:pt x="19897" y="19897"/>
                  </a:lnTo>
                  <a:lnTo>
                    <a:pt x="41490" y="5338"/>
                  </a:lnTo>
                  <a:lnTo>
                    <a:pt x="67932" y="0"/>
                  </a:lnTo>
                  <a:lnTo>
                    <a:pt x="3204006" y="0"/>
                  </a:lnTo>
                  <a:lnTo>
                    <a:pt x="3230448" y="5338"/>
                  </a:lnTo>
                  <a:lnTo>
                    <a:pt x="3252041" y="19897"/>
                  </a:lnTo>
                  <a:lnTo>
                    <a:pt x="3266600" y="41490"/>
                  </a:lnTo>
                  <a:lnTo>
                    <a:pt x="3271939" y="67932"/>
                  </a:lnTo>
                  <a:lnTo>
                    <a:pt x="3271939" y="4537532"/>
                  </a:lnTo>
                  <a:lnTo>
                    <a:pt x="3266600" y="4563973"/>
                  </a:lnTo>
                  <a:lnTo>
                    <a:pt x="3252041" y="4585566"/>
                  </a:lnTo>
                  <a:lnTo>
                    <a:pt x="3230448" y="4600125"/>
                  </a:lnTo>
                  <a:lnTo>
                    <a:pt x="3204006" y="4605464"/>
                  </a:lnTo>
                  <a:close/>
                </a:path>
              </a:pathLst>
            </a:custGeom>
            <a:ln w="5943">
              <a:solidFill>
                <a:srgbClr val="010202"/>
              </a:solidFill>
            </a:ln>
          </p:spPr>
          <p:txBody>
            <a:bodyPr wrap="square" lIns="0" tIns="0" rIns="0" bIns="0" rtlCol="0"/>
            <a:lstStyle/>
            <a:p>
              <a:endParaRPr sz="1600">
                <a:latin typeface="Grammarsaurus" pitchFamily="2" charset="0"/>
              </a:endParaRPr>
            </a:p>
          </p:txBody>
        </p:sp>
      </p:grpSp>
      <p:sp>
        <p:nvSpPr>
          <p:cNvPr id="69" name="object 69"/>
          <p:cNvSpPr txBox="1"/>
          <p:nvPr/>
        </p:nvSpPr>
        <p:spPr>
          <a:xfrm>
            <a:off x="7973922" y="1430601"/>
            <a:ext cx="712878" cy="119905"/>
          </a:xfrm>
          <a:prstGeom prst="rect">
            <a:avLst/>
          </a:prstGeom>
        </p:spPr>
        <p:txBody>
          <a:bodyPr vert="horz" wrap="square" lIns="0" tIns="12065" rIns="0" bIns="0" rtlCol="0">
            <a:spAutoFit/>
          </a:bodyPr>
          <a:lstStyle/>
          <a:p>
            <a:pPr marL="12700">
              <a:lnSpc>
                <a:spcPct val="100000"/>
              </a:lnSpc>
              <a:spcBef>
                <a:spcPts val="95"/>
              </a:spcBef>
            </a:pPr>
            <a:r>
              <a:rPr sz="700" dirty="0">
                <a:solidFill>
                  <a:srgbClr val="2F3D40"/>
                </a:solidFill>
                <a:latin typeface="Grammarsaurus" pitchFamily="2" charset="0"/>
                <a:cs typeface="Arial MT"/>
              </a:rPr>
              <a:t>You will need:</a:t>
            </a:r>
            <a:endParaRPr sz="700" dirty="0">
              <a:latin typeface="Grammarsaurus" pitchFamily="2" charset="0"/>
              <a:cs typeface="Arial MT"/>
            </a:endParaRPr>
          </a:p>
        </p:txBody>
      </p:sp>
      <p:sp>
        <p:nvSpPr>
          <p:cNvPr id="70" name="object 70"/>
          <p:cNvSpPr txBox="1"/>
          <p:nvPr/>
        </p:nvSpPr>
        <p:spPr>
          <a:xfrm>
            <a:off x="7257052" y="4222632"/>
            <a:ext cx="2186940" cy="119905"/>
          </a:xfrm>
          <a:prstGeom prst="rect">
            <a:avLst/>
          </a:prstGeom>
        </p:spPr>
        <p:txBody>
          <a:bodyPr vert="horz" wrap="square" lIns="0" tIns="12065" rIns="0" bIns="0" rtlCol="0">
            <a:spAutoFit/>
          </a:bodyPr>
          <a:lstStyle/>
          <a:p>
            <a:pPr marL="12700">
              <a:lnSpc>
                <a:spcPct val="100000"/>
              </a:lnSpc>
              <a:spcBef>
                <a:spcPts val="95"/>
              </a:spcBef>
            </a:pPr>
            <a:r>
              <a:rPr sz="700" b="1" dirty="0">
                <a:solidFill>
                  <a:srgbClr val="2F3D40"/>
                </a:solidFill>
                <a:latin typeface="Grammarsaurus" pitchFamily="2" charset="0"/>
                <a:cs typeface="Arial"/>
              </a:rPr>
              <a:t>What seeds are you including in your investigation?</a:t>
            </a:r>
            <a:endParaRPr sz="700">
              <a:latin typeface="Grammarsaurus" pitchFamily="2" charset="0"/>
              <a:cs typeface="Arial"/>
            </a:endParaRPr>
          </a:p>
        </p:txBody>
      </p:sp>
      <p:sp>
        <p:nvSpPr>
          <p:cNvPr id="71" name="object 71"/>
          <p:cNvSpPr txBox="1"/>
          <p:nvPr/>
        </p:nvSpPr>
        <p:spPr>
          <a:xfrm>
            <a:off x="7259186" y="2402156"/>
            <a:ext cx="2639060" cy="1133644"/>
          </a:xfrm>
          <a:prstGeom prst="rect">
            <a:avLst/>
          </a:prstGeom>
        </p:spPr>
        <p:txBody>
          <a:bodyPr vert="horz" wrap="square" lIns="0" tIns="60960" rIns="0" bIns="0" rtlCol="0">
            <a:spAutoFit/>
          </a:bodyPr>
          <a:lstStyle/>
          <a:p>
            <a:pPr marL="12700">
              <a:lnSpc>
                <a:spcPct val="100000"/>
              </a:lnSpc>
              <a:spcBef>
                <a:spcPts val="480"/>
              </a:spcBef>
            </a:pPr>
            <a:r>
              <a:rPr sz="700" b="1" dirty="0">
                <a:solidFill>
                  <a:srgbClr val="2F3D40"/>
                </a:solidFill>
                <a:latin typeface="Grammarsaurus" pitchFamily="2" charset="0"/>
                <a:cs typeface="Arial"/>
              </a:rPr>
              <a:t>Investigate: which seeds will germinate first.</a:t>
            </a:r>
            <a:endParaRPr sz="700" dirty="0">
              <a:latin typeface="Grammarsaurus" pitchFamily="2" charset="0"/>
              <a:cs typeface="Arial"/>
            </a:endParaRPr>
          </a:p>
          <a:p>
            <a:pPr marL="83820" indent="-71120">
              <a:lnSpc>
                <a:spcPct val="100000"/>
              </a:lnSpc>
              <a:spcBef>
                <a:spcPts val="380"/>
              </a:spcBef>
              <a:buChar char="•"/>
              <a:tabLst>
                <a:tab pos="83820" algn="l"/>
              </a:tabLst>
            </a:pPr>
            <a:r>
              <a:rPr sz="700" dirty="0">
                <a:solidFill>
                  <a:srgbClr val="2F3D40"/>
                </a:solidFill>
                <a:latin typeface="Grammarsaurus" pitchFamily="2" charset="0"/>
                <a:cs typeface="Arial MT"/>
              </a:rPr>
              <a:t>make predictions</a:t>
            </a:r>
            <a:endParaRPr sz="700" dirty="0">
              <a:latin typeface="Grammarsaurus" pitchFamily="2" charset="0"/>
              <a:cs typeface="Arial MT"/>
            </a:endParaRPr>
          </a:p>
          <a:p>
            <a:pPr marL="83820" indent="-71120">
              <a:lnSpc>
                <a:spcPct val="100000"/>
              </a:lnSpc>
              <a:spcBef>
                <a:spcPts val="175"/>
              </a:spcBef>
              <a:buChar char="•"/>
              <a:tabLst>
                <a:tab pos="83820" algn="l"/>
              </a:tabLst>
            </a:pPr>
            <a:r>
              <a:rPr sz="700" dirty="0">
                <a:solidFill>
                  <a:srgbClr val="2F3D40"/>
                </a:solidFill>
                <a:latin typeface="Grammarsaurus" pitchFamily="2" charset="0"/>
                <a:cs typeface="Arial MT"/>
              </a:rPr>
              <a:t>set up tests</a:t>
            </a:r>
            <a:endParaRPr sz="700" dirty="0">
              <a:latin typeface="Grammarsaurus" pitchFamily="2" charset="0"/>
              <a:cs typeface="Arial MT"/>
            </a:endParaRPr>
          </a:p>
          <a:p>
            <a:pPr marL="83820" indent="-71120">
              <a:lnSpc>
                <a:spcPct val="100000"/>
              </a:lnSpc>
              <a:spcBef>
                <a:spcPts val="175"/>
              </a:spcBef>
              <a:buChar char="•"/>
              <a:tabLst>
                <a:tab pos="83820" algn="l"/>
              </a:tabLst>
            </a:pPr>
            <a:r>
              <a:rPr sz="700" dirty="0">
                <a:solidFill>
                  <a:srgbClr val="2F3D40"/>
                </a:solidFill>
                <a:latin typeface="Grammarsaurus" pitchFamily="2" charset="0"/>
                <a:cs typeface="Arial MT"/>
              </a:rPr>
              <a:t>record results</a:t>
            </a:r>
            <a:endParaRPr sz="700" dirty="0">
              <a:latin typeface="Grammarsaurus" pitchFamily="2" charset="0"/>
              <a:cs typeface="Arial MT"/>
            </a:endParaRPr>
          </a:p>
          <a:p>
            <a:pPr marL="12700">
              <a:lnSpc>
                <a:spcPct val="100000"/>
              </a:lnSpc>
              <a:spcBef>
                <a:spcPts val="470"/>
              </a:spcBef>
            </a:pPr>
            <a:r>
              <a:rPr sz="700" b="1" dirty="0">
                <a:solidFill>
                  <a:srgbClr val="2F3D40"/>
                </a:solidFill>
                <a:latin typeface="Grammarsaurus" pitchFamily="2" charset="0"/>
                <a:cs typeface="Arial"/>
              </a:rPr>
              <a:t>Method:</a:t>
            </a:r>
            <a:endParaRPr sz="700" dirty="0">
              <a:latin typeface="Grammarsaurus" pitchFamily="2" charset="0"/>
              <a:cs typeface="Arial"/>
            </a:endParaRPr>
          </a:p>
          <a:p>
            <a:pPr marL="120014" indent="-107314">
              <a:lnSpc>
                <a:spcPct val="100000"/>
              </a:lnSpc>
              <a:spcBef>
                <a:spcPts val="325"/>
              </a:spcBef>
              <a:buAutoNum type="arabicPeriod"/>
              <a:tabLst>
                <a:tab pos="120014" algn="l"/>
              </a:tabLst>
            </a:pPr>
            <a:r>
              <a:rPr sz="600" dirty="0">
                <a:solidFill>
                  <a:srgbClr val="2F3D40"/>
                </a:solidFill>
                <a:latin typeface="Grammarsaurus" pitchFamily="2" charset="0"/>
                <a:cs typeface="Arial MT"/>
              </a:rPr>
              <a:t>Use a paint palette with four or six wells.</a:t>
            </a:r>
            <a:endParaRPr sz="600" dirty="0">
              <a:latin typeface="Grammarsaurus" pitchFamily="2" charset="0"/>
              <a:cs typeface="Arial MT"/>
            </a:endParaRPr>
          </a:p>
          <a:p>
            <a:pPr marL="120014" indent="-107314">
              <a:lnSpc>
                <a:spcPct val="100000"/>
              </a:lnSpc>
              <a:spcBef>
                <a:spcPts val="234"/>
              </a:spcBef>
              <a:buAutoNum type="arabicPeriod"/>
              <a:tabLst>
                <a:tab pos="120014" algn="l"/>
              </a:tabLst>
            </a:pPr>
            <a:r>
              <a:rPr sz="600" dirty="0">
                <a:solidFill>
                  <a:srgbClr val="2F3D40"/>
                </a:solidFill>
                <a:latin typeface="Grammarsaurus" pitchFamily="2" charset="0"/>
                <a:cs typeface="Arial MT"/>
              </a:rPr>
              <a:t>Cut two or three layers of kitchen paper to fit the bottom of each well.</a:t>
            </a:r>
            <a:endParaRPr sz="600" dirty="0">
              <a:latin typeface="Grammarsaurus" pitchFamily="2" charset="0"/>
              <a:cs typeface="Arial MT"/>
            </a:endParaRPr>
          </a:p>
          <a:p>
            <a:pPr marL="120014" indent="-107314">
              <a:lnSpc>
                <a:spcPct val="100000"/>
              </a:lnSpc>
              <a:spcBef>
                <a:spcPts val="235"/>
              </a:spcBef>
              <a:buAutoNum type="arabicPeriod"/>
              <a:tabLst>
                <a:tab pos="120014" algn="l"/>
              </a:tabLst>
            </a:pPr>
            <a:r>
              <a:rPr sz="600" dirty="0">
                <a:solidFill>
                  <a:srgbClr val="2F3D40"/>
                </a:solidFill>
                <a:latin typeface="Grammarsaurus" pitchFamily="2" charset="0"/>
                <a:cs typeface="Arial MT"/>
              </a:rPr>
              <a:t>Soak the kitchen paper in water and drain off excess water.</a:t>
            </a:r>
            <a:endParaRPr sz="600" dirty="0">
              <a:latin typeface="Grammarsaurus" pitchFamily="2" charset="0"/>
              <a:cs typeface="Arial MT"/>
            </a:endParaRPr>
          </a:p>
        </p:txBody>
      </p:sp>
      <p:sp>
        <p:nvSpPr>
          <p:cNvPr id="72" name="object 72"/>
          <p:cNvSpPr txBox="1"/>
          <p:nvPr/>
        </p:nvSpPr>
        <p:spPr>
          <a:xfrm>
            <a:off x="7257082" y="3516450"/>
            <a:ext cx="3002280" cy="488595"/>
          </a:xfrm>
          <a:prstGeom prst="rect">
            <a:avLst/>
          </a:prstGeom>
        </p:spPr>
        <p:txBody>
          <a:bodyPr vert="horz" wrap="square" lIns="0" tIns="41910" rIns="0" bIns="0" rtlCol="0">
            <a:spAutoFit/>
          </a:bodyPr>
          <a:lstStyle/>
          <a:p>
            <a:pPr marL="120014" indent="-107314">
              <a:lnSpc>
                <a:spcPct val="100000"/>
              </a:lnSpc>
              <a:spcBef>
                <a:spcPts val="330"/>
              </a:spcBef>
              <a:buAutoNum type="arabicPeriod" startAt="4"/>
              <a:tabLst>
                <a:tab pos="120014" algn="l"/>
              </a:tabLst>
            </a:pPr>
            <a:r>
              <a:rPr sz="600" dirty="0">
                <a:solidFill>
                  <a:srgbClr val="2F3D40"/>
                </a:solidFill>
                <a:latin typeface="Grammarsaurus" pitchFamily="2" charset="0"/>
                <a:cs typeface="Arial MT"/>
              </a:rPr>
              <a:t>Sprinkle 10 to 20 seeds on the paper in each well and make sure you label them.</a:t>
            </a:r>
            <a:endParaRPr sz="600" dirty="0">
              <a:latin typeface="Grammarsaurus" pitchFamily="2" charset="0"/>
              <a:cs typeface="Arial MT"/>
            </a:endParaRPr>
          </a:p>
          <a:p>
            <a:pPr marL="120014" indent="-107314">
              <a:lnSpc>
                <a:spcPct val="100000"/>
              </a:lnSpc>
              <a:spcBef>
                <a:spcPts val="235"/>
              </a:spcBef>
              <a:buAutoNum type="arabicPeriod" startAt="4"/>
              <a:tabLst>
                <a:tab pos="120014" algn="l"/>
              </a:tabLst>
            </a:pPr>
            <a:r>
              <a:rPr sz="600" dirty="0">
                <a:solidFill>
                  <a:srgbClr val="2F3D40"/>
                </a:solidFill>
                <a:latin typeface="Grammarsaurus" pitchFamily="2" charset="0"/>
                <a:cs typeface="Arial MT"/>
              </a:rPr>
              <a:t>Cover the paint palette with a sheet of black card.</a:t>
            </a:r>
            <a:endParaRPr sz="600" dirty="0">
              <a:latin typeface="Grammarsaurus" pitchFamily="2" charset="0"/>
              <a:cs typeface="Arial MT"/>
            </a:endParaRPr>
          </a:p>
          <a:p>
            <a:pPr marL="120014" indent="-107314">
              <a:lnSpc>
                <a:spcPct val="100000"/>
              </a:lnSpc>
              <a:spcBef>
                <a:spcPts val="235"/>
              </a:spcBef>
              <a:buAutoNum type="arabicPeriod" startAt="4"/>
              <a:tabLst>
                <a:tab pos="120014" algn="l"/>
              </a:tabLst>
            </a:pPr>
            <a:r>
              <a:rPr sz="600" dirty="0">
                <a:solidFill>
                  <a:srgbClr val="2F3D40"/>
                </a:solidFill>
                <a:latin typeface="Grammarsaurus" pitchFamily="2" charset="0"/>
                <a:cs typeface="Arial MT"/>
              </a:rPr>
              <a:t>Keep in a warm place and spray lightly with water if the seeds begin to dry out.</a:t>
            </a:r>
            <a:endParaRPr sz="600" dirty="0">
              <a:latin typeface="Grammarsaurus" pitchFamily="2" charset="0"/>
              <a:cs typeface="Arial MT"/>
            </a:endParaRPr>
          </a:p>
          <a:p>
            <a:pPr marL="120014" indent="-107314">
              <a:lnSpc>
                <a:spcPct val="100000"/>
              </a:lnSpc>
              <a:spcBef>
                <a:spcPts val="235"/>
              </a:spcBef>
              <a:buAutoNum type="arabicPeriod" startAt="4"/>
              <a:tabLst>
                <a:tab pos="120014" algn="l"/>
              </a:tabLst>
            </a:pPr>
            <a:r>
              <a:rPr sz="600" dirty="0">
                <a:solidFill>
                  <a:srgbClr val="2F3D40"/>
                </a:solidFill>
                <a:latin typeface="Grammarsaurus" pitchFamily="2" charset="0"/>
                <a:cs typeface="Arial MT"/>
              </a:rPr>
              <a:t>Check the seeds to see if there are signs of germination at the beginning and end</a:t>
            </a:r>
            <a:endParaRPr sz="600" dirty="0">
              <a:latin typeface="Grammarsaurus" pitchFamily="2" charset="0"/>
              <a:cs typeface="Arial MT"/>
            </a:endParaRPr>
          </a:p>
        </p:txBody>
      </p:sp>
      <p:sp>
        <p:nvSpPr>
          <p:cNvPr id="73" name="object 73"/>
          <p:cNvSpPr txBox="1"/>
          <p:nvPr/>
        </p:nvSpPr>
        <p:spPr>
          <a:xfrm>
            <a:off x="7363959" y="4089038"/>
            <a:ext cx="708025" cy="108363"/>
          </a:xfrm>
          <a:prstGeom prst="rect">
            <a:avLst/>
          </a:prstGeom>
        </p:spPr>
        <p:txBody>
          <a:bodyPr vert="horz" wrap="square" lIns="0" tIns="15875" rIns="0" bIns="0" rtlCol="0">
            <a:spAutoFit/>
          </a:bodyPr>
          <a:lstStyle/>
          <a:p>
            <a:pPr marL="12700">
              <a:lnSpc>
                <a:spcPct val="100000"/>
              </a:lnSpc>
              <a:spcBef>
                <a:spcPts val="125"/>
              </a:spcBef>
            </a:pPr>
            <a:r>
              <a:rPr sz="600" dirty="0">
                <a:solidFill>
                  <a:srgbClr val="2F3D40"/>
                </a:solidFill>
                <a:latin typeface="Grammarsaurus" pitchFamily="2" charset="0"/>
                <a:cs typeface="Arial MT"/>
              </a:rPr>
              <a:t>of each school day.</a:t>
            </a:r>
            <a:endParaRPr sz="600">
              <a:latin typeface="Grammarsaurus" pitchFamily="2" charset="0"/>
              <a:cs typeface="Arial MT"/>
            </a:endParaRPr>
          </a:p>
        </p:txBody>
      </p:sp>
      <p:sp>
        <p:nvSpPr>
          <p:cNvPr id="74" name="object 74"/>
          <p:cNvSpPr txBox="1"/>
          <p:nvPr/>
        </p:nvSpPr>
        <p:spPr>
          <a:xfrm>
            <a:off x="7251160" y="4638249"/>
            <a:ext cx="2882900" cy="823238"/>
          </a:xfrm>
          <a:prstGeom prst="rect">
            <a:avLst/>
          </a:prstGeom>
        </p:spPr>
        <p:txBody>
          <a:bodyPr vert="horz" wrap="square" lIns="0" tIns="29209" rIns="0" bIns="0" rtlCol="0">
            <a:spAutoFit/>
          </a:bodyPr>
          <a:lstStyle/>
          <a:p>
            <a:pPr marL="18415">
              <a:lnSpc>
                <a:spcPct val="100000"/>
              </a:lnSpc>
              <a:spcBef>
                <a:spcPts val="229"/>
              </a:spcBef>
            </a:pPr>
            <a:r>
              <a:rPr sz="700" b="1" dirty="0">
                <a:solidFill>
                  <a:srgbClr val="2F3D40"/>
                </a:solidFill>
                <a:latin typeface="Grammarsaurus" pitchFamily="2" charset="0"/>
                <a:cs typeface="Arial"/>
              </a:rPr>
              <a:t>Prediction:</a:t>
            </a:r>
            <a:endParaRPr sz="700" dirty="0">
              <a:latin typeface="Grammarsaurus" pitchFamily="2" charset="0"/>
              <a:cs typeface="Arial"/>
            </a:endParaRPr>
          </a:p>
          <a:p>
            <a:pPr marL="89535" indent="-71120">
              <a:lnSpc>
                <a:spcPct val="100000"/>
              </a:lnSpc>
              <a:spcBef>
                <a:spcPts val="155"/>
              </a:spcBef>
              <a:buChar char="•"/>
              <a:tabLst>
                <a:tab pos="89535" algn="l"/>
                <a:tab pos="1884680" algn="l"/>
              </a:tabLst>
            </a:pPr>
            <a:r>
              <a:rPr sz="600" dirty="0">
                <a:solidFill>
                  <a:srgbClr val="2F3D40"/>
                </a:solidFill>
                <a:latin typeface="Grammarsaurus" pitchFamily="2" charset="0"/>
                <a:cs typeface="Arial MT"/>
              </a:rPr>
              <a:t>I predict that the </a:t>
            </a:r>
            <a:r>
              <a:rPr sz="600" u="sng" dirty="0">
                <a:solidFill>
                  <a:srgbClr val="2F3D40"/>
                </a:solidFill>
                <a:uFill>
                  <a:solidFill>
                    <a:srgbClr val="091830"/>
                  </a:solidFill>
                </a:uFill>
                <a:latin typeface="Grammarsaurus" pitchFamily="2" charset="0"/>
                <a:cs typeface="Arial MT"/>
              </a:rPr>
              <a:t>	</a:t>
            </a:r>
            <a:r>
              <a:rPr sz="600" dirty="0">
                <a:solidFill>
                  <a:srgbClr val="2F3D40"/>
                </a:solidFill>
                <a:latin typeface="Grammarsaurus" pitchFamily="2" charset="0"/>
                <a:cs typeface="Arial MT"/>
              </a:rPr>
              <a:t> will germinate first because</a:t>
            </a:r>
            <a:endParaRPr sz="600" dirty="0">
              <a:latin typeface="Grammarsaurus" pitchFamily="2" charset="0"/>
              <a:cs typeface="Arial MT"/>
            </a:endParaRPr>
          </a:p>
          <a:p>
            <a:pPr marL="12700" marR="551815">
              <a:lnSpc>
                <a:spcPct val="287200"/>
              </a:lnSpc>
              <a:spcBef>
                <a:spcPts val="45"/>
              </a:spcBef>
            </a:pPr>
            <a:r>
              <a:rPr sz="700" b="1" dirty="0">
                <a:solidFill>
                  <a:srgbClr val="2F3D40"/>
                </a:solidFill>
                <a:latin typeface="Grammarsaurus" pitchFamily="2" charset="0"/>
                <a:cs typeface="Arial"/>
              </a:rPr>
              <a:t>How have you controlled variables in the investigation? How will you record your results?</a:t>
            </a:r>
            <a:endParaRPr sz="700" dirty="0">
              <a:latin typeface="Grammarsaurus" pitchFamily="2" charset="0"/>
              <a:cs typeface="Arial"/>
            </a:endParaRPr>
          </a:p>
        </p:txBody>
      </p:sp>
      <p:grpSp>
        <p:nvGrpSpPr>
          <p:cNvPr id="75" name="object 75"/>
          <p:cNvGrpSpPr/>
          <p:nvPr/>
        </p:nvGrpSpPr>
        <p:grpSpPr>
          <a:xfrm>
            <a:off x="7266609" y="1403164"/>
            <a:ext cx="2997835" cy="3221990"/>
            <a:chOff x="7266609" y="1403164"/>
            <a:chExt cx="2997835" cy="3221990"/>
          </a:xfrm>
        </p:grpSpPr>
        <p:sp>
          <p:nvSpPr>
            <p:cNvPr id="76" name="object 76"/>
            <p:cNvSpPr/>
            <p:nvPr/>
          </p:nvSpPr>
          <p:spPr>
            <a:xfrm>
              <a:off x="7898824" y="1406339"/>
              <a:ext cx="1732914" cy="915035"/>
            </a:xfrm>
            <a:custGeom>
              <a:avLst/>
              <a:gdLst/>
              <a:ahLst/>
              <a:cxnLst/>
              <a:rect l="l" t="t" r="r" b="b"/>
              <a:pathLst>
                <a:path w="1732915" h="915035">
                  <a:moveTo>
                    <a:pt x="0" y="0"/>
                  </a:moveTo>
                  <a:lnTo>
                    <a:pt x="1732826" y="0"/>
                  </a:lnTo>
                  <a:lnTo>
                    <a:pt x="1732826" y="914971"/>
                  </a:lnTo>
                  <a:lnTo>
                    <a:pt x="0" y="914971"/>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77" name="object 77"/>
            <p:cNvSpPr/>
            <p:nvPr/>
          </p:nvSpPr>
          <p:spPr>
            <a:xfrm>
              <a:off x="7269784" y="4429720"/>
              <a:ext cx="611505" cy="192405"/>
            </a:xfrm>
            <a:custGeom>
              <a:avLst/>
              <a:gdLst/>
              <a:ahLst/>
              <a:cxnLst/>
              <a:rect l="l" t="t" r="r" b="b"/>
              <a:pathLst>
                <a:path w="611504" h="192404">
                  <a:moveTo>
                    <a:pt x="0" y="0"/>
                  </a:moveTo>
                  <a:lnTo>
                    <a:pt x="611251" y="0"/>
                  </a:lnTo>
                  <a:lnTo>
                    <a:pt x="611251" y="192252"/>
                  </a:lnTo>
                  <a:lnTo>
                    <a:pt x="0" y="19225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78" name="object 78"/>
            <p:cNvSpPr/>
            <p:nvPr/>
          </p:nvSpPr>
          <p:spPr>
            <a:xfrm>
              <a:off x="8063004" y="4429720"/>
              <a:ext cx="611505" cy="192405"/>
            </a:xfrm>
            <a:custGeom>
              <a:avLst/>
              <a:gdLst/>
              <a:ahLst/>
              <a:cxnLst/>
              <a:rect l="l" t="t" r="r" b="b"/>
              <a:pathLst>
                <a:path w="611504" h="192404">
                  <a:moveTo>
                    <a:pt x="0" y="0"/>
                  </a:moveTo>
                  <a:lnTo>
                    <a:pt x="611251" y="0"/>
                  </a:lnTo>
                  <a:lnTo>
                    <a:pt x="611251" y="192252"/>
                  </a:lnTo>
                  <a:lnTo>
                    <a:pt x="0" y="19225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79" name="object 79"/>
            <p:cNvSpPr/>
            <p:nvPr/>
          </p:nvSpPr>
          <p:spPr>
            <a:xfrm>
              <a:off x="8856218" y="4429720"/>
              <a:ext cx="611505" cy="192405"/>
            </a:xfrm>
            <a:custGeom>
              <a:avLst/>
              <a:gdLst/>
              <a:ahLst/>
              <a:cxnLst/>
              <a:rect l="l" t="t" r="r" b="b"/>
              <a:pathLst>
                <a:path w="611504" h="192404">
                  <a:moveTo>
                    <a:pt x="0" y="0"/>
                  </a:moveTo>
                  <a:lnTo>
                    <a:pt x="611251" y="0"/>
                  </a:lnTo>
                  <a:lnTo>
                    <a:pt x="611251" y="192252"/>
                  </a:lnTo>
                  <a:lnTo>
                    <a:pt x="0" y="19225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sp>
          <p:nvSpPr>
            <p:cNvPr id="80" name="object 80"/>
            <p:cNvSpPr/>
            <p:nvPr/>
          </p:nvSpPr>
          <p:spPr>
            <a:xfrm>
              <a:off x="9649438" y="4429720"/>
              <a:ext cx="611505" cy="192405"/>
            </a:xfrm>
            <a:custGeom>
              <a:avLst/>
              <a:gdLst/>
              <a:ahLst/>
              <a:cxnLst/>
              <a:rect l="l" t="t" r="r" b="b"/>
              <a:pathLst>
                <a:path w="611504" h="192404">
                  <a:moveTo>
                    <a:pt x="0" y="0"/>
                  </a:moveTo>
                  <a:lnTo>
                    <a:pt x="611251" y="0"/>
                  </a:lnTo>
                  <a:lnTo>
                    <a:pt x="611251" y="192252"/>
                  </a:lnTo>
                  <a:lnTo>
                    <a:pt x="0" y="192252"/>
                  </a:lnTo>
                  <a:lnTo>
                    <a:pt x="0" y="0"/>
                  </a:lnTo>
                  <a:close/>
                </a:path>
              </a:pathLst>
            </a:custGeom>
            <a:ln w="5943">
              <a:solidFill>
                <a:srgbClr val="010202"/>
              </a:solidFill>
            </a:ln>
          </p:spPr>
          <p:txBody>
            <a:bodyPr wrap="square" lIns="0" tIns="0" rIns="0" bIns="0" rtlCol="0"/>
            <a:lstStyle/>
            <a:p>
              <a:endParaRPr sz="1600">
                <a:latin typeface="Grammarsaurus" pitchFamily="2" charset="0"/>
              </a:endParaRPr>
            </a:p>
          </p:txBody>
        </p:sp>
      </p:grpSp>
      <p:sp>
        <p:nvSpPr>
          <p:cNvPr id="81" name="object 81"/>
          <p:cNvSpPr txBox="1"/>
          <p:nvPr/>
        </p:nvSpPr>
        <p:spPr>
          <a:xfrm>
            <a:off x="7973921" y="1568377"/>
            <a:ext cx="1601753" cy="543097"/>
          </a:xfrm>
          <a:prstGeom prst="rect">
            <a:avLst/>
          </a:prstGeom>
        </p:spPr>
        <p:txBody>
          <a:bodyPr vert="horz" wrap="square" lIns="0" tIns="34925" rIns="0" bIns="0" rtlCol="0">
            <a:spAutoFit/>
          </a:bodyPr>
          <a:lstStyle/>
          <a:p>
            <a:pPr marL="83820" indent="-71120">
              <a:lnSpc>
                <a:spcPct val="100000"/>
              </a:lnSpc>
              <a:spcBef>
                <a:spcPts val="275"/>
              </a:spcBef>
              <a:buChar char="•"/>
              <a:tabLst>
                <a:tab pos="83820" algn="l"/>
              </a:tabLst>
            </a:pPr>
            <a:r>
              <a:rPr sz="700" dirty="0">
                <a:solidFill>
                  <a:srgbClr val="2F3D40"/>
                </a:solidFill>
                <a:latin typeface="Grammarsaurus" pitchFamily="2" charset="0"/>
                <a:cs typeface="Arial MT"/>
              </a:rPr>
              <a:t>individual trays or a paint palette</a:t>
            </a:r>
            <a:endParaRPr sz="700" dirty="0">
              <a:latin typeface="Grammarsaurus" pitchFamily="2" charset="0"/>
              <a:cs typeface="Arial MT"/>
            </a:endParaRPr>
          </a:p>
          <a:p>
            <a:pPr marL="83820" indent="-71120">
              <a:lnSpc>
                <a:spcPct val="100000"/>
              </a:lnSpc>
              <a:spcBef>
                <a:spcPts val="175"/>
              </a:spcBef>
              <a:buChar char="•"/>
              <a:tabLst>
                <a:tab pos="83820" algn="l"/>
              </a:tabLst>
            </a:pPr>
            <a:r>
              <a:rPr sz="700" dirty="0">
                <a:solidFill>
                  <a:srgbClr val="2F3D40"/>
                </a:solidFill>
                <a:latin typeface="Grammarsaurus" pitchFamily="2" charset="0"/>
                <a:cs typeface="Arial MT"/>
              </a:rPr>
              <a:t>kitchen roll paper</a:t>
            </a:r>
            <a:endParaRPr sz="700" dirty="0">
              <a:latin typeface="Grammarsaurus" pitchFamily="2" charset="0"/>
              <a:cs typeface="Arial MT"/>
            </a:endParaRPr>
          </a:p>
          <a:p>
            <a:pPr marL="83820" indent="-71120">
              <a:lnSpc>
                <a:spcPct val="100000"/>
              </a:lnSpc>
              <a:spcBef>
                <a:spcPts val="175"/>
              </a:spcBef>
              <a:buChar char="•"/>
              <a:tabLst>
                <a:tab pos="83820" algn="l"/>
              </a:tabLst>
            </a:pPr>
            <a:r>
              <a:rPr sz="700" dirty="0">
                <a:solidFill>
                  <a:srgbClr val="2F3D40"/>
                </a:solidFill>
                <a:latin typeface="Grammarsaurus" pitchFamily="2" charset="0"/>
                <a:cs typeface="Arial MT"/>
              </a:rPr>
              <a:t>water</a:t>
            </a:r>
            <a:endParaRPr sz="700" dirty="0">
              <a:latin typeface="Grammarsaurus" pitchFamily="2" charset="0"/>
              <a:cs typeface="Arial MT"/>
            </a:endParaRPr>
          </a:p>
          <a:p>
            <a:pPr marL="83820" indent="-71120">
              <a:lnSpc>
                <a:spcPct val="100000"/>
              </a:lnSpc>
              <a:spcBef>
                <a:spcPts val="175"/>
              </a:spcBef>
              <a:buChar char="•"/>
              <a:tabLst>
                <a:tab pos="83820" algn="l"/>
              </a:tabLst>
            </a:pPr>
            <a:r>
              <a:rPr sz="700" dirty="0">
                <a:solidFill>
                  <a:srgbClr val="2F3D40"/>
                </a:solidFill>
                <a:latin typeface="Grammarsaurus" pitchFamily="2" charset="0"/>
                <a:cs typeface="Arial MT"/>
              </a:rPr>
              <a:t>four different types of seeds</a:t>
            </a:r>
            <a:endParaRPr sz="700" dirty="0">
              <a:latin typeface="Grammarsaurus" pitchFamily="2" charset="0"/>
              <a:cs typeface="Arial MT"/>
            </a:endParaRPr>
          </a:p>
        </p:txBody>
      </p:sp>
      <p:sp>
        <p:nvSpPr>
          <p:cNvPr id="82" name="object 82"/>
          <p:cNvSpPr txBox="1"/>
          <p:nvPr/>
        </p:nvSpPr>
        <p:spPr>
          <a:xfrm>
            <a:off x="7973922" y="2137103"/>
            <a:ext cx="1169160" cy="119905"/>
          </a:xfrm>
          <a:prstGeom prst="rect">
            <a:avLst/>
          </a:prstGeom>
        </p:spPr>
        <p:txBody>
          <a:bodyPr vert="horz" wrap="square" lIns="0" tIns="12065" rIns="0" bIns="0" rtlCol="0">
            <a:spAutoFit/>
          </a:bodyPr>
          <a:lstStyle/>
          <a:p>
            <a:pPr marL="83820" indent="-71120">
              <a:lnSpc>
                <a:spcPct val="100000"/>
              </a:lnSpc>
              <a:spcBef>
                <a:spcPts val="95"/>
              </a:spcBef>
              <a:buChar char="•"/>
              <a:tabLst>
                <a:tab pos="83820" algn="l"/>
              </a:tabLst>
            </a:pPr>
            <a:r>
              <a:rPr sz="700" dirty="0">
                <a:solidFill>
                  <a:srgbClr val="2F3D40"/>
                </a:solidFill>
                <a:latin typeface="Grammarsaurus" pitchFamily="2" charset="0"/>
                <a:cs typeface="Arial MT"/>
              </a:rPr>
              <a:t>black paper to cover</a:t>
            </a:r>
            <a:endParaRPr sz="700" dirty="0">
              <a:latin typeface="Grammarsaurus" pitchFamily="2" charset="0"/>
              <a:cs typeface="Arial MT"/>
            </a:endParaRPr>
          </a:p>
        </p:txBody>
      </p:sp>
      <p:grpSp>
        <p:nvGrpSpPr>
          <p:cNvPr id="83" name="object 83"/>
          <p:cNvGrpSpPr/>
          <p:nvPr/>
        </p:nvGrpSpPr>
        <p:grpSpPr>
          <a:xfrm>
            <a:off x="7269784" y="1311559"/>
            <a:ext cx="2991485" cy="4491990"/>
            <a:chOff x="7269784" y="1311559"/>
            <a:chExt cx="2991485" cy="4491990"/>
          </a:xfrm>
        </p:grpSpPr>
        <p:pic>
          <p:nvPicPr>
            <p:cNvPr id="84" name="object 84"/>
            <p:cNvPicPr/>
            <p:nvPr/>
          </p:nvPicPr>
          <p:blipFill>
            <a:blip r:embed="rId7" cstate="print"/>
            <a:stretch>
              <a:fillRect/>
            </a:stretch>
          </p:blipFill>
          <p:spPr>
            <a:xfrm>
              <a:off x="7272934" y="1311559"/>
              <a:ext cx="446476" cy="1043541"/>
            </a:xfrm>
            <a:prstGeom prst="rect">
              <a:avLst/>
            </a:prstGeom>
          </p:spPr>
        </p:pic>
        <p:sp>
          <p:nvSpPr>
            <p:cNvPr id="85" name="object 85"/>
            <p:cNvSpPr/>
            <p:nvPr/>
          </p:nvSpPr>
          <p:spPr>
            <a:xfrm>
              <a:off x="7269784" y="5801875"/>
              <a:ext cx="2991485" cy="0"/>
            </a:xfrm>
            <a:custGeom>
              <a:avLst/>
              <a:gdLst/>
              <a:ahLst/>
              <a:cxnLst/>
              <a:rect l="l" t="t" r="r" b="b"/>
              <a:pathLst>
                <a:path w="2991484">
                  <a:moveTo>
                    <a:pt x="0" y="0"/>
                  </a:moveTo>
                  <a:lnTo>
                    <a:pt x="2990900" y="0"/>
                  </a:lnTo>
                </a:path>
              </a:pathLst>
            </a:custGeom>
            <a:ln w="3175">
              <a:solidFill>
                <a:srgbClr val="091830"/>
              </a:solidFill>
            </a:ln>
          </p:spPr>
          <p:txBody>
            <a:bodyPr wrap="square" lIns="0" tIns="0" rIns="0" bIns="0" rtlCol="0"/>
            <a:lstStyle/>
            <a:p>
              <a:endParaRPr sz="1600">
                <a:latin typeface="Grammarsaurus" pitchFamily="2" charset="0"/>
              </a:endParaRPr>
            </a:p>
          </p:txBody>
        </p:sp>
        <p:sp>
          <p:nvSpPr>
            <p:cNvPr id="86" name="object 86"/>
            <p:cNvSpPr/>
            <p:nvPr/>
          </p:nvSpPr>
          <p:spPr>
            <a:xfrm>
              <a:off x="7269784" y="5441570"/>
              <a:ext cx="2991485" cy="0"/>
            </a:xfrm>
            <a:custGeom>
              <a:avLst/>
              <a:gdLst/>
              <a:ahLst/>
              <a:cxnLst/>
              <a:rect l="l" t="t" r="r" b="b"/>
              <a:pathLst>
                <a:path w="2991484">
                  <a:moveTo>
                    <a:pt x="0" y="0"/>
                  </a:moveTo>
                  <a:lnTo>
                    <a:pt x="2990900" y="0"/>
                  </a:lnTo>
                </a:path>
              </a:pathLst>
            </a:custGeom>
            <a:ln w="3175">
              <a:solidFill>
                <a:srgbClr val="091830"/>
              </a:solidFill>
            </a:ln>
          </p:spPr>
          <p:txBody>
            <a:bodyPr wrap="square" lIns="0" tIns="0" rIns="0" bIns="0" rtlCol="0"/>
            <a:lstStyle/>
            <a:p>
              <a:endParaRPr sz="1600">
                <a:latin typeface="Grammarsaurus" pitchFamily="2" charset="0"/>
              </a:endParaRPr>
            </a:p>
          </p:txBody>
        </p:sp>
        <p:sp>
          <p:nvSpPr>
            <p:cNvPr id="87" name="object 87"/>
            <p:cNvSpPr/>
            <p:nvPr/>
          </p:nvSpPr>
          <p:spPr>
            <a:xfrm>
              <a:off x="7271023" y="5117647"/>
              <a:ext cx="2990215" cy="0"/>
            </a:xfrm>
            <a:custGeom>
              <a:avLst/>
              <a:gdLst/>
              <a:ahLst/>
              <a:cxnLst/>
              <a:rect l="l" t="t" r="r" b="b"/>
              <a:pathLst>
                <a:path w="2990215">
                  <a:moveTo>
                    <a:pt x="0" y="0"/>
                  </a:moveTo>
                  <a:lnTo>
                    <a:pt x="2989668" y="0"/>
                  </a:lnTo>
                </a:path>
              </a:pathLst>
            </a:custGeom>
            <a:ln w="3175">
              <a:solidFill>
                <a:srgbClr val="091830"/>
              </a:solidFill>
            </a:ln>
          </p:spPr>
          <p:txBody>
            <a:bodyPr wrap="square" lIns="0" tIns="0" rIns="0" bIns="0" rtlCol="0"/>
            <a:lstStyle/>
            <a:p>
              <a:endParaRPr sz="1600">
                <a:latin typeface="Grammarsaurus" pitchFamily="2" charset="0"/>
              </a:endParaRPr>
            </a:p>
          </p:txBody>
        </p:sp>
      </p:grpSp>
      <p:pic>
        <p:nvPicPr>
          <p:cNvPr id="88" name="object 88"/>
          <p:cNvPicPr/>
          <p:nvPr/>
        </p:nvPicPr>
        <p:blipFill>
          <a:blip r:embed="rId8" cstate="print"/>
          <a:stretch>
            <a:fillRect/>
          </a:stretch>
        </p:blipFill>
        <p:spPr>
          <a:xfrm>
            <a:off x="228600" y="673961"/>
            <a:ext cx="2477617" cy="5790880"/>
          </a:xfrm>
          <a:prstGeom prst="rect">
            <a:avLst/>
          </a:prstGeom>
        </p:spPr>
      </p:pic>
      <p:sp>
        <p:nvSpPr>
          <p:cNvPr id="93" name="object 47">
            <a:extLst>
              <a:ext uri="{FF2B5EF4-FFF2-40B4-BE49-F238E27FC236}">
                <a16:creationId xmlns:a16="http://schemas.microsoft.com/office/drawing/2014/main" id="{502AAD26-91EF-4BB0-614A-2E1E87577F23}"/>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145924"/>
            <a:ext cx="11712575" cy="6566534"/>
            <a:chOff x="240014" y="145924"/>
            <a:chExt cx="11712575" cy="6566534"/>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2716212" y="152274"/>
              <a:ext cx="6759575" cy="1150620"/>
            </a:xfrm>
            <a:custGeom>
              <a:avLst/>
              <a:gdLst/>
              <a:ahLst/>
              <a:cxnLst/>
              <a:rect l="l" t="t" r="r" b="b"/>
              <a:pathLst>
                <a:path w="6759575" h="1150620">
                  <a:moveTo>
                    <a:pt x="6720535" y="0"/>
                  </a:moveTo>
                  <a:lnTo>
                    <a:pt x="39039" y="0"/>
                  </a:lnTo>
                  <a:lnTo>
                    <a:pt x="23842" y="3069"/>
                  </a:lnTo>
                  <a:lnTo>
                    <a:pt x="11433" y="11437"/>
                  </a:lnTo>
                  <a:lnTo>
                    <a:pt x="3067" y="23847"/>
                  </a:lnTo>
                  <a:lnTo>
                    <a:pt x="0" y="39039"/>
                  </a:lnTo>
                  <a:lnTo>
                    <a:pt x="0" y="1111402"/>
                  </a:lnTo>
                  <a:lnTo>
                    <a:pt x="3067" y="1126599"/>
                  </a:lnTo>
                  <a:lnTo>
                    <a:pt x="11433" y="1139009"/>
                  </a:lnTo>
                  <a:lnTo>
                    <a:pt x="23842" y="1147374"/>
                  </a:lnTo>
                  <a:lnTo>
                    <a:pt x="39039" y="1150442"/>
                  </a:lnTo>
                  <a:lnTo>
                    <a:pt x="6720535" y="1150442"/>
                  </a:lnTo>
                  <a:lnTo>
                    <a:pt x="6735732" y="1147374"/>
                  </a:lnTo>
                  <a:lnTo>
                    <a:pt x="6748141" y="1139009"/>
                  </a:lnTo>
                  <a:lnTo>
                    <a:pt x="6756507" y="1126599"/>
                  </a:lnTo>
                  <a:lnTo>
                    <a:pt x="6759575" y="1111402"/>
                  </a:lnTo>
                  <a:lnTo>
                    <a:pt x="6759575" y="39039"/>
                  </a:lnTo>
                  <a:lnTo>
                    <a:pt x="6756507" y="23847"/>
                  </a:lnTo>
                  <a:lnTo>
                    <a:pt x="6748141" y="11437"/>
                  </a:lnTo>
                  <a:lnTo>
                    <a:pt x="6735732" y="3069"/>
                  </a:lnTo>
                  <a:lnTo>
                    <a:pt x="672053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2716212" y="152274"/>
              <a:ext cx="6759575" cy="1150620"/>
            </a:xfrm>
            <a:custGeom>
              <a:avLst/>
              <a:gdLst/>
              <a:ahLst/>
              <a:cxnLst/>
              <a:rect l="l" t="t" r="r" b="b"/>
              <a:pathLst>
                <a:path w="6759575" h="1150620">
                  <a:moveTo>
                    <a:pt x="6720535" y="1150442"/>
                  </a:moveTo>
                  <a:lnTo>
                    <a:pt x="39039" y="1150442"/>
                  </a:lnTo>
                  <a:lnTo>
                    <a:pt x="23842" y="1147374"/>
                  </a:lnTo>
                  <a:lnTo>
                    <a:pt x="11433" y="1139009"/>
                  </a:lnTo>
                  <a:lnTo>
                    <a:pt x="3067" y="1126599"/>
                  </a:lnTo>
                  <a:lnTo>
                    <a:pt x="0" y="1111402"/>
                  </a:lnTo>
                  <a:lnTo>
                    <a:pt x="0" y="39039"/>
                  </a:lnTo>
                  <a:lnTo>
                    <a:pt x="3067" y="23847"/>
                  </a:lnTo>
                  <a:lnTo>
                    <a:pt x="11433" y="11437"/>
                  </a:lnTo>
                  <a:lnTo>
                    <a:pt x="23842" y="3069"/>
                  </a:lnTo>
                  <a:lnTo>
                    <a:pt x="39039" y="0"/>
                  </a:lnTo>
                  <a:lnTo>
                    <a:pt x="6720535" y="0"/>
                  </a:lnTo>
                  <a:lnTo>
                    <a:pt x="6735732" y="3069"/>
                  </a:lnTo>
                  <a:lnTo>
                    <a:pt x="6748141" y="11437"/>
                  </a:lnTo>
                  <a:lnTo>
                    <a:pt x="6756507" y="23847"/>
                  </a:lnTo>
                  <a:lnTo>
                    <a:pt x="6759575" y="39039"/>
                  </a:lnTo>
                  <a:lnTo>
                    <a:pt x="6759575" y="1111402"/>
                  </a:lnTo>
                  <a:lnTo>
                    <a:pt x="6756507" y="1126599"/>
                  </a:lnTo>
                  <a:lnTo>
                    <a:pt x="6748141" y="1139009"/>
                  </a:lnTo>
                  <a:lnTo>
                    <a:pt x="6735732" y="1147374"/>
                  </a:lnTo>
                  <a:lnTo>
                    <a:pt x="6720535" y="1150442"/>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8" name="object 8"/>
          <p:cNvSpPr txBox="1">
            <a:spLocks noGrp="1"/>
          </p:cNvSpPr>
          <p:nvPr>
            <p:ph type="title"/>
          </p:nvPr>
        </p:nvSpPr>
        <p:spPr>
          <a:xfrm>
            <a:off x="2723904" y="275865"/>
            <a:ext cx="6751883" cy="874598"/>
          </a:xfrm>
          <a:prstGeom prst="rect">
            <a:avLst/>
          </a:prstGeom>
        </p:spPr>
        <p:txBody>
          <a:bodyPr vert="horz" wrap="square" lIns="0" tIns="12700" rIns="0" bIns="0" rtlCol="0">
            <a:spAutoFit/>
          </a:bodyPr>
          <a:lstStyle/>
          <a:p>
            <a:pPr marL="9525" marR="7620" indent="-9525" algn="ctr">
              <a:lnSpc>
                <a:spcPct val="100000"/>
              </a:lnSpc>
              <a:spcBef>
                <a:spcPts val="100"/>
              </a:spcBef>
            </a:pPr>
            <a:r>
              <a:rPr sz="2800" dirty="0">
                <a:latin typeface="Grammarsaurus" pitchFamily="2" charset="0"/>
              </a:rPr>
              <a:t>How do living things reproduce, and </a:t>
            </a:r>
            <a:br>
              <a:rPr lang="en-US" sz="2800" dirty="0">
                <a:latin typeface="Grammarsaurus" pitchFamily="2" charset="0"/>
              </a:rPr>
            </a:br>
            <a:r>
              <a:rPr sz="2800" dirty="0">
                <a:latin typeface="Grammarsaurus" pitchFamily="2" charset="0"/>
              </a:rPr>
              <a:t>why is this important in a life cycle?</a:t>
            </a:r>
          </a:p>
        </p:txBody>
      </p:sp>
      <p:grpSp>
        <p:nvGrpSpPr>
          <p:cNvPr id="9" name="object 9"/>
          <p:cNvGrpSpPr/>
          <p:nvPr/>
        </p:nvGrpSpPr>
        <p:grpSpPr>
          <a:xfrm>
            <a:off x="11640439" y="-2571"/>
            <a:ext cx="558165" cy="666750"/>
            <a:chOff x="11640439" y="-2571"/>
            <a:chExt cx="558165" cy="666750"/>
          </a:xfrm>
        </p:grpSpPr>
        <p:sp>
          <p:nvSpPr>
            <p:cNvPr id="10" name="object 10"/>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864839"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a:t>
            </a:r>
            <a:endParaRPr sz="2400" dirty="0">
              <a:latin typeface="Grammarsaurus" pitchFamily="2" charset="0"/>
              <a:cs typeface="Arial"/>
            </a:endParaRPr>
          </a:p>
        </p:txBody>
      </p:sp>
      <p:grpSp>
        <p:nvGrpSpPr>
          <p:cNvPr id="13" name="object 13"/>
          <p:cNvGrpSpPr/>
          <p:nvPr/>
        </p:nvGrpSpPr>
        <p:grpSpPr>
          <a:xfrm>
            <a:off x="2472800" y="1476820"/>
            <a:ext cx="7658100" cy="1389380"/>
            <a:chOff x="2472800" y="1476820"/>
            <a:chExt cx="7658100" cy="1389380"/>
          </a:xfrm>
        </p:grpSpPr>
        <p:sp>
          <p:nvSpPr>
            <p:cNvPr id="14" name="object 14"/>
            <p:cNvSpPr/>
            <p:nvPr/>
          </p:nvSpPr>
          <p:spPr>
            <a:xfrm>
              <a:off x="2479150" y="1483170"/>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6152F"/>
              </a:solidFill>
            </a:ln>
          </p:spPr>
          <p:txBody>
            <a:bodyPr wrap="square" lIns="0" tIns="0" rIns="0" bIns="0" rtlCol="0"/>
            <a:lstStyle/>
            <a:p>
              <a:endParaRPr sz="1600">
                <a:latin typeface="Grammarsaurus" pitchFamily="2" charset="0"/>
              </a:endParaRPr>
            </a:p>
          </p:txBody>
        </p:sp>
        <p:sp>
          <p:nvSpPr>
            <p:cNvPr id="15" name="object 15"/>
            <p:cNvSpPr/>
            <p:nvPr/>
          </p:nvSpPr>
          <p:spPr>
            <a:xfrm>
              <a:off x="2479150" y="2313213"/>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6152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2649072" y="1586201"/>
            <a:ext cx="5732928" cy="117468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D242C"/>
                </a:solidFill>
                <a:latin typeface="Grammarsaurus" pitchFamily="2" charset="0"/>
                <a:cs typeface="Arial"/>
              </a:rPr>
              <a:t>Lesson 1: </a:t>
            </a:r>
            <a:r>
              <a:rPr sz="2000" dirty="0">
                <a:solidFill>
                  <a:srgbClr val="1D242C"/>
                </a:solidFill>
                <a:latin typeface="Grammarsaurus" pitchFamily="2" charset="0"/>
                <a:cs typeface="Arial MT"/>
              </a:rPr>
              <a:t>How do plants reproduce?</a:t>
            </a:r>
            <a:endParaRPr sz="2000" dirty="0">
              <a:latin typeface="Grammarsaurus" pitchFamily="2" charset="0"/>
              <a:cs typeface="Arial MT"/>
            </a:endParaRPr>
          </a:p>
          <a:p>
            <a:pPr>
              <a:lnSpc>
                <a:spcPct val="100000"/>
              </a:lnSpc>
              <a:spcBef>
                <a:spcPts val="894"/>
              </a:spcBef>
            </a:pPr>
            <a:endParaRPr sz="2800" dirty="0">
              <a:latin typeface="Grammarsaurus" pitchFamily="2" charset="0"/>
              <a:cs typeface="Arial MT"/>
            </a:endParaRPr>
          </a:p>
          <a:p>
            <a:pPr marL="12700">
              <a:lnSpc>
                <a:spcPct val="100000"/>
              </a:lnSpc>
            </a:pPr>
            <a:r>
              <a:rPr sz="2000" b="1" dirty="0">
                <a:solidFill>
                  <a:srgbClr val="1D242C"/>
                </a:solidFill>
                <a:latin typeface="Grammarsaurus" pitchFamily="2" charset="0"/>
                <a:cs typeface="Arial"/>
              </a:rPr>
              <a:t>Lesson 2: </a:t>
            </a:r>
            <a:r>
              <a:rPr sz="2000" dirty="0">
                <a:solidFill>
                  <a:srgbClr val="1D242C"/>
                </a:solidFill>
                <a:latin typeface="Grammarsaurus" pitchFamily="2" charset="0"/>
                <a:cs typeface="Arial MT"/>
              </a:rPr>
              <a:t>How do flowering plants reproduce?</a:t>
            </a:r>
            <a:endParaRPr sz="2000" dirty="0">
              <a:latin typeface="Grammarsaurus" pitchFamily="2" charset="0"/>
              <a:cs typeface="Arial MT"/>
            </a:endParaRPr>
          </a:p>
        </p:txBody>
      </p:sp>
      <p:grpSp>
        <p:nvGrpSpPr>
          <p:cNvPr id="17" name="object 17"/>
          <p:cNvGrpSpPr/>
          <p:nvPr/>
        </p:nvGrpSpPr>
        <p:grpSpPr>
          <a:xfrm>
            <a:off x="2472800" y="3136905"/>
            <a:ext cx="7658100" cy="559435"/>
            <a:chOff x="2472800" y="3136905"/>
            <a:chExt cx="7658100" cy="559435"/>
          </a:xfrm>
        </p:grpSpPr>
        <p:sp>
          <p:nvSpPr>
            <p:cNvPr id="18" name="object 18"/>
            <p:cNvSpPr/>
            <p:nvPr/>
          </p:nvSpPr>
          <p:spPr>
            <a:xfrm>
              <a:off x="2479150" y="3143255"/>
              <a:ext cx="7645400" cy="546735"/>
            </a:xfrm>
            <a:custGeom>
              <a:avLst/>
              <a:gdLst/>
              <a:ahLst/>
              <a:cxnLst/>
              <a:rect l="l" t="t" r="r" b="b"/>
              <a:pathLst>
                <a:path w="7645400" h="546735">
                  <a:moveTo>
                    <a:pt x="7580871" y="0"/>
                  </a:moveTo>
                  <a:lnTo>
                    <a:pt x="64515" y="0"/>
                  </a:lnTo>
                  <a:lnTo>
                    <a:pt x="39401" y="5071"/>
                  </a:lnTo>
                  <a:lnTo>
                    <a:pt x="18894" y="18900"/>
                  </a:lnTo>
                  <a:lnTo>
                    <a:pt x="5069" y="39412"/>
                  </a:lnTo>
                  <a:lnTo>
                    <a:pt x="0" y="64528"/>
                  </a:lnTo>
                  <a:lnTo>
                    <a:pt x="0" y="481634"/>
                  </a:lnTo>
                  <a:lnTo>
                    <a:pt x="5069" y="506751"/>
                  </a:lnTo>
                  <a:lnTo>
                    <a:pt x="18894" y="527262"/>
                  </a:lnTo>
                  <a:lnTo>
                    <a:pt x="39401" y="541092"/>
                  </a:lnTo>
                  <a:lnTo>
                    <a:pt x="64515" y="546163"/>
                  </a:lnTo>
                  <a:lnTo>
                    <a:pt x="7580871" y="546163"/>
                  </a:lnTo>
                  <a:lnTo>
                    <a:pt x="7605987" y="541092"/>
                  </a:lnTo>
                  <a:lnTo>
                    <a:pt x="7626499" y="527262"/>
                  </a:lnTo>
                  <a:lnTo>
                    <a:pt x="7640328" y="506751"/>
                  </a:lnTo>
                  <a:lnTo>
                    <a:pt x="7645400" y="481634"/>
                  </a:lnTo>
                  <a:lnTo>
                    <a:pt x="7645400" y="64528"/>
                  </a:lnTo>
                  <a:lnTo>
                    <a:pt x="7640328" y="39412"/>
                  </a:lnTo>
                  <a:lnTo>
                    <a:pt x="7626499" y="18900"/>
                  </a:lnTo>
                  <a:lnTo>
                    <a:pt x="7605987" y="5071"/>
                  </a:lnTo>
                  <a:lnTo>
                    <a:pt x="7580871" y="0"/>
                  </a:lnTo>
                  <a:close/>
                </a:path>
              </a:pathLst>
            </a:custGeom>
            <a:solidFill>
              <a:srgbClr val="5B5B5B"/>
            </a:solidFill>
          </p:spPr>
          <p:txBody>
            <a:bodyPr wrap="square" lIns="0" tIns="0" rIns="0" bIns="0" rtlCol="0"/>
            <a:lstStyle/>
            <a:p>
              <a:endParaRPr sz="1600">
                <a:latin typeface="Grammarsaurus" pitchFamily="2" charset="0"/>
              </a:endParaRPr>
            </a:p>
          </p:txBody>
        </p:sp>
        <p:sp>
          <p:nvSpPr>
            <p:cNvPr id="19" name="object 19"/>
            <p:cNvSpPr/>
            <p:nvPr/>
          </p:nvSpPr>
          <p:spPr>
            <a:xfrm>
              <a:off x="2479150" y="3143255"/>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20" name="object 20"/>
          <p:cNvSpPr txBox="1"/>
          <p:nvPr/>
        </p:nvSpPr>
        <p:spPr>
          <a:xfrm>
            <a:off x="2664717" y="3228816"/>
            <a:ext cx="7084059"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FFFFF9"/>
                </a:solidFill>
                <a:latin typeface="Grammarsaurus" pitchFamily="2" charset="0"/>
                <a:cs typeface="Arial"/>
              </a:rPr>
              <a:t>Lesson 3: What are the stages in a life cycle of a plant?</a:t>
            </a:r>
            <a:endParaRPr sz="2000" dirty="0">
              <a:latin typeface="Grammarsaurus" pitchFamily="2" charset="0"/>
              <a:cs typeface="Arial"/>
            </a:endParaRPr>
          </a:p>
        </p:txBody>
      </p:sp>
      <p:grpSp>
        <p:nvGrpSpPr>
          <p:cNvPr id="21" name="object 21"/>
          <p:cNvGrpSpPr/>
          <p:nvPr/>
        </p:nvGrpSpPr>
        <p:grpSpPr>
          <a:xfrm>
            <a:off x="2472800" y="3966947"/>
            <a:ext cx="7658100" cy="2225040"/>
            <a:chOff x="2472800" y="3966947"/>
            <a:chExt cx="7658100" cy="2225040"/>
          </a:xfrm>
        </p:grpSpPr>
        <p:sp>
          <p:nvSpPr>
            <p:cNvPr id="22" name="object 22"/>
            <p:cNvSpPr/>
            <p:nvPr/>
          </p:nvSpPr>
          <p:spPr>
            <a:xfrm>
              <a:off x="2479150" y="3973297"/>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6152F"/>
              </a:solidFill>
            </a:ln>
          </p:spPr>
          <p:txBody>
            <a:bodyPr wrap="square" lIns="0" tIns="0" rIns="0" bIns="0" rtlCol="0"/>
            <a:lstStyle/>
            <a:p>
              <a:endParaRPr sz="1600">
                <a:latin typeface="Grammarsaurus" pitchFamily="2" charset="0"/>
              </a:endParaRPr>
            </a:p>
          </p:txBody>
        </p:sp>
        <p:sp>
          <p:nvSpPr>
            <p:cNvPr id="23" name="object 23"/>
            <p:cNvSpPr/>
            <p:nvPr/>
          </p:nvSpPr>
          <p:spPr>
            <a:xfrm>
              <a:off x="2479150" y="4805316"/>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6152F"/>
              </a:solidFill>
            </a:ln>
          </p:spPr>
          <p:txBody>
            <a:bodyPr wrap="square" lIns="0" tIns="0" rIns="0" bIns="0" rtlCol="0"/>
            <a:lstStyle/>
            <a:p>
              <a:endParaRPr sz="1600">
                <a:latin typeface="Grammarsaurus" pitchFamily="2" charset="0"/>
              </a:endParaRPr>
            </a:p>
          </p:txBody>
        </p:sp>
        <p:sp>
          <p:nvSpPr>
            <p:cNvPr id="24" name="object 24"/>
            <p:cNvSpPr/>
            <p:nvPr/>
          </p:nvSpPr>
          <p:spPr>
            <a:xfrm>
              <a:off x="2479150" y="5639312"/>
              <a:ext cx="7645400" cy="546735"/>
            </a:xfrm>
            <a:custGeom>
              <a:avLst/>
              <a:gdLst/>
              <a:ahLst/>
              <a:cxnLst/>
              <a:rect l="l" t="t" r="r" b="b"/>
              <a:pathLst>
                <a:path w="7645400" h="546735">
                  <a:moveTo>
                    <a:pt x="7580871" y="546163"/>
                  </a:moveTo>
                  <a:lnTo>
                    <a:pt x="64515" y="546163"/>
                  </a:lnTo>
                  <a:lnTo>
                    <a:pt x="39401" y="541092"/>
                  </a:lnTo>
                  <a:lnTo>
                    <a:pt x="18894" y="527262"/>
                  </a:lnTo>
                  <a:lnTo>
                    <a:pt x="5069" y="506751"/>
                  </a:lnTo>
                  <a:lnTo>
                    <a:pt x="0" y="481634"/>
                  </a:lnTo>
                  <a:lnTo>
                    <a:pt x="0" y="64528"/>
                  </a:lnTo>
                  <a:lnTo>
                    <a:pt x="5069" y="39412"/>
                  </a:lnTo>
                  <a:lnTo>
                    <a:pt x="18894" y="18900"/>
                  </a:lnTo>
                  <a:lnTo>
                    <a:pt x="39401" y="5071"/>
                  </a:lnTo>
                  <a:lnTo>
                    <a:pt x="64515" y="0"/>
                  </a:lnTo>
                  <a:lnTo>
                    <a:pt x="7580871" y="0"/>
                  </a:lnTo>
                  <a:lnTo>
                    <a:pt x="7605987" y="5071"/>
                  </a:lnTo>
                  <a:lnTo>
                    <a:pt x="7626499" y="18900"/>
                  </a:lnTo>
                  <a:lnTo>
                    <a:pt x="7640328" y="39412"/>
                  </a:lnTo>
                  <a:lnTo>
                    <a:pt x="7645400" y="64528"/>
                  </a:lnTo>
                  <a:lnTo>
                    <a:pt x="7645400" y="481634"/>
                  </a:lnTo>
                  <a:lnTo>
                    <a:pt x="7640328" y="506751"/>
                  </a:lnTo>
                  <a:lnTo>
                    <a:pt x="7626499" y="527262"/>
                  </a:lnTo>
                  <a:lnTo>
                    <a:pt x="7605987" y="541092"/>
                  </a:lnTo>
                  <a:lnTo>
                    <a:pt x="7580871" y="546163"/>
                  </a:lnTo>
                  <a:close/>
                </a:path>
              </a:pathLst>
            </a:custGeom>
            <a:ln w="12699">
              <a:solidFill>
                <a:srgbClr val="06152F"/>
              </a:solidFill>
            </a:ln>
          </p:spPr>
          <p:txBody>
            <a:bodyPr wrap="square" lIns="0" tIns="0" rIns="0" bIns="0" rtlCol="0"/>
            <a:lstStyle/>
            <a:p>
              <a:endParaRPr sz="1600">
                <a:latin typeface="Grammarsaurus" pitchFamily="2" charset="0"/>
              </a:endParaRPr>
            </a:p>
          </p:txBody>
        </p:sp>
      </p:grpSp>
      <p:sp>
        <p:nvSpPr>
          <p:cNvPr id="25" name="object 25"/>
          <p:cNvSpPr txBox="1"/>
          <p:nvPr/>
        </p:nvSpPr>
        <p:spPr>
          <a:xfrm>
            <a:off x="2649072" y="4072891"/>
            <a:ext cx="5961528"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D242C"/>
                </a:solidFill>
                <a:latin typeface="Grammarsaurus" pitchFamily="2" charset="0"/>
                <a:cs typeface="Arial"/>
              </a:rPr>
              <a:t>Lesson 4: </a:t>
            </a:r>
            <a:r>
              <a:rPr sz="2000" dirty="0">
                <a:solidFill>
                  <a:srgbClr val="1D242C"/>
                </a:solidFill>
                <a:latin typeface="Grammarsaurus" pitchFamily="2" charset="0"/>
                <a:cs typeface="Arial MT"/>
              </a:rPr>
              <a:t>How do animals grow and change?</a:t>
            </a:r>
            <a:endParaRPr sz="2000" dirty="0">
              <a:latin typeface="Grammarsaurus" pitchFamily="2" charset="0"/>
              <a:cs typeface="Arial MT"/>
            </a:endParaRPr>
          </a:p>
        </p:txBody>
      </p:sp>
      <p:sp>
        <p:nvSpPr>
          <p:cNvPr id="26" name="object 26"/>
          <p:cNvSpPr txBox="1"/>
          <p:nvPr/>
        </p:nvSpPr>
        <p:spPr>
          <a:xfrm>
            <a:off x="2653830" y="4893766"/>
            <a:ext cx="6718769" cy="117468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D242C"/>
                </a:solidFill>
                <a:latin typeface="Grammarsaurus" pitchFamily="2" charset="0"/>
                <a:cs typeface="Arial"/>
              </a:rPr>
              <a:t>Lesson 5: </a:t>
            </a:r>
            <a:r>
              <a:rPr sz="2000" dirty="0">
                <a:solidFill>
                  <a:srgbClr val="1D242C"/>
                </a:solidFill>
                <a:latin typeface="Grammarsaurus" pitchFamily="2" charset="0"/>
                <a:cs typeface="Arial MT"/>
              </a:rPr>
              <a:t>Does every egg have the same life cycle?</a:t>
            </a:r>
            <a:endParaRPr sz="2000" dirty="0">
              <a:latin typeface="Grammarsaurus" pitchFamily="2" charset="0"/>
              <a:cs typeface="Arial MT"/>
            </a:endParaRPr>
          </a:p>
          <a:p>
            <a:pPr>
              <a:lnSpc>
                <a:spcPct val="100000"/>
              </a:lnSpc>
              <a:spcBef>
                <a:spcPts val="910"/>
              </a:spcBef>
            </a:pPr>
            <a:endParaRPr sz="2800" dirty="0">
              <a:latin typeface="Grammarsaurus" pitchFamily="2" charset="0"/>
              <a:cs typeface="Arial MT"/>
            </a:endParaRPr>
          </a:p>
          <a:p>
            <a:pPr marL="12700">
              <a:lnSpc>
                <a:spcPct val="100000"/>
              </a:lnSpc>
            </a:pPr>
            <a:r>
              <a:rPr sz="2000" b="1" dirty="0">
                <a:solidFill>
                  <a:srgbClr val="1D242C"/>
                </a:solidFill>
                <a:latin typeface="Grammarsaurus" pitchFamily="2" charset="0"/>
                <a:cs typeface="Arial"/>
              </a:rPr>
              <a:t>Lesson 6: </a:t>
            </a:r>
            <a:r>
              <a:rPr sz="2000" dirty="0">
                <a:solidFill>
                  <a:srgbClr val="1D242C"/>
                </a:solidFill>
                <a:latin typeface="Grammarsaurus" pitchFamily="2" charset="0"/>
                <a:cs typeface="Arial MT"/>
              </a:rPr>
              <a:t>What makes a mammal’s life cycle special?</a:t>
            </a:r>
            <a:endParaRPr sz="2000" dirty="0">
              <a:latin typeface="Grammarsaurus" pitchFamily="2" charset="0"/>
              <a:cs typeface="Arial MT"/>
            </a:endParaRPr>
          </a:p>
        </p:txBody>
      </p:sp>
      <p:grpSp>
        <p:nvGrpSpPr>
          <p:cNvPr id="27" name="object 27"/>
          <p:cNvGrpSpPr/>
          <p:nvPr/>
        </p:nvGrpSpPr>
        <p:grpSpPr>
          <a:xfrm>
            <a:off x="9831438" y="461314"/>
            <a:ext cx="2360930" cy="6068695"/>
            <a:chOff x="9831438" y="461314"/>
            <a:chExt cx="2360930" cy="6068695"/>
          </a:xfrm>
        </p:grpSpPr>
        <p:pic>
          <p:nvPicPr>
            <p:cNvPr id="28" name="object 28"/>
            <p:cNvPicPr/>
            <p:nvPr/>
          </p:nvPicPr>
          <p:blipFill>
            <a:blip r:embed="rId3" cstate="print"/>
            <a:stretch>
              <a:fillRect/>
            </a:stretch>
          </p:blipFill>
          <p:spPr>
            <a:xfrm>
              <a:off x="9831438" y="461314"/>
              <a:ext cx="2360574" cy="6068243"/>
            </a:xfrm>
            <a:prstGeom prst="rect">
              <a:avLst/>
            </a:prstGeom>
          </p:spPr>
        </p:pic>
        <p:sp>
          <p:nvSpPr>
            <p:cNvPr id="29" name="object 29"/>
            <p:cNvSpPr/>
            <p:nvPr/>
          </p:nvSpPr>
          <p:spPr>
            <a:xfrm>
              <a:off x="10487824" y="394959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30"/>
                  </a:lnTo>
                  <a:lnTo>
                    <a:pt x="1370019" y="234261"/>
                  </a:lnTo>
                  <a:lnTo>
                    <a:pt x="1372666" y="221233"/>
                  </a:lnTo>
                  <a:lnTo>
                    <a:pt x="1372666" y="33566"/>
                  </a:lnTo>
                  <a:lnTo>
                    <a:pt x="1370019" y="20531"/>
                  </a:lnTo>
                  <a:lnTo>
                    <a:pt x="1362810" y="9858"/>
                  </a:lnTo>
                  <a:lnTo>
                    <a:pt x="1352141" y="2647"/>
                  </a:lnTo>
                  <a:lnTo>
                    <a:pt x="1339113"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30" name="object 30"/>
            <p:cNvSpPr/>
            <p:nvPr/>
          </p:nvSpPr>
          <p:spPr>
            <a:xfrm>
              <a:off x="10487824" y="3949598"/>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3" y="252139"/>
                  </a:lnTo>
                  <a:lnTo>
                    <a:pt x="1362816" y="244929"/>
                  </a:lnTo>
                  <a:lnTo>
                    <a:pt x="1363243" y="244297"/>
                  </a:lnTo>
                  <a:lnTo>
                    <a:pt x="33553" y="244297"/>
                  </a:lnTo>
                  <a:lnTo>
                    <a:pt x="24586" y="242481"/>
                  </a:lnTo>
                  <a:lnTo>
                    <a:pt x="17254" y="237531"/>
                  </a:lnTo>
                  <a:lnTo>
                    <a:pt x="12306" y="230195"/>
                  </a:lnTo>
                  <a:lnTo>
                    <a:pt x="10490" y="221221"/>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0" y="12306"/>
                  </a:lnTo>
                  <a:lnTo>
                    <a:pt x="1355412" y="17256"/>
                  </a:lnTo>
                  <a:lnTo>
                    <a:pt x="1360360" y="24591"/>
                  </a:lnTo>
                  <a:lnTo>
                    <a:pt x="1362176" y="33566"/>
                  </a:lnTo>
                  <a:lnTo>
                    <a:pt x="1362176" y="221221"/>
                  </a:lnTo>
                  <a:lnTo>
                    <a:pt x="1360360" y="230195"/>
                  </a:lnTo>
                  <a:lnTo>
                    <a:pt x="1355412" y="237531"/>
                  </a:lnTo>
                  <a:lnTo>
                    <a:pt x="1348080" y="242481"/>
                  </a:lnTo>
                  <a:lnTo>
                    <a:pt x="1339113" y="244297"/>
                  </a:lnTo>
                  <a:lnTo>
                    <a:pt x="1363243" y="244297"/>
                  </a:lnTo>
                  <a:lnTo>
                    <a:pt x="1370029" y="234256"/>
                  </a:lnTo>
                  <a:lnTo>
                    <a:pt x="1372679" y="221221"/>
                  </a:lnTo>
                  <a:lnTo>
                    <a:pt x="1372679" y="33566"/>
                  </a:lnTo>
                  <a:lnTo>
                    <a:pt x="1370029" y="20531"/>
                  </a:lnTo>
                  <a:lnTo>
                    <a:pt x="1363243" y="1049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31" name="object 31"/>
          <p:cNvSpPr txBox="1"/>
          <p:nvPr/>
        </p:nvSpPr>
        <p:spPr>
          <a:xfrm>
            <a:off x="10479007" y="4004265"/>
            <a:ext cx="1390703"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Roger Arliner Young</a:t>
            </a:r>
            <a:endParaRPr sz="800">
              <a:latin typeface="Grammarsaurus" pitchFamily="2" charset="0"/>
              <a:cs typeface="Arial MT"/>
            </a:endParaRPr>
          </a:p>
        </p:txBody>
      </p:sp>
      <p:grpSp>
        <p:nvGrpSpPr>
          <p:cNvPr id="32" name="object 32"/>
          <p:cNvGrpSpPr/>
          <p:nvPr/>
        </p:nvGrpSpPr>
        <p:grpSpPr>
          <a:xfrm>
            <a:off x="62118" y="484077"/>
            <a:ext cx="2563495" cy="6045835"/>
            <a:chOff x="62118" y="484077"/>
            <a:chExt cx="2563495" cy="6045835"/>
          </a:xfrm>
        </p:grpSpPr>
        <p:pic>
          <p:nvPicPr>
            <p:cNvPr id="33" name="object 33"/>
            <p:cNvPicPr/>
            <p:nvPr/>
          </p:nvPicPr>
          <p:blipFill>
            <a:blip r:embed="rId4" cstate="print"/>
            <a:stretch>
              <a:fillRect/>
            </a:stretch>
          </p:blipFill>
          <p:spPr>
            <a:xfrm>
              <a:off x="62118" y="484077"/>
              <a:ext cx="2563479" cy="6045563"/>
            </a:xfrm>
            <a:prstGeom prst="rect">
              <a:avLst/>
            </a:prstGeom>
          </p:spPr>
        </p:pic>
        <p:sp>
          <p:nvSpPr>
            <p:cNvPr id="34" name="object 34"/>
            <p:cNvSpPr/>
            <p:nvPr/>
          </p:nvSpPr>
          <p:spPr>
            <a:xfrm>
              <a:off x="410551" y="3948320"/>
              <a:ext cx="1211580" cy="255270"/>
            </a:xfrm>
            <a:custGeom>
              <a:avLst/>
              <a:gdLst/>
              <a:ahLst/>
              <a:cxnLst/>
              <a:rect l="l" t="t" r="r" b="b"/>
              <a:pathLst>
                <a:path w="1211580" h="255270">
                  <a:moveTo>
                    <a:pt x="1177582"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177582" y="254787"/>
                  </a:lnTo>
                  <a:lnTo>
                    <a:pt x="1190609" y="252139"/>
                  </a:lnTo>
                  <a:lnTo>
                    <a:pt x="1201278" y="244930"/>
                  </a:lnTo>
                  <a:lnTo>
                    <a:pt x="1208487" y="234261"/>
                  </a:lnTo>
                  <a:lnTo>
                    <a:pt x="1211135" y="221234"/>
                  </a:lnTo>
                  <a:lnTo>
                    <a:pt x="1211135" y="33566"/>
                  </a:lnTo>
                  <a:lnTo>
                    <a:pt x="1208487" y="20531"/>
                  </a:lnTo>
                  <a:lnTo>
                    <a:pt x="1201278" y="9858"/>
                  </a:lnTo>
                  <a:lnTo>
                    <a:pt x="1190609" y="2647"/>
                  </a:lnTo>
                  <a:lnTo>
                    <a:pt x="1177582"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35" name="object 35"/>
            <p:cNvSpPr/>
            <p:nvPr/>
          </p:nvSpPr>
          <p:spPr>
            <a:xfrm>
              <a:off x="404199" y="3948323"/>
              <a:ext cx="1224280" cy="255270"/>
            </a:xfrm>
            <a:custGeom>
              <a:avLst/>
              <a:gdLst/>
              <a:ahLst/>
              <a:cxnLst/>
              <a:rect l="l" t="t" r="r" b="b"/>
              <a:pathLst>
                <a:path w="1224280" h="255270">
                  <a:moveTo>
                    <a:pt x="1190282" y="0"/>
                  </a:moveTo>
                  <a:lnTo>
                    <a:pt x="33553" y="0"/>
                  </a:lnTo>
                  <a:lnTo>
                    <a:pt x="20525" y="2647"/>
                  </a:lnTo>
                  <a:lnTo>
                    <a:pt x="9823" y="9905"/>
                  </a:lnTo>
                  <a:lnTo>
                    <a:pt x="2646" y="20531"/>
                  </a:lnTo>
                  <a:lnTo>
                    <a:pt x="0" y="33566"/>
                  </a:lnTo>
                  <a:lnTo>
                    <a:pt x="0" y="221221"/>
                  </a:lnTo>
                  <a:lnTo>
                    <a:pt x="2647" y="234256"/>
                  </a:lnTo>
                  <a:lnTo>
                    <a:pt x="9856" y="244929"/>
                  </a:lnTo>
                  <a:lnTo>
                    <a:pt x="20525" y="252139"/>
                  </a:lnTo>
                  <a:lnTo>
                    <a:pt x="33553" y="254787"/>
                  </a:lnTo>
                  <a:lnTo>
                    <a:pt x="1190282" y="254787"/>
                  </a:lnTo>
                  <a:lnTo>
                    <a:pt x="1203317" y="252139"/>
                  </a:lnTo>
                  <a:lnTo>
                    <a:pt x="1213989" y="244929"/>
                  </a:lnTo>
                  <a:lnTo>
                    <a:pt x="33788" y="244929"/>
                  </a:lnTo>
                  <a:lnTo>
                    <a:pt x="24361" y="243018"/>
                  </a:lnTo>
                  <a:lnTo>
                    <a:pt x="16843" y="237942"/>
                  </a:lnTo>
                  <a:lnTo>
                    <a:pt x="11768" y="230420"/>
                  </a:lnTo>
                  <a:lnTo>
                    <a:pt x="9906" y="221221"/>
                  </a:lnTo>
                  <a:lnTo>
                    <a:pt x="9906" y="33566"/>
                  </a:lnTo>
                  <a:lnTo>
                    <a:pt x="11767" y="24361"/>
                  </a:lnTo>
                  <a:lnTo>
                    <a:pt x="16842" y="16840"/>
                  </a:lnTo>
                  <a:lnTo>
                    <a:pt x="24361" y="11766"/>
                  </a:lnTo>
                  <a:lnTo>
                    <a:pt x="33553" y="9905"/>
                  </a:lnTo>
                  <a:lnTo>
                    <a:pt x="1214060" y="9905"/>
                  </a:lnTo>
                  <a:lnTo>
                    <a:pt x="1203317" y="2647"/>
                  </a:lnTo>
                  <a:lnTo>
                    <a:pt x="1190282" y="0"/>
                  </a:lnTo>
                  <a:close/>
                </a:path>
                <a:path w="1224280" h="255270">
                  <a:moveTo>
                    <a:pt x="1214022" y="9905"/>
                  </a:moveTo>
                  <a:lnTo>
                    <a:pt x="1190282" y="9905"/>
                  </a:lnTo>
                  <a:lnTo>
                    <a:pt x="1199479" y="11766"/>
                  </a:lnTo>
                  <a:lnTo>
                    <a:pt x="1206996" y="16840"/>
                  </a:lnTo>
                  <a:lnTo>
                    <a:pt x="1212068" y="24361"/>
                  </a:lnTo>
                  <a:lnTo>
                    <a:pt x="1213929" y="33566"/>
                  </a:lnTo>
                  <a:lnTo>
                    <a:pt x="1213929" y="221221"/>
                  </a:lnTo>
                  <a:lnTo>
                    <a:pt x="1212068" y="230420"/>
                  </a:lnTo>
                  <a:lnTo>
                    <a:pt x="1206996" y="237942"/>
                  </a:lnTo>
                  <a:lnTo>
                    <a:pt x="1199479" y="243018"/>
                  </a:lnTo>
                  <a:lnTo>
                    <a:pt x="1190046" y="244929"/>
                  </a:lnTo>
                  <a:lnTo>
                    <a:pt x="1213989" y="244929"/>
                  </a:lnTo>
                  <a:lnTo>
                    <a:pt x="1221200" y="234256"/>
                  </a:lnTo>
                  <a:lnTo>
                    <a:pt x="1223848" y="221221"/>
                  </a:lnTo>
                  <a:lnTo>
                    <a:pt x="1223848" y="33566"/>
                  </a:lnTo>
                  <a:lnTo>
                    <a:pt x="1221200" y="20531"/>
                  </a:lnTo>
                  <a:lnTo>
                    <a:pt x="1214022" y="9905"/>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36" name="object 36"/>
          <p:cNvSpPr txBox="1"/>
          <p:nvPr/>
        </p:nvSpPr>
        <p:spPr>
          <a:xfrm>
            <a:off x="410551" y="4003000"/>
            <a:ext cx="1211580"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Rosalind Franklin</a:t>
            </a:r>
            <a:endParaRPr sz="800" dirty="0">
              <a:latin typeface="Grammarsaurus" pitchFamily="2" charset="0"/>
              <a:cs typeface="Arial MT"/>
            </a:endParaRPr>
          </a:p>
        </p:txBody>
      </p:sp>
      <p:sp>
        <p:nvSpPr>
          <p:cNvPr id="38" name="object 47">
            <a:extLst>
              <a:ext uri="{FF2B5EF4-FFF2-40B4-BE49-F238E27FC236}">
                <a16:creationId xmlns:a16="http://schemas.microsoft.com/office/drawing/2014/main" id="{8F7A11B3-7BE8-88F0-1014-4A721098F7FC}"/>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34" y="53361"/>
            <a:ext cx="36068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29</a:t>
            </a:r>
            <a:endParaRPr sz="2400" dirty="0">
              <a:latin typeface="Grammarsaurus" pitchFamily="2" charset="0"/>
              <a:cs typeface="Arial"/>
            </a:endParaRPr>
          </a:p>
        </p:txBody>
      </p:sp>
      <p:grpSp>
        <p:nvGrpSpPr>
          <p:cNvPr id="9" name="object 9"/>
          <p:cNvGrpSpPr/>
          <p:nvPr/>
        </p:nvGrpSpPr>
        <p:grpSpPr>
          <a:xfrm>
            <a:off x="4805503" y="144021"/>
            <a:ext cx="2581275" cy="772160"/>
            <a:chOff x="4805503" y="144021"/>
            <a:chExt cx="2581275" cy="772160"/>
          </a:xfrm>
        </p:grpSpPr>
        <p:sp>
          <p:nvSpPr>
            <p:cNvPr id="10" name="object 10"/>
            <p:cNvSpPr/>
            <p:nvPr/>
          </p:nvSpPr>
          <p:spPr>
            <a:xfrm>
              <a:off x="4813758" y="152276"/>
              <a:ext cx="2564765" cy="755650"/>
            </a:xfrm>
            <a:custGeom>
              <a:avLst/>
              <a:gdLst/>
              <a:ahLst/>
              <a:cxnLst/>
              <a:rect l="l" t="t" r="r" b="b"/>
              <a:pathLst>
                <a:path w="2564765" h="755650">
                  <a:moveTo>
                    <a:pt x="252544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525445" y="755141"/>
                  </a:lnTo>
                  <a:lnTo>
                    <a:pt x="2540643" y="752074"/>
                  </a:lnTo>
                  <a:lnTo>
                    <a:pt x="2553052" y="743708"/>
                  </a:lnTo>
                  <a:lnTo>
                    <a:pt x="2561418" y="731299"/>
                  </a:lnTo>
                  <a:lnTo>
                    <a:pt x="2564485" y="716102"/>
                  </a:lnTo>
                  <a:lnTo>
                    <a:pt x="2564485" y="39039"/>
                  </a:lnTo>
                  <a:lnTo>
                    <a:pt x="2561418" y="23842"/>
                  </a:lnTo>
                  <a:lnTo>
                    <a:pt x="2553052" y="11433"/>
                  </a:lnTo>
                  <a:lnTo>
                    <a:pt x="2540643" y="3067"/>
                  </a:lnTo>
                  <a:lnTo>
                    <a:pt x="252544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4813758" y="152276"/>
              <a:ext cx="2564765" cy="755650"/>
            </a:xfrm>
            <a:custGeom>
              <a:avLst/>
              <a:gdLst/>
              <a:ahLst/>
              <a:cxnLst/>
              <a:rect l="l" t="t" r="r" b="b"/>
              <a:pathLst>
                <a:path w="2564765" h="755650">
                  <a:moveTo>
                    <a:pt x="252544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525445" y="0"/>
                  </a:lnTo>
                  <a:lnTo>
                    <a:pt x="2540643" y="3067"/>
                  </a:lnTo>
                  <a:lnTo>
                    <a:pt x="2553052" y="11433"/>
                  </a:lnTo>
                  <a:lnTo>
                    <a:pt x="2561418" y="23842"/>
                  </a:lnTo>
                  <a:lnTo>
                    <a:pt x="2564485" y="39039"/>
                  </a:lnTo>
                  <a:lnTo>
                    <a:pt x="2564485" y="716102"/>
                  </a:lnTo>
                  <a:lnTo>
                    <a:pt x="2561418" y="731299"/>
                  </a:lnTo>
                  <a:lnTo>
                    <a:pt x="2553052" y="743708"/>
                  </a:lnTo>
                  <a:lnTo>
                    <a:pt x="2540643" y="752074"/>
                  </a:lnTo>
                  <a:lnTo>
                    <a:pt x="252544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4813758" y="209494"/>
            <a:ext cx="2564765" cy="589280"/>
          </a:xfrm>
          <a:prstGeom prst="rect">
            <a:avLst/>
          </a:prstGeom>
        </p:spPr>
        <p:txBody>
          <a:bodyPr vert="horz" wrap="square" lIns="0" tIns="12700" rIns="0" bIns="0" rtlCol="0">
            <a:spAutoFit/>
          </a:bodyPr>
          <a:lstStyle/>
          <a:p>
            <a:pPr marL="2208213" indent="-2197100" algn="ctr">
              <a:lnSpc>
                <a:spcPct val="100000"/>
              </a:lnSpc>
              <a:spcBef>
                <a:spcPts val="100"/>
              </a:spcBef>
            </a:pPr>
            <a:r>
              <a:rPr sz="3600" dirty="0">
                <a:latin typeface="Grammarsaurus" pitchFamily="2" charset="0"/>
              </a:rPr>
              <a:t>Challenge</a:t>
            </a:r>
          </a:p>
        </p:txBody>
      </p:sp>
      <p:grpSp>
        <p:nvGrpSpPr>
          <p:cNvPr id="13" name="object 13"/>
          <p:cNvGrpSpPr/>
          <p:nvPr/>
        </p:nvGrpSpPr>
        <p:grpSpPr>
          <a:xfrm>
            <a:off x="240017" y="2057958"/>
            <a:ext cx="11712575" cy="2008505"/>
            <a:chOff x="240017" y="2057958"/>
            <a:chExt cx="11712575" cy="2008505"/>
          </a:xfrm>
        </p:grpSpPr>
        <p:sp>
          <p:nvSpPr>
            <p:cNvPr id="14" name="object 14"/>
            <p:cNvSpPr/>
            <p:nvPr/>
          </p:nvSpPr>
          <p:spPr>
            <a:xfrm>
              <a:off x="246367" y="2064308"/>
              <a:ext cx="11699875" cy="1995805"/>
            </a:xfrm>
            <a:custGeom>
              <a:avLst/>
              <a:gdLst/>
              <a:ahLst/>
              <a:cxnLst/>
              <a:rect l="l" t="t" r="r" b="b"/>
              <a:pathLst>
                <a:path w="11699875" h="1995804">
                  <a:moveTo>
                    <a:pt x="11699265" y="0"/>
                  </a:moveTo>
                  <a:lnTo>
                    <a:pt x="0" y="0"/>
                  </a:lnTo>
                  <a:lnTo>
                    <a:pt x="0" y="1995335"/>
                  </a:lnTo>
                  <a:lnTo>
                    <a:pt x="11699265" y="1995335"/>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5" name="object 15"/>
            <p:cNvSpPr/>
            <p:nvPr/>
          </p:nvSpPr>
          <p:spPr>
            <a:xfrm>
              <a:off x="246367" y="2064308"/>
              <a:ext cx="11699875" cy="1995805"/>
            </a:xfrm>
            <a:custGeom>
              <a:avLst/>
              <a:gdLst/>
              <a:ahLst/>
              <a:cxnLst/>
              <a:rect l="l" t="t" r="r" b="b"/>
              <a:pathLst>
                <a:path w="11699875" h="1995804">
                  <a:moveTo>
                    <a:pt x="11699265" y="1995335"/>
                  </a:moveTo>
                  <a:lnTo>
                    <a:pt x="0" y="1995335"/>
                  </a:lnTo>
                  <a:lnTo>
                    <a:pt x="0" y="0"/>
                  </a:lnTo>
                  <a:lnTo>
                    <a:pt x="11699265" y="0"/>
                  </a:lnTo>
                  <a:lnTo>
                    <a:pt x="11699265" y="199533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1920927" y="4290422"/>
            <a:ext cx="8331716" cy="1492268"/>
          </a:xfrm>
          <a:prstGeom prst="rect">
            <a:avLst/>
          </a:prstGeom>
        </p:spPr>
        <p:txBody>
          <a:bodyPr vert="horz" wrap="square" lIns="0" tIns="12700" rIns="0" bIns="0" rtlCol="0">
            <a:spAutoFit/>
          </a:bodyPr>
          <a:lstStyle/>
          <a:p>
            <a:pPr algn="ctr">
              <a:lnSpc>
                <a:spcPct val="100000"/>
              </a:lnSpc>
              <a:spcBef>
                <a:spcPts val="100"/>
              </a:spcBef>
            </a:pPr>
            <a:r>
              <a:rPr dirty="0">
                <a:solidFill>
                  <a:srgbClr val="1D242C"/>
                </a:solidFill>
                <a:latin typeface="Grammarsaurus" pitchFamily="2" charset="0"/>
                <a:cs typeface="Arial MT"/>
              </a:rPr>
              <a:t>Be ready to </a:t>
            </a:r>
            <a:r>
              <a:rPr b="1" dirty="0">
                <a:solidFill>
                  <a:srgbClr val="1D242C"/>
                </a:solidFill>
                <a:latin typeface="Grammarsaurus" pitchFamily="2" charset="0"/>
                <a:cs typeface="Arial"/>
              </a:rPr>
              <a:t>share your feedback </a:t>
            </a:r>
            <a:r>
              <a:rPr dirty="0">
                <a:solidFill>
                  <a:srgbClr val="1D242C"/>
                </a:solidFill>
                <a:latin typeface="Grammarsaurus" pitchFamily="2" charset="0"/>
                <a:cs typeface="Arial MT"/>
              </a:rPr>
              <a:t>with the class before the </a:t>
            </a:r>
            <a:r>
              <a:rPr b="1" dirty="0">
                <a:solidFill>
                  <a:srgbClr val="1D242C"/>
                </a:solidFill>
                <a:latin typeface="Grammarsaurus" pitchFamily="2" charset="0"/>
                <a:cs typeface="Arial"/>
              </a:rPr>
              <a:t>answer is revealed.</a:t>
            </a:r>
            <a:endParaRPr dirty="0">
              <a:latin typeface="Grammarsaurus" pitchFamily="2" charset="0"/>
              <a:cs typeface="Arial"/>
            </a:endParaRPr>
          </a:p>
          <a:p>
            <a:pPr>
              <a:lnSpc>
                <a:spcPct val="100000"/>
              </a:lnSpc>
              <a:spcBef>
                <a:spcPts val="75"/>
              </a:spcBef>
            </a:pPr>
            <a:endParaRPr dirty="0">
              <a:latin typeface="Grammarsaurus" pitchFamily="2" charset="0"/>
              <a:cs typeface="Arial"/>
            </a:endParaRPr>
          </a:p>
          <a:p>
            <a:pPr algn="ctr">
              <a:lnSpc>
                <a:spcPct val="100000"/>
              </a:lnSpc>
            </a:pPr>
            <a:r>
              <a:rPr b="1" dirty="0">
                <a:solidFill>
                  <a:srgbClr val="1D242C"/>
                </a:solidFill>
                <a:latin typeface="Grammarsaurus" pitchFamily="2" charset="0"/>
                <a:cs typeface="Arial"/>
              </a:rPr>
              <a:t>Use the following sentence starters to help you.</a:t>
            </a:r>
            <a:endParaRPr dirty="0">
              <a:latin typeface="Grammarsaurus" pitchFamily="2" charset="0"/>
              <a:cs typeface="Arial"/>
            </a:endParaRPr>
          </a:p>
          <a:p>
            <a:pPr marL="918844" marR="909319" algn="ctr">
              <a:lnSpc>
                <a:spcPct val="107200"/>
              </a:lnSpc>
              <a:spcBef>
                <a:spcPts val="365"/>
              </a:spcBef>
            </a:pPr>
            <a:r>
              <a:rPr dirty="0">
                <a:solidFill>
                  <a:srgbClr val="1D242C"/>
                </a:solidFill>
                <a:latin typeface="Grammarsaurus" pitchFamily="2" charset="0"/>
                <a:cs typeface="Arial MT"/>
              </a:rPr>
              <a:t>“Seed dispersal moves seeds away from the parent plant so…” “If seeds stay near the parent plant…”</a:t>
            </a:r>
            <a:endParaRPr dirty="0">
              <a:latin typeface="Grammarsaurus" pitchFamily="2" charset="0"/>
              <a:cs typeface="Arial MT"/>
            </a:endParaRPr>
          </a:p>
        </p:txBody>
      </p:sp>
      <p:sp>
        <p:nvSpPr>
          <p:cNvPr id="17" name="object 17"/>
          <p:cNvSpPr txBox="1"/>
          <p:nvPr/>
        </p:nvSpPr>
        <p:spPr>
          <a:xfrm>
            <a:off x="2729329" y="1494294"/>
            <a:ext cx="6978106" cy="2272417"/>
          </a:xfrm>
          <a:prstGeom prst="rect">
            <a:avLst/>
          </a:prstGeom>
        </p:spPr>
        <p:txBody>
          <a:bodyPr vert="horz" wrap="square" lIns="0" tIns="12700" rIns="0" bIns="0" rtlCol="0">
            <a:spAutoFit/>
          </a:bodyPr>
          <a:lstStyle/>
          <a:p>
            <a:pPr algn="ctr">
              <a:lnSpc>
                <a:spcPct val="100000"/>
              </a:lnSpc>
              <a:spcBef>
                <a:spcPts val="100"/>
              </a:spcBef>
            </a:pPr>
            <a:r>
              <a:rPr sz="2000" b="1" dirty="0">
                <a:solidFill>
                  <a:srgbClr val="1D242C"/>
                </a:solidFill>
                <a:latin typeface="Grammarsaurus" pitchFamily="2" charset="0"/>
                <a:cs typeface="Arial"/>
              </a:rPr>
              <a:t>Discuss the following </a:t>
            </a:r>
            <a:r>
              <a:rPr sz="2000" dirty="0">
                <a:solidFill>
                  <a:srgbClr val="1D242C"/>
                </a:solidFill>
                <a:latin typeface="Grammarsaurus" pitchFamily="2" charset="0"/>
                <a:cs typeface="Arial MT"/>
              </a:rPr>
              <a:t>question with your learning partner.</a:t>
            </a:r>
            <a:endParaRPr sz="2000" dirty="0">
              <a:latin typeface="Grammarsaurus" pitchFamily="2" charset="0"/>
              <a:cs typeface="Arial MT"/>
            </a:endParaRPr>
          </a:p>
          <a:p>
            <a:pPr>
              <a:lnSpc>
                <a:spcPct val="100000"/>
              </a:lnSpc>
              <a:spcBef>
                <a:spcPts val="1960"/>
              </a:spcBef>
            </a:pPr>
            <a:endParaRPr sz="2000" dirty="0">
              <a:latin typeface="Grammarsaurus" pitchFamily="2" charset="0"/>
              <a:cs typeface="Arial MT"/>
            </a:endParaRPr>
          </a:p>
          <a:p>
            <a:pPr marL="12700" marR="5080" algn="ctr">
              <a:lnSpc>
                <a:spcPct val="108300"/>
              </a:lnSpc>
            </a:pPr>
            <a:r>
              <a:rPr sz="2800" dirty="0">
                <a:solidFill>
                  <a:srgbClr val="1D242C"/>
                </a:solidFill>
                <a:latin typeface="Grammarsaurus" pitchFamily="2" charset="0"/>
                <a:cs typeface="Arial MT"/>
              </a:rPr>
              <a:t>Why do seeds need to be </a:t>
            </a:r>
            <a:r>
              <a:rPr sz="2800" b="1" dirty="0">
                <a:solidFill>
                  <a:srgbClr val="1D242C"/>
                </a:solidFill>
                <a:latin typeface="Grammarsaurus" pitchFamily="2" charset="0"/>
                <a:cs typeface="Arial"/>
              </a:rPr>
              <a:t>dispersed away </a:t>
            </a:r>
            <a:r>
              <a:rPr sz="2800" dirty="0">
                <a:solidFill>
                  <a:srgbClr val="1D242C"/>
                </a:solidFill>
                <a:latin typeface="Grammarsaurus" pitchFamily="2" charset="0"/>
                <a:cs typeface="Arial MT"/>
              </a:rPr>
              <a:t>from the parent plant before they </a:t>
            </a:r>
            <a:r>
              <a:rPr sz="2800" b="1" dirty="0">
                <a:solidFill>
                  <a:srgbClr val="1D242C"/>
                </a:solidFill>
                <a:latin typeface="Grammarsaurus" pitchFamily="2" charset="0"/>
                <a:cs typeface="Arial"/>
              </a:rPr>
              <a:t>germinate?</a:t>
            </a:r>
            <a:endParaRPr sz="2800" dirty="0">
              <a:latin typeface="Grammarsaurus" pitchFamily="2" charset="0"/>
              <a:cs typeface="Arial"/>
            </a:endParaRPr>
          </a:p>
        </p:txBody>
      </p:sp>
      <p:grpSp>
        <p:nvGrpSpPr>
          <p:cNvPr id="18" name="object 18"/>
          <p:cNvGrpSpPr/>
          <p:nvPr/>
        </p:nvGrpSpPr>
        <p:grpSpPr>
          <a:xfrm>
            <a:off x="0" y="341731"/>
            <a:ext cx="3298190" cy="6188075"/>
            <a:chOff x="0" y="341731"/>
            <a:chExt cx="3298190" cy="6188075"/>
          </a:xfrm>
        </p:grpSpPr>
        <p:pic>
          <p:nvPicPr>
            <p:cNvPr id="19" name="object 19"/>
            <p:cNvPicPr/>
            <p:nvPr/>
          </p:nvPicPr>
          <p:blipFill>
            <a:blip r:embed="rId3" cstate="print"/>
            <a:stretch>
              <a:fillRect/>
            </a:stretch>
          </p:blipFill>
          <p:spPr>
            <a:xfrm>
              <a:off x="0" y="341731"/>
              <a:ext cx="3298113" cy="6187826"/>
            </a:xfrm>
            <a:prstGeom prst="rect">
              <a:avLst/>
            </a:prstGeom>
          </p:spPr>
        </p:pic>
        <p:sp>
          <p:nvSpPr>
            <p:cNvPr id="20" name="object 20"/>
            <p:cNvSpPr/>
            <p:nvPr/>
          </p:nvSpPr>
          <p:spPr>
            <a:xfrm>
              <a:off x="548060" y="394959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30"/>
                  </a:lnTo>
                  <a:lnTo>
                    <a:pt x="1370019" y="234261"/>
                  </a:lnTo>
                  <a:lnTo>
                    <a:pt x="1372666" y="221233"/>
                  </a:lnTo>
                  <a:lnTo>
                    <a:pt x="1372666" y="33566"/>
                  </a:lnTo>
                  <a:lnTo>
                    <a:pt x="1370019" y="20531"/>
                  </a:lnTo>
                  <a:lnTo>
                    <a:pt x="1362810" y="9858"/>
                  </a:lnTo>
                  <a:lnTo>
                    <a:pt x="1352141" y="2647"/>
                  </a:lnTo>
                  <a:lnTo>
                    <a:pt x="1339113"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21" name="object 21"/>
            <p:cNvSpPr/>
            <p:nvPr/>
          </p:nvSpPr>
          <p:spPr>
            <a:xfrm>
              <a:off x="548057" y="3949598"/>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8" y="244929"/>
                  </a:lnTo>
                  <a:lnTo>
                    <a:pt x="20531" y="252139"/>
                  </a:lnTo>
                  <a:lnTo>
                    <a:pt x="33566" y="254787"/>
                  </a:lnTo>
                  <a:lnTo>
                    <a:pt x="1339113" y="254787"/>
                  </a:lnTo>
                  <a:lnTo>
                    <a:pt x="1352148" y="252139"/>
                  </a:lnTo>
                  <a:lnTo>
                    <a:pt x="1362821" y="244929"/>
                  </a:lnTo>
                  <a:lnTo>
                    <a:pt x="1363247" y="244297"/>
                  </a:lnTo>
                  <a:lnTo>
                    <a:pt x="33566" y="244297"/>
                  </a:lnTo>
                  <a:lnTo>
                    <a:pt x="24591" y="242481"/>
                  </a:lnTo>
                  <a:lnTo>
                    <a:pt x="17256" y="237531"/>
                  </a:lnTo>
                  <a:lnTo>
                    <a:pt x="12306" y="230195"/>
                  </a:lnTo>
                  <a:lnTo>
                    <a:pt x="10490" y="221221"/>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7" y="12306"/>
                  </a:lnTo>
                  <a:lnTo>
                    <a:pt x="1355423" y="17256"/>
                  </a:lnTo>
                  <a:lnTo>
                    <a:pt x="1360373" y="24591"/>
                  </a:lnTo>
                  <a:lnTo>
                    <a:pt x="1362189" y="33566"/>
                  </a:lnTo>
                  <a:lnTo>
                    <a:pt x="1362189" y="221221"/>
                  </a:lnTo>
                  <a:lnTo>
                    <a:pt x="1360373" y="230195"/>
                  </a:lnTo>
                  <a:lnTo>
                    <a:pt x="1355423" y="237531"/>
                  </a:lnTo>
                  <a:lnTo>
                    <a:pt x="1348087" y="242481"/>
                  </a:lnTo>
                  <a:lnTo>
                    <a:pt x="1339113" y="244297"/>
                  </a:lnTo>
                  <a:lnTo>
                    <a:pt x="1363247" y="244297"/>
                  </a:lnTo>
                  <a:lnTo>
                    <a:pt x="1370031" y="234256"/>
                  </a:lnTo>
                  <a:lnTo>
                    <a:pt x="1372679" y="221221"/>
                  </a:lnTo>
                  <a:lnTo>
                    <a:pt x="1372679" y="33566"/>
                  </a:lnTo>
                  <a:lnTo>
                    <a:pt x="1370029" y="20531"/>
                  </a:lnTo>
                  <a:lnTo>
                    <a:pt x="1363243" y="1049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22" name="object 22"/>
          <p:cNvSpPr txBox="1"/>
          <p:nvPr/>
        </p:nvSpPr>
        <p:spPr>
          <a:xfrm>
            <a:off x="548057" y="3990222"/>
            <a:ext cx="1372870"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Barbara McClintock</a:t>
            </a:r>
            <a:endParaRPr sz="800" dirty="0">
              <a:latin typeface="Grammarsaurus" pitchFamily="2" charset="0"/>
              <a:cs typeface="Arial MT"/>
            </a:endParaRPr>
          </a:p>
        </p:txBody>
      </p:sp>
      <p:grpSp>
        <p:nvGrpSpPr>
          <p:cNvPr id="23" name="object 23"/>
          <p:cNvGrpSpPr/>
          <p:nvPr/>
        </p:nvGrpSpPr>
        <p:grpSpPr>
          <a:xfrm>
            <a:off x="9623426" y="461314"/>
            <a:ext cx="2499995" cy="6068695"/>
            <a:chOff x="9623426" y="461314"/>
            <a:chExt cx="2499995" cy="6068695"/>
          </a:xfrm>
        </p:grpSpPr>
        <p:pic>
          <p:nvPicPr>
            <p:cNvPr id="24" name="object 24"/>
            <p:cNvPicPr/>
            <p:nvPr/>
          </p:nvPicPr>
          <p:blipFill>
            <a:blip r:embed="rId4" cstate="print"/>
            <a:stretch>
              <a:fillRect/>
            </a:stretch>
          </p:blipFill>
          <p:spPr>
            <a:xfrm>
              <a:off x="9623426" y="461314"/>
              <a:ext cx="2499688" cy="6068243"/>
            </a:xfrm>
            <a:prstGeom prst="rect">
              <a:avLst/>
            </a:prstGeom>
          </p:spPr>
        </p:pic>
        <p:sp>
          <p:nvSpPr>
            <p:cNvPr id="25" name="object 25"/>
            <p:cNvSpPr/>
            <p:nvPr/>
          </p:nvSpPr>
          <p:spPr>
            <a:xfrm>
              <a:off x="10368719" y="394959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30"/>
                  </a:lnTo>
                  <a:lnTo>
                    <a:pt x="1370019" y="234261"/>
                  </a:lnTo>
                  <a:lnTo>
                    <a:pt x="1372666" y="221233"/>
                  </a:lnTo>
                  <a:lnTo>
                    <a:pt x="1372666" y="33566"/>
                  </a:lnTo>
                  <a:lnTo>
                    <a:pt x="1370019" y="20531"/>
                  </a:lnTo>
                  <a:lnTo>
                    <a:pt x="1362810" y="9858"/>
                  </a:lnTo>
                  <a:lnTo>
                    <a:pt x="1352141" y="2647"/>
                  </a:lnTo>
                  <a:lnTo>
                    <a:pt x="1339113"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26" name="object 26"/>
            <p:cNvSpPr/>
            <p:nvPr/>
          </p:nvSpPr>
          <p:spPr>
            <a:xfrm>
              <a:off x="10368715" y="3949598"/>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8" y="244929"/>
                  </a:lnTo>
                  <a:lnTo>
                    <a:pt x="20531" y="252139"/>
                  </a:lnTo>
                  <a:lnTo>
                    <a:pt x="33566" y="254787"/>
                  </a:lnTo>
                  <a:lnTo>
                    <a:pt x="1339113" y="254787"/>
                  </a:lnTo>
                  <a:lnTo>
                    <a:pt x="1352143" y="252139"/>
                  </a:lnTo>
                  <a:lnTo>
                    <a:pt x="1362816" y="244929"/>
                  </a:lnTo>
                  <a:lnTo>
                    <a:pt x="1363243" y="244297"/>
                  </a:lnTo>
                  <a:lnTo>
                    <a:pt x="33566" y="244297"/>
                  </a:lnTo>
                  <a:lnTo>
                    <a:pt x="24591" y="242481"/>
                  </a:lnTo>
                  <a:lnTo>
                    <a:pt x="17256" y="237531"/>
                  </a:lnTo>
                  <a:lnTo>
                    <a:pt x="12306" y="230195"/>
                  </a:lnTo>
                  <a:lnTo>
                    <a:pt x="10490" y="221221"/>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5" y="12306"/>
                  </a:lnTo>
                  <a:lnTo>
                    <a:pt x="1355417" y="17256"/>
                  </a:lnTo>
                  <a:lnTo>
                    <a:pt x="1360362" y="24591"/>
                  </a:lnTo>
                  <a:lnTo>
                    <a:pt x="1362176" y="33566"/>
                  </a:lnTo>
                  <a:lnTo>
                    <a:pt x="1362176" y="221221"/>
                  </a:lnTo>
                  <a:lnTo>
                    <a:pt x="1360362" y="230195"/>
                  </a:lnTo>
                  <a:lnTo>
                    <a:pt x="1355417" y="237531"/>
                  </a:lnTo>
                  <a:lnTo>
                    <a:pt x="1348085" y="242481"/>
                  </a:lnTo>
                  <a:lnTo>
                    <a:pt x="1339113" y="244297"/>
                  </a:lnTo>
                  <a:lnTo>
                    <a:pt x="1363243" y="244297"/>
                  </a:lnTo>
                  <a:lnTo>
                    <a:pt x="1370029" y="234256"/>
                  </a:lnTo>
                  <a:lnTo>
                    <a:pt x="1372679" y="221221"/>
                  </a:lnTo>
                  <a:lnTo>
                    <a:pt x="1372679" y="33566"/>
                  </a:lnTo>
                  <a:lnTo>
                    <a:pt x="1370029" y="20531"/>
                  </a:lnTo>
                  <a:lnTo>
                    <a:pt x="1363243" y="1049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27" name="object 27"/>
          <p:cNvSpPr txBox="1"/>
          <p:nvPr/>
        </p:nvSpPr>
        <p:spPr>
          <a:xfrm>
            <a:off x="10366032" y="3990222"/>
            <a:ext cx="1378203"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Roger Arliner Young</a:t>
            </a:r>
            <a:endParaRPr sz="800">
              <a:latin typeface="Grammarsaurus" pitchFamily="2" charset="0"/>
              <a:cs typeface="Arial MT"/>
            </a:endParaRPr>
          </a:p>
        </p:txBody>
      </p:sp>
      <p:sp>
        <p:nvSpPr>
          <p:cNvPr id="29" name="object 47">
            <a:extLst>
              <a:ext uri="{FF2B5EF4-FFF2-40B4-BE49-F238E27FC236}">
                <a16:creationId xmlns:a16="http://schemas.microsoft.com/office/drawing/2014/main" id="{360F7D56-319D-5F4C-39CA-16041D6D09BB}"/>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781134" y="53361"/>
            <a:ext cx="545464"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30</a:t>
            </a:r>
            <a:endParaRPr sz="2400" dirty="0">
              <a:latin typeface="Grammarsaurus" pitchFamily="2" charset="0"/>
              <a:cs typeface="Arial"/>
            </a:endParaRPr>
          </a:p>
        </p:txBody>
      </p:sp>
      <p:grpSp>
        <p:nvGrpSpPr>
          <p:cNvPr id="9" name="object 9"/>
          <p:cNvGrpSpPr/>
          <p:nvPr/>
        </p:nvGrpSpPr>
        <p:grpSpPr>
          <a:xfrm>
            <a:off x="4025720" y="144021"/>
            <a:ext cx="2581275" cy="772160"/>
            <a:chOff x="4025720" y="144021"/>
            <a:chExt cx="2581275" cy="772160"/>
          </a:xfrm>
        </p:grpSpPr>
        <p:sp>
          <p:nvSpPr>
            <p:cNvPr id="10" name="object 10"/>
            <p:cNvSpPr/>
            <p:nvPr/>
          </p:nvSpPr>
          <p:spPr>
            <a:xfrm>
              <a:off x="4033975" y="152276"/>
              <a:ext cx="2564765" cy="755650"/>
            </a:xfrm>
            <a:custGeom>
              <a:avLst/>
              <a:gdLst/>
              <a:ahLst/>
              <a:cxnLst/>
              <a:rect l="l" t="t" r="r" b="b"/>
              <a:pathLst>
                <a:path w="2564765" h="755650">
                  <a:moveTo>
                    <a:pt x="252544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525445" y="755141"/>
                  </a:lnTo>
                  <a:lnTo>
                    <a:pt x="2540643" y="752074"/>
                  </a:lnTo>
                  <a:lnTo>
                    <a:pt x="2553052" y="743708"/>
                  </a:lnTo>
                  <a:lnTo>
                    <a:pt x="2561418" y="731299"/>
                  </a:lnTo>
                  <a:lnTo>
                    <a:pt x="2564485" y="716102"/>
                  </a:lnTo>
                  <a:lnTo>
                    <a:pt x="2564485" y="39039"/>
                  </a:lnTo>
                  <a:lnTo>
                    <a:pt x="2561418" y="23842"/>
                  </a:lnTo>
                  <a:lnTo>
                    <a:pt x="2553052" y="11433"/>
                  </a:lnTo>
                  <a:lnTo>
                    <a:pt x="2540643" y="3067"/>
                  </a:lnTo>
                  <a:lnTo>
                    <a:pt x="252544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4033975" y="152276"/>
              <a:ext cx="2564765" cy="755650"/>
            </a:xfrm>
            <a:custGeom>
              <a:avLst/>
              <a:gdLst/>
              <a:ahLst/>
              <a:cxnLst/>
              <a:rect l="l" t="t" r="r" b="b"/>
              <a:pathLst>
                <a:path w="2564765" h="755650">
                  <a:moveTo>
                    <a:pt x="252544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525445" y="0"/>
                  </a:lnTo>
                  <a:lnTo>
                    <a:pt x="2540643" y="3067"/>
                  </a:lnTo>
                  <a:lnTo>
                    <a:pt x="2553052" y="11433"/>
                  </a:lnTo>
                  <a:lnTo>
                    <a:pt x="2561418" y="23842"/>
                  </a:lnTo>
                  <a:lnTo>
                    <a:pt x="2564485" y="39039"/>
                  </a:lnTo>
                  <a:lnTo>
                    <a:pt x="2564485" y="716102"/>
                  </a:lnTo>
                  <a:lnTo>
                    <a:pt x="2561418" y="731299"/>
                  </a:lnTo>
                  <a:lnTo>
                    <a:pt x="2553052" y="743708"/>
                  </a:lnTo>
                  <a:lnTo>
                    <a:pt x="2540643" y="752074"/>
                  </a:lnTo>
                  <a:lnTo>
                    <a:pt x="252544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4048160" y="234009"/>
            <a:ext cx="2564765"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Challenge</a:t>
            </a:r>
          </a:p>
        </p:txBody>
      </p:sp>
      <p:grpSp>
        <p:nvGrpSpPr>
          <p:cNvPr id="13" name="object 13"/>
          <p:cNvGrpSpPr/>
          <p:nvPr/>
        </p:nvGrpSpPr>
        <p:grpSpPr>
          <a:xfrm>
            <a:off x="6504472" y="251947"/>
            <a:ext cx="1660525" cy="556260"/>
            <a:chOff x="6504472" y="251947"/>
            <a:chExt cx="1660525" cy="556260"/>
          </a:xfrm>
        </p:grpSpPr>
        <p:sp>
          <p:nvSpPr>
            <p:cNvPr id="14" name="object 14"/>
            <p:cNvSpPr/>
            <p:nvPr/>
          </p:nvSpPr>
          <p:spPr>
            <a:xfrm>
              <a:off x="6510822" y="258297"/>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15" name="object 15"/>
            <p:cNvSpPr/>
            <p:nvPr/>
          </p:nvSpPr>
          <p:spPr>
            <a:xfrm>
              <a:off x="6510822" y="258297"/>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6777707" y="341731"/>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sp>
        <p:nvSpPr>
          <p:cNvPr id="17" name="object 17"/>
          <p:cNvSpPr txBox="1">
            <a:spLocks noGrp="1"/>
          </p:cNvSpPr>
          <p:nvPr>
            <p:ph type="body" idx="1"/>
          </p:nvPr>
        </p:nvSpPr>
        <p:spPr>
          <a:xfrm>
            <a:off x="2209800" y="2667000"/>
            <a:ext cx="7711374" cy="1711238"/>
          </a:xfrm>
          <a:prstGeom prst="rect">
            <a:avLst/>
          </a:prstGeom>
        </p:spPr>
        <p:txBody>
          <a:bodyPr vert="horz" wrap="square" lIns="0" tIns="12065" rIns="0" bIns="0" rtlCol="0">
            <a:spAutoFit/>
          </a:bodyPr>
          <a:lstStyle/>
          <a:p>
            <a:pPr marL="527685" marR="532765" algn="ctr">
              <a:lnSpc>
                <a:spcPct val="112200"/>
              </a:lnSpc>
              <a:spcBef>
                <a:spcPts val="95"/>
              </a:spcBef>
            </a:pPr>
            <a:r>
              <a:rPr sz="2200" dirty="0">
                <a:latin typeface="Grammarsaurus" pitchFamily="2" charset="0"/>
              </a:rPr>
              <a:t>Seed dispersal moves seeds away from the parent plant so they have enough space to grow.</a:t>
            </a:r>
          </a:p>
          <a:p>
            <a:pPr marL="635" marR="5080" algn="ctr">
              <a:lnSpc>
                <a:spcPct val="112200"/>
              </a:lnSpc>
              <a:spcBef>
                <a:spcPts val="1530"/>
              </a:spcBef>
            </a:pPr>
            <a:r>
              <a:rPr sz="2200" dirty="0">
                <a:latin typeface="Grammarsaurus" pitchFamily="2" charset="0"/>
              </a:rPr>
              <a:t>If seeds stay near the parent plant, they might all try to grow in the same spot, making it hard for them to survive.</a:t>
            </a:r>
          </a:p>
        </p:txBody>
      </p:sp>
      <p:grpSp>
        <p:nvGrpSpPr>
          <p:cNvPr id="18" name="object 18"/>
          <p:cNvGrpSpPr/>
          <p:nvPr/>
        </p:nvGrpSpPr>
        <p:grpSpPr>
          <a:xfrm>
            <a:off x="0" y="341731"/>
            <a:ext cx="3298190" cy="6188075"/>
            <a:chOff x="0" y="341731"/>
            <a:chExt cx="3298190" cy="6188075"/>
          </a:xfrm>
        </p:grpSpPr>
        <p:pic>
          <p:nvPicPr>
            <p:cNvPr id="19" name="object 19"/>
            <p:cNvPicPr/>
            <p:nvPr/>
          </p:nvPicPr>
          <p:blipFill>
            <a:blip r:embed="rId3" cstate="print"/>
            <a:stretch>
              <a:fillRect/>
            </a:stretch>
          </p:blipFill>
          <p:spPr>
            <a:xfrm>
              <a:off x="0" y="341731"/>
              <a:ext cx="3298113" cy="6187826"/>
            </a:xfrm>
            <a:prstGeom prst="rect">
              <a:avLst/>
            </a:prstGeom>
          </p:spPr>
        </p:pic>
        <p:sp>
          <p:nvSpPr>
            <p:cNvPr id="20" name="object 20"/>
            <p:cNvSpPr/>
            <p:nvPr/>
          </p:nvSpPr>
          <p:spPr>
            <a:xfrm>
              <a:off x="548060" y="394959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30"/>
                  </a:lnTo>
                  <a:lnTo>
                    <a:pt x="1370019" y="234261"/>
                  </a:lnTo>
                  <a:lnTo>
                    <a:pt x="1372666" y="221233"/>
                  </a:lnTo>
                  <a:lnTo>
                    <a:pt x="1372666" y="33566"/>
                  </a:lnTo>
                  <a:lnTo>
                    <a:pt x="1370019" y="20531"/>
                  </a:lnTo>
                  <a:lnTo>
                    <a:pt x="1362810" y="9858"/>
                  </a:lnTo>
                  <a:lnTo>
                    <a:pt x="1352141" y="2647"/>
                  </a:lnTo>
                  <a:lnTo>
                    <a:pt x="1339113"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21" name="object 21"/>
            <p:cNvSpPr/>
            <p:nvPr/>
          </p:nvSpPr>
          <p:spPr>
            <a:xfrm>
              <a:off x="548058" y="3949598"/>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8" y="244929"/>
                  </a:lnTo>
                  <a:lnTo>
                    <a:pt x="20531" y="252139"/>
                  </a:lnTo>
                  <a:lnTo>
                    <a:pt x="33566" y="254787"/>
                  </a:lnTo>
                  <a:lnTo>
                    <a:pt x="1339113" y="254787"/>
                  </a:lnTo>
                  <a:lnTo>
                    <a:pt x="1352143" y="252139"/>
                  </a:lnTo>
                  <a:lnTo>
                    <a:pt x="1362816" y="244929"/>
                  </a:lnTo>
                  <a:lnTo>
                    <a:pt x="1363243" y="244297"/>
                  </a:lnTo>
                  <a:lnTo>
                    <a:pt x="33566" y="244297"/>
                  </a:lnTo>
                  <a:lnTo>
                    <a:pt x="24591" y="242481"/>
                  </a:lnTo>
                  <a:lnTo>
                    <a:pt x="17256" y="237531"/>
                  </a:lnTo>
                  <a:lnTo>
                    <a:pt x="12306" y="230195"/>
                  </a:lnTo>
                  <a:lnTo>
                    <a:pt x="10490" y="221221"/>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5" y="12306"/>
                  </a:lnTo>
                  <a:lnTo>
                    <a:pt x="1355417" y="17256"/>
                  </a:lnTo>
                  <a:lnTo>
                    <a:pt x="1360362" y="24591"/>
                  </a:lnTo>
                  <a:lnTo>
                    <a:pt x="1362176" y="33566"/>
                  </a:lnTo>
                  <a:lnTo>
                    <a:pt x="1362176" y="221221"/>
                  </a:lnTo>
                  <a:lnTo>
                    <a:pt x="1360362" y="230195"/>
                  </a:lnTo>
                  <a:lnTo>
                    <a:pt x="1355417" y="237531"/>
                  </a:lnTo>
                  <a:lnTo>
                    <a:pt x="1348085" y="242481"/>
                  </a:lnTo>
                  <a:lnTo>
                    <a:pt x="1339113" y="244297"/>
                  </a:lnTo>
                  <a:lnTo>
                    <a:pt x="1363243" y="244297"/>
                  </a:lnTo>
                  <a:lnTo>
                    <a:pt x="1370029" y="234256"/>
                  </a:lnTo>
                  <a:lnTo>
                    <a:pt x="1372679" y="221221"/>
                  </a:lnTo>
                  <a:lnTo>
                    <a:pt x="1372679" y="33566"/>
                  </a:lnTo>
                  <a:lnTo>
                    <a:pt x="1370029" y="20531"/>
                  </a:lnTo>
                  <a:lnTo>
                    <a:pt x="1363243" y="1049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22" name="object 22"/>
          <p:cNvSpPr txBox="1"/>
          <p:nvPr/>
        </p:nvSpPr>
        <p:spPr>
          <a:xfrm>
            <a:off x="541713" y="4005815"/>
            <a:ext cx="1379215"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Barbara McClintock</a:t>
            </a:r>
            <a:endParaRPr sz="800" dirty="0">
              <a:latin typeface="Grammarsaurus" pitchFamily="2" charset="0"/>
              <a:cs typeface="Arial MT"/>
            </a:endParaRPr>
          </a:p>
        </p:txBody>
      </p:sp>
      <p:grpSp>
        <p:nvGrpSpPr>
          <p:cNvPr id="23" name="object 23"/>
          <p:cNvGrpSpPr/>
          <p:nvPr/>
        </p:nvGrpSpPr>
        <p:grpSpPr>
          <a:xfrm>
            <a:off x="9437618" y="485355"/>
            <a:ext cx="2563495" cy="6045835"/>
            <a:chOff x="9437618" y="485355"/>
            <a:chExt cx="2563495" cy="6045835"/>
          </a:xfrm>
        </p:grpSpPr>
        <p:pic>
          <p:nvPicPr>
            <p:cNvPr id="24" name="object 24"/>
            <p:cNvPicPr/>
            <p:nvPr/>
          </p:nvPicPr>
          <p:blipFill>
            <a:blip r:embed="rId4" cstate="print"/>
            <a:stretch>
              <a:fillRect/>
            </a:stretch>
          </p:blipFill>
          <p:spPr>
            <a:xfrm>
              <a:off x="9437618" y="485355"/>
              <a:ext cx="2563487" cy="6045555"/>
            </a:xfrm>
            <a:prstGeom prst="rect">
              <a:avLst/>
            </a:prstGeom>
          </p:spPr>
        </p:pic>
        <p:sp>
          <p:nvSpPr>
            <p:cNvPr id="25" name="object 25"/>
            <p:cNvSpPr/>
            <p:nvPr/>
          </p:nvSpPr>
          <p:spPr>
            <a:xfrm>
              <a:off x="9786052" y="3949590"/>
              <a:ext cx="1211580" cy="255270"/>
            </a:xfrm>
            <a:custGeom>
              <a:avLst/>
              <a:gdLst/>
              <a:ahLst/>
              <a:cxnLst/>
              <a:rect l="l" t="t" r="r" b="b"/>
              <a:pathLst>
                <a:path w="1211579" h="255270">
                  <a:moveTo>
                    <a:pt x="1177582"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177582" y="254787"/>
                  </a:lnTo>
                  <a:lnTo>
                    <a:pt x="1190609" y="252139"/>
                  </a:lnTo>
                  <a:lnTo>
                    <a:pt x="1201278" y="244930"/>
                  </a:lnTo>
                  <a:lnTo>
                    <a:pt x="1208487" y="234261"/>
                  </a:lnTo>
                  <a:lnTo>
                    <a:pt x="1211135" y="221234"/>
                  </a:lnTo>
                  <a:lnTo>
                    <a:pt x="1211135" y="33566"/>
                  </a:lnTo>
                  <a:lnTo>
                    <a:pt x="1208487" y="20531"/>
                  </a:lnTo>
                  <a:lnTo>
                    <a:pt x="1201278" y="9858"/>
                  </a:lnTo>
                  <a:lnTo>
                    <a:pt x="1190609" y="2647"/>
                  </a:lnTo>
                  <a:lnTo>
                    <a:pt x="1177582"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26" name="object 26"/>
            <p:cNvSpPr/>
            <p:nvPr/>
          </p:nvSpPr>
          <p:spPr>
            <a:xfrm>
              <a:off x="9779698" y="3949594"/>
              <a:ext cx="1224280" cy="255270"/>
            </a:xfrm>
            <a:custGeom>
              <a:avLst/>
              <a:gdLst/>
              <a:ahLst/>
              <a:cxnLst/>
              <a:rect l="l" t="t" r="r" b="b"/>
              <a:pathLst>
                <a:path w="1224279" h="255270">
                  <a:moveTo>
                    <a:pt x="1190282" y="0"/>
                  </a:moveTo>
                  <a:lnTo>
                    <a:pt x="33553" y="0"/>
                  </a:lnTo>
                  <a:lnTo>
                    <a:pt x="20525" y="2647"/>
                  </a:lnTo>
                  <a:lnTo>
                    <a:pt x="9823" y="9905"/>
                  </a:lnTo>
                  <a:lnTo>
                    <a:pt x="2646" y="20531"/>
                  </a:lnTo>
                  <a:lnTo>
                    <a:pt x="0" y="33566"/>
                  </a:lnTo>
                  <a:lnTo>
                    <a:pt x="0" y="221221"/>
                  </a:lnTo>
                  <a:lnTo>
                    <a:pt x="2647" y="234256"/>
                  </a:lnTo>
                  <a:lnTo>
                    <a:pt x="9856" y="244929"/>
                  </a:lnTo>
                  <a:lnTo>
                    <a:pt x="20525" y="252139"/>
                  </a:lnTo>
                  <a:lnTo>
                    <a:pt x="33553" y="254787"/>
                  </a:lnTo>
                  <a:lnTo>
                    <a:pt x="1190282" y="254787"/>
                  </a:lnTo>
                  <a:lnTo>
                    <a:pt x="1203317" y="252139"/>
                  </a:lnTo>
                  <a:lnTo>
                    <a:pt x="1213989" y="244929"/>
                  </a:lnTo>
                  <a:lnTo>
                    <a:pt x="33788" y="244929"/>
                  </a:lnTo>
                  <a:lnTo>
                    <a:pt x="24356" y="243018"/>
                  </a:lnTo>
                  <a:lnTo>
                    <a:pt x="16838" y="237942"/>
                  </a:lnTo>
                  <a:lnTo>
                    <a:pt x="11766" y="230420"/>
                  </a:lnTo>
                  <a:lnTo>
                    <a:pt x="9905" y="221221"/>
                  </a:lnTo>
                  <a:lnTo>
                    <a:pt x="9905" y="33566"/>
                  </a:lnTo>
                  <a:lnTo>
                    <a:pt x="11765" y="24361"/>
                  </a:lnTo>
                  <a:lnTo>
                    <a:pt x="16837" y="16840"/>
                  </a:lnTo>
                  <a:lnTo>
                    <a:pt x="24355" y="11766"/>
                  </a:lnTo>
                  <a:lnTo>
                    <a:pt x="33553" y="9905"/>
                  </a:lnTo>
                  <a:lnTo>
                    <a:pt x="1214055" y="9905"/>
                  </a:lnTo>
                  <a:lnTo>
                    <a:pt x="1203311" y="2647"/>
                  </a:lnTo>
                  <a:lnTo>
                    <a:pt x="1190282" y="0"/>
                  </a:lnTo>
                  <a:close/>
                </a:path>
                <a:path w="1224279" h="255270">
                  <a:moveTo>
                    <a:pt x="1214017" y="9905"/>
                  </a:moveTo>
                  <a:lnTo>
                    <a:pt x="1190282" y="9905"/>
                  </a:lnTo>
                  <a:lnTo>
                    <a:pt x="1199481" y="11766"/>
                  </a:lnTo>
                  <a:lnTo>
                    <a:pt x="1207003" y="16840"/>
                  </a:lnTo>
                  <a:lnTo>
                    <a:pt x="1212079" y="24361"/>
                  </a:lnTo>
                  <a:lnTo>
                    <a:pt x="1213942" y="33566"/>
                  </a:lnTo>
                  <a:lnTo>
                    <a:pt x="1213942" y="221221"/>
                  </a:lnTo>
                  <a:lnTo>
                    <a:pt x="1212079" y="230420"/>
                  </a:lnTo>
                  <a:lnTo>
                    <a:pt x="1207003" y="237942"/>
                  </a:lnTo>
                  <a:lnTo>
                    <a:pt x="1199481" y="243018"/>
                  </a:lnTo>
                  <a:lnTo>
                    <a:pt x="1190046" y="244929"/>
                  </a:lnTo>
                  <a:lnTo>
                    <a:pt x="1213989" y="244929"/>
                  </a:lnTo>
                  <a:lnTo>
                    <a:pt x="1221200" y="234256"/>
                  </a:lnTo>
                  <a:lnTo>
                    <a:pt x="1223848" y="221221"/>
                  </a:lnTo>
                  <a:lnTo>
                    <a:pt x="1223848" y="33566"/>
                  </a:lnTo>
                  <a:lnTo>
                    <a:pt x="1221198" y="20531"/>
                  </a:lnTo>
                  <a:lnTo>
                    <a:pt x="1214017" y="9905"/>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27" name="object 27"/>
          <p:cNvSpPr txBox="1"/>
          <p:nvPr/>
        </p:nvSpPr>
        <p:spPr>
          <a:xfrm>
            <a:off x="9785790" y="4005815"/>
            <a:ext cx="1206239" cy="139782"/>
          </a:xfrm>
          <a:prstGeom prst="rect">
            <a:avLst/>
          </a:prstGeom>
        </p:spPr>
        <p:txBody>
          <a:bodyPr vert="horz" wrap="square" lIns="0" tIns="16510" rIns="0" bIns="0" rtlCol="0">
            <a:spAutoFit/>
          </a:bodyPr>
          <a:lstStyle/>
          <a:p>
            <a:pPr marL="12700" algn="ctr">
              <a:lnSpc>
                <a:spcPct val="100000"/>
              </a:lnSpc>
              <a:spcBef>
                <a:spcPts val="130"/>
              </a:spcBef>
            </a:pPr>
            <a:r>
              <a:rPr sz="800" dirty="0">
                <a:solidFill>
                  <a:srgbClr val="1D242C"/>
                </a:solidFill>
                <a:latin typeface="Grammarsaurus" pitchFamily="2" charset="0"/>
                <a:cs typeface="Arial MT"/>
              </a:rPr>
              <a:t>Dr Rosalind Franklin</a:t>
            </a:r>
            <a:endParaRPr sz="800">
              <a:latin typeface="Grammarsaurus" pitchFamily="2" charset="0"/>
              <a:cs typeface="Arial MT"/>
            </a:endParaRPr>
          </a:p>
        </p:txBody>
      </p:sp>
      <p:sp>
        <p:nvSpPr>
          <p:cNvPr id="29" name="object 47">
            <a:extLst>
              <a:ext uri="{FF2B5EF4-FFF2-40B4-BE49-F238E27FC236}">
                <a16:creationId xmlns:a16="http://schemas.microsoft.com/office/drawing/2014/main" id="{C066CBA8-6C22-4F83-5E62-29A3C5EB7A79}"/>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145926"/>
            <a:ext cx="11712575" cy="6566534"/>
            <a:chOff x="240014" y="145926"/>
            <a:chExt cx="11712575" cy="6566534"/>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2837497" y="152276"/>
              <a:ext cx="6517005" cy="755650"/>
            </a:xfrm>
            <a:custGeom>
              <a:avLst/>
              <a:gdLst/>
              <a:ahLst/>
              <a:cxnLst/>
              <a:rect l="l" t="t" r="r" b="b"/>
              <a:pathLst>
                <a:path w="6517005" h="755650">
                  <a:moveTo>
                    <a:pt x="647796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6477965" y="755141"/>
                  </a:lnTo>
                  <a:lnTo>
                    <a:pt x="6493162" y="752074"/>
                  </a:lnTo>
                  <a:lnTo>
                    <a:pt x="6505571" y="743708"/>
                  </a:lnTo>
                  <a:lnTo>
                    <a:pt x="6513937" y="731299"/>
                  </a:lnTo>
                  <a:lnTo>
                    <a:pt x="6517005" y="716102"/>
                  </a:lnTo>
                  <a:lnTo>
                    <a:pt x="6517005" y="39039"/>
                  </a:lnTo>
                  <a:lnTo>
                    <a:pt x="6513937" y="23842"/>
                  </a:lnTo>
                  <a:lnTo>
                    <a:pt x="6505571" y="11433"/>
                  </a:lnTo>
                  <a:lnTo>
                    <a:pt x="6493162" y="3067"/>
                  </a:lnTo>
                  <a:lnTo>
                    <a:pt x="647796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2837497" y="152276"/>
              <a:ext cx="6517005" cy="755650"/>
            </a:xfrm>
            <a:custGeom>
              <a:avLst/>
              <a:gdLst/>
              <a:ahLst/>
              <a:cxnLst/>
              <a:rect l="l" t="t" r="r" b="b"/>
              <a:pathLst>
                <a:path w="6517005" h="755650">
                  <a:moveTo>
                    <a:pt x="647796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6477965" y="0"/>
                  </a:lnTo>
                  <a:lnTo>
                    <a:pt x="6493162" y="3067"/>
                  </a:lnTo>
                  <a:lnTo>
                    <a:pt x="6505571" y="11433"/>
                  </a:lnTo>
                  <a:lnTo>
                    <a:pt x="6513937" y="23842"/>
                  </a:lnTo>
                  <a:lnTo>
                    <a:pt x="6517005" y="39039"/>
                  </a:lnTo>
                  <a:lnTo>
                    <a:pt x="6517005" y="716102"/>
                  </a:lnTo>
                  <a:lnTo>
                    <a:pt x="6513937" y="731299"/>
                  </a:lnTo>
                  <a:lnTo>
                    <a:pt x="6505571" y="743708"/>
                  </a:lnTo>
                  <a:lnTo>
                    <a:pt x="6493162" y="752074"/>
                  </a:lnTo>
                  <a:lnTo>
                    <a:pt x="6477965" y="755141"/>
                  </a:lnTo>
                  <a:close/>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8" name="object 8"/>
          <p:cNvSpPr txBox="1">
            <a:spLocks noGrp="1"/>
          </p:cNvSpPr>
          <p:nvPr>
            <p:ph type="title"/>
          </p:nvPr>
        </p:nvSpPr>
        <p:spPr>
          <a:xfrm>
            <a:off x="2818403" y="250633"/>
            <a:ext cx="6554197" cy="536044"/>
          </a:xfrm>
          <a:prstGeom prst="rect">
            <a:avLst/>
          </a:prstGeom>
        </p:spPr>
        <p:txBody>
          <a:bodyPr vert="horz" wrap="square" lIns="0" tIns="12700" rIns="0" bIns="0" rtlCol="0">
            <a:spAutoFit/>
          </a:bodyPr>
          <a:lstStyle/>
          <a:p>
            <a:pPr marL="231775" indent="-222250" algn="ctr">
              <a:lnSpc>
                <a:spcPct val="100000"/>
              </a:lnSpc>
              <a:spcBef>
                <a:spcPts val="100"/>
              </a:spcBef>
            </a:pPr>
            <a:r>
              <a:rPr sz="3400" dirty="0">
                <a:latin typeface="Grammarsaurus" pitchFamily="2" charset="0"/>
              </a:rPr>
              <a:t>Key vocabulary for this lesson</a:t>
            </a:r>
          </a:p>
        </p:txBody>
      </p:sp>
      <p:grpSp>
        <p:nvGrpSpPr>
          <p:cNvPr id="9" name="object 9"/>
          <p:cNvGrpSpPr/>
          <p:nvPr/>
        </p:nvGrpSpPr>
        <p:grpSpPr>
          <a:xfrm>
            <a:off x="11640439" y="-2571"/>
            <a:ext cx="558165" cy="666750"/>
            <a:chOff x="11640439" y="-2571"/>
            <a:chExt cx="558165" cy="666750"/>
          </a:xfrm>
        </p:grpSpPr>
        <p:sp>
          <p:nvSpPr>
            <p:cNvPr id="10" name="object 10"/>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864839"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3</a:t>
            </a:r>
            <a:endParaRPr sz="2400" dirty="0">
              <a:latin typeface="Grammarsaurus" pitchFamily="2" charset="0"/>
              <a:cs typeface="Arial"/>
            </a:endParaRPr>
          </a:p>
        </p:txBody>
      </p:sp>
      <p:grpSp>
        <p:nvGrpSpPr>
          <p:cNvPr id="13" name="object 13"/>
          <p:cNvGrpSpPr/>
          <p:nvPr/>
        </p:nvGrpSpPr>
        <p:grpSpPr>
          <a:xfrm>
            <a:off x="2434179" y="1396660"/>
            <a:ext cx="2018664" cy="479425"/>
            <a:chOff x="2434179" y="1396660"/>
            <a:chExt cx="2018664" cy="479425"/>
          </a:xfrm>
        </p:grpSpPr>
        <p:sp>
          <p:nvSpPr>
            <p:cNvPr id="14" name="object 14"/>
            <p:cNvSpPr/>
            <p:nvPr/>
          </p:nvSpPr>
          <p:spPr>
            <a:xfrm>
              <a:off x="2440529" y="1403010"/>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5" name="object 15"/>
            <p:cNvSpPr/>
            <p:nvPr/>
          </p:nvSpPr>
          <p:spPr>
            <a:xfrm>
              <a:off x="2440529" y="1403010"/>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4596716" y="1473853"/>
            <a:ext cx="3480483" cy="293029"/>
          </a:xfrm>
          <a:prstGeom prst="rect">
            <a:avLst/>
          </a:prstGeom>
        </p:spPr>
        <p:txBody>
          <a:bodyPr vert="horz" wrap="square" lIns="0" tIns="15875" rIns="0" bIns="0" rtlCol="0">
            <a:spAutoFit/>
          </a:bodyPr>
          <a:lstStyle/>
          <a:p>
            <a:pPr marL="12700">
              <a:lnSpc>
                <a:spcPct val="100000"/>
              </a:lnSpc>
              <a:spcBef>
                <a:spcPts val="125"/>
              </a:spcBef>
            </a:pPr>
            <a:r>
              <a:rPr dirty="0">
                <a:solidFill>
                  <a:srgbClr val="2E3C40"/>
                </a:solidFill>
                <a:latin typeface="Grammarsaurus" pitchFamily="2" charset="0"/>
                <a:cs typeface="Arial MT"/>
              </a:rPr>
              <a:t>– something that can change</a:t>
            </a:r>
            <a:endParaRPr dirty="0">
              <a:latin typeface="Grammarsaurus" pitchFamily="2" charset="0"/>
              <a:cs typeface="Arial MT"/>
            </a:endParaRPr>
          </a:p>
        </p:txBody>
      </p:sp>
      <p:sp>
        <p:nvSpPr>
          <p:cNvPr id="17" name="object 17"/>
          <p:cNvSpPr txBox="1"/>
          <p:nvPr/>
        </p:nvSpPr>
        <p:spPr>
          <a:xfrm>
            <a:off x="2681114" y="1446067"/>
            <a:ext cx="1506966"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variable</a:t>
            </a:r>
            <a:endParaRPr sz="2000" dirty="0">
              <a:latin typeface="Grammarsaurus" pitchFamily="2" charset="0"/>
              <a:cs typeface="Arial"/>
            </a:endParaRPr>
          </a:p>
        </p:txBody>
      </p:sp>
      <p:grpSp>
        <p:nvGrpSpPr>
          <p:cNvPr id="18" name="object 18"/>
          <p:cNvGrpSpPr/>
          <p:nvPr/>
        </p:nvGrpSpPr>
        <p:grpSpPr>
          <a:xfrm>
            <a:off x="2434179" y="2445136"/>
            <a:ext cx="2018664" cy="479425"/>
            <a:chOff x="2434179" y="2445136"/>
            <a:chExt cx="2018664" cy="479425"/>
          </a:xfrm>
        </p:grpSpPr>
        <p:sp>
          <p:nvSpPr>
            <p:cNvPr id="19" name="object 19"/>
            <p:cNvSpPr/>
            <p:nvPr/>
          </p:nvSpPr>
          <p:spPr>
            <a:xfrm>
              <a:off x="2440529" y="2451486"/>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C8C0B8"/>
            </a:solidFill>
          </p:spPr>
          <p:txBody>
            <a:bodyPr wrap="square" lIns="0" tIns="0" rIns="0" bIns="0" rtlCol="0"/>
            <a:lstStyle/>
            <a:p>
              <a:endParaRPr sz="1600">
                <a:latin typeface="Grammarsaurus" pitchFamily="2" charset="0"/>
              </a:endParaRPr>
            </a:p>
          </p:txBody>
        </p:sp>
        <p:sp>
          <p:nvSpPr>
            <p:cNvPr id="20" name="object 20"/>
            <p:cNvSpPr/>
            <p:nvPr/>
          </p:nvSpPr>
          <p:spPr>
            <a:xfrm>
              <a:off x="2440529" y="2451486"/>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1" name="object 21"/>
          <p:cNvSpPr txBox="1"/>
          <p:nvPr/>
        </p:nvSpPr>
        <p:spPr>
          <a:xfrm>
            <a:off x="4596717" y="2526371"/>
            <a:ext cx="3986229" cy="293029"/>
          </a:xfrm>
          <a:prstGeom prst="rect">
            <a:avLst/>
          </a:prstGeom>
        </p:spPr>
        <p:txBody>
          <a:bodyPr vert="horz" wrap="square" lIns="0" tIns="15875" rIns="0" bIns="0" rtlCol="0">
            <a:spAutoFit/>
          </a:bodyPr>
          <a:lstStyle/>
          <a:p>
            <a:pPr marL="12700">
              <a:lnSpc>
                <a:spcPct val="100000"/>
              </a:lnSpc>
              <a:spcBef>
                <a:spcPts val="125"/>
              </a:spcBef>
            </a:pPr>
            <a:r>
              <a:rPr dirty="0">
                <a:solidFill>
                  <a:srgbClr val="2E3C40"/>
                </a:solidFill>
                <a:latin typeface="Grammarsaurus" pitchFamily="2" charset="0"/>
                <a:cs typeface="Arial MT"/>
              </a:rPr>
              <a:t>– to spread out or to move away</a:t>
            </a:r>
            <a:endParaRPr>
              <a:latin typeface="Grammarsaurus" pitchFamily="2" charset="0"/>
              <a:cs typeface="Arial MT"/>
            </a:endParaRPr>
          </a:p>
        </p:txBody>
      </p:sp>
      <p:sp>
        <p:nvSpPr>
          <p:cNvPr id="22" name="object 22"/>
          <p:cNvSpPr txBox="1"/>
          <p:nvPr/>
        </p:nvSpPr>
        <p:spPr>
          <a:xfrm>
            <a:off x="2676806" y="2494534"/>
            <a:ext cx="1515977"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disperse</a:t>
            </a:r>
            <a:endParaRPr sz="2000">
              <a:latin typeface="Grammarsaurus" pitchFamily="2" charset="0"/>
              <a:cs typeface="Arial"/>
            </a:endParaRPr>
          </a:p>
        </p:txBody>
      </p:sp>
      <p:grpSp>
        <p:nvGrpSpPr>
          <p:cNvPr id="23" name="object 23"/>
          <p:cNvGrpSpPr/>
          <p:nvPr/>
        </p:nvGrpSpPr>
        <p:grpSpPr>
          <a:xfrm>
            <a:off x="2446567" y="4217204"/>
            <a:ext cx="2018664" cy="479425"/>
            <a:chOff x="2446567" y="4217204"/>
            <a:chExt cx="2018664" cy="479425"/>
          </a:xfrm>
        </p:grpSpPr>
        <p:sp>
          <p:nvSpPr>
            <p:cNvPr id="24" name="object 24"/>
            <p:cNvSpPr/>
            <p:nvPr/>
          </p:nvSpPr>
          <p:spPr>
            <a:xfrm>
              <a:off x="2452917" y="4223554"/>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C8C0B8"/>
            </a:solidFill>
          </p:spPr>
          <p:txBody>
            <a:bodyPr wrap="square" lIns="0" tIns="0" rIns="0" bIns="0" rtlCol="0"/>
            <a:lstStyle/>
            <a:p>
              <a:endParaRPr sz="1600">
                <a:latin typeface="Grammarsaurus" pitchFamily="2" charset="0"/>
              </a:endParaRPr>
            </a:p>
          </p:txBody>
        </p:sp>
        <p:sp>
          <p:nvSpPr>
            <p:cNvPr id="25" name="object 25"/>
            <p:cNvSpPr/>
            <p:nvPr/>
          </p:nvSpPr>
          <p:spPr>
            <a:xfrm>
              <a:off x="2452917" y="4223554"/>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6" name="object 26"/>
          <p:cNvSpPr txBox="1"/>
          <p:nvPr/>
        </p:nvSpPr>
        <p:spPr>
          <a:xfrm>
            <a:off x="4609101" y="4231796"/>
            <a:ext cx="5305479" cy="575670"/>
          </a:xfrm>
          <a:prstGeom prst="rect">
            <a:avLst/>
          </a:prstGeom>
        </p:spPr>
        <p:txBody>
          <a:bodyPr vert="horz" wrap="square" lIns="0" tIns="6985" rIns="0" bIns="0" rtlCol="0">
            <a:spAutoFit/>
          </a:bodyPr>
          <a:lstStyle/>
          <a:p>
            <a:pPr marL="238760" marR="5080" indent="-226695">
              <a:lnSpc>
                <a:spcPct val="102699"/>
              </a:lnSpc>
              <a:spcBef>
                <a:spcPts val="55"/>
              </a:spcBef>
            </a:pPr>
            <a:r>
              <a:rPr dirty="0">
                <a:solidFill>
                  <a:srgbClr val="2E3C40"/>
                </a:solidFill>
                <a:latin typeface="Grammarsaurus" pitchFamily="2" charset="0"/>
                <a:cs typeface="Arial MT"/>
              </a:rPr>
              <a:t>– this is when the </a:t>
            </a:r>
            <a:r>
              <a:rPr b="1" dirty="0">
                <a:solidFill>
                  <a:srgbClr val="2E3C40"/>
                </a:solidFill>
                <a:latin typeface="Grammarsaurus" pitchFamily="2" charset="0"/>
                <a:cs typeface="Arial"/>
              </a:rPr>
              <a:t>pollen </a:t>
            </a:r>
            <a:r>
              <a:rPr dirty="0">
                <a:solidFill>
                  <a:srgbClr val="2E3C40"/>
                </a:solidFill>
                <a:latin typeface="Grammarsaurus" pitchFamily="2" charset="0"/>
                <a:cs typeface="Arial MT"/>
              </a:rPr>
              <a:t>is transferred from the </a:t>
            </a:r>
            <a:r>
              <a:rPr b="1" dirty="0">
                <a:solidFill>
                  <a:srgbClr val="2E3C40"/>
                </a:solidFill>
                <a:latin typeface="Grammarsaurus" pitchFamily="2" charset="0"/>
                <a:cs typeface="Arial"/>
              </a:rPr>
              <a:t>anther </a:t>
            </a:r>
            <a:r>
              <a:rPr dirty="0">
                <a:solidFill>
                  <a:srgbClr val="2E3C40"/>
                </a:solidFill>
                <a:latin typeface="Grammarsaurus" pitchFamily="2" charset="0"/>
                <a:cs typeface="Arial MT"/>
              </a:rPr>
              <a:t>to the </a:t>
            </a:r>
            <a:r>
              <a:rPr b="1" dirty="0">
                <a:solidFill>
                  <a:srgbClr val="2E3C40"/>
                </a:solidFill>
                <a:latin typeface="Grammarsaurus" pitchFamily="2" charset="0"/>
                <a:cs typeface="Arial"/>
              </a:rPr>
              <a:t>stigma</a:t>
            </a:r>
            <a:endParaRPr>
              <a:latin typeface="Grammarsaurus" pitchFamily="2" charset="0"/>
              <a:cs typeface="Arial"/>
            </a:endParaRPr>
          </a:p>
        </p:txBody>
      </p:sp>
      <p:sp>
        <p:nvSpPr>
          <p:cNvPr id="27" name="object 27"/>
          <p:cNvSpPr txBox="1"/>
          <p:nvPr/>
        </p:nvSpPr>
        <p:spPr>
          <a:xfrm>
            <a:off x="2438400" y="4266599"/>
            <a:ext cx="2011625"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pollination</a:t>
            </a:r>
            <a:endParaRPr sz="2000">
              <a:latin typeface="Grammarsaurus" pitchFamily="2" charset="0"/>
              <a:cs typeface="Arial"/>
            </a:endParaRPr>
          </a:p>
        </p:txBody>
      </p:sp>
      <p:grpSp>
        <p:nvGrpSpPr>
          <p:cNvPr id="28" name="object 28"/>
          <p:cNvGrpSpPr/>
          <p:nvPr/>
        </p:nvGrpSpPr>
        <p:grpSpPr>
          <a:xfrm>
            <a:off x="2446567" y="5265681"/>
            <a:ext cx="2018664" cy="479425"/>
            <a:chOff x="2446567" y="5265681"/>
            <a:chExt cx="2018664" cy="479425"/>
          </a:xfrm>
        </p:grpSpPr>
        <p:sp>
          <p:nvSpPr>
            <p:cNvPr id="29" name="object 29"/>
            <p:cNvSpPr/>
            <p:nvPr/>
          </p:nvSpPr>
          <p:spPr>
            <a:xfrm>
              <a:off x="2452917" y="5272031"/>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C8C0B8"/>
            </a:solidFill>
          </p:spPr>
          <p:txBody>
            <a:bodyPr wrap="square" lIns="0" tIns="0" rIns="0" bIns="0" rtlCol="0"/>
            <a:lstStyle/>
            <a:p>
              <a:endParaRPr sz="1600">
                <a:latin typeface="Grammarsaurus" pitchFamily="2" charset="0"/>
              </a:endParaRPr>
            </a:p>
          </p:txBody>
        </p:sp>
        <p:sp>
          <p:nvSpPr>
            <p:cNvPr id="30" name="object 30"/>
            <p:cNvSpPr/>
            <p:nvPr/>
          </p:nvSpPr>
          <p:spPr>
            <a:xfrm>
              <a:off x="2452917" y="5272031"/>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31" name="object 31"/>
          <p:cNvSpPr txBox="1"/>
          <p:nvPr/>
        </p:nvSpPr>
        <p:spPr>
          <a:xfrm>
            <a:off x="4609101" y="5280190"/>
            <a:ext cx="5503470" cy="582852"/>
          </a:xfrm>
          <a:prstGeom prst="rect">
            <a:avLst/>
          </a:prstGeom>
        </p:spPr>
        <p:txBody>
          <a:bodyPr vert="horz" wrap="square" lIns="0" tIns="15875" rIns="0" bIns="0" rtlCol="0">
            <a:spAutoFit/>
          </a:bodyPr>
          <a:lstStyle/>
          <a:p>
            <a:pPr marL="12700">
              <a:lnSpc>
                <a:spcPct val="100000"/>
              </a:lnSpc>
              <a:spcBef>
                <a:spcPts val="125"/>
              </a:spcBef>
            </a:pPr>
            <a:r>
              <a:rPr dirty="0">
                <a:solidFill>
                  <a:srgbClr val="2E3C40"/>
                </a:solidFill>
                <a:latin typeface="Grammarsaurus" pitchFamily="2" charset="0"/>
                <a:cs typeface="Arial MT"/>
              </a:rPr>
              <a:t>– happens when the pollen reaches the </a:t>
            </a:r>
            <a:r>
              <a:rPr b="1" dirty="0">
                <a:solidFill>
                  <a:srgbClr val="2E3C40"/>
                </a:solidFill>
                <a:latin typeface="Grammarsaurus" pitchFamily="2" charset="0"/>
                <a:cs typeface="Arial"/>
              </a:rPr>
              <a:t>ovary</a:t>
            </a:r>
            <a:endParaRPr>
              <a:latin typeface="Grammarsaurus" pitchFamily="2" charset="0"/>
              <a:cs typeface="Arial"/>
            </a:endParaRPr>
          </a:p>
          <a:p>
            <a:pPr marL="238760">
              <a:lnSpc>
                <a:spcPct val="100000"/>
              </a:lnSpc>
              <a:spcBef>
                <a:spcPts val="75"/>
              </a:spcBef>
            </a:pPr>
            <a:r>
              <a:rPr dirty="0">
                <a:solidFill>
                  <a:srgbClr val="2E3C40"/>
                </a:solidFill>
                <a:latin typeface="Grammarsaurus" pitchFamily="2" charset="0"/>
                <a:cs typeface="Arial MT"/>
              </a:rPr>
              <a:t>and seeds begin to develop</a:t>
            </a:r>
            <a:endParaRPr>
              <a:latin typeface="Grammarsaurus" pitchFamily="2" charset="0"/>
              <a:cs typeface="Arial MT"/>
            </a:endParaRPr>
          </a:p>
        </p:txBody>
      </p:sp>
      <p:sp>
        <p:nvSpPr>
          <p:cNvPr id="32" name="object 32"/>
          <p:cNvSpPr txBox="1"/>
          <p:nvPr/>
        </p:nvSpPr>
        <p:spPr>
          <a:xfrm>
            <a:off x="2392056" y="5314993"/>
            <a:ext cx="2103744" cy="323807"/>
          </a:xfrm>
          <a:prstGeom prst="rect">
            <a:avLst/>
          </a:prstGeom>
        </p:spPr>
        <p:txBody>
          <a:bodyPr vert="horz" wrap="square" lIns="0" tIns="15875" rIns="0" bIns="0" rtlCol="0">
            <a:spAutoFit/>
          </a:bodyPr>
          <a:lstStyle/>
          <a:p>
            <a:pPr marL="12700" algn="ctr">
              <a:lnSpc>
                <a:spcPct val="100000"/>
              </a:lnSpc>
              <a:spcBef>
                <a:spcPts val="125"/>
              </a:spcBef>
            </a:pPr>
            <a:r>
              <a:rPr sz="2000" b="1" dirty="0">
                <a:solidFill>
                  <a:srgbClr val="1D242C"/>
                </a:solidFill>
                <a:latin typeface="Grammarsaurus" pitchFamily="2" charset="0"/>
                <a:cs typeface="Arial"/>
              </a:rPr>
              <a:t>fertilisation</a:t>
            </a:r>
            <a:endParaRPr sz="2000">
              <a:latin typeface="Grammarsaurus" pitchFamily="2" charset="0"/>
              <a:cs typeface="Arial"/>
            </a:endParaRPr>
          </a:p>
        </p:txBody>
      </p:sp>
      <p:grpSp>
        <p:nvGrpSpPr>
          <p:cNvPr id="33" name="object 33"/>
          <p:cNvGrpSpPr/>
          <p:nvPr/>
        </p:nvGrpSpPr>
        <p:grpSpPr>
          <a:xfrm>
            <a:off x="1285345" y="1345087"/>
            <a:ext cx="9621520" cy="4570095"/>
            <a:chOff x="1285345" y="1345087"/>
            <a:chExt cx="9621520" cy="4570095"/>
          </a:xfrm>
        </p:grpSpPr>
        <p:sp>
          <p:nvSpPr>
            <p:cNvPr id="34" name="object 34"/>
            <p:cNvSpPr/>
            <p:nvPr/>
          </p:nvSpPr>
          <p:spPr>
            <a:xfrm>
              <a:off x="1285345" y="3576024"/>
              <a:ext cx="9621520" cy="0"/>
            </a:xfrm>
            <a:custGeom>
              <a:avLst/>
              <a:gdLst/>
              <a:ahLst/>
              <a:cxnLst/>
              <a:rect l="l" t="t" r="r" b="b"/>
              <a:pathLst>
                <a:path w="9621520">
                  <a:moveTo>
                    <a:pt x="0" y="0"/>
                  </a:moveTo>
                  <a:lnTo>
                    <a:pt x="9621304" y="0"/>
                  </a:lnTo>
                  <a:lnTo>
                    <a:pt x="0" y="0"/>
                  </a:lnTo>
                </a:path>
              </a:pathLst>
            </a:custGeom>
            <a:ln w="6350">
              <a:solidFill>
                <a:srgbClr val="000000"/>
              </a:solidFill>
            </a:ln>
          </p:spPr>
          <p:txBody>
            <a:bodyPr wrap="square" lIns="0" tIns="0" rIns="0" bIns="0" rtlCol="0"/>
            <a:lstStyle/>
            <a:p>
              <a:endParaRPr sz="1600">
                <a:latin typeface="Grammarsaurus" pitchFamily="2" charset="0"/>
              </a:endParaRPr>
            </a:p>
          </p:txBody>
        </p:sp>
        <p:pic>
          <p:nvPicPr>
            <p:cNvPr id="35" name="object 35"/>
            <p:cNvPicPr/>
            <p:nvPr/>
          </p:nvPicPr>
          <p:blipFill>
            <a:blip r:embed="rId3" cstate="print"/>
            <a:stretch>
              <a:fillRect/>
            </a:stretch>
          </p:blipFill>
          <p:spPr>
            <a:xfrm>
              <a:off x="1448895" y="2322212"/>
              <a:ext cx="725116" cy="725125"/>
            </a:xfrm>
            <a:prstGeom prst="rect">
              <a:avLst/>
            </a:prstGeom>
          </p:spPr>
        </p:pic>
        <p:sp>
          <p:nvSpPr>
            <p:cNvPr id="36" name="object 36"/>
            <p:cNvSpPr/>
            <p:nvPr/>
          </p:nvSpPr>
          <p:spPr>
            <a:xfrm>
              <a:off x="1756898" y="1504491"/>
              <a:ext cx="186690" cy="264160"/>
            </a:xfrm>
            <a:custGeom>
              <a:avLst/>
              <a:gdLst/>
              <a:ahLst/>
              <a:cxnLst/>
              <a:rect l="l" t="t" r="r" b="b"/>
              <a:pathLst>
                <a:path w="186689" h="264160">
                  <a:moveTo>
                    <a:pt x="54546" y="0"/>
                  </a:moveTo>
                  <a:lnTo>
                    <a:pt x="0" y="134226"/>
                  </a:lnTo>
                  <a:lnTo>
                    <a:pt x="54546" y="263652"/>
                  </a:lnTo>
                  <a:lnTo>
                    <a:pt x="96177" y="256919"/>
                  </a:lnTo>
                  <a:lnTo>
                    <a:pt x="132363" y="238180"/>
                  </a:lnTo>
                  <a:lnTo>
                    <a:pt x="160917" y="209624"/>
                  </a:lnTo>
                  <a:lnTo>
                    <a:pt x="179653" y="173439"/>
                  </a:lnTo>
                  <a:lnTo>
                    <a:pt x="186385" y="131813"/>
                  </a:lnTo>
                  <a:lnTo>
                    <a:pt x="179653" y="90189"/>
                  </a:lnTo>
                  <a:lnTo>
                    <a:pt x="160917" y="54010"/>
                  </a:lnTo>
                  <a:lnTo>
                    <a:pt x="132363" y="25462"/>
                  </a:lnTo>
                  <a:lnTo>
                    <a:pt x="96177" y="6729"/>
                  </a:lnTo>
                  <a:lnTo>
                    <a:pt x="54546" y="0"/>
                  </a:lnTo>
                  <a:close/>
                </a:path>
              </a:pathLst>
            </a:custGeom>
            <a:solidFill>
              <a:srgbClr val="FBC100"/>
            </a:solidFill>
          </p:spPr>
          <p:txBody>
            <a:bodyPr wrap="square" lIns="0" tIns="0" rIns="0" bIns="0" rtlCol="0"/>
            <a:lstStyle/>
            <a:p>
              <a:endParaRPr sz="1600">
                <a:latin typeface="Grammarsaurus" pitchFamily="2" charset="0"/>
              </a:endParaRPr>
            </a:p>
          </p:txBody>
        </p:sp>
        <p:sp>
          <p:nvSpPr>
            <p:cNvPr id="37" name="object 37"/>
            <p:cNvSpPr/>
            <p:nvPr/>
          </p:nvSpPr>
          <p:spPr>
            <a:xfrm>
              <a:off x="1679628" y="1504491"/>
              <a:ext cx="132080" cy="264160"/>
            </a:xfrm>
            <a:custGeom>
              <a:avLst/>
              <a:gdLst/>
              <a:ahLst/>
              <a:cxnLst/>
              <a:rect l="l" t="t" r="r" b="b"/>
              <a:pathLst>
                <a:path w="132080" h="264160">
                  <a:moveTo>
                    <a:pt x="131826" y="0"/>
                  </a:moveTo>
                  <a:lnTo>
                    <a:pt x="90201" y="6729"/>
                  </a:lnTo>
                  <a:lnTo>
                    <a:pt x="54019" y="25462"/>
                  </a:lnTo>
                  <a:lnTo>
                    <a:pt x="25466" y="54010"/>
                  </a:lnTo>
                  <a:lnTo>
                    <a:pt x="6731" y="90189"/>
                  </a:lnTo>
                  <a:lnTo>
                    <a:pt x="0" y="131813"/>
                  </a:lnTo>
                  <a:lnTo>
                    <a:pt x="6731" y="173439"/>
                  </a:lnTo>
                  <a:lnTo>
                    <a:pt x="25466" y="209624"/>
                  </a:lnTo>
                  <a:lnTo>
                    <a:pt x="54019" y="238180"/>
                  </a:lnTo>
                  <a:lnTo>
                    <a:pt x="90201" y="256919"/>
                  </a:lnTo>
                  <a:lnTo>
                    <a:pt x="131826" y="263652"/>
                  </a:lnTo>
                  <a:lnTo>
                    <a:pt x="131826" y="0"/>
                  </a:lnTo>
                  <a:close/>
                </a:path>
              </a:pathLst>
            </a:custGeom>
            <a:solidFill>
              <a:srgbClr val="FFDB6C"/>
            </a:solidFill>
          </p:spPr>
          <p:txBody>
            <a:bodyPr wrap="square" lIns="0" tIns="0" rIns="0" bIns="0" rtlCol="0"/>
            <a:lstStyle/>
            <a:p>
              <a:endParaRPr sz="1600">
                <a:latin typeface="Grammarsaurus" pitchFamily="2" charset="0"/>
              </a:endParaRPr>
            </a:p>
          </p:txBody>
        </p:sp>
        <p:sp>
          <p:nvSpPr>
            <p:cNvPr id="38" name="object 38"/>
            <p:cNvSpPr/>
            <p:nvPr/>
          </p:nvSpPr>
          <p:spPr>
            <a:xfrm>
              <a:off x="1439378" y="1352732"/>
              <a:ext cx="220979" cy="567690"/>
            </a:xfrm>
            <a:custGeom>
              <a:avLst/>
              <a:gdLst/>
              <a:ahLst/>
              <a:cxnLst/>
              <a:rect l="l" t="t" r="r" b="b"/>
              <a:pathLst>
                <a:path w="220980" h="567689">
                  <a:moveTo>
                    <a:pt x="117500" y="0"/>
                  </a:moveTo>
                  <a:lnTo>
                    <a:pt x="102971" y="0"/>
                  </a:lnTo>
                  <a:lnTo>
                    <a:pt x="96177" y="3632"/>
                  </a:lnTo>
                  <a:lnTo>
                    <a:pt x="419" y="147269"/>
                  </a:lnTo>
                  <a:lnTo>
                    <a:pt x="0" y="155854"/>
                  </a:lnTo>
                  <a:lnTo>
                    <a:pt x="7569" y="169964"/>
                  </a:lnTo>
                  <a:lnTo>
                    <a:pt x="14935" y="174383"/>
                  </a:lnTo>
                  <a:lnTo>
                    <a:pt x="44869" y="174383"/>
                  </a:lnTo>
                  <a:lnTo>
                    <a:pt x="44869" y="545414"/>
                  </a:lnTo>
                  <a:lnTo>
                    <a:pt x="46576" y="553872"/>
                  </a:lnTo>
                  <a:lnTo>
                    <a:pt x="51233" y="560779"/>
                  </a:lnTo>
                  <a:lnTo>
                    <a:pt x="58140" y="565436"/>
                  </a:lnTo>
                  <a:lnTo>
                    <a:pt x="66598" y="567143"/>
                  </a:lnTo>
                  <a:lnTo>
                    <a:pt x="153873" y="567143"/>
                  </a:lnTo>
                  <a:lnTo>
                    <a:pt x="162331" y="565436"/>
                  </a:lnTo>
                  <a:lnTo>
                    <a:pt x="169238" y="560779"/>
                  </a:lnTo>
                  <a:lnTo>
                    <a:pt x="173895" y="553872"/>
                  </a:lnTo>
                  <a:lnTo>
                    <a:pt x="175602" y="545414"/>
                  </a:lnTo>
                  <a:lnTo>
                    <a:pt x="175602" y="174383"/>
                  </a:lnTo>
                  <a:lnTo>
                    <a:pt x="205524" y="174383"/>
                  </a:lnTo>
                  <a:lnTo>
                    <a:pt x="212890" y="169964"/>
                  </a:lnTo>
                  <a:lnTo>
                    <a:pt x="220446" y="155854"/>
                  </a:lnTo>
                  <a:lnTo>
                    <a:pt x="220040" y="147269"/>
                  </a:lnTo>
                  <a:lnTo>
                    <a:pt x="124282" y="3632"/>
                  </a:lnTo>
                  <a:lnTo>
                    <a:pt x="117500" y="0"/>
                  </a:lnTo>
                  <a:close/>
                </a:path>
              </a:pathLst>
            </a:custGeom>
            <a:solidFill>
              <a:srgbClr val="49C97A"/>
            </a:solidFill>
          </p:spPr>
          <p:txBody>
            <a:bodyPr wrap="square" lIns="0" tIns="0" rIns="0" bIns="0" rtlCol="0"/>
            <a:lstStyle/>
            <a:p>
              <a:endParaRPr sz="1600">
                <a:latin typeface="Grammarsaurus" pitchFamily="2" charset="0"/>
              </a:endParaRPr>
            </a:p>
          </p:txBody>
        </p:sp>
        <p:sp>
          <p:nvSpPr>
            <p:cNvPr id="39" name="object 39"/>
            <p:cNvSpPr/>
            <p:nvPr/>
          </p:nvSpPr>
          <p:spPr>
            <a:xfrm>
              <a:off x="1439378" y="1352732"/>
              <a:ext cx="220979" cy="567690"/>
            </a:xfrm>
            <a:custGeom>
              <a:avLst/>
              <a:gdLst/>
              <a:ahLst/>
              <a:cxnLst/>
              <a:rect l="l" t="t" r="r" b="b"/>
              <a:pathLst>
                <a:path w="220980" h="567689">
                  <a:moveTo>
                    <a:pt x="153873" y="567143"/>
                  </a:moveTo>
                  <a:lnTo>
                    <a:pt x="66598" y="567143"/>
                  </a:lnTo>
                  <a:lnTo>
                    <a:pt x="58140" y="565436"/>
                  </a:lnTo>
                  <a:lnTo>
                    <a:pt x="51233" y="560779"/>
                  </a:lnTo>
                  <a:lnTo>
                    <a:pt x="46576" y="553872"/>
                  </a:lnTo>
                  <a:lnTo>
                    <a:pt x="44869" y="545414"/>
                  </a:lnTo>
                  <a:lnTo>
                    <a:pt x="44869" y="174383"/>
                  </a:lnTo>
                  <a:lnTo>
                    <a:pt x="22961" y="174383"/>
                  </a:lnTo>
                  <a:lnTo>
                    <a:pt x="14935" y="174383"/>
                  </a:lnTo>
                  <a:lnTo>
                    <a:pt x="7569" y="169964"/>
                  </a:lnTo>
                  <a:lnTo>
                    <a:pt x="3797" y="162915"/>
                  </a:lnTo>
                  <a:lnTo>
                    <a:pt x="0" y="155854"/>
                  </a:lnTo>
                  <a:lnTo>
                    <a:pt x="419" y="147269"/>
                  </a:lnTo>
                  <a:lnTo>
                    <a:pt x="4864" y="140601"/>
                  </a:lnTo>
                  <a:lnTo>
                    <a:pt x="92151" y="9677"/>
                  </a:lnTo>
                  <a:lnTo>
                    <a:pt x="96177" y="3632"/>
                  </a:lnTo>
                  <a:lnTo>
                    <a:pt x="102971" y="0"/>
                  </a:lnTo>
                  <a:lnTo>
                    <a:pt x="110236" y="0"/>
                  </a:lnTo>
                  <a:lnTo>
                    <a:pt x="117500" y="0"/>
                  </a:lnTo>
                  <a:lnTo>
                    <a:pt x="124282" y="3632"/>
                  </a:lnTo>
                  <a:lnTo>
                    <a:pt x="128308" y="9677"/>
                  </a:lnTo>
                  <a:lnTo>
                    <a:pt x="215582" y="140601"/>
                  </a:lnTo>
                  <a:lnTo>
                    <a:pt x="220040" y="147269"/>
                  </a:lnTo>
                  <a:lnTo>
                    <a:pt x="220446" y="155854"/>
                  </a:lnTo>
                  <a:lnTo>
                    <a:pt x="216674" y="162915"/>
                  </a:lnTo>
                  <a:lnTo>
                    <a:pt x="212890" y="169964"/>
                  </a:lnTo>
                  <a:lnTo>
                    <a:pt x="205524" y="174383"/>
                  </a:lnTo>
                  <a:lnTo>
                    <a:pt x="197510" y="174383"/>
                  </a:lnTo>
                  <a:lnTo>
                    <a:pt x="175602" y="174383"/>
                  </a:lnTo>
                  <a:lnTo>
                    <a:pt x="175602" y="545414"/>
                  </a:lnTo>
                  <a:lnTo>
                    <a:pt x="173895" y="553872"/>
                  </a:lnTo>
                  <a:lnTo>
                    <a:pt x="169238" y="560779"/>
                  </a:lnTo>
                  <a:lnTo>
                    <a:pt x="162331" y="565436"/>
                  </a:lnTo>
                  <a:lnTo>
                    <a:pt x="153873" y="567143"/>
                  </a:lnTo>
                  <a:close/>
                </a:path>
              </a:pathLst>
            </a:custGeom>
            <a:ln w="15290">
              <a:solidFill>
                <a:srgbClr val="000000"/>
              </a:solidFill>
            </a:ln>
          </p:spPr>
          <p:txBody>
            <a:bodyPr wrap="square" lIns="0" tIns="0" rIns="0" bIns="0" rtlCol="0"/>
            <a:lstStyle/>
            <a:p>
              <a:endParaRPr sz="1600">
                <a:latin typeface="Grammarsaurus" pitchFamily="2" charset="0"/>
              </a:endParaRPr>
            </a:p>
          </p:txBody>
        </p:sp>
        <p:sp>
          <p:nvSpPr>
            <p:cNvPr id="40" name="object 40"/>
            <p:cNvSpPr/>
            <p:nvPr/>
          </p:nvSpPr>
          <p:spPr>
            <a:xfrm>
              <a:off x="1963088" y="1352732"/>
              <a:ext cx="220979" cy="567690"/>
            </a:xfrm>
            <a:custGeom>
              <a:avLst/>
              <a:gdLst/>
              <a:ahLst/>
              <a:cxnLst/>
              <a:rect l="l" t="t" r="r" b="b"/>
              <a:pathLst>
                <a:path w="220980" h="567689">
                  <a:moveTo>
                    <a:pt x="153847" y="0"/>
                  </a:moveTo>
                  <a:lnTo>
                    <a:pt x="66573" y="0"/>
                  </a:lnTo>
                  <a:lnTo>
                    <a:pt x="58115" y="1709"/>
                  </a:lnTo>
                  <a:lnTo>
                    <a:pt x="51207" y="6367"/>
                  </a:lnTo>
                  <a:lnTo>
                    <a:pt x="46551" y="13271"/>
                  </a:lnTo>
                  <a:lnTo>
                    <a:pt x="44843" y="21716"/>
                  </a:lnTo>
                  <a:lnTo>
                    <a:pt x="44843" y="392772"/>
                  </a:lnTo>
                  <a:lnTo>
                    <a:pt x="14922" y="392772"/>
                  </a:lnTo>
                  <a:lnTo>
                    <a:pt x="7556" y="397179"/>
                  </a:lnTo>
                  <a:lnTo>
                    <a:pt x="0" y="411314"/>
                  </a:lnTo>
                  <a:lnTo>
                    <a:pt x="393" y="419887"/>
                  </a:lnTo>
                  <a:lnTo>
                    <a:pt x="96164" y="563524"/>
                  </a:lnTo>
                  <a:lnTo>
                    <a:pt x="102946" y="567143"/>
                  </a:lnTo>
                  <a:lnTo>
                    <a:pt x="110210" y="567143"/>
                  </a:lnTo>
                  <a:lnTo>
                    <a:pt x="117474" y="567143"/>
                  </a:lnTo>
                  <a:lnTo>
                    <a:pt x="124256" y="563524"/>
                  </a:lnTo>
                  <a:lnTo>
                    <a:pt x="220027" y="419887"/>
                  </a:lnTo>
                  <a:lnTo>
                    <a:pt x="220421" y="411314"/>
                  </a:lnTo>
                  <a:lnTo>
                    <a:pt x="212864" y="397179"/>
                  </a:lnTo>
                  <a:lnTo>
                    <a:pt x="205498" y="392772"/>
                  </a:lnTo>
                  <a:lnTo>
                    <a:pt x="175577" y="392772"/>
                  </a:lnTo>
                  <a:lnTo>
                    <a:pt x="175577" y="21716"/>
                  </a:lnTo>
                  <a:lnTo>
                    <a:pt x="173869" y="13271"/>
                  </a:lnTo>
                  <a:lnTo>
                    <a:pt x="169213" y="6367"/>
                  </a:lnTo>
                  <a:lnTo>
                    <a:pt x="162306" y="1709"/>
                  </a:lnTo>
                  <a:lnTo>
                    <a:pt x="153847" y="0"/>
                  </a:lnTo>
                  <a:close/>
                </a:path>
              </a:pathLst>
            </a:custGeom>
            <a:solidFill>
              <a:srgbClr val="FF3344"/>
            </a:solidFill>
          </p:spPr>
          <p:txBody>
            <a:bodyPr wrap="square" lIns="0" tIns="0" rIns="0" bIns="0" rtlCol="0"/>
            <a:lstStyle/>
            <a:p>
              <a:endParaRPr sz="1600">
                <a:latin typeface="Grammarsaurus" pitchFamily="2" charset="0"/>
              </a:endParaRPr>
            </a:p>
          </p:txBody>
        </p:sp>
        <p:sp>
          <p:nvSpPr>
            <p:cNvPr id="41" name="object 41"/>
            <p:cNvSpPr/>
            <p:nvPr/>
          </p:nvSpPr>
          <p:spPr>
            <a:xfrm>
              <a:off x="1963088" y="1352732"/>
              <a:ext cx="220979" cy="567690"/>
            </a:xfrm>
            <a:custGeom>
              <a:avLst/>
              <a:gdLst/>
              <a:ahLst/>
              <a:cxnLst/>
              <a:rect l="l" t="t" r="r" b="b"/>
              <a:pathLst>
                <a:path w="220980" h="567689">
                  <a:moveTo>
                    <a:pt x="110210" y="567143"/>
                  </a:moveTo>
                  <a:lnTo>
                    <a:pt x="102946" y="567143"/>
                  </a:lnTo>
                  <a:lnTo>
                    <a:pt x="96164" y="563524"/>
                  </a:lnTo>
                  <a:lnTo>
                    <a:pt x="92138" y="557466"/>
                  </a:lnTo>
                  <a:lnTo>
                    <a:pt x="4838" y="426554"/>
                  </a:lnTo>
                  <a:lnTo>
                    <a:pt x="393" y="419887"/>
                  </a:lnTo>
                  <a:lnTo>
                    <a:pt x="0" y="411314"/>
                  </a:lnTo>
                  <a:lnTo>
                    <a:pt x="3771" y="404240"/>
                  </a:lnTo>
                  <a:lnTo>
                    <a:pt x="7556" y="397179"/>
                  </a:lnTo>
                  <a:lnTo>
                    <a:pt x="14922" y="392772"/>
                  </a:lnTo>
                  <a:lnTo>
                    <a:pt x="22936" y="392772"/>
                  </a:lnTo>
                  <a:lnTo>
                    <a:pt x="44843" y="392772"/>
                  </a:lnTo>
                  <a:lnTo>
                    <a:pt x="44843" y="21716"/>
                  </a:lnTo>
                  <a:lnTo>
                    <a:pt x="46551" y="13271"/>
                  </a:lnTo>
                  <a:lnTo>
                    <a:pt x="51207" y="6367"/>
                  </a:lnTo>
                  <a:lnTo>
                    <a:pt x="58115" y="1709"/>
                  </a:lnTo>
                  <a:lnTo>
                    <a:pt x="66573" y="0"/>
                  </a:lnTo>
                  <a:lnTo>
                    <a:pt x="153847" y="0"/>
                  </a:lnTo>
                  <a:lnTo>
                    <a:pt x="162306" y="1709"/>
                  </a:lnTo>
                  <a:lnTo>
                    <a:pt x="169213" y="6367"/>
                  </a:lnTo>
                  <a:lnTo>
                    <a:pt x="173869" y="13271"/>
                  </a:lnTo>
                  <a:lnTo>
                    <a:pt x="175577" y="21716"/>
                  </a:lnTo>
                  <a:lnTo>
                    <a:pt x="175577" y="392772"/>
                  </a:lnTo>
                  <a:lnTo>
                    <a:pt x="197484" y="392772"/>
                  </a:lnTo>
                  <a:lnTo>
                    <a:pt x="205498" y="392772"/>
                  </a:lnTo>
                  <a:lnTo>
                    <a:pt x="212864" y="397179"/>
                  </a:lnTo>
                  <a:lnTo>
                    <a:pt x="216649" y="404240"/>
                  </a:lnTo>
                  <a:lnTo>
                    <a:pt x="220421" y="411314"/>
                  </a:lnTo>
                  <a:lnTo>
                    <a:pt x="220027" y="419887"/>
                  </a:lnTo>
                  <a:lnTo>
                    <a:pt x="215569" y="426554"/>
                  </a:lnTo>
                  <a:lnTo>
                    <a:pt x="128282" y="557466"/>
                  </a:lnTo>
                  <a:lnTo>
                    <a:pt x="124256" y="563524"/>
                  </a:lnTo>
                  <a:lnTo>
                    <a:pt x="117474" y="567143"/>
                  </a:lnTo>
                  <a:lnTo>
                    <a:pt x="110210" y="567143"/>
                  </a:lnTo>
                  <a:close/>
                </a:path>
              </a:pathLst>
            </a:custGeom>
            <a:ln w="15290">
              <a:solidFill>
                <a:srgbClr val="000000"/>
              </a:solidFill>
            </a:ln>
          </p:spPr>
          <p:txBody>
            <a:bodyPr wrap="square" lIns="0" tIns="0" rIns="0" bIns="0" rtlCol="0"/>
            <a:lstStyle/>
            <a:p>
              <a:endParaRPr sz="1600">
                <a:latin typeface="Grammarsaurus" pitchFamily="2" charset="0"/>
              </a:endParaRPr>
            </a:p>
          </p:txBody>
        </p:sp>
        <p:sp>
          <p:nvSpPr>
            <p:cNvPr id="42" name="object 42"/>
            <p:cNvSpPr/>
            <p:nvPr/>
          </p:nvSpPr>
          <p:spPr>
            <a:xfrm>
              <a:off x="1796783" y="1483651"/>
              <a:ext cx="167640" cy="305435"/>
            </a:xfrm>
            <a:custGeom>
              <a:avLst/>
              <a:gdLst/>
              <a:ahLst/>
              <a:cxnLst/>
              <a:rect l="l" t="t" r="r" b="b"/>
              <a:pathLst>
                <a:path w="167639" h="305435">
                  <a:moveTo>
                    <a:pt x="36398" y="109029"/>
                  </a:moveTo>
                  <a:lnTo>
                    <a:pt x="34683" y="100571"/>
                  </a:lnTo>
                  <a:lnTo>
                    <a:pt x="30022" y="93662"/>
                  </a:lnTo>
                  <a:lnTo>
                    <a:pt x="23114" y="89001"/>
                  </a:lnTo>
                  <a:lnTo>
                    <a:pt x="14668" y="87299"/>
                  </a:lnTo>
                  <a:lnTo>
                    <a:pt x="5969" y="152666"/>
                  </a:lnTo>
                  <a:lnTo>
                    <a:pt x="14668" y="218033"/>
                  </a:lnTo>
                  <a:lnTo>
                    <a:pt x="23114" y="216319"/>
                  </a:lnTo>
                  <a:lnTo>
                    <a:pt x="30022" y="211670"/>
                  </a:lnTo>
                  <a:lnTo>
                    <a:pt x="34683" y="204749"/>
                  </a:lnTo>
                  <a:lnTo>
                    <a:pt x="36398" y="196291"/>
                  </a:lnTo>
                  <a:lnTo>
                    <a:pt x="36398" y="109029"/>
                  </a:lnTo>
                  <a:close/>
                </a:path>
                <a:path w="167639" h="305435">
                  <a:moveTo>
                    <a:pt x="167322" y="152654"/>
                  </a:moveTo>
                  <a:lnTo>
                    <a:pt x="159524" y="104457"/>
                  </a:lnTo>
                  <a:lnTo>
                    <a:pt x="137833" y="62560"/>
                  </a:lnTo>
                  <a:lnTo>
                    <a:pt x="104762" y="29502"/>
                  </a:lnTo>
                  <a:lnTo>
                    <a:pt x="62865" y="7797"/>
                  </a:lnTo>
                  <a:lnTo>
                    <a:pt x="14668" y="0"/>
                  </a:lnTo>
                  <a:lnTo>
                    <a:pt x="0" y="21640"/>
                  </a:lnTo>
                  <a:lnTo>
                    <a:pt x="14668" y="43446"/>
                  </a:lnTo>
                  <a:lnTo>
                    <a:pt x="57124" y="52044"/>
                  </a:lnTo>
                  <a:lnTo>
                    <a:pt x="91846" y="75476"/>
                  </a:lnTo>
                  <a:lnTo>
                    <a:pt x="115265" y="110197"/>
                  </a:lnTo>
                  <a:lnTo>
                    <a:pt x="123863" y="152654"/>
                  </a:lnTo>
                  <a:lnTo>
                    <a:pt x="115265" y="195122"/>
                  </a:lnTo>
                  <a:lnTo>
                    <a:pt x="91846" y="229844"/>
                  </a:lnTo>
                  <a:lnTo>
                    <a:pt x="57124" y="253276"/>
                  </a:lnTo>
                  <a:lnTo>
                    <a:pt x="14668" y="261861"/>
                  </a:lnTo>
                  <a:lnTo>
                    <a:pt x="3797" y="284492"/>
                  </a:lnTo>
                  <a:lnTo>
                    <a:pt x="14668" y="305308"/>
                  </a:lnTo>
                  <a:lnTo>
                    <a:pt x="62865" y="297522"/>
                  </a:lnTo>
                  <a:lnTo>
                    <a:pt x="104762" y="275818"/>
                  </a:lnTo>
                  <a:lnTo>
                    <a:pt x="137833" y="242760"/>
                  </a:lnTo>
                  <a:lnTo>
                    <a:pt x="159524" y="200863"/>
                  </a:lnTo>
                  <a:lnTo>
                    <a:pt x="167322" y="152654"/>
                  </a:lnTo>
                  <a:close/>
                </a:path>
              </a:pathLst>
            </a:custGeom>
            <a:solidFill>
              <a:srgbClr val="FF9E36"/>
            </a:solidFill>
          </p:spPr>
          <p:txBody>
            <a:bodyPr wrap="square" lIns="0" tIns="0" rIns="0" bIns="0" rtlCol="0"/>
            <a:lstStyle/>
            <a:p>
              <a:endParaRPr sz="1600">
                <a:latin typeface="Grammarsaurus" pitchFamily="2" charset="0"/>
              </a:endParaRPr>
            </a:p>
          </p:txBody>
        </p:sp>
        <p:sp>
          <p:nvSpPr>
            <p:cNvPr id="43" name="object 43"/>
            <p:cNvSpPr/>
            <p:nvPr/>
          </p:nvSpPr>
          <p:spPr>
            <a:xfrm>
              <a:off x="1658797" y="1483639"/>
              <a:ext cx="153035" cy="305435"/>
            </a:xfrm>
            <a:custGeom>
              <a:avLst/>
              <a:gdLst/>
              <a:ahLst/>
              <a:cxnLst/>
              <a:rect l="l" t="t" r="r" b="b"/>
              <a:pathLst>
                <a:path w="153035" h="305435">
                  <a:moveTo>
                    <a:pt x="152654" y="87312"/>
                  </a:moveTo>
                  <a:lnTo>
                    <a:pt x="144195" y="89027"/>
                  </a:lnTo>
                  <a:lnTo>
                    <a:pt x="137287" y="93675"/>
                  </a:lnTo>
                  <a:lnTo>
                    <a:pt x="132626" y="100584"/>
                  </a:lnTo>
                  <a:lnTo>
                    <a:pt x="130924" y="109042"/>
                  </a:lnTo>
                  <a:lnTo>
                    <a:pt x="130924" y="196303"/>
                  </a:lnTo>
                  <a:lnTo>
                    <a:pt x="132626" y="204774"/>
                  </a:lnTo>
                  <a:lnTo>
                    <a:pt x="137287" y="211683"/>
                  </a:lnTo>
                  <a:lnTo>
                    <a:pt x="144195" y="216344"/>
                  </a:lnTo>
                  <a:lnTo>
                    <a:pt x="152654" y="218046"/>
                  </a:lnTo>
                  <a:lnTo>
                    <a:pt x="152654" y="87312"/>
                  </a:lnTo>
                  <a:close/>
                </a:path>
                <a:path w="153035" h="305435">
                  <a:moveTo>
                    <a:pt x="152654" y="0"/>
                  </a:moveTo>
                  <a:lnTo>
                    <a:pt x="104457" y="7797"/>
                  </a:lnTo>
                  <a:lnTo>
                    <a:pt x="62560" y="29502"/>
                  </a:lnTo>
                  <a:lnTo>
                    <a:pt x="29489" y="62572"/>
                  </a:lnTo>
                  <a:lnTo>
                    <a:pt x="7797" y="104482"/>
                  </a:lnTo>
                  <a:lnTo>
                    <a:pt x="0" y="152679"/>
                  </a:lnTo>
                  <a:lnTo>
                    <a:pt x="7797" y="200875"/>
                  </a:lnTo>
                  <a:lnTo>
                    <a:pt x="29489" y="242773"/>
                  </a:lnTo>
                  <a:lnTo>
                    <a:pt x="62560" y="275831"/>
                  </a:lnTo>
                  <a:lnTo>
                    <a:pt x="104457" y="297535"/>
                  </a:lnTo>
                  <a:lnTo>
                    <a:pt x="152654" y="305333"/>
                  </a:lnTo>
                  <a:lnTo>
                    <a:pt x="152654" y="261861"/>
                  </a:lnTo>
                  <a:lnTo>
                    <a:pt x="110185" y="253263"/>
                  </a:lnTo>
                  <a:lnTo>
                    <a:pt x="75476" y="229844"/>
                  </a:lnTo>
                  <a:lnTo>
                    <a:pt x="52044" y="195135"/>
                  </a:lnTo>
                  <a:lnTo>
                    <a:pt x="43446" y="152679"/>
                  </a:lnTo>
                  <a:lnTo>
                    <a:pt x="52044" y="110210"/>
                  </a:lnTo>
                  <a:lnTo>
                    <a:pt x="75476" y="75488"/>
                  </a:lnTo>
                  <a:lnTo>
                    <a:pt x="110185" y="52070"/>
                  </a:lnTo>
                  <a:lnTo>
                    <a:pt x="152654" y="43472"/>
                  </a:lnTo>
                  <a:lnTo>
                    <a:pt x="152654" y="0"/>
                  </a:lnTo>
                  <a:close/>
                </a:path>
              </a:pathLst>
            </a:custGeom>
            <a:solidFill>
              <a:srgbClr val="FBC100"/>
            </a:solidFill>
          </p:spPr>
          <p:txBody>
            <a:bodyPr wrap="square" lIns="0" tIns="0" rIns="0" bIns="0" rtlCol="0"/>
            <a:lstStyle/>
            <a:p>
              <a:endParaRPr sz="1600">
                <a:latin typeface="Grammarsaurus" pitchFamily="2" charset="0"/>
              </a:endParaRPr>
            </a:p>
          </p:txBody>
        </p:sp>
        <p:sp>
          <p:nvSpPr>
            <p:cNvPr id="44" name="object 44"/>
            <p:cNvSpPr/>
            <p:nvPr/>
          </p:nvSpPr>
          <p:spPr>
            <a:xfrm>
              <a:off x="1658793" y="1483650"/>
              <a:ext cx="305435" cy="305435"/>
            </a:xfrm>
            <a:custGeom>
              <a:avLst/>
              <a:gdLst/>
              <a:ahLst/>
              <a:cxnLst/>
              <a:rect l="l" t="t" r="r" b="b"/>
              <a:pathLst>
                <a:path w="305435" h="305435">
                  <a:moveTo>
                    <a:pt x="305320" y="152653"/>
                  </a:moveTo>
                  <a:lnTo>
                    <a:pt x="297537" y="200911"/>
                  </a:lnTo>
                  <a:lnTo>
                    <a:pt x="275865" y="242817"/>
                  </a:lnTo>
                  <a:lnTo>
                    <a:pt x="242819" y="275860"/>
                  </a:lnTo>
                  <a:lnTo>
                    <a:pt x="200914" y="297527"/>
                  </a:lnTo>
                  <a:lnTo>
                    <a:pt x="152666" y="305307"/>
                  </a:lnTo>
                  <a:lnTo>
                    <a:pt x="104412" y="297527"/>
                  </a:lnTo>
                  <a:lnTo>
                    <a:pt x="62503" y="275860"/>
                  </a:lnTo>
                  <a:lnTo>
                    <a:pt x="29455" y="242817"/>
                  </a:lnTo>
                  <a:lnTo>
                    <a:pt x="7783" y="200911"/>
                  </a:lnTo>
                  <a:lnTo>
                    <a:pt x="0" y="152653"/>
                  </a:lnTo>
                  <a:lnTo>
                    <a:pt x="7783" y="104400"/>
                  </a:lnTo>
                  <a:lnTo>
                    <a:pt x="29455" y="62495"/>
                  </a:lnTo>
                  <a:lnTo>
                    <a:pt x="62503" y="29451"/>
                  </a:lnTo>
                  <a:lnTo>
                    <a:pt x="104412" y="7781"/>
                  </a:lnTo>
                  <a:lnTo>
                    <a:pt x="152666" y="0"/>
                  </a:lnTo>
                  <a:lnTo>
                    <a:pt x="200914" y="7781"/>
                  </a:lnTo>
                  <a:lnTo>
                    <a:pt x="242819" y="29451"/>
                  </a:lnTo>
                  <a:lnTo>
                    <a:pt x="275865" y="62495"/>
                  </a:lnTo>
                  <a:lnTo>
                    <a:pt x="297537" y="104400"/>
                  </a:lnTo>
                  <a:lnTo>
                    <a:pt x="305320" y="152653"/>
                  </a:lnTo>
                  <a:close/>
                </a:path>
              </a:pathLst>
            </a:custGeom>
            <a:ln w="15290">
              <a:solidFill>
                <a:srgbClr val="000000"/>
              </a:solidFill>
            </a:ln>
          </p:spPr>
          <p:txBody>
            <a:bodyPr wrap="square" lIns="0" tIns="0" rIns="0" bIns="0" rtlCol="0"/>
            <a:lstStyle/>
            <a:p>
              <a:endParaRPr sz="1600">
                <a:latin typeface="Grammarsaurus" pitchFamily="2" charset="0"/>
              </a:endParaRPr>
            </a:p>
          </p:txBody>
        </p:sp>
        <p:sp>
          <p:nvSpPr>
            <p:cNvPr id="45" name="object 45"/>
            <p:cNvSpPr/>
            <p:nvPr/>
          </p:nvSpPr>
          <p:spPr>
            <a:xfrm>
              <a:off x="1866197" y="4548009"/>
              <a:ext cx="268605" cy="124460"/>
            </a:xfrm>
            <a:custGeom>
              <a:avLst/>
              <a:gdLst/>
              <a:ahLst/>
              <a:cxnLst/>
              <a:rect l="l" t="t" r="r" b="b"/>
              <a:pathLst>
                <a:path w="268605" h="124460">
                  <a:moveTo>
                    <a:pt x="268452" y="0"/>
                  </a:moveTo>
                  <a:lnTo>
                    <a:pt x="193408" y="0"/>
                  </a:lnTo>
                  <a:lnTo>
                    <a:pt x="176302" y="1851"/>
                  </a:lnTo>
                  <a:lnTo>
                    <a:pt x="160474" y="7142"/>
                  </a:lnTo>
                  <a:lnTo>
                    <a:pt x="146316" y="15478"/>
                  </a:lnTo>
                  <a:lnTo>
                    <a:pt x="134226" y="26466"/>
                  </a:lnTo>
                  <a:lnTo>
                    <a:pt x="122135" y="15478"/>
                  </a:lnTo>
                  <a:lnTo>
                    <a:pt x="107978" y="7142"/>
                  </a:lnTo>
                  <a:lnTo>
                    <a:pt x="92149" y="1851"/>
                  </a:lnTo>
                  <a:lnTo>
                    <a:pt x="75044" y="0"/>
                  </a:lnTo>
                  <a:lnTo>
                    <a:pt x="0" y="0"/>
                  </a:lnTo>
                  <a:lnTo>
                    <a:pt x="0" y="44805"/>
                  </a:lnTo>
                  <a:lnTo>
                    <a:pt x="6257" y="75724"/>
                  </a:lnTo>
                  <a:lnTo>
                    <a:pt x="23312" y="101003"/>
                  </a:lnTo>
                  <a:lnTo>
                    <a:pt x="48590" y="118061"/>
                  </a:lnTo>
                  <a:lnTo>
                    <a:pt x="79514" y="124320"/>
                  </a:lnTo>
                  <a:lnTo>
                    <a:pt x="188950" y="124320"/>
                  </a:lnTo>
                  <a:lnTo>
                    <a:pt x="219867" y="118061"/>
                  </a:lnTo>
                  <a:lnTo>
                    <a:pt x="245141" y="101003"/>
                  </a:lnTo>
                  <a:lnTo>
                    <a:pt x="262195" y="75724"/>
                  </a:lnTo>
                  <a:lnTo>
                    <a:pt x="268452" y="44805"/>
                  </a:lnTo>
                  <a:lnTo>
                    <a:pt x="268452" y="0"/>
                  </a:lnTo>
                  <a:close/>
                </a:path>
              </a:pathLst>
            </a:custGeom>
            <a:solidFill>
              <a:srgbClr val="BDE75E"/>
            </a:solidFill>
          </p:spPr>
          <p:txBody>
            <a:bodyPr wrap="square" lIns="0" tIns="0" rIns="0" bIns="0" rtlCol="0"/>
            <a:lstStyle/>
            <a:p>
              <a:endParaRPr sz="1600">
                <a:latin typeface="Grammarsaurus" pitchFamily="2" charset="0"/>
              </a:endParaRPr>
            </a:p>
          </p:txBody>
        </p:sp>
        <p:pic>
          <p:nvPicPr>
            <p:cNvPr id="46" name="object 46"/>
            <p:cNvPicPr/>
            <p:nvPr/>
          </p:nvPicPr>
          <p:blipFill>
            <a:blip r:embed="rId4" cstate="print"/>
            <a:stretch>
              <a:fillRect/>
            </a:stretch>
          </p:blipFill>
          <p:spPr>
            <a:xfrm>
              <a:off x="2000423" y="4548009"/>
              <a:ext cx="134226" cy="124320"/>
            </a:xfrm>
            <a:prstGeom prst="rect">
              <a:avLst/>
            </a:prstGeom>
          </p:spPr>
        </p:pic>
        <p:sp>
          <p:nvSpPr>
            <p:cNvPr id="47" name="object 47"/>
            <p:cNvSpPr/>
            <p:nvPr/>
          </p:nvSpPr>
          <p:spPr>
            <a:xfrm>
              <a:off x="1980095" y="4479518"/>
              <a:ext cx="41275" cy="260985"/>
            </a:xfrm>
            <a:custGeom>
              <a:avLst/>
              <a:gdLst/>
              <a:ahLst/>
              <a:cxnLst/>
              <a:rect l="l" t="t" r="r" b="b"/>
              <a:pathLst>
                <a:path w="41275" h="260985">
                  <a:moveTo>
                    <a:pt x="40652" y="0"/>
                  </a:moveTo>
                  <a:lnTo>
                    <a:pt x="0" y="0"/>
                  </a:lnTo>
                  <a:lnTo>
                    <a:pt x="0" y="260807"/>
                  </a:lnTo>
                  <a:lnTo>
                    <a:pt x="40652" y="260807"/>
                  </a:lnTo>
                  <a:lnTo>
                    <a:pt x="40652" y="0"/>
                  </a:lnTo>
                  <a:close/>
                </a:path>
              </a:pathLst>
            </a:custGeom>
            <a:solidFill>
              <a:srgbClr val="00DA80"/>
            </a:solidFill>
          </p:spPr>
          <p:txBody>
            <a:bodyPr wrap="square" lIns="0" tIns="0" rIns="0" bIns="0" rtlCol="0"/>
            <a:lstStyle/>
            <a:p>
              <a:endParaRPr sz="1600">
                <a:latin typeface="Grammarsaurus" pitchFamily="2" charset="0"/>
              </a:endParaRPr>
            </a:p>
          </p:txBody>
        </p:sp>
        <p:sp>
          <p:nvSpPr>
            <p:cNvPr id="48" name="object 48"/>
            <p:cNvSpPr/>
            <p:nvPr/>
          </p:nvSpPr>
          <p:spPr>
            <a:xfrm>
              <a:off x="2000427" y="4479518"/>
              <a:ext cx="20955" cy="260985"/>
            </a:xfrm>
            <a:custGeom>
              <a:avLst/>
              <a:gdLst/>
              <a:ahLst/>
              <a:cxnLst/>
              <a:rect l="l" t="t" r="r" b="b"/>
              <a:pathLst>
                <a:path w="20955" h="260985">
                  <a:moveTo>
                    <a:pt x="20332" y="0"/>
                  </a:moveTo>
                  <a:lnTo>
                    <a:pt x="0" y="0"/>
                  </a:lnTo>
                  <a:lnTo>
                    <a:pt x="0" y="260807"/>
                  </a:lnTo>
                  <a:lnTo>
                    <a:pt x="20332" y="260807"/>
                  </a:lnTo>
                  <a:lnTo>
                    <a:pt x="20332" y="0"/>
                  </a:lnTo>
                  <a:close/>
                </a:path>
              </a:pathLst>
            </a:custGeom>
            <a:solidFill>
              <a:srgbClr val="12B3B4"/>
            </a:solidFill>
          </p:spPr>
          <p:txBody>
            <a:bodyPr wrap="square" lIns="0" tIns="0" rIns="0" bIns="0" rtlCol="0"/>
            <a:lstStyle/>
            <a:p>
              <a:endParaRPr sz="1600">
                <a:latin typeface="Grammarsaurus" pitchFamily="2" charset="0"/>
              </a:endParaRPr>
            </a:p>
          </p:txBody>
        </p:sp>
        <p:sp>
          <p:nvSpPr>
            <p:cNvPr id="49" name="object 49"/>
            <p:cNvSpPr/>
            <p:nvPr/>
          </p:nvSpPr>
          <p:spPr>
            <a:xfrm>
              <a:off x="1891399" y="4255865"/>
              <a:ext cx="218440" cy="244475"/>
            </a:xfrm>
            <a:custGeom>
              <a:avLst/>
              <a:gdLst/>
              <a:ahLst/>
              <a:cxnLst/>
              <a:rect l="l" t="t" r="r" b="b"/>
              <a:pathLst>
                <a:path w="218439" h="244475">
                  <a:moveTo>
                    <a:pt x="109029" y="0"/>
                  </a:moveTo>
                  <a:lnTo>
                    <a:pt x="69341" y="15633"/>
                  </a:lnTo>
                  <a:lnTo>
                    <a:pt x="62064" y="22428"/>
                  </a:lnTo>
                  <a:lnTo>
                    <a:pt x="58089" y="22288"/>
                  </a:lnTo>
                  <a:lnTo>
                    <a:pt x="35500" y="26869"/>
                  </a:lnTo>
                  <a:lnTo>
                    <a:pt x="17033" y="39354"/>
                  </a:lnTo>
                  <a:lnTo>
                    <a:pt x="4572" y="57853"/>
                  </a:lnTo>
                  <a:lnTo>
                    <a:pt x="0" y="80479"/>
                  </a:lnTo>
                  <a:lnTo>
                    <a:pt x="0" y="134950"/>
                  </a:lnTo>
                  <a:lnTo>
                    <a:pt x="8581" y="177349"/>
                  </a:lnTo>
                  <a:lnTo>
                    <a:pt x="31969" y="212010"/>
                  </a:lnTo>
                  <a:lnTo>
                    <a:pt x="66629" y="235398"/>
                  </a:lnTo>
                  <a:lnTo>
                    <a:pt x="109029" y="243979"/>
                  </a:lnTo>
                  <a:lnTo>
                    <a:pt x="151423" y="235398"/>
                  </a:lnTo>
                  <a:lnTo>
                    <a:pt x="186085" y="212010"/>
                  </a:lnTo>
                  <a:lnTo>
                    <a:pt x="209475" y="177349"/>
                  </a:lnTo>
                  <a:lnTo>
                    <a:pt x="218058" y="134950"/>
                  </a:lnTo>
                  <a:lnTo>
                    <a:pt x="218058" y="80479"/>
                  </a:lnTo>
                  <a:lnTo>
                    <a:pt x="213484" y="57853"/>
                  </a:lnTo>
                  <a:lnTo>
                    <a:pt x="201018" y="39354"/>
                  </a:lnTo>
                  <a:lnTo>
                    <a:pt x="182547" y="26869"/>
                  </a:lnTo>
                  <a:lnTo>
                    <a:pt x="159956" y="22288"/>
                  </a:lnTo>
                  <a:lnTo>
                    <a:pt x="155981" y="22428"/>
                  </a:lnTo>
                  <a:lnTo>
                    <a:pt x="148704" y="15633"/>
                  </a:lnTo>
                  <a:lnTo>
                    <a:pt x="140022" y="8936"/>
                  </a:lnTo>
                  <a:lnTo>
                    <a:pt x="130352" y="4035"/>
                  </a:lnTo>
                  <a:lnTo>
                    <a:pt x="119939" y="1024"/>
                  </a:lnTo>
                  <a:lnTo>
                    <a:pt x="109029" y="0"/>
                  </a:lnTo>
                  <a:close/>
                </a:path>
              </a:pathLst>
            </a:custGeom>
            <a:solidFill>
              <a:srgbClr val="FF8558"/>
            </a:solidFill>
          </p:spPr>
          <p:txBody>
            <a:bodyPr wrap="square" lIns="0" tIns="0" rIns="0" bIns="0" rtlCol="0"/>
            <a:lstStyle/>
            <a:p>
              <a:endParaRPr sz="1600">
                <a:latin typeface="Grammarsaurus" pitchFamily="2" charset="0"/>
              </a:endParaRPr>
            </a:p>
          </p:txBody>
        </p:sp>
        <p:sp>
          <p:nvSpPr>
            <p:cNvPr id="50" name="object 50"/>
            <p:cNvSpPr/>
            <p:nvPr/>
          </p:nvSpPr>
          <p:spPr>
            <a:xfrm>
              <a:off x="1912327" y="4153039"/>
              <a:ext cx="176530" cy="81915"/>
            </a:xfrm>
            <a:custGeom>
              <a:avLst/>
              <a:gdLst/>
              <a:ahLst/>
              <a:cxnLst/>
              <a:rect l="l" t="t" r="r" b="b"/>
              <a:pathLst>
                <a:path w="176530" h="81914">
                  <a:moveTo>
                    <a:pt x="40665" y="40665"/>
                  </a:moveTo>
                  <a:lnTo>
                    <a:pt x="0" y="40665"/>
                  </a:lnTo>
                  <a:lnTo>
                    <a:pt x="0" y="81318"/>
                  </a:lnTo>
                  <a:lnTo>
                    <a:pt x="40665" y="81318"/>
                  </a:lnTo>
                  <a:lnTo>
                    <a:pt x="40665" y="40665"/>
                  </a:lnTo>
                  <a:close/>
                </a:path>
                <a:path w="176530" h="81914">
                  <a:moveTo>
                    <a:pt x="108432" y="0"/>
                  </a:moveTo>
                  <a:lnTo>
                    <a:pt x="67767" y="0"/>
                  </a:lnTo>
                  <a:lnTo>
                    <a:pt x="67767" y="40652"/>
                  </a:lnTo>
                  <a:lnTo>
                    <a:pt x="108432" y="40652"/>
                  </a:lnTo>
                  <a:lnTo>
                    <a:pt x="108432" y="0"/>
                  </a:lnTo>
                  <a:close/>
                </a:path>
                <a:path w="176530" h="81914">
                  <a:moveTo>
                    <a:pt x="176199" y="40665"/>
                  </a:moveTo>
                  <a:lnTo>
                    <a:pt x="135534" y="40665"/>
                  </a:lnTo>
                  <a:lnTo>
                    <a:pt x="135534" y="81318"/>
                  </a:lnTo>
                  <a:lnTo>
                    <a:pt x="176199" y="81318"/>
                  </a:lnTo>
                  <a:lnTo>
                    <a:pt x="176199" y="40665"/>
                  </a:lnTo>
                  <a:close/>
                </a:path>
              </a:pathLst>
            </a:custGeom>
            <a:solidFill>
              <a:srgbClr val="FFEB29"/>
            </a:solidFill>
          </p:spPr>
          <p:txBody>
            <a:bodyPr wrap="square" lIns="0" tIns="0" rIns="0" bIns="0" rtlCol="0"/>
            <a:lstStyle/>
            <a:p>
              <a:endParaRPr sz="1600">
                <a:latin typeface="Grammarsaurus" pitchFamily="2" charset="0"/>
              </a:endParaRPr>
            </a:p>
          </p:txBody>
        </p:sp>
        <p:sp>
          <p:nvSpPr>
            <p:cNvPr id="51" name="object 51"/>
            <p:cNvSpPr/>
            <p:nvPr/>
          </p:nvSpPr>
          <p:spPr>
            <a:xfrm>
              <a:off x="2000427" y="4153039"/>
              <a:ext cx="88265" cy="81915"/>
            </a:xfrm>
            <a:custGeom>
              <a:avLst/>
              <a:gdLst/>
              <a:ahLst/>
              <a:cxnLst/>
              <a:rect l="l" t="t" r="r" b="b"/>
              <a:pathLst>
                <a:path w="88264" h="81914">
                  <a:moveTo>
                    <a:pt x="20332" y="0"/>
                  </a:moveTo>
                  <a:lnTo>
                    <a:pt x="0" y="0"/>
                  </a:lnTo>
                  <a:lnTo>
                    <a:pt x="0" y="40652"/>
                  </a:lnTo>
                  <a:lnTo>
                    <a:pt x="20332" y="40652"/>
                  </a:lnTo>
                  <a:lnTo>
                    <a:pt x="20332" y="0"/>
                  </a:lnTo>
                  <a:close/>
                </a:path>
                <a:path w="88264" h="81914">
                  <a:moveTo>
                    <a:pt x="88099" y="40665"/>
                  </a:moveTo>
                  <a:lnTo>
                    <a:pt x="47434" y="40665"/>
                  </a:lnTo>
                  <a:lnTo>
                    <a:pt x="47434" y="81318"/>
                  </a:lnTo>
                  <a:lnTo>
                    <a:pt x="88099" y="81318"/>
                  </a:lnTo>
                  <a:lnTo>
                    <a:pt x="88099" y="40665"/>
                  </a:lnTo>
                  <a:close/>
                </a:path>
              </a:pathLst>
            </a:custGeom>
            <a:solidFill>
              <a:srgbClr val="EBBD00"/>
            </a:solidFill>
          </p:spPr>
          <p:txBody>
            <a:bodyPr wrap="square" lIns="0" tIns="0" rIns="0" bIns="0" rtlCol="0"/>
            <a:lstStyle/>
            <a:p>
              <a:endParaRPr sz="1600">
                <a:latin typeface="Grammarsaurus" pitchFamily="2" charset="0"/>
              </a:endParaRPr>
            </a:p>
          </p:txBody>
        </p:sp>
        <p:sp>
          <p:nvSpPr>
            <p:cNvPr id="52" name="object 52"/>
            <p:cNvSpPr/>
            <p:nvPr/>
          </p:nvSpPr>
          <p:spPr>
            <a:xfrm>
              <a:off x="2000423" y="4255864"/>
              <a:ext cx="109220" cy="244475"/>
            </a:xfrm>
            <a:custGeom>
              <a:avLst/>
              <a:gdLst/>
              <a:ahLst/>
              <a:cxnLst/>
              <a:rect l="l" t="t" r="r" b="b"/>
              <a:pathLst>
                <a:path w="109219" h="244475">
                  <a:moveTo>
                    <a:pt x="0" y="0"/>
                  </a:moveTo>
                  <a:lnTo>
                    <a:pt x="0" y="243979"/>
                  </a:lnTo>
                  <a:lnTo>
                    <a:pt x="42399" y="235398"/>
                  </a:lnTo>
                  <a:lnTo>
                    <a:pt x="77060" y="212010"/>
                  </a:lnTo>
                  <a:lnTo>
                    <a:pt x="100448" y="177349"/>
                  </a:lnTo>
                  <a:lnTo>
                    <a:pt x="109029" y="134950"/>
                  </a:lnTo>
                  <a:lnTo>
                    <a:pt x="109029" y="80479"/>
                  </a:lnTo>
                  <a:lnTo>
                    <a:pt x="91994" y="39354"/>
                  </a:lnTo>
                  <a:lnTo>
                    <a:pt x="50927" y="22288"/>
                  </a:lnTo>
                  <a:lnTo>
                    <a:pt x="46964" y="22428"/>
                  </a:lnTo>
                  <a:lnTo>
                    <a:pt x="39674" y="15633"/>
                  </a:lnTo>
                  <a:lnTo>
                    <a:pt x="30994" y="8936"/>
                  </a:lnTo>
                  <a:lnTo>
                    <a:pt x="21328" y="4035"/>
                  </a:lnTo>
                  <a:lnTo>
                    <a:pt x="10915" y="1024"/>
                  </a:lnTo>
                  <a:lnTo>
                    <a:pt x="0" y="0"/>
                  </a:lnTo>
                  <a:close/>
                </a:path>
              </a:pathLst>
            </a:custGeom>
            <a:solidFill>
              <a:srgbClr val="FF6278"/>
            </a:solidFill>
          </p:spPr>
          <p:txBody>
            <a:bodyPr wrap="square" lIns="0" tIns="0" rIns="0" bIns="0" rtlCol="0"/>
            <a:lstStyle/>
            <a:p>
              <a:endParaRPr sz="1600">
                <a:latin typeface="Grammarsaurus" pitchFamily="2" charset="0"/>
              </a:endParaRPr>
            </a:p>
          </p:txBody>
        </p:sp>
        <p:sp>
          <p:nvSpPr>
            <p:cNvPr id="53" name="object 53"/>
            <p:cNvSpPr/>
            <p:nvPr/>
          </p:nvSpPr>
          <p:spPr>
            <a:xfrm>
              <a:off x="1501368" y="4548009"/>
              <a:ext cx="268605" cy="124460"/>
            </a:xfrm>
            <a:custGeom>
              <a:avLst/>
              <a:gdLst/>
              <a:ahLst/>
              <a:cxnLst/>
              <a:rect l="l" t="t" r="r" b="b"/>
              <a:pathLst>
                <a:path w="268605" h="124460">
                  <a:moveTo>
                    <a:pt x="268452" y="0"/>
                  </a:moveTo>
                  <a:lnTo>
                    <a:pt x="193408" y="0"/>
                  </a:lnTo>
                  <a:lnTo>
                    <a:pt x="176302" y="1851"/>
                  </a:lnTo>
                  <a:lnTo>
                    <a:pt x="160474" y="7142"/>
                  </a:lnTo>
                  <a:lnTo>
                    <a:pt x="146316" y="15478"/>
                  </a:lnTo>
                  <a:lnTo>
                    <a:pt x="134226" y="26466"/>
                  </a:lnTo>
                  <a:lnTo>
                    <a:pt x="122135" y="15478"/>
                  </a:lnTo>
                  <a:lnTo>
                    <a:pt x="107978" y="7142"/>
                  </a:lnTo>
                  <a:lnTo>
                    <a:pt x="92149" y="1851"/>
                  </a:lnTo>
                  <a:lnTo>
                    <a:pt x="75044" y="0"/>
                  </a:lnTo>
                  <a:lnTo>
                    <a:pt x="0" y="0"/>
                  </a:lnTo>
                  <a:lnTo>
                    <a:pt x="0" y="44805"/>
                  </a:lnTo>
                  <a:lnTo>
                    <a:pt x="6257" y="75724"/>
                  </a:lnTo>
                  <a:lnTo>
                    <a:pt x="23312" y="101003"/>
                  </a:lnTo>
                  <a:lnTo>
                    <a:pt x="48590" y="118061"/>
                  </a:lnTo>
                  <a:lnTo>
                    <a:pt x="79514" y="124320"/>
                  </a:lnTo>
                  <a:lnTo>
                    <a:pt x="188950" y="124320"/>
                  </a:lnTo>
                  <a:lnTo>
                    <a:pt x="219867" y="118061"/>
                  </a:lnTo>
                  <a:lnTo>
                    <a:pt x="245141" y="101003"/>
                  </a:lnTo>
                  <a:lnTo>
                    <a:pt x="262195" y="75724"/>
                  </a:lnTo>
                  <a:lnTo>
                    <a:pt x="268452" y="44805"/>
                  </a:lnTo>
                  <a:lnTo>
                    <a:pt x="268452" y="0"/>
                  </a:lnTo>
                  <a:close/>
                </a:path>
              </a:pathLst>
            </a:custGeom>
            <a:solidFill>
              <a:srgbClr val="BDE75E"/>
            </a:solidFill>
          </p:spPr>
          <p:txBody>
            <a:bodyPr wrap="square" lIns="0" tIns="0" rIns="0" bIns="0" rtlCol="0"/>
            <a:lstStyle/>
            <a:p>
              <a:endParaRPr sz="1600">
                <a:latin typeface="Grammarsaurus" pitchFamily="2" charset="0"/>
              </a:endParaRPr>
            </a:p>
          </p:txBody>
        </p:sp>
        <p:pic>
          <p:nvPicPr>
            <p:cNvPr id="54" name="object 54"/>
            <p:cNvPicPr/>
            <p:nvPr/>
          </p:nvPicPr>
          <p:blipFill>
            <a:blip r:embed="rId5" cstate="print"/>
            <a:stretch>
              <a:fillRect/>
            </a:stretch>
          </p:blipFill>
          <p:spPr>
            <a:xfrm>
              <a:off x="1635594" y="4548009"/>
              <a:ext cx="134226" cy="124320"/>
            </a:xfrm>
            <a:prstGeom prst="rect">
              <a:avLst/>
            </a:prstGeom>
          </p:spPr>
        </p:pic>
        <p:sp>
          <p:nvSpPr>
            <p:cNvPr id="55" name="object 55"/>
            <p:cNvSpPr/>
            <p:nvPr/>
          </p:nvSpPr>
          <p:spPr>
            <a:xfrm>
              <a:off x="1615262" y="4479518"/>
              <a:ext cx="41275" cy="260985"/>
            </a:xfrm>
            <a:custGeom>
              <a:avLst/>
              <a:gdLst/>
              <a:ahLst/>
              <a:cxnLst/>
              <a:rect l="l" t="t" r="r" b="b"/>
              <a:pathLst>
                <a:path w="41275" h="260985">
                  <a:moveTo>
                    <a:pt x="40652" y="0"/>
                  </a:moveTo>
                  <a:lnTo>
                    <a:pt x="0" y="0"/>
                  </a:lnTo>
                  <a:lnTo>
                    <a:pt x="0" y="260807"/>
                  </a:lnTo>
                  <a:lnTo>
                    <a:pt x="40652" y="260807"/>
                  </a:lnTo>
                  <a:lnTo>
                    <a:pt x="40652" y="0"/>
                  </a:lnTo>
                  <a:close/>
                </a:path>
              </a:pathLst>
            </a:custGeom>
            <a:solidFill>
              <a:srgbClr val="00DA80"/>
            </a:solidFill>
          </p:spPr>
          <p:txBody>
            <a:bodyPr wrap="square" lIns="0" tIns="0" rIns="0" bIns="0" rtlCol="0"/>
            <a:lstStyle/>
            <a:p>
              <a:endParaRPr sz="1600">
                <a:latin typeface="Grammarsaurus" pitchFamily="2" charset="0"/>
              </a:endParaRPr>
            </a:p>
          </p:txBody>
        </p:sp>
        <p:sp>
          <p:nvSpPr>
            <p:cNvPr id="56" name="object 56"/>
            <p:cNvSpPr/>
            <p:nvPr/>
          </p:nvSpPr>
          <p:spPr>
            <a:xfrm>
              <a:off x="1635594" y="4479518"/>
              <a:ext cx="20955" cy="260985"/>
            </a:xfrm>
            <a:custGeom>
              <a:avLst/>
              <a:gdLst/>
              <a:ahLst/>
              <a:cxnLst/>
              <a:rect l="l" t="t" r="r" b="b"/>
              <a:pathLst>
                <a:path w="20955" h="260985">
                  <a:moveTo>
                    <a:pt x="20332" y="0"/>
                  </a:moveTo>
                  <a:lnTo>
                    <a:pt x="0" y="0"/>
                  </a:lnTo>
                  <a:lnTo>
                    <a:pt x="0" y="260807"/>
                  </a:lnTo>
                  <a:lnTo>
                    <a:pt x="20332" y="260807"/>
                  </a:lnTo>
                  <a:lnTo>
                    <a:pt x="20332" y="0"/>
                  </a:lnTo>
                  <a:close/>
                </a:path>
              </a:pathLst>
            </a:custGeom>
            <a:solidFill>
              <a:srgbClr val="12B3B4"/>
            </a:solidFill>
          </p:spPr>
          <p:txBody>
            <a:bodyPr wrap="square" lIns="0" tIns="0" rIns="0" bIns="0" rtlCol="0"/>
            <a:lstStyle/>
            <a:p>
              <a:endParaRPr sz="1600">
                <a:latin typeface="Grammarsaurus" pitchFamily="2" charset="0"/>
              </a:endParaRPr>
            </a:p>
          </p:txBody>
        </p:sp>
        <p:pic>
          <p:nvPicPr>
            <p:cNvPr id="57" name="object 57"/>
            <p:cNvPicPr/>
            <p:nvPr/>
          </p:nvPicPr>
          <p:blipFill>
            <a:blip r:embed="rId6" cstate="print"/>
            <a:stretch>
              <a:fillRect/>
            </a:stretch>
          </p:blipFill>
          <p:spPr>
            <a:xfrm>
              <a:off x="1526570" y="4255865"/>
              <a:ext cx="218058" cy="243979"/>
            </a:xfrm>
            <a:prstGeom prst="rect">
              <a:avLst/>
            </a:prstGeom>
          </p:spPr>
        </p:pic>
        <p:sp>
          <p:nvSpPr>
            <p:cNvPr id="58" name="object 58"/>
            <p:cNvSpPr/>
            <p:nvPr/>
          </p:nvSpPr>
          <p:spPr>
            <a:xfrm>
              <a:off x="1471015" y="4719993"/>
              <a:ext cx="694055" cy="41275"/>
            </a:xfrm>
            <a:custGeom>
              <a:avLst/>
              <a:gdLst/>
              <a:ahLst/>
              <a:cxnLst/>
              <a:rect l="l" t="t" r="r" b="b"/>
              <a:pathLst>
                <a:path w="694055" h="41275">
                  <a:moveTo>
                    <a:pt x="693902" y="0"/>
                  </a:moveTo>
                  <a:lnTo>
                    <a:pt x="0" y="0"/>
                  </a:lnTo>
                  <a:lnTo>
                    <a:pt x="0" y="40652"/>
                  </a:lnTo>
                  <a:lnTo>
                    <a:pt x="693902" y="40652"/>
                  </a:lnTo>
                  <a:lnTo>
                    <a:pt x="693902" y="0"/>
                  </a:lnTo>
                  <a:close/>
                </a:path>
              </a:pathLst>
            </a:custGeom>
            <a:solidFill>
              <a:srgbClr val="BDE75E"/>
            </a:solidFill>
          </p:spPr>
          <p:txBody>
            <a:bodyPr wrap="square" lIns="0" tIns="0" rIns="0" bIns="0" rtlCol="0"/>
            <a:lstStyle/>
            <a:p>
              <a:endParaRPr sz="1600">
                <a:latin typeface="Grammarsaurus" pitchFamily="2" charset="0"/>
              </a:endParaRPr>
            </a:p>
          </p:txBody>
        </p:sp>
        <p:sp>
          <p:nvSpPr>
            <p:cNvPr id="59" name="object 59"/>
            <p:cNvSpPr/>
            <p:nvPr/>
          </p:nvSpPr>
          <p:spPr>
            <a:xfrm>
              <a:off x="1817966" y="4719993"/>
              <a:ext cx="347345" cy="41275"/>
            </a:xfrm>
            <a:custGeom>
              <a:avLst/>
              <a:gdLst/>
              <a:ahLst/>
              <a:cxnLst/>
              <a:rect l="l" t="t" r="r" b="b"/>
              <a:pathLst>
                <a:path w="347344" h="41275">
                  <a:moveTo>
                    <a:pt x="346951" y="0"/>
                  </a:moveTo>
                  <a:lnTo>
                    <a:pt x="0" y="0"/>
                  </a:lnTo>
                  <a:lnTo>
                    <a:pt x="0" y="40652"/>
                  </a:lnTo>
                  <a:lnTo>
                    <a:pt x="346951" y="40652"/>
                  </a:lnTo>
                  <a:lnTo>
                    <a:pt x="346951" y="0"/>
                  </a:lnTo>
                  <a:close/>
                </a:path>
              </a:pathLst>
            </a:custGeom>
            <a:solidFill>
              <a:srgbClr val="00DA80"/>
            </a:solidFill>
          </p:spPr>
          <p:txBody>
            <a:bodyPr wrap="square" lIns="0" tIns="0" rIns="0" bIns="0" rtlCol="0"/>
            <a:lstStyle/>
            <a:p>
              <a:endParaRPr sz="1600">
                <a:latin typeface="Grammarsaurus" pitchFamily="2" charset="0"/>
              </a:endParaRPr>
            </a:p>
          </p:txBody>
        </p:sp>
        <p:sp>
          <p:nvSpPr>
            <p:cNvPr id="60" name="object 60"/>
            <p:cNvSpPr/>
            <p:nvPr/>
          </p:nvSpPr>
          <p:spPr>
            <a:xfrm>
              <a:off x="1547495" y="4153039"/>
              <a:ext cx="176530" cy="81915"/>
            </a:xfrm>
            <a:custGeom>
              <a:avLst/>
              <a:gdLst/>
              <a:ahLst/>
              <a:cxnLst/>
              <a:rect l="l" t="t" r="r" b="b"/>
              <a:pathLst>
                <a:path w="176530" h="81914">
                  <a:moveTo>
                    <a:pt x="40652" y="40665"/>
                  </a:moveTo>
                  <a:lnTo>
                    <a:pt x="0" y="40665"/>
                  </a:lnTo>
                  <a:lnTo>
                    <a:pt x="0" y="81318"/>
                  </a:lnTo>
                  <a:lnTo>
                    <a:pt x="40652" y="81318"/>
                  </a:lnTo>
                  <a:lnTo>
                    <a:pt x="40652" y="40665"/>
                  </a:lnTo>
                  <a:close/>
                </a:path>
                <a:path w="176530" h="81914">
                  <a:moveTo>
                    <a:pt x="108432" y="0"/>
                  </a:moveTo>
                  <a:lnTo>
                    <a:pt x="67767" y="0"/>
                  </a:lnTo>
                  <a:lnTo>
                    <a:pt x="67767" y="40652"/>
                  </a:lnTo>
                  <a:lnTo>
                    <a:pt x="108432" y="40652"/>
                  </a:lnTo>
                  <a:lnTo>
                    <a:pt x="108432" y="0"/>
                  </a:lnTo>
                  <a:close/>
                </a:path>
                <a:path w="176530" h="81914">
                  <a:moveTo>
                    <a:pt x="176199" y="40665"/>
                  </a:moveTo>
                  <a:lnTo>
                    <a:pt x="135534" y="40665"/>
                  </a:lnTo>
                  <a:lnTo>
                    <a:pt x="135534" y="81318"/>
                  </a:lnTo>
                  <a:lnTo>
                    <a:pt x="176199" y="81318"/>
                  </a:lnTo>
                  <a:lnTo>
                    <a:pt x="176199" y="40665"/>
                  </a:lnTo>
                  <a:close/>
                </a:path>
              </a:pathLst>
            </a:custGeom>
            <a:solidFill>
              <a:srgbClr val="FFEB29"/>
            </a:solidFill>
          </p:spPr>
          <p:txBody>
            <a:bodyPr wrap="square" lIns="0" tIns="0" rIns="0" bIns="0" rtlCol="0"/>
            <a:lstStyle/>
            <a:p>
              <a:endParaRPr sz="1600">
                <a:latin typeface="Grammarsaurus" pitchFamily="2" charset="0"/>
              </a:endParaRPr>
            </a:p>
          </p:txBody>
        </p:sp>
        <p:sp>
          <p:nvSpPr>
            <p:cNvPr id="61" name="object 61"/>
            <p:cNvSpPr/>
            <p:nvPr/>
          </p:nvSpPr>
          <p:spPr>
            <a:xfrm>
              <a:off x="1635594" y="4153039"/>
              <a:ext cx="88265" cy="81915"/>
            </a:xfrm>
            <a:custGeom>
              <a:avLst/>
              <a:gdLst/>
              <a:ahLst/>
              <a:cxnLst/>
              <a:rect l="l" t="t" r="r" b="b"/>
              <a:pathLst>
                <a:path w="88264" h="81914">
                  <a:moveTo>
                    <a:pt x="20332" y="0"/>
                  </a:moveTo>
                  <a:lnTo>
                    <a:pt x="0" y="0"/>
                  </a:lnTo>
                  <a:lnTo>
                    <a:pt x="0" y="40652"/>
                  </a:lnTo>
                  <a:lnTo>
                    <a:pt x="20332" y="40652"/>
                  </a:lnTo>
                  <a:lnTo>
                    <a:pt x="20332" y="0"/>
                  </a:lnTo>
                  <a:close/>
                </a:path>
                <a:path w="88264" h="81914">
                  <a:moveTo>
                    <a:pt x="88099" y="40665"/>
                  </a:moveTo>
                  <a:lnTo>
                    <a:pt x="47434" y="40665"/>
                  </a:lnTo>
                  <a:lnTo>
                    <a:pt x="47434" y="81318"/>
                  </a:lnTo>
                  <a:lnTo>
                    <a:pt x="88099" y="81318"/>
                  </a:lnTo>
                  <a:lnTo>
                    <a:pt x="88099" y="40665"/>
                  </a:lnTo>
                  <a:close/>
                </a:path>
              </a:pathLst>
            </a:custGeom>
            <a:solidFill>
              <a:srgbClr val="EBBD00"/>
            </a:solidFill>
          </p:spPr>
          <p:txBody>
            <a:bodyPr wrap="square" lIns="0" tIns="0" rIns="0" bIns="0" rtlCol="0"/>
            <a:lstStyle/>
            <a:p>
              <a:endParaRPr sz="1600">
                <a:latin typeface="Grammarsaurus" pitchFamily="2" charset="0"/>
              </a:endParaRPr>
            </a:p>
          </p:txBody>
        </p:sp>
        <p:pic>
          <p:nvPicPr>
            <p:cNvPr id="62" name="object 62"/>
            <p:cNvPicPr/>
            <p:nvPr/>
          </p:nvPicPr>
          <p:blipFill>
            <a:blip r:embed="rId7" cstate="print"/>
            <a:stretch>
              <a:fillRect/>
            </a:stretch>
          </p:blipFill>
          <p:spPr>
            <a:xfrm>
              <a:off x="1635594" y="4255864"/>
              <a:ext cx="109029" cy="243979"/>
            </a:xfrm>
            <a:prstGeom prst="rect">
              <a:avLst/>
            </a:prstGeom>
          </p:spPr>
        </p:pic>
        <p:sp>
          <p:nvSpPr>
            <p:cNvPr id="63" name="object 63"/>
            <p:cNvSpPr/>
            <p:nvPr/>
          </p:nvSpPr>
          <p:spPr>
            <a:xfrm>
              <a:off x="1532578" y="4255864"/>
              <a:ext cx="206375" cy="240029"/>
            </a:xfrm>
            <a:custGeom>
              <a:avLst/>
              <a:gdLst/>
              <a:ahLst/>
              <a:cxnLst/>
              <a:rect l="l" t="t" r="r" b="b"/>
              <a:pathLst>
                <a:path w="206375" h="240029">
                  <a:moveTo>
                    <a:pt x="56095" y="28009"/>
                  </a:moveTo>
                  <a:lnTo>
                    <a:pt x="73037" y="11982"/>
                  </a:lnTo>
                  <a:lnTo>
                    <a:pt x="87152" y="2995"/>
                  </a:lnTo>
                  <a:lnTo>
                    <a:pt x="103016" y="0"/>
                  </a:lnTo>
                  <a:lnTo>
                    <a:pt x="118879" y="2995"/>
                  </a:lnTo>
                  <a:lnTo>
                    <a:pt x="132994" y="11982"/>
                  </a:lnTo>
                  <a:lnTo>
                    <a:pt x="149936" y="28009"/>
                  </a:lnTo>
                  <a:lnTo>
                    <a:pt x="150926" y="27743"/>
                  </a:lnTo>
                  <a:lnTo>
                    <a:pt x="171292" y="27243"/>
                  </a:lnTo>
                  <a:lnTo>
                    <a:pt x="188928" y="35567"/>
                  </a:lnTo>
                  <a:lnTo>
                    <a:pt x="201340" y="50762"/>
                  </a:lnTo>
                  <a:lnTo>
                    <a:pt x="206032" y="70872"/>
                  </a:lnTo>
                  <a:lnTo>
                    <a:pt x="206032" y="135032"/>
                  </a:lnTo>
                  <a:lnTo>
                    <a:pt x="197937" y="175713"/>
                  </a:lnTo>
                  <a:lnTo>
                    <a:pt x="175861" y="208932"/>
                  </a:lnTo>
                  <a:lnTo>
                    <a:pt x="143115" y="231328"/>
                  </a:lnTo>
                  <a:lnTo>
                    <a:pt x="103009" y="239541"/>
                  </a:lnTo>
                  <a:lnTo>
                    <a:pt x="62911" y="231328"/>
                  </a:lnTo>
                  <a:lnTo>
                    <a:pt x="30168" y="208932"/>
                  </a:lnTo>
                  <a:lnTo>
                    <a:pt x="8094" y="175713"/>
                  </a:lnTo>
                  <a:lnTo>
                    <a:pt x="0" y="135032"/>
                  </a:lnTo>
                  <a:lnTo>
                    <a:pt x="0" y="70872"/>
                  </a:lnTo>
                  <a:lnTo>
                    <a:pt x="4691" y="50762"/>
                  </a:lnTo>
                  <a:lnTo>
                    <a:pt x="17102" y="35567"/>
                  </a:lnTo>
                  <a:lnTo>
                    <a:pt x="34734" y="27243"/>
                  </a:lnTo>
                  <a:lnTo>
                    <a:pt x="55092" y="27743"/>
                  </a:lnTo>
                  <a:lnTo>
                    <a:pt x="56095" y="28009"/>
                  </a:lnTo>
                  <a:close/>
                </a:path>
              </a:pathLst>
            </a:custGeom>
            <a:ln w="15011">
              <a:solidFill>
                <a:srgbClr val="000000"/>
              </a:solidFill>
            </a:ln>
          </p:spPr>
          <p:txBody>
            <a:bodyPr wrap="square" lIns="0" tIns="0" rIns="0" bIns="0" rtlCol="0"/>
            <a:lstStyle/>
            <a:p>
              <a:endParaRPr sz="1600">
                <a:latin typeface="Grammarsaurus" pitchFamily="2" charset="0"/>
              </a:endParaRPr>
            </a:p>
          </p:txBody>
        </p:sp>
        <p:pic>
          <p:nvPicPr>
            <p:cNvPr id="64" name="object 64"/>
            <p:cNvPicPr/>
            <p:nvPr/>
          </p:nvPicPr>
          <p:blipFill>
            <a:blip r:embed="rId8" cstate="print"/>
            <a:stretch>
              <a:fillRect/>
            </a:stretch>
          </p:blipFill>
          <p:spPr>
            <a:xfrm>
              <a:off x="1495527" y="4490006"/>
              <a:ext cx="277779" cy="229998"/>
            </a:xfrm>
            <a:prstGeom prst="rect">
              <a:avLst/>
            </a:prstGeom>
          </p:spPr>
        </p:pic>
        <p:sp>
          <p:nvSpPr>
            <p:cNvPr id="65" name="object 65"/>
            <p:cNvSpPr/>
            <p:nvPr/>
          </p:nvSpPr>
          <p:spPr>
            <a:xfrm>
              <a:off x="1471015" y="4719993"/>
              <a:ext cx="694055" cy="41275"/>
            </a:xfrm>
            <a:custGeom>
              <a:avLst/>
              <a:gdLst/>
              <a:ahLst/>
              <a:cxnLst/>
              <a:rect l="l" t="t" r="r" b="b"/>
              <a:pathLst>
                <a:path w="694055" h="41275">
                  <a:moveTo>
                    <a:pt x="0" y="0"/>
                  </a:moveTo>
                  <a:lnTo>
                    <a:pt x="693902" y="0"/>
                  </a:lnTo>
                  <a:lnTo>
                    <a:pt x="693902" y="40652"/>
                  </a:lnTo>
                  <a:lnTo>
                    <a:pt x="0" y="40652"/>
                  </a:lnTo>
                  <a:lnTo>
                    <a:pt x="0" y="0"/>
                  </a:lnTo>
                  <a:close/>
                </a:path>
              </a:pathLst>
            </a:custGeom>
            <a:ln w="14071">
              <a:solidFill>
                <a:srgbClr val="000000"/>
              </a:solidFill>
            </a:ln>
          </p:spPr>
          <p:txBody>
            <a:bodyPr wrap="square" lIns="0" tIns="0" rIns="0" bIns="0" rtlCol="0"/>
            <a:lstStyle/>
            <a:p>
              <a:endParaRPr sz="1600">
                <a:latin typeface="Grammarsaurus" pitchFamily="2" charset="0"/>
              </a:endParaRPr>
            </a:p>
          </p:txBody>
        </p:sp>
        <p:sp>
          <p:nvSpPr>
            <p:cNvPr id="66" name="object 66"/>
            <p:cNvSpPr/>
            <p:nvPr/>
          </p:nvSpPr>
          <p:spPr>
            <a:xfrm>
              <a:off x="1547494" y="4153039"/>
              <a:ext cx="176530" cy="81915"/>
            </a:xfrm>
            <a:custGeom>
              <a:avLst/>
              <a:gdLst/>
              <a:ahLst/>
              <a:cxnLst/>
              <a:rect l="l" t="t" r="r" b="b"/>
              <a:pathLst>
                <a:path w="176530" h="81914">
                  <a:moveTo>
                    <a:pt x="0" y="40665"/>
                  </a:moveTo>
                  <a:lnTo>
                    <a:pt x="40665" y="40665"/>
                  </a:lnTo>
                  <a:lnTo>
                    <a:pt x="40665" y="81330"/>
                  </a:lnTo>
                  <a:lnTo>
                    <a:pt x="0" y="81330"/>
                  </a:lnTo>
                  <a:lnTo>
                    <a:pt x="0" y="40665"/>
                  </a:lnTo>
                  <a:close/>
                </a:path>
                <a:path w="176530" h="81914">
                  <a:moveTo>
                    <a:pt x="65824" y="0"/>
                  </a:moveTo>
                  <a:lnTo>
                    <a:pt x="108432" y="0"/>
                  </a:lnTo>
                  <a:lnTo>
                    <a:pt x="108432" y="42608"/>
                  </a:lnTo>
                  <a:lnTo>
                    <a:pt x="65824" y="42608"/>
                  </a:lnTo>
                  <a:lnTo>
                    <a:pt x="65824" y="0"/>
                  </a:lnTo>
                  <a:close/>
                </a:path>
                <a:path w="176530" h="81914">
                  <a:moveTo>
                    <a:pt x="135534" y="40665"/>
                  </a:moveTo>
                  <a:lnTo>
                    <a:pt x="176199" y="40665"/>
                  </a:lnTo>
                  <a:lnTo>
                    <a:pt x="176199" y="81330"/>
                  </a:lnTo>
                  <a:lnTo>
                    <a:pt x="135534" y="81330"/>
                  </a:lnTo>
                  <a:lnTo>
                    <a:pt x="135534" y="40665"/>
                  </a:lnTo>
                  <a:close/>
                </a:path>
              </a:pathLst>
            </a:custGeom>
            <a:ln w="13550">
              <a:solidFill>
                <a:srgbClr val="000000"/>
              </a:solidFill>
            </a:ln>
          </p:spPr>
          <p:txBody>
            <a:bodyPr wrap="square" lIns="0" tIns="0" rIns="0" bIns="0" rtlCol="0"/>
            <a:lstStyle/>
            <a:p>
              <a:endParaRPr sz="1600">
                <a:latin typeface="Grammarsaurus" pitchFamily="2" charset="0"/>
              </a:endParaRPr>
            </a:p>
          </p:txBody>
        </p:sp>
        <p:sp>
          <p:nvSpPr>
            <p:cNvPr id="67" name="object 67"/>
            <p:cNvSpPr/>
            <p:nvPr/>
          </p:nvSpPr>
          <p:spPr>
            <a:xfrm>
              <a:off x="1898528" y="4255864"/>
              <a:ext cx="206375" cy="240029"/>
            </a:xfrm>
            <a:custGeom>
              <a:avLst/>
              <a:gdLst/>
              <a:ahLst/>
              <a:cxnLst/>
              <a:rect l="l" t="t" r="r" b="b"/>
              <a:pathLst>
                <a:path w="206375" h="240029">
                  <a:moveTo>
                    <a:pt x="56108" y="28009"/>
                  </a:moveTo>
                  <a:lnTo>
                    <a:pt x="73050" y="11982"/>
                  </a:lnTo>
                  <a:lnTo>
                    <a:pt x="87165" y="2995"/>
                  </a:lnTo>
                  <a:lnTo>
                    <a:pt x="103028" y="0"/>
                  </a:lnTo>
                  <a:lnTo>
                    <a:pt x="118891" y="2995"/>
                  </a:lnTo>
                  <a:lnTo>
                    <a:pt x="133007" y="11982"/>
                  </a:lnTo>
                  <a:lnTo>
                    <a:pt x="149948" y="28009"/>
                  </a:lnTo>
                  <a:lnTo>
                    <a:pt x="150939" y="27743"/>
                  </a:lnTo>
                  <a:lnTo>
                    <a:pt x="171304" y="27243"/>
                  </a:lnTo>
                  <a:lnTo>
                    <a:pt x="188941" y="35567"/>
                  </a:lnTo>
                  <a:lnTo>
                    <a:pt x="201352" y="50762"/>
                  </a:lnTo>
                  <a:lnTo>
                    <a:pt x="206044" y="70872"/>
                  </a:lnTo>
                  <a:lnTo>
                    <a:pt x="206044" y="135032"/>
                  </a:lnTo>
                  <a:lnTo>
                    <a:pt x="197950" y="175713"/>
                  </a:lnTo>
                  <a:lnTo>
                    <a:pt x="175874" y="208932"/>
                  </a:lnTo>
                  <a:lnTo>
                    <a:pt x="143128" y="231328"/>
                  </a:lnTo>
                  <a:lnTo>
                    <a:pt x="103022" y="239541"/>
                  </a:lnTo>
                  <a:lnTo>
                    <a:pt x="62922" y="231328"/>
                  </a:lnTo>
                  <a:lnTo>
                    <a:pt x="30175" y="208932"/>
                  </a:lnTo>
                  <a:lnTo>
                    <a:pt x="8096" y="175713"/>
                  </a:lnTo>
                  <a:lnTo>
                    <a:pt x="0" y="135032"/>
                  </a:lnTo>
                  <a:lnTo>
                    <a:pt x="0" y="70872"/>
                  </a:lnTo>
                  <a:lnTo>
                    <a:pt x="4693" y="50762"/>
                  </a:lnTo>
                  <a:lnTo>
                    <a:pt x="17108" y="35567"/>
                  </a:lnTo>
                  <a:lnTo>
                    <a:pt x="34745" y="27243"/>
                  </a:lnTo>
                  <a:lnTo>
                    <a:pt x="55105" y="27743"/>
                  </a:lnTo>
                  <a:lnTo>
                    <a:pt x="56108" y="28009"/>
                  </a:lnTo>
                  <a:close/>
                </a:path>
              </a:pathLst>
            </a:custGeom>
            <a:ln w="15011">
              <a:solidFill>
                <a:srgbClr val="000000"/>
              </a:solidFill>
            </a:ln>
          </p:spPr>
          <p:txBody>
            <a:bodyPr wrap="square" lIns="0" tIns="0" rIns="0" bIns="0" rtlCol="0"/>
            <a:lstStyle/>
            <a:p>
              <a:endParaRPr sz="1600">
                <a:latin typeface="Grammarsaurus" pitchFamily="2" charset="0"/>
              </a:endParaRPr>
            </a:p>
          </p:txBody>
        </p:sp>
        <p:pic>
          <p:nvPicPr>
            <p:cNvPr id="68" name="object 68"/>
            <p:cNvPicPr/>
            <p:nvPr/>
          </p:nvPicPr>
          <p:blipFill>
            <a:blip r:embed="rId9" cstate="print"/>
            <a:stretch>
              <a:fillRect/>
            </a:stretch>
          </p:blipFill>
          <p:spPr>
            <a:xfrm>
              <a:off x="1861501" y="4490006"/>
              <a:ext cx="277766" cy="229998"/>
            </a:xfrm>
            <a:prstGeom prst="rect">
              <a:avLst/>
            </a:prstGeom>
          </p:spPr>
        </p:pic>
        <p:sp>
          <p:nvSpPr>
            <p:cNvPr id="69" name="object 69"/>
            <p:cNvSpPr/>
            <p:nvPr/>
          </p:nvSpPr>
          <p:spPr>
            <a:xfrm>
              <a:off x="1913458" y="4153039"/>
              <a:ext cx="176530" cy="81915"/>
            </a:xfrm>
            <a:custGeom>
              <a:avLst/>
              <a:gdLst/>
              <a:ahLst/>
              <a:cxnLst/>
              <a:rect l="l" t="t" r="r" b="b"/>
              <a:pathLst>
                <a:path w="176530" h="81914">
                  <a:moveTo>
                    <a:pt x="0" y="40665"/>
                  </a:moveTo>
                  <a:lnTo>
                    <a:pt x="40665" y="40665"/>
                  </a:lnTo>
                  <a:lnTo>
                    <a:pt x="40665" y="81330"/>
                  </a:lnTo>
                  <a:lnTo>
                    <a:pt x="0" y="81330"/>
                  </a:lnTo>
                  <a:lnTo>
                    <a:pt x="0" y="40665"/>
                  </a:lnTo>
                  <a:close/>
                </a:path>
                <a:path w="176530" h="81914">
                  <a:moveTo>
                    <a:pt x="65824" y="0"/>
                  </a:moveTo>
                  <a:lnTo>
                    <a:pt x="108432" y="0"/>
                  </a:lnTo>
                  <a:lnTo>
                    <a:pt x="108432" y="42608"/>
                  </a:lnTo>
                  <a:lnTo>
                    <a:pt x="65824" y="42608"/>
                  </a:lnTo>
                  <a:lnTo>
                    <a:pt x="65824" y="0"/>
                  </a:lnTo>
                  <a:close/>
                </a:path>
                <a:path w="176530" h="81914">
                  <a:moveTo>
                    <a:pt x="135534" y="40665"/>
                  </a:moveTo>
                  <a:lnTo>
                    <a:pt x="176199" y="40665"/>
                  </a:lnTo>
                  <a:lnTo>
                    <a:pt x="176199" y="81330"/>
                  </a:lnTo>
                  <a:lnTo>
                    <a:pt x="135534" y="81330"/>
                  </a:lnTo>
                  <a:lnTo>
                    <a:pt x="135534" y="40665"/>
                  </a:lnTo>
                  <a:close/>
                </a:path>
              </a:pathLst>
            </a:custGeom>
            <a:ln w="13550">
              <a:solidFill>
                <a:srgbClr val="000000"/>
              </a:solidFill>
            </a:ln>
          </p:spPr>
          <p:txBody>
            <a:bodyPr wrap="square" lIns="0" tIns="0" rIns="0" bIns="0" rtlCol="0"/>
            <a:lstStyle/>
            <a:p>
              <a:endParaRPr sz="1600">
                <a:latin typeface="Grammarsaurus" pitchFamily="2" charset="0"/>
              </a:endParaRPr>
            </a:p>
          </p:txBody>
        </p:sp>
        <p:sp>
          <p:nvSpPr>
            <p:cNvPr id="70" name="object 70"/>
            <p:cNvSpPr/>
            <p:nvPr/>
          </p:nvSpPr>
          <p:spPr>
            <a:xfrm>
              <a:off x="1557515" y="5497918"/>
              <a:ext cx="464184" cy="403225"/>
            </a:xfrm>
            <a:custGeom>
              <a:avLst/>
              <a:gdLst/>
              <a:ahLst/>
              <a:cxnLst/>
              <a:rect l="l" t="t" r="r" b="b"/>
              <a:pathLst>
                <a:path w="464185" h="403225">
                  <a:moveTo>
                    <a:pt x="422744" y="300507"/>
                  </a:moveTo>
                  <a:lnTo>
                    <a:pt x="411848" y="281825"/>
                  </a:lnTo>
                  <a:lnTo>
                    <a:pt x="348119" y="147269"/>
                  </a:lnTo>
                  <a:lnTo>
                    <a:pt x="303047" y="74803"/>
                  </a:lnTo>
                  <a:lnTo>
                    <a:pt x="255206" y="39535"/>
                  </a:lnTo>
                  <a:lnTo>
                    <a:pt x="183134" y="16624"/>
                  </a:lnTo>
                  <a:lnTo>
                    <a:pt x="103149" y="1257"/>
                  </a:lnTo>
                  <a:lnTo>
                    <a:pt x="45897" y="0"/>
                  </a:lnTo>
                  <a:lnTo>
                    <a:pt x="11493" y="5003"/>
                  </a:lnTo>
                  <a:lnTo>
                    <a:pt x="0" y="8420"/>
                  </a:lnTo>
                  <a:lnTo>
                    <a:pt x="88620" y="22237"/>
                  </a:lnTo>
                  <a:lnTo>
                    <a:pt x="135991" y="39979"/>
                  </a:lnTo>
                  <a:lnTo>
                    <a:pt x="158140" y="73444"/>
                  </a:lnTo>
                  <a:lnTo>
                    <a:pt x="171107" y="134442"/>
                  </a:lnTo>
                  <a:lnTo>
                    <a:pt x="182168" y="175628"/>
                  </a:lnTo>
                  <a:lnTo>
                    <a:pt x="200761" y="218211"/>
                  </a:lnTo>
                  <a:lnTo>
                    <a:pt x="225590" y="258724"/>
                  </a:lnTo>
                  <a:lnTo>
                    <a:pt x="255358" y="293725"/>
                  </a:lnTo>
                  <a:lnTo>
                    <a:pt x="288759" y="319773"/>
                  </a:lnTo>
                  <a:lnTo>
                    <a:pt x="324510" y="333413"/>
                  </a:lnTo>
                  <a:lnTo>
                    <a:pt x="361302" y="331190"/>
                  </a:lnTo>
                  <a:lnTo>
                    <a:pt x="397840" y="309676"/>
                  </a:lnTo>
                  <a:lnTo>
                    <a:pt x="422744" y="300507"/>
                  </a:lnTo>
                  <a:close/>
                </a:path>
                <a:path w="464185" h="403225">
                  <a:moveTo>
                    <a:pt x="463804" y="353225"/>
                  </a:moveTo>
                  <a:lnTo>
                    <a:pt x="437908" y="306476"/>
                  </a:lnTo>
                  <a:lnTo>
                    <a:pt x="377774" y="337007"/>
                  </a:lnTo>
                  <a:lnTo>
                    <a:pt x="401967" y="402628"/>
                  </a:lnTo>
                  <a:lnTo>
                    <a:pt x="463804" y="353225"/>
                  </a:lnTo>
                  <a:close/>
                </a:path>
              </a:pathLst>
            </a:custGeom>
            <a:solidFill>
              <a:srgbClr val="76AE2B"/>
            </a:solidFill>
          </p:spPr>
          <p:txBody>
            <a:bodyPr wrap="square" lIns="0" tIns="0" rIns="0" bIns="0" rtlCol="0"/>
            <a:lstStyle/>
            <a:p>
              <a:endParaRPr sz="1600">
                <a:latin typeface="Grammarsaurus" pitchFamily="2" charset="0"/>
              </a:endParaRPr>
            </a:p>
          </p:txBody>
        </p:sp>
        <p:pic>
          <p:nvPicPr>
            <p:cNvPr id="71" name="object 71"/>
            <p:cNvPicPr/>
            <p:nvPr/>
          </p:nvPicPr>
          <p:blipFill>
            <a:blip r:embed="rId10" cstate="print"/>
            <a:stretch>
              <a:fillRect/>
            </a:stretch>
          </p:blipFill>
          <p:spPr>
            <a:xfrm>
              <a:off x="1756244" y="5615419"/>
              <a:ext cx="187268" cy="200934"/>
            </a:xfrm>
            <a:prstGeom prst="rect">
              <a:avLst/>
            </a:prstGeom>
          </p:spPr>
        </p:pic>
        <p:sp>
          <p:nvSpPr>
            <p:cNvPr id="72" name="object 72"/>
            <p:cNvSpPr/>
            <p:nvPr/>
          </p:nvSpPr>
          <p:spPr>
            <a:xfrm>
              <a:off x="1627995" y="5131193"/>
              <a:ext cx="317500" cy="516255"/>
            </a:xfrm>
            <a:custGeom>
              <a:avLst/>
              <a:gdLst/>
              <a:ahLst/>
              <a:cxnLst/>
              <a:rect l="l" t="t" r="r" b="b"/>
              <a:pathLst>
                <a:path w="317500" h="516254">
                  <a:moveTo>
                    <a:pt x="82690" y="0"/>
                  </a:moveTo>
                  <a:lnTo>
                    <a:pt x="19470" y="28524"/>
                  </a:lnTo>
                  <a:lnTo>
                    <a:pt x="6366" y="47537"/>
                  </a:lnTo>
                  <a:lnTo>
                    <a:pt x="366" y="63904"/>
                  </a:lnTo>
                  <a:lnTo>
                    <a:pt x="0" y="86651"/>
                  </a:lnTo>
                  <a:lnTo>
                    <a:pt x="3798" y="124802"/>
                  </a:lnTo>
                  <a:lnTo>
                    <a:pt x="9361" y="177105"/>
                  </a:lnTo>
                  <a:lnTo>
                    <a:pt x="19927" y="283667"/>
                  </a:lnTo>
                  <a:lnTo>
                    <a:pt x="33275" y="348653"/>
                  </a:lnTo>
                  <a:lnTo>
                    <a:pt x="53455" y="367411"/>
                  </a:lnTo>
                  <a:lnTo>
                    <a:pt x="110259" y="383613"/>
                  </a:lnTo>
                  <a:lnTo>
                    <a:pt x="117852" y="386163"/>
                  </a:lnTo>
                  <a:lnTo>
                    <a:pt x="135455" y="397202"/>
                  </a:lnTo>
                  <a:lnTo>
                    <a:pt x="214847" y="444474"/>
                  </a:lnTo>
                  <a:lnTo>
                    <a:pt x="264262" y="516064"/>
                  </a:lnTo>
                  <a:lnTo>
                    <a:pt x="267513" y="373976"/>
                  </a:lnTo>
                  <a:lnTo>
                    <a:pt x="317272" y="260388"/>
                  </a:lnTo>
                  <a:lnTo>
                    <a:pt x="289773" y="214820"/>
                  </a:lnTo>
                  <a:lnTo>
                    <a:pt x="285997" y="207610"/>
                  </a:lnTo>
                  <a:lnTo>
                    <a:pt x="284811" y="203695"/>
                  </a:lnTo>
                  <a:lnTo>
                    <a:pt x="276434" y="190675"/>
                  </a:lnTo>
                  <a:lnTo>
                    <a:pt x="259195" y="167270"/>
                  </a:lnTo>
                  <a:lnTo>
                    <a:pt x="234493" y="134874"/>
                  </a:lnTo>
                  <a:lnTo>
                    <a:pt x="188164" y="83769"/>
                  </a:lnTo>
                  <a:lnTo>
                    <a:pt x="139828" y="34772"/>
                  </a:lnTo>
                  <a:lnTo>
                    <a:pt x="82690" y="0"/>
                  </a:lnTo>
                  <a:close/>
                </a:path>
              </a:pathLst>
            </a:custGeom>
            <a:solidFill>
              <a:srgbClr val="FFE0EB">
                <a:alpha val="51998"/>
              </a:srgbClr>
            </a:solidFill>
          </p:spPr>
          <p:txBody>
            <a:bodyPr wrap="square" lIns="0" tIns="0" rIns="0" bIns="0" rtlCol="0"/>
            <a:lstStyle/>
            <a:p>
              <a:endParaRPr sz="1600">
                <a:latin typeface="Grammarsaurus" pitchFamily="2" charset="0"/>
              </a:endParaRPr>
            </a:p>
          </p:txBody>
        </p:sp>
        <p:pic>
          <p:nvPicPr>
            <p:cNvPr id="73" name="object 73"/>
            <p:cNvPicPr/>
            <p:nvPr/>
          </p:nvPicPr>
          <p:blipFill>
            <a:blip r:embed="rId11" cstate="print"/>
            <a:stretch>
              <a:fillRect/>
            </a:stretch>
          </p:blipFill>
          <p:spPr>
            <a:xfrm>
              <a:off x="1501270" y="5308315"/>
              <a:ext cx="179057" cy="184746"/>
            </a:xfrm>
            <a:prstGeom prst="rect">
              <a:avLst/>
            </a:prstGeom>
          </p:spPr>
        </p:pic>
        <p:sp>
          <p:nvSpPr>
            <p:cNvPr id="74" name="object 74"/>
            <p:cNvSpPr/>
            <p:nvPr/>
          </p:nvSpPr>
          <p:spPr>
            <a:xfrm>
              <a:off x="1850458" y="5116869"/>
              <a:ext cx="114300" cy="281305"/>
            </a:xfrm>
            <a:custGeom>
              <a:avLst/>
              <a:gdLst/>
              <a:ahLst/>
              <a:cxnLst/>
              <a:rect l="l" t="t" r="r" b="b"/>
              <a:pathLst>
                <a:path w="114300" h="281304">
                  <a:moveTo>
                    <a:pt x="5067" y="0"/>
                  </a:moveTo>
                  <a:lnTo>
                    <a:pt x="0" y="120332"/>
                  </a:lnTo>
                  <a:lnTo>
                    <a:pt x="24479" y="164734"/>
                  </a:lnTo>
                  <a:lnTo>
                    <a:pt x="57618" y="217695"/>
                  </a:lnTo>
                  <a:lnTo>
                    <a:pt x="86773" y="262062"/>
                  </a:lnTo>
                  <a:lnTo>
                    <a:pt x="99301" y="280682"/>
                  </a:lnTo>
                  <a:lnTo>
                    <a:pt x="106578" y="259168"/>
                  </a:lnTo>
                  <a:lnTo>
                    <a:pt x="114207" y="170908"/>
                  </a:lnTo>
                  <a:lnTo>
                    <a:pt x="106176" y="114492"/>
                  </a:lnTo>
                  <a:lnTo>
                    <a:pt x="72968" y="65621"/>
                  </a:lnTo>
                  <a:lnTo>
                    <a:pt x="5067" y="0"/>
                  </a:lnTo>
                  <a:close/>
                </a:path>
              </a:pathLst>
            </a:custGeom>
            <a:solidFill>
              <a:srgbClr val="93CC51"/>
            </a:solidFill>
          </p:spPr>
          <p:txBody>
            <a:bodyPr wrap="square" lIns="0" tIns="0" rIns="0" bIns="0" rtlCol="0"/>
            <a:lstStyle/>
            <a:p>
              <a:endParaRPr sz="1600">
                <a:latin typeface="Grammarsaurus" pitchFamily="2" charset="0"/>
              </a:endParaRPr>
            </a:p>
          </p:txBody>
        </p:sp>
        <p:sp>
          <p:nvSpPr>
            <p:cNvPr id="75" name="object 75"/>
            <p:cNvSpPr/>
            <p:nvPr/>
          </p:nvSpPr>
          <p:spPr>
            <a:xfrm>
              <a:off x="1573174" y="5094909"/>
              <a:ext cx="394970" cy="734060"/>
            </a:xfrm>
            <a:custGeom>
              <a:avLst/>
              <a:gdLst/>
              <a:ahLst/>
              <a:cxnLst/>
              <a:rect l="l" t="t" r="r" b="b"/>
              <a:pathLst>
                <a:path w="394969" h="734060">
                  <a:moveTo>
                    <a:pt x="61937" y="289433"/>
                  </a:moveTo>
                  <a:lnTo>
                    <a:pt x="30594" y="246748"/>
                  </a:lnTo>
                  <a:lnTo>
                    <a:pt x="12788" y="231838"/>
                  </a:lnTo>
                  <a:lnTo>
                    <a:pt x="6451" y="233083"/>
                  </a:lnTo>
                  <a:lnTo>
                    <a:pt x="0" y="242455"/>
                  </a:lnTo>
                  <a:lnTo>
                    <a:pt x="1181" y="248881"/>
                  </a:lnTo>
                  <a:lnTo>
                    <a:pt x="5829" y="252107"/>
                  </a:lnTo>
                  <a:lnTo>
                    <a:pt x="8813" y="254508"/>
                  </a:lnTo>
                  <a:lnTo>
                    <a:pt x="16624" y="262001"/>
                  </a:lnTo>
                  <a:lnTo>
                    <a:pt x="27901" y="275310"/>
                  </a:lnTo>
                  <a:lnTo>
                    <a:pt x="41287" y="295148"/>
                  </a:lnTo>
                  <a:lnTo>
                    <a:pt x="42760" y="297637"/>
                  </a:lnTo>
                  <a:lnTo>
                    <a:pt x="45161" y="299250"/>
                  </a:lnTo>
                  <a:lnTo>
                    <a:pt x="47764" y="299872"/>
                  </a:lnTo>
                  <a:lnTo>
                    <a:pt x="50317" y="300469"/>
                  </a:lnTo>
                  <a:lnTo>
                    <a:pt x="53060" y="300101"/>
                  </a:lnTo>
                  <a:lnTo>
                    <a:pt x="60363" y="295770"/>
                  </a:lnTo>
                  <a:lnTo>
                    <a:pt x="61937" y="289433"/>
                  </a:lnTo>
                  <a:close/>
                </a:path>
                <a:path w="394969" h="734060">
                  <a:moveTo>
                    <a:pt x="331025" y="190309"/>
                  </a:moveTo>
                  <a:lnTo>
                    <a:pt x="324764" y="146088"/>
                  </a:lnTo>
                  <a:lnTo>
                    <a:pt x="317715" y="137198"/>
                  </a:lnTo>
                  <a:lnTo>
                    <a:pt x="306705" y="140004"/>
                  </a:lnTo>
                  <a:lnTo>
                    <a:pt x="303339" y="145630"/>
                  </a:lnTo>
                  <a:lnTo>
                    <a:pt x="306070" y="157086"/>
                  </a:lnTo>
                  <a:lnTo>
                    <a:pt x="308622" y="171386"/>
                  </a:lnTo>
                  <a:lnTo>
                    <a:pt x="310400" y="189560"/>
                  </a:lnTo>
                  <a:lnTo>
                    <a:pt x="309422" y="207124"/>
                  </a:lnTo>
                  <a:lnTo>
                    <a:pt x="308381" y="212585"/>
                  </a:lnTo>
                  <a:lnTo>
                    <a:pt x="311835" y="217855"/>
                  </a:lnTo>
                  <a:lnTo>
                    <a:pt x="317207" y="219125"/>
                  </a:lnTo>
                  <a:lnTo>
                    <a:pt x="323202" y="220256"/>
                  </a:lnTo>
                  <a:lnTo>
                    <a:pt x="328637" y="216611"/>
                  </a:lnTo>
                  <a:lnTo>
                    <a:pt x="329692" y="210997"/>
                  </a:lnTo>
                  <a:lnTo>
                    <a:pt x="331025" y="190309"/>
                  </a:lnTo>
                  <a:close/>
                </a:path>
                <a:path w="394969" h="734060">
                  <a:moveTo>
                    <a:pt x="393446" y="723480"/>
                  </a:moveTo>
                  <a:lnTo>
                    <a:pt x="348996" y="641781"/>
                  </a:lnTo>
                  <a:lnTo>
                    <a:pt x="306730" y="581088"/>
                  </a:lnTo>
                  <a:lnTo>
                    <a:pt x="265899" y="534530"/>
                  </a:lnTo>
                  <a:lnTo>
                    <a:pt x="228231" y="500303"/>
                  </a:lnTo>
                  <a:lnTo>
                    <a:pt x="195440" y="476656"/>
                  </a:lnTo>
                  <a:lnTo>
                    <a:pt x="151498" y="453961"/>
                  </a:lnTo>
                  <a:lnTo>
                    <a:pt x="143789" y="451358"/>
                  </a:lnTo>
                  <a:lnTo>
                    <a:pt x="138722" y="449059"/>
                  </a:lnTo>
                  <a:lnTo>
                    <a:pt x="132638" y="453047"/>
                  </a:lnTo>
                  <a:lnTo>
                    <a:pt x="129578" y="464007"/>
                  </a:lnTo>
                  <a:lnTo>
                    <a:pt x="132803" y="469658"/>
                  </a:lnTo>
                  <a:lnTo>
                    <a:pt x="138264" y="471220"/>
                  </a:lnTo>
                  <a:lnTo>
                    <a:pt x="146100" y="474103"/>
                  </a:lnTo>
                  <a:lnTo>
                    <a:pt x="197739" y="503643"/>
                  </a:lnTo>
                  <a:lnTo>
                    <a:pt x="236359" y="535266"/>
                  </a:lnTo>
                  <a:lnTo>
                    <a:pt x="280060" y="581431"/>
                  </a:lnTo>
                  <a:lnTo>
                    <a:pt x="326263" y="644626"/>
                  </a:lnTo>
                  <a:lnTo>
                    <a:pt x="372364" y="727329"/>
                  </a:lnTo>
                  <a:lnTo>
                    <a:pt x="373773" y="730275"/>
                  </a:lnTo>
                  <a:lnTo>
                    <a:pt x="376377" y="732231"/>
                  </a:lnTo>
                  <a:lnTo>
                    <a:pt x="379298" y="732904"/>
                  </a:lnTo>
                  <a:lnTo>
                    <a:pt x="381533" y="733437"/>
                  </a:lnTo>
                  <a:lnTo>
                    <a:pt x="383933" y="733221"/>
                  </a:lnTo>
                  <a:lnTo>
                    <a:pt x="391299" y="729653"/>
                  </a:lnTo>
                  <a:lnTo>
                    <a:pt x="393446" y="723480"/>
                  </a:lnTo>
                  <a:close/>
                </a:path>
                <a:path w="394969" h="734060">
                  <a:moveTo>
                    <a:pt x="394830" y="298729"/>
                  </a:moveTo>
                  <a:lnTo>
                    <a:pt x="392417" y="224764"/>
                  </a:lnTo>
                  <a:lnTo>
                    <a:pt x="377596" y="160616"/>
                  </a:lnTo>
                  <a:lnTo>
                    <a:pt x="354901" y="106718"/>
                  </a:lnTo>
                  <a:lnTo>
                    <a:pt x="328866" y="63576"/>
                  </a:lnTo>
                  <a:lnTo>
                    <a:pt x="304012" y="31623"/>
                  </a:lnTo>
                  <a:lnTo>
                    <a:pt x="275945" y="3200"/>
                  </a:lnTo>
                  <a:lnTo>
                    <a:pt x="267284" y="0"/>
                  </a:lnTo>
                  <a:lnTo>
                    <a:pt x="259651" y="5270"/>
                  </a:lnTo>
                  <a:lnTo>
                    <a:pt x="258064" y="10109"/>
                  </a:lnTo>
                  <a:lnTo>
                    <a:pt x="259562" y="14490"/>
                  </a:lnTo>
                  <a:lnTo>
                    <a:pt x="272872" y="71958"/>
                  </a:lnTo>
                  <a:lnTo>
                    <a:pt x="273316" y="114820"/>
                  </a:lnTo>
                  <a:lnTo>
                    <a:pt x="268122" y="141770"/>
                  </a:lnTo>
                  <a:lnTo>
                    <a:pt x="264541" y="151523"/>
                  </a:lnTo>
                  <a:lnTo>
                    <a:pt x="261937" y="156591"/>
                  </a:lnTo>
                  <a:lnTo>
                    <a:pt x="263918" y="162788"/>
                  </a:lnTo>
                  <a:lnTo>
                    <a:pt x="274053" y="167957"/>
                  </a:lnTo>
                  <a:lnTo>
                    <a:pt x="280276" y="166014"/>
                  </a:lnTo>
                  <a:lnTo>
                    <a:pt x="282905" y="160947"/>
                  </a:lnTo>
                  <a:lnTo>
                    <a:pt x="286448" y="152336"/>
                  </a:lnTo>
                  <a:lnTo>
                    <a:pt x="292176" y="129997"/>
                  </a:lnTo>
                  <a:lnTo>
                    <a:pt x="295008" y="94729"/>
                  </a:lnTo>
                  <a:lnTo>
                    <a:pt x="289928" y="47345"/>
                  </a:lnTo>
                  <a:lnTo>
                    <a:pt x="309092" y="72072"/>
                  </a:lnTo>
                  <a:lnTo>
                    <a:pt x="348449" y="142798"/>
                  </a:lnTo>
                  <a:lnTo>
                    <a:pt x="363880" y="188175"/>
                  </a:lnTo>
                  <a:lnTo>
                    <a:pt x="373265" y="239801"/>
                  </a:lnTo>
                  <a:lnTo>
                    <a:pt x="374230" y="297370"/>
                  </a:lnTo>
                  <a:lnTo>
                    <a:pt x="373888" y="302475"/>
                  </a:lnTo>
                  <a:lnTo>
                    <a:pt x="377342" y="306971"/>
                  </a:lnTo>
                  <a:lnTo>
                    <a:pt x="382155" y="308102"/>
                  </a:lnTo>
                  <a:lnTo>
                    <a:pt x="389547" y="308724"/>
                  </a:lnTo>
                  <a:lnTo>
                    <a:pt x="394462" y="304419"/>
                  </a:lnTo>
                  <a:lnTo>
                    <a:pt x="394830" y="298729"/>
                  </a:lnTo>
                  <a:close/>
                </a:path>
              </a:pathLst>
            </a:custGeom>
            <a:solidFill>
              <a:srgbClr val="000000"/>
            </a:solidFill>
          </p:spPr>
          <p:txBody>
            <a:bodyPr wrap="square" lIns="0" tIns="0" rIns="0" bIns="0" rtlCol="0"/>
            <a:lstStyle/>
            <a:p>
              <a:endParaRPr sz="1600">
                <a:latin typeface="Grammarsaurus" pitchFamily="2" charset="0"/>
              </a:endParaRPr>
            </a:p>
          </p:txBody>
        </p:sp>
        <p:pic>
          <p:nvPicPr>
            <p:cNvPr id="76" name="object 76"/>
            <p:cNvPicPr/>
            <p:nvPr/>
          </p:nvPicPr>
          <p:blipFill>
            <a:blip r:embed="rId12" cstate="print"/>
            <a:stretch>
              <a:fillRect/>
            </a:stretch>
          </p:blipFill>
          <p:spPr>
            <a:xfrm>
              <a:off x="1920386" y="5785931"/>
              <a:ext cx="114388" cy="128790"/>
            </a:xfrm>
            <a:prstGeom prst="rect">
              <a:avLst/>
            </a:prstGeom>
          </p:spPr>
        </p:pic>
        <p:pic>
          <p:nvPicPr>
            <p:cNvPr id="77" name="object 77"/>
            <p:cNvPicPr/>
            <p:nvPr/>
          </p:nvPicPr>
          <p:blipFill>
            <a:blip r:embed="rId13" cstate="print"/>
            <a:stretch>
              <a:fillRect/>
            </a:stretch>
          </p:blipFill>
          <p:spPr>
            <a:xfrm>
              <a:off x="1633274" y="5157571"/>
              <a:ext cx="110795" cy="76229"/>
            </a:xfrm>
            <a:prstGeom prst="rect">
              <a:avLst/>
            </a:prstGeom>
          </p:spPr>
        </p:pic>
        <p:sp>
          <p:nvSpPr>
            <p:cNvPr id="78" name="object 78"/>
            <p:cNvSpPr/>
            <p:nvPr/>
          </p:nvSpPr>
          <p:spPr>
            <a:xfrm>
              <a:off x="1706524" y="5143383"/>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79" name="object 79"/>
            <p:cNvPicPr/>
            <p:nvPr/>
          </p:nvPicPr>
          <p:blipFill>
            <a:blip r:embed="rId14" cstate="print"/>
            <a:stretch>
              <a:fillRect/>
            </a:stretch>
          </p:blipFill>
          <p:spPr>
            <a:xfrm>
              <a:off x="1703847" y="5142661"/>
              <a:ext cx="47602" cy="37692"/>
            </a:xfrm>
            <a:prstGeom prst="rect">
              <a:avLst/>
            </a:prstGeom>
          </p:spPr>
        </p:pic>
        <p:sp>
          <p:nvSpPr>
            <p:cNvPr id="80" name="object 80"/>
            <p:cNvSpPr/>
            <p:nvPr/>
          </p:nvSpPr>
          <p:spPr>
            <a:xfrm>
              <a:off x="1641030" y="5139232"/>
              <a:ext cx="109855" cy="76835"/>
            </a:xfrm>
            <a:custGeom>
              <a:avLst/>
              <a:gdLst/>
              <a:ahLst/>
              <a:cxnLst/>
              <a:rect l="l" t="t" r="r" b="b"/>
              <a:pathLst>
                <a:path w="109855" h="76835">
                  <a:moveTo>
                    <a:pt x="109410" y="21170"/>
                  </a:moveTo>
                  <a:lnTo>
                    <a:pt x="107264" y="18783"/>
                  </a:lnTo>
                  <a:lnTo>
                    <a:pt x="101434" y="18681"/>
                  </a:lnTo>
                  <a:lnTo>
                    <a:pt x="99060" y="20942"/>
                  </a:lnTo>
                  <a:lnTo>
                    <a:pt x="98945" y="27368"/>
                  </a:lnTo>
                  <a:lnTo>
                    <a:pt x="97078" y="30365"/>
                  </a:lnTo>
                  <a:lnTo>
                    <a:pt x="81432" y="37160"/>
                  </a:lnTo>
                  <a:lnTo>
                    <a:pt x="76187" y="34658"/>
                  </a:lnTo>
                  <a:lnTo>
                    <a:pt x="74371" y="30530"/>
                  </a:lnTo>
                  <a:lnTo>
                    <a:pt x="74256" y="30073"/>
                  </a:lnTo>
                  <a:lnTo>
                    <a:pt x="72504" y="25971"/>
                  </a:lnTo>
                  <a:lnTo>
                    <a:pt x="72186" y="25539"/>
                  </a:lnTo>
                  <a:lnTo>
                    <a:pt x="71551" y="24053"/>
                  </a:lnTo>
                  <a:lnTo>
                    <a:pt x="71462" y="21170"/>
                  </a:lnTo>
                  <a:lnTo>
                    <a:pt x="73253" y="16662"/>
                  </a:lnTo>
                  <a:lnTo>
                    <a:pt x="74714" y="15087"/>
                  </a:lnTo>
                  <a:lnTo>
                    <a:pt x="87655" y="9474"/>
                  </a:lnTo>
                  <a:lnTo>
                    <a:pt x="88874" y="6426"/>
                  </a:lnTo>
                  <a:lnTo>
                    <a:pt x="86575" y="1219"/>
                  </a:lnTo>
                  <a:lnTo>
                    <a:pt x="83553" y="0"/>
                  </a:lnTo>
                  <a:lnTo>
                    <a:pt x="68097" y="6705"/>
                  </a:lnTo>
                  <a:lnTo>
                    <a:pt x="66802" y="8064"/>
                  </a:lnTo>
                  <a:lnTo>
                    <a:pt x="66802" y="39141"/>
                  </a:lnTo>
                  <a:lnTo>
                    <a:pt x="64731" y="44373"/>
                  </a:lnTo>
                  <a:lnTo>
                    <a:pt x="52806" y="49517"/>
                  </a:lnTo>
                  <a:lnTo>
                    <a:pt x="48171" y="51473"/>
                  </a:lnTo>
                  <a:lnTo>
                    <a:pt x="42799" y="49377"/>
                  </a:lnTo>
                  <a:lnTo>
                    <a:pt x="40779" y="44742"/>
                  </a:lnTo>
                  <a:lnTo>
                    <a:pt x="36969" y="35852"/>
                  </a:lnTo>
                  <a:lnTo>
                    <a:pt x="39090" y="30480"/>
                  </a:lnTo>
                  <a:lnTo>
                    <a:pt x="52870" y="24498"/>
                  </a:lnTo>
                  <a:lnTo>
                    <a:pt x="55321" y="24498"/>
                  </a:lnTo>
                  <a:lnTo>
                    <a:pt x="59436" y="25463"/>
                  </a:lnTo>
                  <a:lnTo>
                    <a:pt x="61645" y="27165"/>
                  </a:lnTo>
                  <a:lnTo>
                    <a:pt x="66802" y="39141"/>
                  </a:lnTo>
                  <a:lnTo>
                    <a:pt x="66802" y="8064"/>
                  </a:lnTo>
                  <a:lnTo>
                    <a:pt x="64668" y="10274"/>
                  </a:lnTo>
                  <a:lnTo>
                    <a:pt x="62382" y="16027"/>
                  </a:lnTo>
                  <a:lnTo>
                    <a:pt x="61798" y="15646"/>
                  </a:lnTo>
                  <a:lnTo>
                    <a:pt x="28435" y="33997"/>
                  </a:lnTo>
                  <a:lnTo>
                    <a:pt x="24244" y="31140"/>
                  </a:lnTo>
                  <a:lnTo>
                    <a:pt x="17043" y="29565"/>
                  </a:lnTo>
                  <a:lnTo>
                    <a:pt x="9715" y="31013"/>
                  </a:lnTo>
                  <a:lnTo>
                    <a:pt x="3962" y="33502"/>
                  </a:lnTo>
                  <a:lnTo>
                    <a:pt x="2743" y="36563"/>
                  </a:lnTo>
                  <a:lnTo>
                    <a:pt x="5016" y="41770"/>
                  </a:lnTo>
                  <a:lnTo>
                    <a:pt x="8102" y="42989"/>
                  </a:lnTo>
                  <a:lnTo>
                    <a:pt x="18110" y="38620"/>
                  </a:lnTo>
                  <a:lnTo>
                    <a:pt x="23380" y="41148"/>
                  </a:lnTo>
                  <a:lnTo>
                    <a:pt x="28981" y="54165"/>
                  </a:lnTo>
                  <a:lnTo>
                    <a:pt x="27228" y="59677"/>
                  </a:lnTo>
                  <a:lnTo>
                    <a:pt x="12458" y="66052"/>
                  </a:lnTo>
                  <a:lnTo>
                    <a:pt x="10134" y="66014"/>
                  </a:lnTo>
                  <a:lnTo>
                    <a:pt x="5346" y="63842"/>
                  </a:lnTo>
                  <a:lnTo>
                    <a:pt x="2324" y="65062"/>
                  </a:lnTo>
                  <a:lnTo>
                    <a:pt x="0" y="70231"/>
                  </a:lnTo>
                  <a:lnTo>
                    <a:pt x="1168" y="73291"/>
                  </a:lnTo>
                  <a:lnTo>
                    <a:pt x="4927" y="74968"/>
                  </a:lnTo>
                  <a:lnTo>
                    <a:pt x="6083" y="75361"/>
                  </a:lnTo>
                  <a:lnTo>
                    <a:pt x="7277" y="75641"/>
                  </a:lnTo>
                  <a:lnTo>
                    <a:pt x="11074" y="76517"/>
                  </a:lnTo>
                  <a:lnTo>
                    <a:pt x="14973" y="76212"/>
                  </a:lnTo>
                  <a:lnTo>
                    <a:pt x="27000" y="71005"/>
                  </a:lnTo>
                  <a:lnTo>
                    <a:pt x="33083" y="66662"/>
                  </a:lnTo>
                  <a:lnTo>
                    <a:pt x="36868" y="60325"/>
                  </a:lnTo>
                  <a:lnTo>
                    <a:pt x="37325" y="57429"/>
                  </a:lnTo>
                  <a:lnTo>
                    <a:pt x="38976" y="58724"/>
                  </a:lnTo>
                  <a:lnTo>
                    <a:pt x="48679" y="61010"/>
                  </a:lnTo>
                  <a:lnTo>
                    <a:pt x="52920" y="60731"/>
                  </a:lnTo>
                  <a:lnTo>
                    <a:pt x="64160" y="55829"/>
                  </a:lnTo>
                  <a:lnTo>
                    <a:pt x="70434" y="51473"/>
                  </a:lnTo>
                  <a:lnTo>
                    <a:pt x="74523" y="45148"/>
                  </a:lnTo>
                  <a:lnTo>
                    <a:pt x="74574" y="44843"/>
                  </a:lnTo>
                  <a:lnTo>
                    <a:pt x="78511" y="45758"/>
                  </a:lnTo>
                  <a:lnTo>
                    <a:pt x="82194" y="46634"/>
                  </a:lnTo>
                  <a:lnTo>
                    <a:pt x="86118" y="46380"/>
                  </a:lnTo>
                  <a:lnTo>
                    <a:pt x="104863" y="38290"/>
                  </a:lnTo>
                  <a:lnTo>
                    <a:pt x="109181" y="31584"/>
                  </a:lnTo>
                  <a:lnTo>
                    <a:pt x="109410" y="21170"/>
                  </a:lnTo>
                  <a:close/>
                </a:path>
              </a:pathLst>
            </a:custGeom>
            <a:solidFill>
              <a:srgbClr val="000000"/>
            </a:solidFill>
          </p:spPr>
          <p:txBody>
            <a:bodyPr wrap="square" lIns="0" tIns="0" rIns="0" bIns="0" rtlCol="0"/>
            <a:lstStyle/>
            <a:p>
              <a:endParaRPr sz="1600">
                <a:latin typeface="Grammarsaurus" pitchFamily="2" charset="0"/>
              </a:endParaRPr>
            </a:p>
          </p:txBody>
        </p:sp>
        <p:sp>
          <p:nvSpPr>
            <p:cNvPr id="81" name="object 81"/>
            <p:cNvSpPr/>
            <p:nvPr/>
          </p:nvSpPr>
          <p:spPr>
            <a:xfrm>
              <a:off x="1652302" y="5215811"/>
              <a:ext cx="42545" cy="38735"/>
            </a:xfrm>
            <a:custGeom>
              <a:avLst/>
              <a:gdLst/>
              <a:ahLst/>
              <a:cxnLst/>
              <a:rect l="l" t="t" r="r" b="b"/>
              <a:pathLst>
                <a:path w="42544" h="38735">
                  <a:moveTo>
                    <a:pt x="27533" y="0"/>
                  </a:moveTo>
                  <a:lnTo>
                    <a:pt x="2628" y="10579"/>
                  </a:lnTo>
                  <a:lnTo>
                    <a:pt x="0" y="17094"/>
                  </a:lnTo>
                  <a:lnTo>
                    <a:pt x="8013" y="35877"/>
                  </a:lnTo>
                  <a:lnTo>
                    <a:pt x="14516" y="38506"/>
                  </a:lnTo>
                  <a:lnTo>
                    <a:pt x="33820" y="30276"/>
                  </a:lnTo>
                  <a:lnTo>
                    <a:pt x="39420" y="27901"/>
                  </a:lnTo>
                  <a:lnTo>
                    <a:pt x="42024" y="21386"/>
                  </a:lnTo>
                  <a:lnTo>
                    <a:pt x="34023" y="2603"/>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2" name="object 82"/>
            <p:cNvPicPr/>
            <p:nvPr/>
          </p:nvPicPr>
          <p:blipFill>
            <a:blip r:embed="rId14" cstate="print"/>
            <a:stretch>
              <a:fillRect/>
            </a:stretch>
          </p:blipFill>
          <p:spPr>
            <a:xfrm>
              <a:off x="1649599" y="5215077"/>
              <a:ext cx="47627" cy="37686"/>
            </a:xfrm>
            <a:prstGeom prst="rect">
              <a:avLst/>
            </a:prstGeom>
          </p:spPr>
        </p:pic>
        <p:sp>
          <p:nvSpPr>
            <p:cNvPr id="83" name="object 83"/>
            <p:cNvSpPr/>
            <p:nvPr/>
          </p:nvSpPr>
          <p:spPr>
            <a:xfrm>
              <a:off x="1737371" y="517991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4" name="object 84"/>
            <p:cNvPicPr/>
            <p:nvPr/>
          </p:nvPicPr>
          <p:blipFill>
            <a:blip r:embed="rId15" cstate="print"/>
            <a:stretch>
              <a:fillRect/>
            </a:stretch>
          </p:blipFill>
          <p:spPr>
            <a:xfrm>
              <a:off x="1734694" y="5179186"/>
              <a:ext cx="47609" cy="37710"/>
            </a:xfrm>
            <a:prstGeom prst="rect">
              <a:avLst/>
            </a:prstGeom>
          </p:spPr>
        </p:pic>
        <p:sp>
          <p:nvSpPr>
            <p:cNvPr id="85" name="object 85"/>
            <p:cNvSpPr/>
            <p:nvPr/>
          </p:nvSpPr>
          <p:spPr>
            <a:xfrm>
              <a:off x="1773510" y="5210802"/>
              <a:ext cx="42545" cy="38735"/>
            </a:xfrm>
            <a:custGeom>
              <a:avLst/>
              <a:gdLst/>
              <a:ahLst/>
              <a:cxnLst/>
              <a:rect l="l" t="t" r="r" b="b"/>
              <a:pathLst>
                <a:path w="42544" h="38735">
                  <a:moveTo>
                    <a:pt x="27533" y="0"/>
                  </a:moveTo>
                  <a:lnTo>
                    <a:pt x="2628" y="10604"/>
                  </a:lnTo>
                  <a:lnTo>
                    <a:pt x="0" y="17119"/>
                  </a:lnTo>
                  <a:lnTo>
                    <a:pt x="8013" y="35902"/>
                  </a:lnTo>
                  <a:lnTo>
                    <a:pt x="14516" y="38544"/>
                  </a:lnTo>
                  <a:lnTo>
                    <a:pt x="33820" y="30276"/>
                  </a:lnTo>
                  <a:lnTo>
                    <a:pt x="39420" y="27901"/>
                  </a:lnTo>
                  <a:lnTo>
                    <a:pt x="42024" y="21424"/>
                  </a:lnTo>
                  <a:lnTo>
                    <a:pt x="34048" y="2628"/>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6" name="object 86"/>
            <p:cNvPicPr/>
            <p:nvPr/>
          </p:nvPicPr>
          <p:blipFill>
            <a:blip r:embed="rId14" cstate="print"/>
            <a:stretch>
              <a:fillRect/>
            </a:stretch>
          </p:blipFill>
          <p:spPr>
            <a:xfrm>
              <a:off x="1770807" y="5210035"/>
              <a:ext cx="47602" cy="37708"/>
            </a:xfrm>
            <a:prstGeom prst="rect">
              <a:avLst/>
            </a:prstGeom>
          </p:spPr>
        </p:pic>
        <p:sp>
          <p:nvSpPr>
            <p:cNvPr id="87" name="object 87"/>
            <p:cNvSpPr/>
            <p:nvPr/>
          </p:nvSpPr>
          <p:spPr>
            <a:xfrm>
              <a:off x="1729277" y="5231932"/>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39"/>
                  </a:lnTo>
                  <a:lnTo>
                    <a:pt x="42049" y="21462"/>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88" name="object 88"/>
            <p:cNvPicPr/>
            <p:nvPr/>
          </p:nvPicPr>
          <p:blipFill>
            <a:blip r:embed="rId14" cstate="print"/>
            <a:stretch>
              <a:fillRect/>
            </a:stretch>
          </p:blipFill>
          <p:spPr>
            <a:xfrm>
              <a:off x="1726604" y="5231206"/>
              <a:ext cx="47602" cy="37708"/>
            </a:xfrm>
            <a:prstGeom prst="rect">
              <a:avLst/>
            </a:prstGeom>
          </p:spPr>
        </p:pic>
        <p:sp>
          <p:nvSpPr>
            <p:cNvPr id="89" name="object 89"/>
            <p:cNvSpPr/>
            <p:nvPr/>
          </p:nvSpPr>
          <p:spPr>
            <a:xfrm>
              <a:off x="1691269" y="5249166"/>
              <a:ext cx="42545" cy="38735"/>
            </a:xfrm>
            <a:custGeom>
              <a:avLst/>
              <a:gdLst/>
              <a:ahLst/>
              <a:cxnLst/>
              <a:rect l="l" t="t" r="r" b="b"/>
              <a:pathLst>
                <a:path w="42544" h="38735">
                  <a:moveTo>
                    <a:pt x="27508" y="0"/>
                  </a:moveTo>
                  <a:lnTo>
                    <a:pt x="2603" y="10642"/>
                  </a:lnTo>
                  <a:lnTo>
                    <a:pt x="0" y="17132"/>
                  </a:lnTo>
                  <a:lnTo>
                    <a:pt x="7988" y="35915"/>
                  </a:lnTo>
                  <a:lnTo>
                    <a:pt x="14490" y="38544"/>
                  </a:lnTo>
                  <a:lnTo>
                    <a:pt x="33794" y="30314"/>
                  </a:lnTo>
                  <a:lnTo>
                    <a:pt x="39395" y="27940"/>
                  </a:lnTo>
                  <a:lnTo>
                    <a:pt x="42024" y="21424"/>
                  </a:lnTo>
                  <a:lnTo>
                    <a:pt x="34023" y="2641"/>
                  </a:lnTo>
                  <a:lnTo>
                    <a:pt x="27508"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0" name="object 90"/>
            <p:cNvPicPr/>
            <p:nvPr/>
          </p:nvPicPr>
          <p:blipFill>
            <a:blip r:embed="rId14" cstate="print"/>
            <a:stretch>
              <a:fillRect/>
            </a:stretch>
          </p:blipFill>
          <p:spPr>
            <a:xfrm>
              <a:off x="1688564" y="5248439"/>
              <a:ext cx="47606" cy="37703"/>
            </a:xfrm>
            <a:prstGeom prst="rect">
              <a:avLst/>
            </a:prstGeom>
          </p:spPr>
        </p:pic>
        <p:sp>
          <p:nvSpPr>
            <p:cNvPr id="91" name="object 91"/>
            <p:cNvSpPr/>
            <p:nvPr/>
          </p:nvSpPr>
          <p:spPr>
            <a:xfrm>
              <a:off x="1645483" y="5266382"/>
              <a:ext cx="42545" cy="38735"/>
            </a:xfrm>
            <a:custGeom>
              <a:avLst/>
              <a:gdLst/>
              <a:ahLst/>
              <a:cxnLst/>
              <a:rect l="l" t="t" r="r" b="b"/>
              <a:pathLst>
                <a:path w="42544" h="38735">
                  <a:moveTo>
                    <a:pt x="27533" y="0"/>
                  </a:moveTo>
                  <a:lnTo>
                    <a:pt x="2628" y="10604"/>
                  </a:lnTo>
                  <a:lnTo>
                    <a:pt x="0" y="17119"/>
                  </a:lnTo>
                  <a:lnTo>
                    <a:pt x="8013" y="35877"/>
                  </a:lnTo>
                  <a:lnTo>
                    <a:pt x="14516" y="38506"/>
                  </a:lnTo>
                  <a:lnTo>
                    <a:pt x="33820" y="30276"/>
                  </a:lnTo>
                  <a:lnTo>
                    <a:pt x="39420" y="27901"/>
                  </a:lnTo>
                  <a:lnTo>
                    <a:pt x="42024" y="21386"/>
                  </a:lnTo>
                  <a:lnTo>
                    <a:pt x="34048" y="2628"/>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2" name="object 92"/>
            <p:cNvPicPr/>
            <p:nvPr/>
          </p:nvPicPr>
          <p:blipFill>
            <a:blip r:embed="rId14" cstate="print"/>
            <a:stretch>
              <a:fillRect/>
            </a:stretch>
          </p:blipFill>
          <p:spPr>
            <a:xfrm>
              <a:off x="1642809" y="5265610"/>
              <a:ext cx="47602" cy="37716"/>
            </a:xfrm>
            <a:prstGeom prst="rect">
              <a:avLst/>
            </a:prstGeom>
          </p:spPr>
        </p:pic>
        <p:sp>
          <p:nvSpPr>
            <p:cNvPr id="93" name="object 93"/>
            <p:cNvSpPr/>
            <p:nvPr/>
          </p:nvSpPr>
          <p:spPr>
            <a:xfrm>
              <a:off x="1654761" y="5313632"/>
              <a:ext cx="42545" cy="38735"/>
            </a:xfrm>
            <a:custGeom>
              <a:avLst/>
              <a:gdLst/>
              <a:ahLst/>
              <a:cxnLst/>
              <a:rect l="l" t="t" r="r" b="b"/>
              <a:pathLst>
                <a:path w="42544" h="38735">
                  <a:moveTo>
                    <a:pt x="27508" y="0"/>
                  </a:moveTo>
                  <a:lnTo>
                    <a:pt x="2603" y="10617"/>
                  </a:lnTo>
                  <a:lnTo>
                    <a:pt x="0" y="17132"/>
                  </a:lnTo>
                  <a:lnTo>
                    <a:pt x="7988" y="35915"/>
                  </a:lnTo>
                  <a:lnTo>
                    <a:pt x="14490" y="38544"/>
                  </a:lnTo>
                  <a:lnTo>
                    <a:pt x="33794" y="30314"/>
                  </a:lnTo>
                  <a:lnTo>
                    <a:pt x="39420" y="27914"/>
                  </a:lnTo>
                  <a:lnTo>
                    <a:pt x="42024" y="21424"/>
                  </a:lnTo>
                  <a:lnTo>
                    <a:pt x="34023" y="2641"/>
                  </a:lnTo>
                  <a:lnTo>
                    <a:pt x="27508"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4" name="object 94"/>
            <p:cNvPicPr/>
            <p:nvPr/>
          </p:nvPicPr>
          <p:blipFill>
            <a:blip r:embed="rId16" cstate="print"/>
            <a:stretch>
              <a:fillRect/>
            </a:stretch>
          </p:blipFill>
          <p:spPr>
            <a:xfrm>
              <a:off x="1652062" y="5312905"/>
              <a:ext cx="47602" cy="37703"/>
            </a:xfrm>
            <a:prstGeom prst="rect">
              <a:avLst/>
            </a:prstGeom>
          </p:spPr>
        </p:pic>
        <p:sp>
          <p:nvSpPr>
            <p:cNvPr id="95" name="object 95"/>
            <p:cNvSpPr/>
            <p:nvPr/>
          </p:nvSpPr>
          <p:spPr>
            <a:xfrm>
              <a:off x="1701229" y="5293144"/>
              <a:ext cx="42545" cy="38735"/>
            </a:xfrm>
            <a:custGeom>
              <a:avLst/>
              <a:gdLst/>
              <a:ahLst/>
              <a:cxnLst/>
              <a:rect l="l" t="t" r="r" b="b"/>
              <a:pathLst>
                <a:path w="42544" h="38735">
                  <a:moveTo>
                    <a:pt x="27546" y="0"/>
                  </a:moveTo>
                  <a:lnTo>
                    <a:pt x="2641" y="10617"/>
                  </a:lnTo>
                  <a:lnTo>
                    <a:pt x="0" y="17132"/>
                  </a:lnTo>
                  <a:lnTo>
                    <a:pt x="8013" y="35915"/>
                  </a:lnTo>
                  <a:lnTo>
                    <a:pt x="14528" y="38544"/>
                  </a:lnTo>
                  <a:lnTo>
                    <a:pt x="33794" y="30314"/>
                  </a:lnTo>
                  <a:lnTo>
                    <a:pt x="39420" y="27939"/>
                  </a:lnTo>
                  <a:lnTo>
                    <a:pt x="42024" y="21424"/>
                  </a:lnTo>
                  <a:lnTo>
                    <a:pt x="34048" y="2641"/>
                  </a:lnTo>
                  <a:lnTo>
                    <a:pt x="27546"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6" name="object 96"/>
            <p:cNvPicPr/>
            <p:nvPr/>
          </p:nvPicPr>
          <p:blipFill>
            <a:blip r:embed="rId15" cstate="print"/>
            <a:stretch>
              <a:fillRect/>
            </a:stretch>
          </p:blipFill>
          <p:spPr>
            <a:xfrm>
              <a:off x="1698531" y="5292407"/>
              <a:ext cx="47606" cy="37714"/>
            </a:xfrm>
            <a:prstGeom prst="rect">
              <a:avLst/>
            </a:prstGeom>
          </p:spPr>
        </p:pic>
        <p:sp>
          <p:nvSpPr>
            <p:cNvPr id="97" name="object 97"/>
            <p:cNvSpPr/>
            <p:nvPr/>
          </p:nvSpPr>
          <p:spPr>
            <a:xfrm>
              <a:off x="1739295" y="5276928"/>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98" name="object 98"/>
            <p:cNvPicPr/>
            <p:nvPr/>
          </p:nvPicPr>
          <p:blipFill>
            <a:blip r:embed="rId17" cstate="print"/>
            <a:stretch>
              <a:fillRect/>
            </a:stretch>
          </p:blipFill>
          <p:spPr>
            <a:xfrm>
              <a:off x="1736624" y="5276202"/>
              <a:ext cx="47597" cy="37698"/>
            </a:xfrm>
            <a:prstGeom prst="rect">
              <a:avLst/>
            </a:prstGeom>
          </p:spPr>
        </p:pic>
        <p:sp>
          <p:nvSpPr>
            <p:cNvPr id="99" name="object 99"/>
            <p:cNvSpPr/>
            <p:nvPr/>
          </p:nvSpPr>
          <p:spPr>
            <a:xfrm>
              <a:off x="1778377" y="5260157"/>
              <a:ext cx="42545" cy="38735"/>
            </a:xfrm>
            <a:custGeom>
              <a:avLst/>
              <a:gdLst/>
              <a:ahLst/>
              <a:cxnLst/>
              <a:rect l="l" t="t" r="r" b="b"/>
              <a:pathLst>
                <a:path w="42544" h="38735">
                  <a:moveTo>
                    <a:pt x="27533" y="0"/>
                  </a:moveTo>
                  <a:lnTo>
                    <a:pt x="2628" y="10604"/>
                  </a:lnTo>
                  <a:lnTo>
                    <a:pt x="0" y="17119"/>
                  </a:lnTo>
                  <a:lnTo>
                    <a:pt x="8013" y="35877"/>
                  </a:lnTo>
                  <a:lnTo>
                    <a:pt x="14516" y="38506"/>
                  </a:lnTo>
                  <a:lnTo>
                    <a:pt x="33820" y="30276"/>
                  </a:lnTo>
                  <a:lnTo>
                    <a:pt x="39420" y="27901"/>
                  </a:lnTo>
                  <a:lnTo>
                    <a:pt x="42049" y="21386"/>
                  </a:lnTo>
                  <a:lnTo>
                    <a:pt x="34048" y="2628"/>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0" name="object 100"/>
            <p:cNvPicPr/>
            <p:nvPr/>
          </p:nvPicPr>
          <p:blipFill>
            <a:blip r:embed="rId14" cstate="print"/>
            <a:stretch>
              <a:fillRect/>
            </a:stretch>
          </p:blipFill>
          <p:spPr>
            <a:xfrm>
              <a:off x="1775707" y="5259387"/>
              <a:ext cx="47597" cy="37708"/>
            </a:xfrm>
            <a:prstGeom prst="rect">
              <a:avLst/>
            </a:prstGeom>
          </p:spPr>
        </p:pic>
        <p:sp>
          <p:nvSpPr>
            <p:cNvPr id="101" name="object 101"/>
            <p:cNvSpPr/>
            <p:nvPr/>
          </p:nvSpPr>
          <p:spPr>
            <a:xfrm>
              <a:off x="1820598" y="5242941"/>
              <a:ext cx="42545" cy="38735"/>
            </a:xfrm>
            <a:custGeom>
              <a:avLst/>
              <a:gdLst/>
              <a:ahLst/>
              <a:cxnLst/>
              <a:rect l="l" t="t" r="r" b="b"/>
              <a:pathLst>
                <a:path w="42544" h="38735">
                  <a:moveTo>
                    <a:pt x="27508" y="0"/>
                  </a:moveTo>
                  <a:lnTo>
                    <a:pt x="2603" y="10642"/>
                  </a:lnTo>
                  <a:lnTo>
                    <a:pt x="0" y="17132"/>
                  </a:lnTo>
                  <a:lnTo>
                    <a:pt x="7988" y="35915"/>
                  </a:lnTo>
                  <a:lnTo>
                    <a:pt x="14490" y="38544"/>
                  </a:lnTo>
                  <a:lnTo>
                    <a:pt x="33794" y="30314"/>
                  </a:lnTo>
                  <a:lnTo>
                    <a:pt x="39420" y="27914"/>
                  </a:lnTo>
                  <a:lnTo>
                    <a:pt x="42024" y="21424"/>
                  </a:lnTo>
                  <a:lnTo>
                    <a:pt x="34023" y="2641"/>
                  </a:lnTo>
                  <a:lnTo>
                    <a:pt x="27508"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2" name="object 102"/>
            <p:cNvPicPr/>
            <p:nvPr/>
          </p:nvPicPr>
          <p:blipFill>
            <a:blip r:embed="rId14" cstate="print"/>
            <a:stretch>
              <a:fillRect/>
            </a:stretch>
          </p:blipFill>
          <p:spPr>
            <a:xfrm>
              <a:off x="1817899" y="5242217"/>
              <a:ext cx="47602" cy="37708"/>
            </a:xfrm>
            <a:prstGeom prst="rect">
              <a:avLst/>
            </a:prstGeom>
          </p:spPr>
        </p:pic>
        <p:sp>
          <p:nvSpPr>
            <p:cNvPr id="103" name="object 103"/>
            <p:cNvSpPr/>
            <p:nvPr/>
          </p:nvSpPr>
          <p:spPr>
            <a:xfrm>
              <a:off x="1827250" y="5291899"/>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4" name="object 104"/>
            <p:cNvPicPr/>
            <p:nvPr/>
          </p:nvPicPr>
          <p:blipFill>
            <a:blip r:embed="rId17" cstate="print"/>
            <a:stretch>
              <a:fillRect/>
            </a:stretch>
          </p:blipFill>
          <p:spPr>
            <a:xfrm>
              <a:off x="1824579" y="5291162"/>
              <a:ext cx="47595" cy="37710"/>
            </a:xfrm>
            <a:prstGeom prst="rect">
              <a:avLst/>
            </a:prstGeom>
          </p:spPr>
        </p:pic>
        <p:sp>
          <p:nvSpPr>
            <p:cNvPr id="105" name="object 105"/>
            <p:cNvSpPr/>
            <p:nvPr/>
          </p:nvSpPr>
          <p:spPr>
            <a:xfrm>
              <a:off x="1783839" y="531040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6" name="object 106"/>
            <p:cNvPicPr/>
            <p:nvPr/>
          </p:nvPicPr>
          <p:blipFill>
            <a:blip r:embed="rId14" cstate="print"/>
            <a:stretch>
              <a:fillRect/>
            </a:stretch>
          </p:blipFill>
          <p:spPr>
            <a:xfrm>
              <a:off x="1781137" y="5309679"/>
              <a:ext cx="47602" cy="37699"/>
            </a:xfrm>
            <a:prstGeom prst="rect">
              <a:avLst/>
            </a:prstGeom>
          </p:spPr>
        </p:pic>
        <p:sp>
          <p:nvSpPr>
            <p:cNvPr id="107" name="object 107"/>
            <p:cNvSpPr/>
            <p:nvPr/>
          </p:nvSpPr>
          <p:spPr>
            <a:xfrm>
              <a:off x="1741783" y="5327962"/>
              <a:ext cx="42545" cy="38735"/>
            </a:xfrm>
            <a:custGeom>
              <a:avLst/>
              <a:gdLst/>
              <a:ahLst/>
              <a:cxnLst/>
              <a:rect l="l" t="t" r="r" b="b"/>
              <a:pathLst>
                <a:path w="42544" h="38735">
                  <a:moveTo>
                    <a:pt x="27546" y="0"/>
                  </a:moveTo>
                  <a:lnTo>
                    <a:pt x="2641" y="10604"/>
                  </a:lnTo>
                  <a:lnTo>
                    <a:pt x="0" y="17119"/>
                  </a:lnTo>
                  <a:lnTo>
                    <a:pt x="7988" y="35877"/>
                  </a:lnTo>
                  <a:lnTo>
                    <a:pt x="14490" y="38506"/>
                  </a:lnTo>
                  <a:lnTo>
                    <a:pt x="33794" y="30276"/>
                  </a:lnTo>
                  <a:lnTo>
                    <a:pt x="39420" y="27901"/>
                  </a:lnTo>
                  <a:lnTo>
                    <a:pt x="42024" y="21424"/>
                  </a:lnTo>
                  <a:lnTo>
                    <a:pt x="34048" y="2628"/>
                  </a:lnTo>
                  <a:lnTo>
                    <a:pt x="27546"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08" name="object 108"/>
            <p:cNvPicPr/>
            <p:nvPr/>
          </p:nvPicPr>
          <p:blipFill>
            <a:blip r:embed="rId16" cstate="print"/>
            <a:stretch>
              <a:fillRect/>
            </a:stretch>
          </p:blipFill>
          <p:spPr>
            <a:xfrm>
              <a:off x="1739082" y="5327192"/>
              <a:ext cx="47600" cy="37714"/>
            </a:xfrm>
            <a:prstGeom prst="rect">
              <a:avLst/>
            </a:prstGeom>
          </p:spPr>
        </p:pic>
        <p:sp>
          <p:nvSpPr>
            <p:cNvPr id="109" name="object 109"/>
            <p:cNvSpPr/>
            <p:nvPr/>
          </p:nvSpPr>
          <p:spPr>
            <a:xfrm>
              <a:off x="1703920" y="5345074"/>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39"/>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10" name="object 110"/>
            <p:cNvPicPr/>
            <p:nvPr/>
          </p:nvPicPr>
          <p:blipFill>
            <a:blip r:embed="rId14" cstate="print"/>
            <a:stretch>
              <a:fillRect/>
            </a:stretch>
          </p:blipFill>
          <p:spPr>
            <a:xfrm>
              <a:off x="1701249" y="5344337"/>
              <a:ext cx="47595" cy="37716"/>
            </a:xfrm>
            <a:prstGeom prst="rect">
              <a:avLst/>
            </a:prstGeom>
          </p:spPr>
        </p:pic>
        <p:sp>
          <p:nvSpPr>
            <p:cNvPr id="111" name="object 111"/>
            <p:cNvSpPr/>
            <p:nvPr/>
          </p:nvSpPr>
          <p:spPr>
            <a:xfrm>
              <a:off x="1659463" y="5364431"/>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12" name="object 112"/>
            <p:cNvPicPr/>
            <p:nvPr/>
          </p:nvPicPr>
          <p:blipFill>
            <a:blip r:embed="rId14" cstate="print"/>
            <a:stretch>
              <a:fillRect/>
            </a:stretch>
          </p:blipFill>
          <p:spPr>
            <a:xfrm>
              <a:off x="1656761" y="5363705"/>
              <a:ext cx="47602" cy="37705"/>
            </a:xfrm>
            <a:prstGeom prst="rect">
              <a:avLst/>
            </a:prstGeom>
          </p:spPr>
        </p:pic>
        <p:sp>
          <p:nvSpPr>
            <p:cNvPr id="113" name="object 113"/>
            <p:cNvSpPr/>
            <p:nvPr/>
          </p:nvSpPr>
          <p:spPr>
            <a:xfrm>
              <a:off x="1665320" y="5412851"/>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14" name="object 114"/>
            <p:cNvPicPr/>
            <p:nvPr/>
          </p:nvPicPr>
          <p:blipFill>
            <a:blip r:embed="rId14" cstate="print"/>
            <a:stretch>
              <a:fillRect/>
            </a:stretch>
          </p:blipFill>
          <p:spPr>
            <a:xfrm>
              <a:off x="1662648" y="5412117"/>
              <a:ext cx="47600" cy="37714"/>
            </a:xfrm>
            <a:prstGeom prst="rect">
              <a:avLst/>
            </a:prstGeom>
          </p:spPr>
        </p:pic>
        <p:sp>
          <p:nvSpPr>
            <p:cNvPr id="115" name="object 115"/>
            <p:cNvSpPr/>
            <p:nvPr/>
          </p:nvSpPr>
          <p:spPr>
            <a:xfrm>
              <a:off x="1710855" y="539312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16" name="object 116"/>
            <p:cNvPicPr/>
            <p:nvPr/>
          </p:nvPicPr>
          <p:blipFill>
            <a:blip r:embed="rId15" cstate="print"/>
            <a:stretch>
              <a:fillRect/>
            </a:stretch>
          </p:blipFill>
          <p:spPr>
            <a:xfrm>
              <a:off x="1708176" y="5392394"/>
              <a:ext cx="47609" cy="37705"/>
            </a:xfrm>
            <a:prstGeom prst="rect">
              <a:avLst/>
            </a:prstGeom>
          </p:spPr>
        </p:pic>
        <p:sp>
          <p:nvSpPr>
            <p:cNvPr id="117" name="object 117"/>
            <p:cNvSpPr/>
            <p:nvPr/>
          </p:nvSpPr>
          <p:spPr>
            <a:xfrm>
              <a:off x="1748181" y="5377223"/>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18" name="object 118"/>
            <p:cNvPicPr/>
            <p:nvPr/>
          </p:nvPicPr>
          <p:blipFill>
            <a:blip r:embed="rId18" cstate="print"/>
            <a:stretch>
              <a:fillRect/>
            </a:stretch>
          </p:blipFill>
          <p:spPr>
            <a:xfrm>
              <a:off x="1745483" y="5376494"/>
              <a:ext cx="47595" cy="37710"/>
            </a:xfrm>
            <a:prstGeom prst="rect">
              <a:avLst/>
            </a:prstGeom>
          </p:spPr>
        </p:pic>
        <p:sp>
          <p:nvSpPr>
            <p:cNvPr id="119" name="object 119"/>
            <p:cNvSpPr/>
            <p:nvPr/>
          </p:nvSpPr>
          <p:spPr>
            <a:xfrm>
              <a:off x="1789555" y="5359054"/>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40"/>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20" name="object 120"/>
            <p:cNvPicPr/>
            <p:nvPr/>
          </p:nvPicPr>
          <p:blipFill>
            <a:blip r:embed="rId19" cstate="print"/>
            <a:stretch>
              <a:fillRect/>
            </a:stretch>
          </p:blipFill>
          <p:spPr>
            <a:xfrm>
              <a:off x="1786885" y="5358320"/>
              <a:ext cx="47600" cy="37716"/>
            </a:xfrm>
            <a:prstGeom prst="rect">
              <a:avLst/>
            </a:prstGeom>
          </p:spPr>
        </p:pic>
        <p:sp>
          <p:nvSpPr>
            <p:cNvPr id="121" name="object 121"/>
            <p:cNvSpPr/>
            <p:nvPr/>
          </p:nvSpPr>
          <p:spPr>
            <a:xfrm>
              <a:off x="1833392" y="5340885"/>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22" name="object 122"/>
            <p:cNvPicPr/>
            <p:nvPr/>
          </p:nvPicPr>
          <p:blipFill>
            <a:blip r:embed="rId14" cstate="print"/>
            <a:stretch>
              <a:fillRect/>
            </a:stretch>
          </p:blipFill>
          <p:spPr>
            <a:xfrm>
              <a:off x="1830718" y="5340159"/>
              <a:ext cx="47602" cy="37708"/>
            </a:xfrm>
            <a:prstGeom prst="rect">
              <a:avLst/>
            </a:prstGeom>
          </p:spPr>
        </p:pic>
        <p:sp>
          <p:nvSpPr>
            <p:cNvPr id="123" name="object 123"/>
            <p:cNvSpPr/>
            <p:nvPr/>
          </p:nvSpPr>
          <p:spPr>
            <a:xfrm>
              <a:off x="1874653" y="5322152"/>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40"/>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24" name="object 124"/>
            <p:cNvPicPr/>
            <p:nvPr/>
          </p:nvPicPr>
          <p:blipFill>
            <a:blip r:embed="rId14" cstate="print"/>
            <a:stretch>
              <a:fillRect/>
            </a:stretch>
          </p:blipFill>
          <p:spPr>
            <a:xfrm>
              <a:off x="1871950" y="5321426"/>
              <a:ext cx="47602" cy="37708"/>
            </a:xfrm>
            <a:prstGeom prst="rect">
              <a:avLst/>
            </a:prstGeom>
          </p:spPr>
        </p:pic>
        <p:sp>
          <p:nvSpPr>
            <p:cNvPr id="125" name="object 125"/>
            <p:cNvSpPr/>
            <p:nvPr/>
          </p:nvSpPr>
          <p:spPr>
            <a:xfrm>
              <a:off x="1890727" y="5368053"/>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40"/>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26" name="object 126"/>
            <p:cNvPicPr/>
            <p:nvPr/>
          </p:nvPicPr>
          <p:blipFill>
            <a:blip r:embed="rId15" cstate="print"/>
            <a:stretch>
              <a:fillRect/>
            </a:stretch>
          </p:blipFill>
          <p:spPr>
            <a:xfrm>
              <a:off x="1888053" y="5367324"/>
              <a:ext cx="47606" cy="37714"/>
            </a:xfrm>
            <a:prstGeom prst="rect">
              <a:avLst/>
            </a:prstGeom>
          </p:spPr>
        </p:pic>
        <p:sp>
          <p:nvSpPr>
            <p:cNvPr id="127" name="object 127"/>
            <p:cNvSpPr/>
            <p:nvPr/>
          </p:nvSpPr>
          <p:spPr>
            <a:xfrm>
              <a:off x="1848645" y="5385769"/>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28" name="object 128"/>
            <p:cNvPicPr/>
            <p:nvPr/>
          </p:nvPicPr>
          <p:blipFill>
            <a:blip r:embed="rId14" cstate="print"/>
            <a:stretch>
              <a:fillRect/>
            </a:stretch>
          </p:blipFill>
          <p:spPr>
            <a:xfrm>
              <a:off x="1845946" y="5385041"/>
              <a:ext cx="47597" cy="37714"/>
            </a:xfrm>
            <a:prstGeom prst="rect">
              <a:avLst/>
            </a:prstGeom>
          </p:spPr>
        </p:pic>
        <p:sp>
          <p:nvSpPr>
            <p:cNvPr id="129" name="object 129"/>
            <p:cNvSpPr/>
            <p:nvPr/>
          </p:nvSpPr>
          <p:spPr>
            <a:xfrm>
              <a:off x="1803422" y="540526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39"/>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30" name="object 130"/>
            <p:cNvPicPr/>
            <p:nvPr/>
          </p:nvPicPr>
          <p:blipFill>
            <a:blip r:embed="rId14" cstate="print"/>
            <a:stretch>
              <a:fillRect/>
            </a:stretch>
          </p:blipFill>
          <p:spPr>
            <a:xfrm>
              <a:off x="1800717" y="5404535"/>
              <a:ext cx="47606" cy="37708"/>
            </a:xfrm>
            <a:prstGeom prst="rect">
              <a:avLst/>
            </a:prstGeom>
          </p:spPr>
        </p:pic>
        <p:sp>
          <p:nvSpPr>
            <p:cNvPr id="131" name="object 131"/>
            <p:cNvSpPr/>
            <p:nvPr/>
          </p:nvSpPr>
          <p:spPr>
            <a:xfrm>
              <a:off x="1763294" y="5422134"/>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39"/>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32" name="object 132"/>
            <p:cNvPicPr/>
            <p:nvPr/>
          </p:nvPicPr>
          <p:blipFill>
            <a:blip r:embed="rId15" cstate="print"/>
            <a:stretch>
              <a:fillRect/>
            </a:stretch>
          </p:blipFill>
          <p:spPr>
            <a:xfrm>
              <a:off x="1760620" y="5421401"/>
              <a:ext cx="47602" cy="37714"/>
            </a:xfrm>
            <a:prstGeom prst="rect">
              <a:avLst/>
            </a:prstGeom>
          </p:spPr>
        </p:pic>
        <p:sp>
          <p:nvSpPr>
            <p:cNvPr id="133" name="object 133"/>
            <p:cNvSpPr/>
            <p:nvPr/>
          </p:nvSpPr>
          <p:spPr>
            <a:xfrm>
              <a:off x="1723618" y="5438179"/>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34" name="object 134"/>
            <p:cNvPicPr/>
            <p:nvPr/>
          </p:nvPicPr>
          <p:blipFill>
            <a:blip r:embed="rId17" cstate="print"/>
            <a:stretch>
              <a:fillRect/>
            </a:stretch>
          </p:blipFill>
          <p:spPr>
            <a:xfrm>
              <a:off x="1720947" y="5437441"/>
              <a:ext cx="47595" cy="37712"/>
            </a:xfrm>
            <a:prstGeom prst="rect">
              <a:avLst/>
            </a:prstGeom>
          </p:spPr>
        </p:pic>
        <p:sp>
          <p:nvSpPr>
            <p:cNvPr id="135" name="object 135"/>
            <p:cNvSpPr/>
            <p:nvPr/>
          </p:nvSpPr>
          <p:spPr>
            <a:xfrm>
              <a:off x="1680206" y="545702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39"/>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36" name="object 136"/>
            <p:cNvPicPr/>
            <p:nvPr/>
          </p:nvPicPr>
          <p:blipFill>
            <a:blip r:embed="rId14" cstate="print"/>
            <a:stretch>
              <a:fillRect/>
            </a:stretch>
          </p:blipFill>
          <p:spPr>
            <a:xfrm>
              <a:off x="1677536" y="5456300"/>
              <a:ext cx="47597" cy="37708"/>
            </a:xfrm>
            <a:prstGeom prst="rect">
              <a:avLst/>
            </a:prstGeom>
          </p:spPr>
        </p:pic>
        <p:sp>
          <p:nvSpPr>
            <p:cNvPr id="137" name="object 137"/>
            <p:cNvSpPr/>
            <p:nvPr/>
          </p:nvSpPr>
          <p:spPr>
            <a:xfrm>
              <a:off x="1784659" y="5462856"/>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38" name="object 138"/>
            <p:cNvPicPr/>
            <p:nvPr/>
          </p:nvPicPr>
          <p:blipFill>
            <a:blip r:embed="rId14" cstate="print"/>
            <a:stretch>
              <a:fillRect/>
            </a:stretch>
          </p:blipFill>
          <p:spPr>
            <a:xfrm>
              <a:off x="1781983" y="5462130"/>
              <a:ext cx="47602" cy="37708"/>
            </a:xfrm>
            <a:prstGeom prst="rect">
              <a:avLst/>
            </a:prstGeom>
          </p:spPr>
        </p:pic>
        <p:sp>
          <p:nvSpPr>
            <p:cNvPr id="139" name="object 139"/>
            <p:cNvSpPr/>
            <p:nvPr/>
          </p:nvSpPr>
          <p:spPr>
            <a:xfrm>
              <a:off x="1825298" y="5445537"/>
              <a:ext cx="42545" cy="38735"/>
            </a:xfrm>
            <a:custGeom>
              <a:avLst/>
              <a:gdLst/>
              <a:ahLst/>
              <a:cxnLst/>
              <a:rect l="l" t="t" r="r" b="b"/>
              <a:pathLst>
                <a:path w="42544" h="38735">
                  <a:moveTo>
                    <a:pt x="27508" y="0"/>
                  </a:moveTo>
                  <a:lnTo>
                    <a:pt x="2628" y="10617"/>
                  </a:lnTo>
                  <a:lnTo>
                    <a:pt x="0" y="17132"/>
                  </a:lnTo>
                  <a:lnTo>
                    <a:pt x="8013" y="35915"/>
                  </a:lnTo>
                  <a:lnTo>
                    <a:pt x="14516" y="38544"/>
                  </a:lnTo>
                  <a:lnTo>
                    <a:pt x="33820" y="30314"/>
                  </a:lnTo>
                  <a:lnTo>
                    <a:pt x="39420" y="27939"/>
                  </a:lnTo>
                  <a:lnTo>
                    <a:pt x="42024" y="21424"/>
                  </a:lnTo>
                  <a:lnTo>
                    <a:pt x="34023" y="2641"/>
                  </a:lnTo>
                  <a:lnTo>
                    <a:pt x="27508"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40" name="object 140"/>
            <p:cNvPicPr/>
            <p:nvPr/>
          </p:nvPicPr>
          <p:blipFill>
            <a:blip r:embed="rId15" cstate="print"/>
            <a:stretch>
              <a:fillRect/>
            </a:stretch>
          </p:blipFill>
          <p:spPr>
            <a:xfrm>
              <a:off x="1822592" y="5444807"/>
              <a:ext cx="47607" cy="37714"/>
            </a:xfrm>
            <a:prstGeom prst="rect">
              <a:avLst/>
            </a:prstGeom>
          </p:spPr>
        </p:pic>
        <p:sp>
          <p:nvSpPr>
            <p:cNvPr id="141" name="object 141"/>
            <p:cNvSpPr/>
            <p:nvPr/>
          </p:nvSpPr>
          <p:spPr>
            <a:xfrm>
              <a:off x="1906037" y="5406596"/>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40"/>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42" name="object 142"/>
            <p:cNvPicPr/>
            <p:nvPr/>
          </p:nvPicPr>
          <p:blipFill>
            <a:blip r:embed="rId14" cstate="print"/>
            <a:stretch>
              <a:fillRect/>
            </a:stretch>
          </p:blipFill>
          <p:spPr>
            <a:xfrm>
              <a:off x="1903364" y="5405869"/>
              <a:ext cx="47600" cy="37708"/>
            </a:xfrm>
            <a:prstGeom prst="rect">
              <a:avLst/>
            </a:prstGeom>
          </p:spPr>
        </p:pic>
        <p:sp>
          <p:nvSpPr>
            <p:cNvPr id="143" name="object 143"/>
            <p:cNvSpPr/>
            <p:nvPr/>
          </p:nvSpPr>
          <p:spPr>
            <a:xfrm>
              <a:off x="1806337" y="549995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40"/>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44" name="object 144"/>
            <p:cNvPicPr/>
            <p:nvPr/>
          </p:nvPicPr>
          <p:blipFill>
            <a:blip r:embed="rId14" cstate="print"/>
            <a:stretch>
              <a:fillRect/>
            </a:stretch>
          </p:blipFill>
          <p:spPr>
            <a:xfrm>
              <a:off x="1803662" y="5499226"/>
              <a:ext cx="47607" cy="37714"/>
            </a:xfrm>
            <a:prstGeom prst="rect">
              <a:avLst/>
            </a:prstGeom>
          </p:spPr>
        </p:pic>
        <p:sp>
          <p:nvSpPr>
            <p:cNvPr id="145" name="object 145"/>
            <p:cNvSpPr/>
            <p:nvPr/>
          </p:nvSpPr>
          <p:spPr>
            <a:xfrm>
              <a:off x="1772179" y="5512467"/>
              <a:ext cx="40005" cy="38100"/>
            </a:xfrm>
            <a:custGeom>
              <a:avLst/>
              <a:gdLst/>
              <a:ahLst/>
              <a:cxnLst/>
              <a:rect l="l" t="t" r="r" b="b"/>
              <a:pathLst>
                <a:path w="40005" h="38100">
                  <a:moveTo>
                    <a:pt x="25501" y="0"/>
                  </a:moveTo>
                  <a:lnTo>
                    <a:pt x="2006" y="9906"/>
                  </a:lnTo>
                  <a:lnTo>
                    <a:pt x="0" y="15621"/>
                  </a:lnTo>
                  <a:lnTo>
                    <a:pt x="8432" y="35204"/>
                  </a:lnTo>
                  <a:lnTo>
                    <a:pt x="14008" y="37757"/>
                  </a:lnTo>
                  <a:lnTo>
                    <a:pt x="32829" y="29832"/>
                  </a:lnTo>
                  <a:lnTo>
                    <a:pt x="37503" y="27851"/>
                  </a:lnTo>
                  <a:lnTo>
                    <a:pt x="39509" y="22110"/>
                  </a:lnTo>
                  <a:lnTo>
                    <a:pt x="31076" y="2552"/>
                  </a:lnTo>
                  <a:lnTo>
                    <a:pt x="25501"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46" name="object 146"/>
            <p:cNvPicPr/>
            <p:nvPr/>
          </p:nvPicPr>
          <p:blipFill>
            <a:blip r:embed="rId20" cstate="print"/>
            <a:stretch>
              <a:fillRect/>
            </a:stretch>
          </p:blipFill>
          <p:spPr>
            <a:xfrm>
              <a:off x="1769984" y="5511876"/>
              <a:ext cx="43982" cy="36800"/>
            </a:xfrm>
            <a:prstGeom prst="rect">
              <a:avLst/>
            </a:prstGeom>
          </p:spPr>
        </p:pic>
        <p:sp>
          <p:nvSpPr>
            <p:cNvPr id="147" name="object 147"/>
            <p:cNvSpPr/>
            <p:nvPr/>
          </p:nvSpPr>
          <p:spPr>
            <a:xfrm>
              <a:off x="1888009" y="546234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48" name="object 148"/>
            <p:cNvPicPr/>
            <p:nvPr/>
          </p:nvPicPr>
          <p:blipFill>
            <a:blip r:embed="rId14" cstate="print"/>
            <a:stretch>
              <a:fillRect/>
            </a:stretch>
          </p:blipFill>
          <p:spPr>
            <a:xfrm>
              <a:off x="1885310" y="5461622"/>
              <a:ext cx="47595" cy="37703"/>
            </a:xfrm>
            <a:prstGeom prst="rect">
              <a:avLst/>
            </a:prstGeom>
          </p:spPr>
        </p:pic>
        <p:sp>
          <p:nvSpPr>
            <p:cNvPr id="149" name="object 149"/>
            <p:cNvSpPr/>
            <p:nvPr/>
          </p:nvSpPr>
          <p:spPr>
            <a:xfrm>
              <a:off x="1862059" y="552542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50" name="object 150"/>
            <p:cNvPicPr/>
            <p:nvPr/>
          </p:nvPicPr>
          <p:blipFill>
            <a:blip r:embed="rId14" cstate="print"/>
            <a:stretch>
              <a:fillRect/>
            </a:stretch>
          </p:blipFill>
          <p:spPr>
            <a:xfrm>
              <a:off x="1859388" y="5524690"/>
              <a:ext cx="47602" cy="37716"/>
            </a:xfrm>
            <a:prstGeom prst="rect">
              <a:avLst/>
            </a:prstGeom>
          </p:spPr>
        </p:pic>
        <p:sp>
          <p:nvSpPr>
            <p:cNvPr id="151" name="object 151"/>
            <p:cNvSpPr/>
            <p:nvPr/>
          </p:nvSpPr>
          <p:spPr>
            <a:xfrm>
              <a:off x="1820543" y="5540680"/>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40"/>
                  </a:lnTo>
                  <a:lnTo>
                    <a:pt x="42024" y="21463"/>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52" name="object 152"/>
            <p:cNvPicPr/>
            <p:nvPr/>
          </p:nvPicPr>
          <p:blipFill>
            <a:blip r:embed="rId14" cstate="print"/>
            <a:stretch>
              <a:fillRect/>
            </a:stretch>
          </p:blipFill>
          <p:spPr>
            <a:xfrm>
              <a:off x="1817837" y="5539955"/>
              <a:ext cx="47606" cy="37708"/>
            </a:xfrm>
            <a:prstGeom prst="rect">
              <a:avLst/>
            </a:prstGeom>
          </p:spPr>
        </p:pic>
        <p:sp>
          <p:nvSpPr>
            <p:cNvPr id="153" name="object 153"/>
            <p:cNvSpPr/>
            <p:nvPr/>
          </p:nvSpPr>
          <p:spPr>
            <a:xfrm>
              <a:off x="1855238" y="5575037"/>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46"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54" name="object 154"/>
            <p:cNvPicPr/>
            <p:nvPr/>
          </p:nvPicPr>
          <p:blipFill>
            <a:blip r:embed="rId14" cstate="print"/>
            <a:stretch>
              <a:fillRect/>
            </a:stretch>
          </p:blipFill>
          <p:spPr>
            <a:xfrm>
              <a:off x="1852564" y="5574309"/>
              <a:ext cx="47602" cy="37698"/>
            </a:xfrm>
            <a:prstGeom prst="rect">
              <a:avLst/>
            </a:prstGeom>
          </p:spPr>
        </p:pic>
        <p:sp>
          <p:nvSpPr>
            <p:cNvPr id="155" name="object 155"/>
            <p:cNvSpPr/>
            <p:nvPr/>
          </p:nvSpPr>
          <p:spPr>
            <a:xfrm>
              <a:off x="1815160" y="5461825"/>
              <a:ext cx="97155" cy="156845"/>
            </a:xfrm>
            <a:custGeom>
              <a:avLst/>
              <a:gdLst/>
              <a:ahLst/>
              <a:cxnLst/>
              <a:rect l="l" t="t" r="r" b="b"/>
              <a:pathLst>
                <a:path w="97155" h="156845">
                  <a:moveTo>
                    <a:pt x="82892" y="114757"/>
                  </a:moveTo>
                  <a:lnTo>
                    <a:pt x="82054" y="111582"/>
                  </a:lnTo>
                  <a:lnTo>
                    <a:pt x="74409" y="107175"/>
                  </a:lnTo>
                  <a:lnTo>
                    <a:pt x="68351" y="106718"/>
                  </a:lnTo>
                  <a:lnTo>
                    <a:pt x="43789" y="117360"/>
                  </a:lnTo>
                  <a:lnTo>
                    <a:pt x="39598" y="123418"/>
                  </a:lnTo>
                  <a:lnTo>
                    <a:pt x="38747" y="133070"/>
                  </a:lnTo>
                  <a:lnTo>
                    <a:pt x="40474" y="135382"/>
                  </a:lnTo>
                  <a:lnTo>
                    <a:pt x="42938" y="135953"/>
                  </a:lnTo>
                  <a:lnTo>
                    <a:pt x="43700" y="136118"/>
                  </a:lnTo>
                  <a:lnTo>
                    <a:pt x="46532" y="136347"/>
                  </a:lnTo>
                  <a:lnTo>
                    <a:pt x="49022" y="134226"/>
                  </a:lnTo>
                  <a:lnTo>
                    <a:pt x="49555" y="128054"/>
                  </a:lnTo>
                  <a:lnTo>
                    <a:pt x="51371" y="125374"/>
                  </a:lnTo>
                  <a:lnTo>
                    <a:pt x="69392" y="117525"/>
                  </a:lnTo>
                  <a:lnTo>
                    <a:pt x="71996" y="117754"/>
                  </a:lnTo>
                  <a:lnTo>
                    <a:pt x="77012" y="120611"/>
                  </a:lnTo>
                  <a:lnTo>
                    <a:pt x="80098" y="119684"/>
                  </a:lnTo>
                  <a:lnTo>
                    <a:pt x="82892" y="114757"/>
                  </a:lnTo>
                  <a:close/>
                </a:path>
                <a:path w="97155" h="156845">
                  <a:moveTo>
                    <a:pt x="85242" y="94742"/>
                  </a:moveTo>
                  <a:lnTo>
                    <a:pt x="82981" y="89458"/>
                  </a:lnTo>
                  <a:lnTo>
                    <a:pt x="79946" y="88265"/>
                  </a:lnTo>
                  <a:lnTo>
                    <a:pt x="62407" y="95872"/>
                  </a:lnTo>
                  <a:lnTo>
                    <a:pt x="60223" y="95796"/>
                  </a:lnTo>
                  <a:lnTo>
                    <a:pt x="55753" y="94094"/>
                  </a:lnTo>
                  <a:lnTo>
                    <a:pt x="53721" y="92062"/>
                  </a:lnTo>
                  <a:lnTo>
                    <a:pt x="49110" y="81381"/>
                  </a:lnTo>
                  <a:lnTo>
                    <a:pt x="50888" y="75895"/>
                  </a:lnTo>
                  <a:lnTo>
                    <a:pt x="70726" y="67322"/>
                  </a:lnTo>
                  <a:lnTo>
                    <a:pt x="73533" y="67665"/>
                  </a:lnTo>
                  <a:lnTo>
                    <a:pt x="78422" y="70777"/>
                  </a:lnTo>
                  <a:lnTo>
                    <a:pt x="81534" y="70015"/>
                  </a:lnTo>
                  <a:lnTo>
                    <a:pt x="84594" y="65201"/>
                  </a:lnTo>
                  <a:lnTo>
                    <a:pt x="83858" y="62001"/>
                  </a:lnTo>
                  <a:lnTo>
                    <a:pt x="76161" y="57137"/>
                  </a:lnTo>
                  <a:lnTo>
                    <a:pt x="69710" y="56540"/>
                  </a:lnTo>
                  <a:lnTo>
                    <a:pt x="51092" y="64554"/>
                  </a:lnTo>
                  <a:lnTo>
                    <a:pt x="44996" y="68897"/>
                  </a:lnTo>
                  <a:lnTo>
                    <a:pt x="41211" y="75209"/>
                  </a:lnTo>
                  <a:lnTo>
                    <a:pt x="40894" y="77177"/>
                  </a:lnTo>
                  <a:lnTo>
                    <a:pt x="39001" y="76314"/>
                  </a:lnTo>
                  <a:lnTo>
                    <a:pt x="34048" y="74193"/>
                  </a:lnTo>
                  <a:lnTo>
                    <a:pt x="28689" y="74193"/>
                  </a:lnTo>
                  <a:lnTo>
                    <a:pt x="4648" y="84582"/>
                  </a:lnTo>
                  <a:lnTo>
                    <a:pt x="406" y="90982"/>
                  </a:lnTo>
                  <a:lnTo>
                    <a:pt x="342" y="92456"/>
                  </a:lnTo>
                  <a:lnTo>
                    <a:pt x="241" y="95250"/>
                  </a:lnTo>
                  <a:lnTo>
                    <a:pt x="165" y="96888"/>
                  </a:lnTo>
                  <a:lnTo>
                    <a:pt x="88" y="98933"/>
                  </a:lnTo>
                  <a:lnTo>
                    <a:pt x="0" y="101358"/>
                  </a:lnTo>
                  <a:lnTo>
                    <a:pt x="2298" y="104000"/>
                  </a:lnTo>
                  <a:lnTo>
                    <a:pt x="7899" y="104000"/>
                  </a:lnTo>
                  <a:lnTo>
                    <a:pt x="10312" y="101790"/>
                  </a:lnTo>
                  <a:lnTo>
                    <a:pt x="10414" y="98933"/>
                  </a:lnTo>
                  <a:lnTo>
                    <a:pt x="10502" y="96888"/>
                  </a:lnTo>
                  <a:lnTo>
                    <a:pt x="10566" y="95427"/>
                  </a:lnTo>
                  <a:lnTo>
                    <a:pt x="12395" y="92456"/>
                  </a:lnTo>
                  <a:lnTo>
                    <a:pt x="30086" y="84810"/>
                  </a:lnTo>
                  <a:lnTo>
                    <a:pt x="32524" y="84810"/>
                  </a:lnTo>
                  <a:lnTo>
                    <a:pt x="42506" y="99745"/>
                  </a:lnTo>
                  <a:lnTo>
                    <a:pt x="40843" y="104000"/>
                  </a:lnTo>
                  <a:lnTo>
                    <a:pt x="40754" y="104254"/>
                  </a:lnTo>
                  <a:lnTo>
                    <a:pt x="39255" y="105841"/>
                  </a:lnTo>
                  <a:lnTo>
                    <a:pt x="24320" y="112318"/>
                  </a:lnTo>
                  <a:lnTo>
                    <a:pt x="25730" y="117297"/>
                  </a:lnTo>
                  <a:lnTo>
                    <a:pt x="28448" y="121767"/>
                  </a:lnTo>
                  <a:lnTo>
                    <a:pt x="45910" y="114185"/>
                  </a:lnTo>
                  <a:lnTo>
                    <a:pt x="49326" y="110591"/>
                  </a:lnTo>
                  <a:lnTo>
                    <a:pt x="52070" y="103733"/>
                  </a:lnTo>
                  <a:lnTo>
                    <a:pt x="55270" y="104990"/>
                  </a:lnTo>
                  <a:lnTo>
                    <a:pt x="57086" y="105498"/>
                  </a:lnTo>
                  <a:lnTo>
                    <a:pt x="60909" y="106375"/>
                  </a:lnTo>
                  <a:lnTo>
                    <a:pt x="64808" y="106070"/>
                  </a:lnTo>
                  <a:lnTo>
                    <a:pt x="84061" y="97777"/>
                  </a:lnTo>
                  <a:lnTo>
                    <a:pt x="85242" y="94742"/>
                  </a:lnTo>
                  <a:close/>
                </a:path>
                <a:path w="97155" h="156845">
                  <a:moveTo>
                    <a:pt x="89090" y="141211"/>
                  </a:moveTo>
                  <a:lnTo>
                    <a:pt x="88658" y="137985"/>
                  </a:lnTo>
                  <a:lnTo>
                    <a:pt x="84048" y="134531"/>
                  </a:lnTo>
                  <a:lnTo>
                    <a:pt x="80886" y="134950"/>
                  </a:lnTo>
                  <a:lnTo>
                    <a:pt x="78422" y="138239"/>
                  </a:lnTo>
                  <a:lnTo>
                    <a:pt x="77393" y="139026"/>
                  </a:lnTo>
                  <a:lnTo>
                    <a:pt x="63169" y="145199"/>
                  </a:lnTo>
                  <a:lnTo>
                    <a:pt x="61950" y="145681"/>
                  </a:lnTo>
                  <a:lnTo>
                    <a:pt x="60591" y="145872"/>
                  </a:lnTo>
                  <a:lnTo>
                    <a:pt x="56349" y="145364"/>
                  </a:lnTo>
                  <a:lnTo>
                    <a:pt x="53797" y="147408"/>
                  </a:lnTo>
                  <a:lnTo>
                    <a:pt x="53124" y="152869"/>
                  </a:lnTo>
                  <a:lnTo>
                    <a:pt x="54876" y="155270"/>
                  </a:lnTo>
                  <a:lnTo>
                    <a:pt x="57391" y="155867"/>
                  </a:lnTo>
                  <a:lnTo>
                    <a:pt x="61150" y="156349"/>
                  </a:lnTo>
                  <a:lnTo>
                    <a:pt x="64376" y="155892"/>
                  </a:lnTo>
                  <a:lnTo>
                    <a:pt x="83083" y="147802"/>
                  </a:lnTo>
                  <a:lnTo>
                    <a:pt x="85521" y="145910"/>
                  </a:lnTo>
                  <a:lnTo>
                    <a:pt x="89090" y="141211"/>
                  </a:lnTo>
                  <a:close/>
                </a:path>
                <a:path w="97155" h="156845">
                  <a:moveTo>
                    <a:pt x="97053" y="42926"/>
                  </a:moveTo>
                  <a:lnTo>
                    <a:pt x="96431" y="37211"/>
                  </a:lnTo>
                  <a:lnTo>
                    <a:pt x="93738" y="35115"/>
                  </a:lnTo>
                  <a:lnTo>
                    <a:pt x="91046" y="35521"/>
                  </a:lnTo>
                  <a:lnTo>
                    <a:pt x="87312" y="35890"/>
                  </a:lnTo>
                  <a:lnTo>
                    <a:pt x="83235" y="33362"/>
                  </a:lnTo>
                  <a:lnTo>
                    <a:pt x="78028" y="21285"/>
                  </a:lnTo>
                  <a:lnTo>
                    <a:pt x="79781" y="15760"/>
                  </a:lnTo>
                  <a:lnTo>
                    <a:pt x="94297" y="9474"/>
                  </a:lnTo>
                  <a:lnTo>
                    <a:pt x="95516" y="6426"/>
                  </a:lnTo>
                  <a:lnTo>
                    <a:pt x="93230" y="1155"/>
                  </a:lnTo>
                  <a:lnTo>
                    <a:pt x="90170" y="0"/>
                  </a:lnTo>
                  <a:lnTo>
                    <a:pt x="80010" y="4419"/>
                  </a:lnTo>
                  <a:lnTo>
                    <a:pt x="73926" y="8763"/>
                  </a:lnTo>
                  <a:lnTo>
                    <a:pt x="70154" y="15074"/>
                  </a:lnTo>
                  <a:lnTo>
                    <a:pt x="68973" y="22542"/>
                  </a:lnTo>
                  <a:lnTo>
                    <a:pt x="70700" y="30314"/>
                  </a:lnTo>
                  <a:lnTo>
                    <a:pt x="74714" y="39560"/>
                  </a:lnTo>
                  <a:lnTo>
                    <a:pt x="80035" y="43954"/>
                  </a:lnTo>
                  <a:lnTo>
                    <a:pt x="86067" y="45364"/>
                  </a:lnTo>
                  <a:lnTo>
                    <a:pt x="88049" y="45847"/>
                  </a:lnTo>
                  <a:lnTo>
                    <a:pt x="90119" y="45986"/>
                  </a:lnTo>
                  <a:lnTo>
                    <a:pt x="95008" y="45478"/>
                  </a:lnTo>
                  <a:lnTo>
                    <a:pt x="97053" y="42926"/>
                  </a:lnTo>
                  <a:close/>
                </a:path>
              </a:pathLst>
            </a:custGeom>
            <a:solidFill>
              <a:srgbClr val="000000"/>
            </a:solidFill>
          </p:spPr>
          <p:txBody>
            <a:bodyPr wrap="square" lIns="0" tIns="0" rIns="0" bIns="0" rtlCol="0"/>
            <a:lstStyle/>
            <a:p>
              <a:endParaRPr sz="1600">
                <a:latin typeface="Grammarsaurus" pitchFamily="2" charset="0"/>
              </a:endParaRPr>
            </a:p>
          </p:txBody>
        </p:sp>
        <p:sp>
          <p:nvSpPr>
            <p:cNvPr id="156" name="object 156"/>
            <p:cNvSpPr/>
            <p:nvPr/>
          </p:nvSpPr>
          <p:spPr>
            <a:xfrm>
              <a:off x="1842476" y="5484506"/>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14"/>
                  </a:lnTo>
                  <a:lnTo>
                    <a:pt x="42049"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57" name="object 157"/>
            <p:cNvPicPr/>
            <p:nvPr/>
          </p:nvPicPr>
          <p:blipFill>
            <a:blip r:embed="rId14" cstate="print"/>
            <a:stretch>
              <a:fillRect/>
            </a:stretch>
          </p:blipFill>
          <p:spPr>
            <a:xfrm>
              <a:off x="1839801" y="5483771"/>
              <a:ext cx="47600" cy="37710"/>
            </a:xfrm>
            <a:prstGeom prst="rect">
              <a:avLst/>
            </a:prstGeom>
          </p:spPr>
        </p:pic>
        <p:pic>
          <p:nvPicPr>
            <p:cNvPr id="158" name="object 158"/>
            <p:cNvPicPr/>
            <p:nvPr/>
          </p:nvPicPr>
          <p:blipFill>
            <a:blip r:embed="rId21" cstate="print"/>
            <a:stretch>
              <a:fillRect/>
            </a:stretch>
          </p:blipFill>
          <p:spPr>
            <a:xfrm>
              <a:off x="1623396" y="5127744"/>
              <a:ext cx="330439" cy="384667"/>
            </a:xfrm>
            <a:prstGeom prst="rect">
              <a:avLst/>
            </a:prstGeom>
          </p:spPr>
        </p:pic>
        <p:pic>
          <p:nvPicPr>
            <p:cNvPr id="159" name="object 159"/>
            <p:cNvPicPr/>
            <p:nvPr/>
          </p:nvPicPr>
          <p:blipFill>
            <a:blip r:embed="rId14" cstate="print"/>
            <a:stretch>
              <a:fillRect/>
            </a:stretch>
          </p:blipFill>
          <p:spPr>
            <a:xfrm>
              <a:off x="1865752" y="5426417"/>
              <a:ext cx="47606" cy="37703"/>
            </a:xfrm>
            <a:prstGeom prst="rect">
              <a:avLst/>
            </a:prstGeom>
          </p:spPr>
        </p:pic>
        <p:sp>
          <p:nvSpPr>
            <p:cNvPr id="160" name="object 160"/>
            <p:cNvSpPr/>
            <p:nvPr/>
          </p:nvSpPr>
          <p:spPr>
            <a:xfrm>
              <a:off x="1779587" y="5420080"/>
              <a:ext cx="139700" cy="85725"/>
            </a:xfrm>
            <a:custGeom>
              <a:avLst/>
              <a:gdLst/>
              <a:ahLst/>
              <a:cxnLst/>
              <a:rect l="l" t="t" r="r" b="b"/>
              <a:pathLst>
                <a:path w="139700" h="85725">
                  <a:moveTo>
                    <a:pt x="139242" y="26492"/>
                  </a:moveTo>
                  <a:lnTo>
                    <a:pt x="139153" y="21221"/>
                  </a:lnTo>
                  <a:lnTo>
                    <a:pt x="137083" y="16446"/>
                  </a:lnTo>
                  <a:lnTo>
                    <a:pt x="134645" y="10756"/>
                  </a:lnTo>
                  <a:lnTo>
                    <a:pt x="134569" y="10579"/>
                  </a:lnTo>
                  <a:lnTo>
                    <a:pt x="133235" y="7442"/>
                  </a:lnTo>
                  <a:lnTo>
                    <a:pt x="129425" y="3759"/>
                  </a:lnTo>
                  <a:lnTo>
                    <a:pt x="128600" y="3441"/>
                  </a:lnTo>
                  <a:lnTo>
                    <a:pt x="128600" y="25323"/>
                  </a:lnTo>
                  <a:lnTo>
                    <a:pt x="126784" y="29883"/>
                  </a:lnTo>
                  <a:lnTo>
                    <a:pt x="125031" y="31661"/>
                  </a:lnTo>
                  <a:lnTo>
                    <a:pt x="106362" y="39700"/>
                  </a:lnTo>
                  <a:lnTo>
                    <a:pt x="100926" y="37604"/>
                  </a:lnTo>
                  <a:lnTo>
                    <a:pt x="98907" y="32969"/>
                  </a:lnTo>
                  <a:lnTo>
                    <a:pt x="95097" y="24104"/>
                  </a:lnTo>
                  <a:lnTo>
                    <a:pt x="97243" y="18707"/>
                  </a:lnTo>
                  <a:lnTo>
                    <a:pt x="115582" y="10756"/>
                  </a:lnTo>
                  <a:lnTo>
                    <a:pt x="117538" y="10579"/>
                  </a:lnTo>
                  <a:lnTo>
                    <a:pt x="119888" y="11150"/>
                  </a:lnTo>
                  <a:lnTo>
                    <a:pt x="120332" y="11290"/>
                  </a:lnTo>
                  <a:lnTo>
                    <a:pt x="120738" y="11493"/>
                  </a:lnTo>
                  <a:lnTo>
                    <a:pt x="122999" y="12395"/>
                  </a:lnTo>
                  <a:lnTo>
                    <a:pt x="124802" y="14147"/>
                  </a:lnTo>
                  <a:lnTo>
                    <a:pt x="127609" y="20599"/>
                  </a:lnTo>
                  <a:lnTo>
                    <a:pt x="128549" y="22809"/>
                  </a:lnTo>
                  <a:lnTo>
                    <a:pt x="128600" y="25323"/>
                  </a:lnTo>
                  <a:lnTo>
                    <a:pt x="128600" y="3441"/>
                  </a:lnTo>
                  <a:lnTo>
                    <a:pt x="119748" y="0"/>
                  </a:lnTo>
                  <a:lnTo>
                    <a:pt x="114427" y="0"/>
                  </a:lnTo>
                  <a:lnTo>
                    <a:pt x="86042" y="25323"/>
                  </a:lnTo>
                  <a:lnTo>
                    <a:pt x="86144" y="25819"/>
                  </a:lnTo>
                  <a:lnTo>
                    <a:pt x="85331" y="24638"/>
                  </a:lnTo>
                  <a:lnTo>
                    <a:pt x="83058" y="23190"/>
                  </a:lnTo>
                  <a:lnTo>
                    <a:pt x="83058" y="44069"/>
                  </a:lnTo>
                  <a:lnTo>
                    <a:pt x="81241" y="48653"/>
                  </a:lnTo>
                  <a:lnTo>
                    <a:pt x="79489" y="50431"/>
                  </a:lnTo>
                  <a:lnTo>
                    <a:pt x="65151" y="56629"/>
                  </a:lnTo>
                  <a:lnTo>
                    <a:pt x="63106" y="57543"/>
                  </a:lnTo>
                  <a:lnTo>
                    <a:pt x="60769" y="57543"/>
                  </a:lnTo>
                  <a:lnTo>
                    <a:pt x="58381" y="56629"/>
                  </a:lnTo>
                  <a:lnTo>
                    <a:pt x="56121" y="55702"/>
                  </a:lnTo>
                  <a:lnTo>
                    <a:pt x="54330" y="53975"/>
                  </a:lnTo>
                  <a:lnTo>
                    <a:pt x="49517" y="42875"/>
                  </a:lnTo>
                  <a:lnTo>
                    <a:pt x="51650" y="37477"/>
                  </a:lnTo>
                  <a:lnTo>
                    <a:pt x="70040" y="29552"/>
                  </a:lnTo>
                  <a:lnTo>
                    <a:pt x="72047" y="29413"/>
                  </a:lnTo>
                  <a:lnTo>
                    <a:pt x="76657" y="30480"/>
                  </a:lnTo>
                  <a:lnTo>
                    <a:pt x="79044" y="32346"/>
                  </a:lnTo>
                  <a:lnTo>
                    <a:pt x="83007" y="41579"/>
                  </a:lnTo>
                  <a:lnTo>
                    <a:pt x="83058" y="44069"/>
                  </a:lnTo>
                  <a:lnTo>
                    <a:pt x="83058" y="23190"/>
                  </a:lnTo>
                  <a:lnTo>
                    <a:pt x="79044" y="20599"/>
                  </a:lnTo>
                  <a:lnTo>
                    <a:pt x="71691" y="19227"/>
                  </a:lnTo>
                  <a:lnTo>
                    <a:pt x="64122" y="20828"/>
                  </a:lnTo>
                  <a:lnTo>
                    <a:pt x="52235" y="25984"/>
                  </a:lnTo>
                  <a:lnTo>
                    <a:pt x="46697" y="29832"/>
                  </a:lnTo>
                  <a:lnTo>
                    <a:pt x="45847" y="30480"/>
                  </a:lnTo>
                  <a:lnTo>
                    <a:pt x="43180" y="34645"/>
                  </a:lnTo>
                  <a:lnTo>
                    <a:pt x="43180" y="61328"/>
                  </a:lnTo>
                  <a:lnTo>
                    <a:pt x="41338" y="65913"/>
                  </a:lnTo>
                  <a:lnTo>
                    <a:pt x="39585" y="67691"/>
                  </a:lnTo>
                  <a:lnTo>
                    <a:pt x="25488" y="73774"/>
                  </a:lnTo>
                  <a:lnTo>
                    <a:pt x="23152" y="74828"/>
                  </a:lnTo>
                  <a:lnTo>
                    <a:pt x="20828" y="74828"/>
                  </a:lnTo>
                  <a:lnTo>
                    <a:pt x="16217" y="72961"/>
                  </a:lnTo>
                  <a:lnTo>
                    <a:pt x="14427" y="71234"/>
                  </a:lnTo>
                  <a:lnTo>
                    <a:pt x="10668" y="62572"/>
                  </a:lnTo>
                  <a:lnTo>
                    <a:pt x="10604" y="60058"/>
                  </a:lnTo>
                  <a:lnTo>
                    <a:pt x="12446" y="55499"/>
                  </a:lnTo>
                  <a:lnTo>
                    <a:pt x="14173" y="53708"/>
                  </a:lnTo>
                  <a:lnTo>
                    <a:pt x="28270" y="47599"/>
                  </a:lnTo>
                  <a:lnTo>
                    <a:pt x="30137" y="46812"/>
                  </a:lnTo>
                  <a:lnTo>
                    <a:pt x="32143" y="46672"/>
                  </a:lnTo>
                  <a:lnTo>
                    <a:pt x="36703" y="47739"/>
                  </a:lnTo>
                  <a:lnTo>
                    <a:pt x="43180" y="61328"/>
                  </a:lnTo>
                  <a:lnTo>
                    <a:pt x="43180" y="34645"/>
                  </a:lnTo>
                  <a:lnTo>
                    <a:pt x="41871" y="36677"/>
                  </a:lnTo>
                  <a:lnTo>
                    <a:pt x="41351" y="39395"/>
                  </a:lnTo>
                  <a:lnTo>
                    <a:pt x="39014" y="37884"/>
                  </a:lnTo>
                  <a:lnTo>
                    <a:pt x="1993" y="53708"/>
                  </a:lnTo>
                  <a:lnTo>
                    <a:pt x="0" y="58864"/>
                  </a:lnTo>
                  <a:lnTo>
                    <a:pt x="50" y="64096"/>
                  </a:lnTo>
                  <a:lnTo>
                    <a:pt x="21501" y="85293"/>
                  </a:lnTo>
                  <a:lnTo>
                    <a:pt x="25717" y="84924"/>
                  </a:lnTo>
                  <a:lnTo>
                    <a:pt x="29514" y="83235"/>
                  </a:lnTo>
                  <a:lnTo>
                    <a:pt x="46151" y="76073"/>
                  </a:lnTo>
                  <a:lnTo>
                    <a:pt x="47358" y="74828"/>
                  </a:lnTo>
                  <a:lnTo>
                    <a:pt x="49834" y="72275"/>
                  </a:lnTo>
                  <a:lnTo>
                    <a:pt x="51650" y="67691"/>
                  </a:lnTo>
                  <a:lnTo>
                    <a:pt x="52565" y="65392"/>
                  </a:lnTo>
                  <a:lnTo>
                    <a:pt x="55549" y="66560"/>
                  </a:lnTo>
                  <a:lnTo>
                    <a:pt x="56451" y="66852"/>
                  </a:lnTo>
                  <a:lnTo>
                    <a:pt x="61442" y="68033"/>
                  </a:lnTo>
                  <a:lnTo>
                    <a:pt x="65659" y="67665"/>
                  </a:lnTo>
                  <a:lnTo>
                    <a:pt x="86169" y="58788"/>
                  </a:lnTo>
                  <a:lnTo>
                    <a:pt x="87376" y="57543"/>
                  </a:lnTo>
                  <a:lnTo>
                    <a:pt x="89852" y="54991"/>
                  </a:lnTo>
                  <a:lnTo>
                    <a:pt x="93700" y="45288"/>
                  </a:lnTo>
                  <a:lnTo>
                    <a:pt x="93675" y="44234"/>
                  </a:lnTo>
                  <a:lnTo>
                    <a:pt x="97129" y="46926"/>
                  </a:lnTo>
                  <a:lnTo>
                    <a:pt x="106832" y="49212"/>
                  </a:lnTo>
                  <a:lnTo>
                    <a:pt x="111112" y="48933"/>
                  </a:lnTo>
                  <a:lnTo>
                    <a:pt x="131737" y="40017"/>
                  </a:lnTo>
                  <a:lnTo>
                    <a:pt x="132041" y="39700"/>
                  </a:lnTo>
                  <a:lnTo>
                    <a:pt x="135394" y="36220"/>
                  </a:lnTo>
                  <a:lnTo>
                    <a:pt x="139242" y="26492"/>
                  </a:lnTo>
                  <a:close/>
                </a:path>
              </a:pathLst>
            </a:custGeom>
            <a:solidFill>
              <a:srgbClr val="000000"/>
            </a:solidFill>
          </p:spPr>
          <p:txBody>
            <a:bodyPr wrap="square" lIns="0" tIns="0" rIns="0" bIns="0" rtlCol="0"/>
            <a:lstStyle/>
            <a:p>
              <a:endParaRPr sz="1600">
                <a:latin typeface="Grammarsaurus" pitchFamily="2" charset="0"/>
              </a:endParaRPr>
            </a:p>
          </p:txBody>
        </p:sp>
        <p:sp>
          <p:nvSpPr>
            <p:cNvPr id="161" name="object 161"/>
            <p:cNvSpPr/>
            <p:nvPr/>
          </p:nvSpPr>
          <p:spPr>
            <a:xfrm>
              <a:off x="1747446" y="5478903"/>
              <a:ext cx="42545" cy="38735"/>
            </a:xfrm>
            <a:custGeom>
              <a:avLst/>
              <a:gdLst/>
              <a:ahLst/>
              <a:cxnLst/>
              <a:rect l="l" t="t" r="r" b="b"/>
              <a:pathLst>
                <a:path w="42544" h="38735">
                  <a:moveTo>
                    <a:pt x="27533" y="0"/>
                  </a:moveTo>
                  <a:lnTo>
                    <a:pt x="2628" y="10617"/>
                  </a:lnTo>
                  <a:lnTo>
                    <a:pt x="0" y="17132"/>
                  </a:lnTo>
                  <a:lnTo>
                    <a:pt x="8013" y="35915"/>
                  </a:lnTo>
                  <a:lnTo>
                    <a:pt x="14516" y="38544"/>
                  </a:lnTo>
                  <a:lnTo>
                    <a:pt x="33820" y="30314"/>
                  </a:lnTo>
                  <a:lnTo>
                    <a:pt x="39420" y="27940"/>
                  </a:lnTo>
                  <a:lnTo>
                    <a:pt x="42024" y="21424"/>
                  </a:lnTo>
                  <a:lnTo>
                    <a:pt x="34048" y="2641"/>
                  </a:lnTo>
                  <a:lnTo>
                    <a:pt x="27533"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62" name="object 162"/>
            <p:cNvPicPr/>
            <p:nvPr/>
          </p:nvPicPr>
          <p:blipFill>
            <a:blip r:embed="rId14" cstate="print"/>
            <a:stretch>
              <a:fillRect/>
            </a:stretch>
          </p:blipFill>
          <p:spPr>
            <a:xfrm>
              <a:off x="1744745" y="5478170"/>
              <a:ext cx="47602" cy="37714"/>
            </a:xfrm>
            <a:prstGeom prst="rect">
              <a:avLst/>
            </a:prstGeom>
          </p:spPr>
        </p:pic>
        <p:sp>
          <p:nvSpPr>
            <p:cNvPr id="163" name="object 163"/>
            <p:cNvSpPr/>
            <p:nvPr/>
          </p:nvSpPr>
          <p:spPr>
            <a:xfrm>
              <a:off x="1741970" y="5473090"/>
              <a:ext cx="149225" cy="80645"/>
            </a:xfrm>
            <a:custGeom>
              <a:avLst/>
              <a:gdLst/>
              <a:ahLst/>
              <a:cxnLst/>
              <a:rect l="l" t="t" r="r" b="b"/>
              <a:pathLst>
                <a:path w="149225" h="80645">
                  <a:moveTo>
                    <a:pt x="149174" y="28549"/>
                  </a:moveTo>
                  <a:lnTo>
                    <a:pt x="148450" y="25019"/>
                  </a:lnTo>
                  <a:lnTo>
                    <a:pt x="147637" y="21132"/>
                  </a:lnTo>
                  <a:lnTo>
                    <a:pt x="147599" y="20916"/>
                  </a:lnTo>
                  <a:lnTo>
                    <a:pt x="145110" y="15227"/>
                  </a:lnTo>
                  <a:lnTo>
                    <a:pt x="145034" y="15049"/>
                  </a:lnTo>
                  <a:lnTo>
                    <a:pt x="143687" y="11938"/>
                  </a:lnTo>
                  <a:lnTo>
                    <a:pt x="140068" y="8432"/>
                  </a:lnTo>
                  <a:lnTo>
                    <a:pt x="140068" y="29705"/>
                  </a:lnTo>
                  <a:lnTo>
                    <a:pt x="137947" y="35064"/>
                  </a:lnTo>
                  <a:lnTo>
                    <a:pt x="116776" y="44170"/>
                  </a:lnTo>
                  <a:lnTo>
                    <a:pt x="111620" y="42125"/>
                  </a:lnTo>
                  <a:lnTo>
                    <a:pt x="111404" y="42125"/>
                  </a:lnTo>
                  <a:lnTo>
                    <a:pt x="107556" y="33159"/>
                  </a:lnTo>
                  <a:lnTo>
                    <a:pt x="105537" y="28549"/>
                  </a:lnTo>
                  <a:lnTo>
                    <a:pt x="107696" y="23152"/>
                  </a:lnTo>
                  <a:lnTo>
                    <a:pt x="126034" y="15227"/>
                  </a:lnTo>
                  <a:lnTo>
                    <a:pt x="128016" y="15049"/>
                  </a:lnTo>
                  <a:lnTo>
                    <a:pt x="130365" y="15595"/>
                  </a:lnTo>
                  <a:lnTo>
                    <a:pt x="130784" y="15735"/>
                  </a:lnTo>
                  <a:lnTo>
                    <a:pt x="131203" y="15925"/>
                  </a:lnTo>
                  <a:lnTo>
                    <a:pt x="133502" y="16840"/>
                  </a:lnTo>
                  <a:lnTo>
                    <a:pt x="135280" y="18567"/>
                  </a:lnTo>
                  <a:lnTo>
                    <a:pt x="136283" y="20916"/>
                  </a:lnTo>
                  <a:lnTo>
                    <a:pt x="139611" y="28549"/>
                  </a:lnTo>
                  <a:lnTo>
                    <a:pt x="140068" y="29705"/>
                  </a:lnTo>
                  <a:lnTo>
                    <a:pt x="140068" y="8432"/>
                  </a:lnTo>
                  <a:lnTo>
                    <a:pt x="139903" y="8267"/>
                  </a:lnTo>
                  <a:lnTo>
                    <a:pt x="135026" y="6337"/>
                  </a:lnTo>
                  <a:lnTo>
                    <a:pt x="130314" y="4521"/>
                  </a:lnTo>
                  <a:lnTo>
                    <a:pt x="124904" y="4521"/>
                  </a:lnTo>
                  <a:lnTo>
                    <a:pt x="108254" y="11684"/>
                  </a:lnTo>
                  <a:lnTo>
                    <a:pt x="101904" y="16078"/>
                  </a:lnTo>
                  <a:lnTo>
                    <a:pt x="99148" y="20370"/>
                  </a:lnTo>
                  <a:lnTo>
                    <a:pt x="99148" y="47002"/>
                  </a:lnTo>
                  <a:lnTo>
                    <a:pt x="97332" y="51562"/>
                  </a:lnTo>
                  <a:lnTo>
                    <a:pt x="95605" y="53314"/>
                  </a:lnTo>
                  <a:lnTo>
                    <a:pt x="93370" y="54305"/>
                  </a:lnTo>
                  <a:lnTo>
                    <a:pt x="81280" y="59512"/>
                  </a:lnTo>
                  <a:lnTo>
                    <a:pt x="79159" y="60452"/>
                  </a:lnTo>
                  <a:lnTo>
                    <a:pt x="76708" y="60452"/>
                  </a:lnTo>
                  <a:lnTo>
                    <a:pt x="74472" y="59512"/>
                  </a:lnTo>
                  <a:lnTo>
                    <a:pt x="72212" y="58610"/>
                  </a:lnTo>
                  <a:lnTo>
                    <a:pt x="70434" y="56883"/>
                  </a:lnTo>
                  <a:lnTo>
                    <a:pt x="67881" y="50965"/>
                  </a:lnTo>
                  <a:lnTo>
                    <a:pt x="65646" y="45758"/>
                  </a:lnTo>
                  <a:lnTo>
                    <a:pt x="67792" y="40386"/>
                  </a:lnTo>
                  <a:lnTo>
                    <a:pt x="86106" y="32461"/>
                  </a:lnTo>
                  <a:lnTo>
                    <a:pt x="88087" y="32283"/>
                  </a:lnTo>
                  <a:lnTo>
                    <a:pt x="90398" y="32854"/>
                  </a:lnTo>
                  <a:lnTo>
                    <a:pt x="90855" y="32994"/>
                  </a:lnTo>
                  <a:lnTo>
                    <a:pt x="91274" y="33197"/>
                  </a:lnTo>
                  <a:lnTo>
                    <a:pt x="93548" y="34074"/>
                  </a:lnTo>
                  <a:lnTo>
                    <a:pt x="95351" y="35826"/>
                  </a:lnTo>
                  <a:lnTo>
                    <a:pt x="98158" y="42278"/>
                  </a:lnTo>
                  <a:lnTo>
                    <a:pt x="99098" y="44488"/>
                  </a:lnTo>
                  <a:lnTo>
                    <a:pt x="99148" y="47002"/>
                  </a:lnTo>
                  <a:lnTo>
                    <a:pt x="99148" y="20370"/>
                  </a:lnTo>
                  <a:lnTo>
                    <a:pt x="97866" y="22364"/>
                  </a:lnTo>
                  <a:lnTo>
                    <a:pt x="97447" y="24523"/>
                  </a:lnTo>
                  <a:lnTo>
                    <a:pt x="90411" y="21729"/>
                  </a:lnTo>
                  <a:lnTo>
                    <a:pt x="85001" y="21729"/>
                  </a:lnTo>
                  <a:lnTo>
                    <a:pt x="68326" y="28917"/>
                  </a:lnTo>
                  <a:lnTo>
                    <a:pt x="61976" y="33337"/>
                  </a:lnTo>
                  <a:lnTo>
                    <a:pt x="57937" y="39636"/>
                  </a:lnTo>
                  <a:lnTo>
                    <a:pt x="57759" y="40551"/>
                  </a:lnTo>
                  <a:lnTo>
                    <a:pt x="57175" y="40144"/>
                  </a:lnTo>
                  <a:lnTo>
                    <a:pt x="49974" y="38569"/>
                  </a:lnTo>
                  <a:lnTo>
                    <a:pt x="45821" y="39395"/>
                  </a:lnTo>
                  <a:lnTo>
                    <a:pt x="45974" y="39243"/>
                  </a:lnTo>
                  <a:lnTo>
                    <a:pt x="49326" y="35763"/>
                  </a:lnTo>
                  <a:lnTo>
                    <a:pt x="53174" y="26060"/>
                  </a:lnTo>
                  <a:lnTo>
                    <a:pt x="53124" y="20764"/>
                  </a:lnTo>
                  <a:lnTo>
                    <a:pt x="49212" y="11772"/>
                  </a:lnTo>
                  <a:lnTo>
                    <a:pt x="48196" y="10299"/>
                  </a:lnTo>
                  <a:lnTo>
                    <a:pt x="48094" y="10160"/>
                  </a:lnTo>
                  <a:lnTo>
                    <a:pt x="44792" y="5410"/>
                  </a:lnTo>
                  <a:lnTo>
                    <a:pt x="42595" y="4013"/>
                  </a:lnTo>
                  <a:lnTo>
                    <a:pt x="42595" y="24841"/>
                  </a:lnTo>
                  <a:lnTo>
                    <a:pt x="40779" y="29425"/>
                  </a:lnTo>
                  <a:lnTo>
                    <a:pt x="39052" y="31203"/>
                  </a:lnTo>
                  <a:lnTo>
                    <a:pt x="24942" y="37299"/>
                  </a:lnTo>
                  <a:lnTo>
                    <a:pt x="20269" y="39243"/>
                  </a:lnTo>
                  <a:lnTo>
                    <a:pt x="14884" y="37147"/>
                  </a:lnTo>
                  <a:lnTo>
                    <a:pt x="12903" y="32512"/>
                  </a:lnTo>
                  <a:lnTo>
                    <a:pt x="9055" y="23622"/>
                  </a:lnTo>
                  <a:lnTo>
                    <a:pt x="11188" y="18224"/>
                  </a:lnTo>
                  <a:lnTo>
                    <a:pt x="29578" y="10299"/>
                  </a:lnTo>
                  <a:lnTo>
                    <a:pt x="31584" y="10160"/>
                  </a:lnTo>
                  <a:lnTo>
                    <a:pt x="36169" y="11226"/>
                  </a:lnTo>
                  <a:lnTo>
                    <a:pt x="38582" y="13093"/>
                  </a:lnTo>
                  <a:lnTo>
                    <a:pt x="39763" y="15900"/>
                  </a:lnTo>
                  <a:lnTo>
                    <a:pt x="42570" y="22377"/>
                  </a:lnTo>
                  <a:lnTo>
                    <a:pt x="42595" y="24841"/>
                  </a:lnTo>
                  <a:lnTo>
                    <a:pt x="42595" y="4013"/>
                  </a:lnTo>
                  <a:lnTo>
                    <a:pt x="38493" y="1384"/>
                  </a:lnTo>
                  <a:lnTo>
                    <a:pt x="31153" y="0"/>
                  </a:lnTo>
                  <a:lnTo>
                    <a:pt x="23609" y="1612"/>
                  </a:lnTo>
                  <a:lnTo>
                    <a:pt x="0" y="24841"/>
                  </a:lnTo>
                  <a:lnTo>
                    <a:pt x="1587" y="32346"/>
                  </a:lnTo>
                  <a:lnTo>
                    <a:pt x="3670" y="37147"/>
                  </a:lnTo>
                  <a:lnTo>
                    <a:pt x="5943" y="42468"/>
                  </a:lnTo>
                  <a:lnTo>
                    <a:pt x="11074" y="46469"/>
                  </a:lnTo>
                  <a:lnTo>
                    <a:pt x="20802" y="48755"/>
                  </a:lnTo>
                  <a:lnTo>
                    <a:pt x="25044" y="48437"/>
                  </a:lnTo>
                  <a:lnTo>
                    <a:pt x="26543" y="47802"/>
                  </a:lnTo>
                  <a:lnTo>
                    <a:pt x="25742" y="49809"/>
                  </a:lnTo>
                  <a:lnTo>
                    <a:pt x="28003" y="55067"/>
                  </a:lnTo>
                  <a:lnTo>
                    <a:pt x="31026" y="56286"/>
                  </a:lnTo>
                  <a:lnTo>
                    <a:pt x="51041" y="47663"/>
                  </a:lnTo>
                  <a:lnTo>
                    <a:pt x="56273" y="50152"/>
                  </a:lnTo>
                  <a:lnTo>
                    <a:pt x="58166" y="54546"/>
                  </a:lnTo>
                  <a:lnTo>
                    <a:pt x="60883" y="60833"/>
                  </a:lnTo>
                  <a:lnTo>
                    <a:pt x="60947" y="63677"/>
                  </a:lnTo>
                  <a:lnTo>
                    <a:pt x="59156" y="68173"/>
                  </a:lnTo>
                  <a:lnTo>
                    <a:pt x="57696" y="69735"/>
                  </a:lnTo>
                  <a:lnTo>
                    <a:pt x="55676" y="70573"/>
                  </a:lnTo>
                  <a:lnTo>
                    <a:pt x="52539" y="72047"/>
                  </a:lnTo>
                  <a:lnTo>
                    <a:pt x="51714" y="74942"/>
                  </a:lnTo>
                  <a:lnTo>
                    <a:pt x="53530" y="78955"/>
                  </a:lnTo>
                  <a:lnTo>
                    <a:pt x="54864" y="79946"/>
                  </a:lnTo>
                  <a:lnTo>
                    <a:pt x="56388" y="80314"/>
                  </a:lnTo>
                  <a:lnTo>
                    <a:pt x="57543" y="80594"/>
                  </a:lnTo>
                  <a:lnTo>
                    <a:pt x="58788" y="80479"/>
                  </a:lnTo>
                  <a:lnTo>
                    <a:pt x="64287" y="78105"/>
                  </a:lnTo>
                  <a:lnTo>
                    <a:pt x="67741" y="74536"/>
                  </a:lnTo>
                  <a:lnTo>
                    <a:pt x="69989" y="68859"/>
                  </a:lnTo>
                  <a:lnTo>
                    <a:pt x="71640" y="69507"/>
                  </a:lnTo>
                  <a:lnTo>
                    <a:pt x="72542" y="69786"/>
                  </a:lnTo>
                  <a:lnTo>
                    <a:pt x="77533" y="70942"/>
                  </a:lnTo>
                  <a:lnTo>
                    <a:pt x="81749" y="70573"/>
                  </a:lnTo>
                  <a:lnTo>
                    <a:pt x="85674" y="68961"/>
                  </a:lnTo>
                  <a:lnTo>
                    <a:pt x="102285" y="61772"/>
                  </a:lnTo>
                  <a:lnTo>
                    <a:pt x="103568" y="60452"/>
                  </a:lnTo>
                  <a:lnTo>
                    <a:pt x="105968" y="57988"/>
                  </a:lnTo>
                  <a:lnTo>
                    <a:pt x="108483" y="51612"/>
                  </a:lnTo>
                  <a:lnTo>
                    <a:pt x="117309" y="53657"/>
                  </a:lnTo>
                  <a:lnTo>
                    <a:pt x="121564" y="53365"/>
                  </a:lnTo>
                  <a:lnTo>
                    <a:pt x="137439" y="46545"/>
                  </a:lnTo>
                  <a:lnTo>
                    <a:pt x="140843" y="44170"/>
                  </a:lnTo>
                  <a:lnTo>
                    <a:pt x="143776" y="42125"/>
                  </a:lnTo>
                  <a:lnTo>
                    <a:pt x="147802" y="35826"/>
                  </a:lnTo>
                  <a:lnTo>
                    <a:pt x="149174" y="28549"/>
                  </a:lnTo>
                  <a:close/>
                </a:path>
              </a:pathLst>
            </a:custGeom>
            <a:solidFill>
              <a:srgbClr val="000000"/>
            </a:solidFill>
          </p:spPr>
          <p:txBody>
            <a:bodyPr wrap="square" lIns="0" tIns="0" rIns="0" bIns="0" rtlCol="0"/>
            <a:lstStyle/>
            <a:p>
              <a:endParaRPr sz="1600">
                <a:latin typeface="Grammarsaurus" pitchFamily="2" charset="0"/>
              </a:endParaRPr>
            </a:p>
          </p:txBody>
        </p:sp>
        <p:sp>
          <p:nvSpPr>
            <p:cNvPr id="164" name="object 164"/>
            <p:cNvSpPr/>
            <p:nvPr/>
          </p:nvSpPr>
          <p:spPr>
            <a:xfrm>
              <a:off x="1905311" y="5372140"/>
              <a:ext cx="182880" cy="428625"/>
            </a:xfrm>
            <a:custGeom>
              <a:avLst/>
              <a:gdLst/>
              <a:ahLst/>
              <a:cxnLst/>
              <a:rect l="l" t="t" r="r" b="b"/>
              <a:pathLst>
                <a:path w="182880" h="428625">
                  <a:moveTo>
                    <a:pt x="93211" y="0"/>
                  </a:moveTo>
                  <a:lnTo>
                    <a:pt x="49991" y="23690"/>
                  </a:lnTo>
                  <a:lnTo>
                    <a:pt x="22011" y="57921"/>
                  </a:lnTo>
                  <a:lnTo>
                    <a:pt x="6328" y="99066"/>
                  </a:lnTo>
                  <a:lnTo>
                    <a:pt x="0" y="143497"/>
                  </a:lnTo>
                  <a:lnTo>
                    <a:pt x="84" y="187587"/>
                  </a:lnTo>
                  <a:lnTo>
                    <a:pt x="3639" y="227710"/>
                  </a:lnTo>
                  <a:lnTo>
                    <a:pt x="7722" y="260239"/>
                  </a:lnTo>
                  <a:lnTo>
                    <a:pt x="9391" y="281546"/>
                  </a:lnTo>
                  <a:lnTo>
                    <a:pt x="9824" y="305569"/>
                  </a:lnTo>
                  <a:lnTo>
                    <a:pt x="18092" y="328860"/>
                  </a:lnTo>
                  <a:lnTo>
                    <a:pt x="41508" y="365171"/>
                  </a:lnTo>
                  <a:lnTo>
                    <a:pt x="87382" y="428256"/>
                  </a:lnTo>
                  <a:lnTo>
                    <a:pt x="125977" y="406603"/>
                  </a:lnTo>
                  <a:lnTo>
                    <a:pt x="170271" y="348006"/>
                  </a:lnTo>
                  <a:lnTo>
                    <a:pt x="182770" y="301397"/>
                  </a:lnTo>
                  <a:lnTo>
                    <a:pt x="161433" y="242409"/>
                  </a:lnTo>
                  <a:lnTo>
                    <a:pt x="104222" y="146672"/>
                  </a:lnTo>
                  <a:lnTo>
                    <a:pt x="86188" y="58895"/>
                  </a:lnTo>
                  <a:lnTo>
                    <a:pt x="88160" y="14673"/>
                  </a:lnTo>
                  <a:lnTo>
                    <a:pt x="117320" y="537"/>
                  </a:lnTo>
                  <a:lnTo>
                    <a:pt x="180854" y="3022"/>
                  </a:lnTo>
                  <a:lnTo>
                    <a:pt x="93211" y="0"/>
                  </a:lnTo>
                  <a:close/>
                </a:path>
              </a:pathLst>
            </a:custGeom>
            <a:solidFill>
              <a:srgbClr val="76AE2B"/>
            </a:solidFill>
          </p:spPr>
          <p:txBody>
            <a:bodyPr wrap="square" lIns="0" tIns="0" rIns="0" bIns="0" rtlCol="0"/>
            <a:lstStyle/>
            <a:p>
              <a:endParaRPr sz="1600">
                <a:latin typeface="Grammarsaurus" pitchFamily="2" charset="0"/>
              </a:endParaRPr>
            </a:p>
          </p:txBody>
        </p:sp>
        <p:pic>
          <p:nvPicPr>
            <p:cNvPr id="165" name="object 165"/>
            <p:cNvPicPr/>
            <p:nvPr/>
          </p:nvPicPr>
          <p:blipFill>
            <a:blip r:embed="rId22" cstate="print"/>
            <a:stretch>
              <a:fillRect/>
            </a:stretch>
          </p:blipFill>
          <p:spPr>
            <a:xfrm>
              <a:off x="1911730" y="5492381"/>
              <a:ext cx="129770" cy="239928"/>
            </a:xfrm>
            <a:prstGeom prst="rect">
              <a:avLst/>
            </a:prstGeom>
          </p:spPr>
        </p:pic>
        <p:sp>
          <p:nvSpPr>
            <p:cNvPr id="166" name="object 166"/>
            <p:cNvSpPr/>
            <p:nvPr/>
          </p:nvSpPr>
          <p:spPr>
            <a:xfrm>
              <a:off x="1718043" y="5495610"/>
              <a:ext cx="29845" cy="27305"/>
            </a:xfrm>
            <a:custGeom>
              <a:avLst/>
              <a:gdLst/>
              <a:ahLst/>
              <a:cxnLst/>
              <a:rect l="l" t="t" r="r" b="b"/>
              <a:pathLst>
                <a:path w="29844" h="27304">
                  <a:moveTo>
                    <a:pt x="15735" y="0"/>
                  </a:moveTo>
                  <a:lnTo>
                    <a:pt x="0" y="6705"/>
                  </a:lnTo>
                  <a:lnTo>
                    <a:pt x="26263" y="27305"/>
                  </a:lnTo>
                  <a:lnTo>
                    <a:pt x="28638" y="24498"/>
                  </a:lnTo>
                  <a:lnTo>
                    <a:pt x="29375" y="20485"/>
                  </a:lnTo>
                  <a:lnTo>
                    <a:pt x="21653" y="2374"/>
                  </a:lnTo>
                  <a:lnTo>
                    <a:pt x="15735" y="0"/>
                  </a:lnTo>
                  <a:close/>
                </a:path>
              </a:pathLst>
            </a:custGeom>
            <a:solidFill>
              <a:srgbClr val="EEC933"/>
            </a:solidFill>
          </p:spPr>
          <p:txBody>
            <a:bodyPr wrap="square" lIns="0" tIns="0" rIns="0" bIns="0" rtlCol="0"/>
            <a:lstStyle/>
            <a:p>
              <a:endParaRPr sz="1600">
                <a:latin typeface="Grammarsaurus" pitchFamily="2" charset="0"/>
              </a:endParaRPr>
            </a:p>
          </p:txBody>
        </p:sp>
        <p:pic>
          <p:nvPicPr>
            <p:cNvPr id="167" name="object 167"/>
            <p:cNvPicPr/>
            <p:nvPr/>
          </p:nvPicPr>
          <p:blipFill>
            <a:blip r:embed="rId14" cstate="print"/>
            <a:stretch>
              <a:fillRect/>
            </a:stretch>
          </p:blipFill>
          <p:spPr>
            <a:xfrm>
              <a:off x="1703141" y="5495010"/>
              <a:ext cx="47602" cy="37714"/>
            </a:xfrm>
            <a:prstGeom prst="rect">
              <a:avLst/>
            </a:prstGeom>
          </p:spPr>
        </p:pic>
        <p:sp>
          <p:nvSpPr>
            <p:cNvPr id="168" name="object 168"/>
            <p:cNvSpPr/>
            <p:nvPr/>
          </p:nvSpPr>
          <p:spPr>
            <a:xfrm>
              <a:off x="1490256" y="5296001"/>
              <a:ext cx="601345" cy="548005"/>
            </a:xfrm>
            <a:custGeom>
              <a:avLst/>
              <a:gdLst/>
              <a:ahLst/>
              <a:cxnLst/>
              <a:rect l="l" t="t" r="r" b="b"/>
              <a:pathLst>
                <a:path w="601344" h="548004">
                  <a:moveTo>
                    <a:pt x="600913" y="76758"/>
                  </a:moveTo>
                  <a:lnTo>
                    <a:pt x="597979" y="72059"/>
                  </a:lnTo>
                  <a:lnTo>
                    <a:pt x="593255" y="70523"/>
                  </a:lnTo>
                  <a:lnTo>
                    <a:pt x="579856" y="67157"/>
                  </a:lnTo>
                  <a:lnTo>
                    <a:pt x="549008" y="63550"/>
                  </a:lnTo>
                  <a:lnTo>
                    <a:pt x="508139" y="67310"/>
                  </a:lnTo>
                  <a:lnTo>
                    <a:pt x="464743" y="86093"/>
                  </a:lnTo>
                  <a:lnTo>
                    <a:pt x="418160" y="143979"/>
                  </a:lnTo>
                  <a:lnTo>
                    <a:pt x="404926" y="185445"/>
                  </a:lnTo>
                  <a:lnTo>
                    <a:pt x="398487" y="235089"/>
                  </a:lnTo>
                  <a:lnTo>
                    <a:pt x="397802" y="269938"/>
                  </a:lnTo>
                  <a:lnTo>
                    <a:pt x="399465" y="306781"/>
                  </a:lnTo>
                  <a:lnTo>
                    <a:pt x="402132" y="332244"/>
                  </a:lnTo>
                  <a:lnTo>
                    <a:pt x="401307" y="330949"/>
                  </a:lnTo>
                  <a:lnTo>
                    <a:pt x="355917" y="275691"/>
                  </a:lnTo>
                  <a:lnTo>
                    <a:pt x="308063" y="237528"/>
                  </a:lnTo>
                  <a:lnTo>
                    <a:pt x="265569" y="215696"/>
                  </a:lnTo>
                  <a:lnTo>
                    <a:pt x="265544" y="213702"/>
                  </a:lnTo>
                  <a:lnTo>
                    <a:pt x="261975" y="205409"/>
                  </a:lnTo>
                  <a:lnTo>
                    <a:pt x="257492" y="198818"/>
                  </a:lnTo>
                  <a:lnTo>
                    <a:pt x="253098" y="195821"/>
                  </a:lnTo>
                  <a:lnTo>
                    <a:pt x="253098" y="210896"/>
                  </a:lnTo>
                  <a:lnTo>
                    <a:pt x="236639" y="205778"/>
                  </a:lnTo>
                  <a:lnTo>
                    <a:pt x="245160" y="202107"/>
                  </a:lnTo>
                  <a:lnTo>
                    <a:pt x="250367" y="204558"/>
                  </a:lnTo>
                  <a:lnTo>
                    <a:pt x="253098" y="210896"/>
                  </a:lnTo>
                  <a:lnTo>
                    <a:pt x="253098" y="195821"/>
                  </a:lnTo>
                  <a:lnTo>
                    <a:pt x="251256" y="194564"/>
                  </a:lnTo>
                  <a:lnTo>
                    <a:pt x="244055" y="193001"/>
                  </a:lnTo>
                  <a:lnTo>
                    <a:pt x="236728" y="194462"/>
                  </a:lnTo>
                  <a:lnTo>
                    <a:pt x="221462" y="201066"/>
                  </a:lnTo>
                  <a:lnTo>
                    <a:pt x="218097" y="200012"/>
                  </a:lnTo>
                  <a:lnTo>
                    <a:pt x="182600" y="194424"/>
                  </a:lnTo>
                  <a:lnTo>
                    <a:pt x="157810" y="193459"/>
                  </a:lnTo>
                  <a:lnTo>
                    <a:pt x="149606" y="193878"/>
                  </a:lnTo>
                  <a:lnTo>
                    <a:pt x="145719" y="190995"/>
                  </a:lnTo>
                  <a:lnTo>
                    <a:pt x="136817" y="179870"/>
                  </a:lnTo>
                  <a:lnTo>
                    <a:pt x="124358" y="156032"/>
                  </a:lnTo>
                  <a:lnTo>
                    <a:pt x="109550" y="114757"/>
                  </a:lnTo>
                  <a:lnTo>
                    <a:pt x="95631" y="80403"/>
                  </a:lnTo>
                  <a:lnTo>
                    <a:pt x="78676" y="54419"/>
                  </a:lnTo>
                  <a:lnTo>
                    <a:pt x="60502" y="35661"/>
                  </a:lnTo>
                  <a:lnTo>
                    <a:pt x="42964" y="22987"/>
                  </a:lnTo>
                  <a:lnTo>
                    <a:pt x="82626" y="20142"/>
                  </a:lnTo>
                  <a:lnTo>
                    <a:pt x="115544" y="22961"/>
                  </a:lnTo>
                  <a:lnTo>
                    <a:pt x="138112" y="27584"/>
                  </a:lnTo>
                  <a:lnTo>
                    <a:pt x="146735" y="30060"/>
                  </a:lnTo>
                  <a:lnTo>
                    <a:pt x="152311" y="32181"/>
                  </a:lnTo>
                  <a:lnTo>
                    <a:pt x="158026" y="29121"/>
                  </a:lnTo>
                  <a:lnTo>
                    <a:pt x="161798" y="18376"/>
                  </a:lnTo>
                  <a:lnTo>
                    <a:pt x="158991" y="12484"/>
                  </a:lnTo>
                  <a:lnTo>
                    <a:pt x="153619" y="10591"/>
                  </a:lnTo>
                  <a:lnTo>
                    <a:pt x="139954" y="6654"/>
                  </a:lnTo>
                  <a:lnTo>
                    <a:pt x="107188" y="889"/>
                  </a:lnTo>
                  <a:lnTo>
                    <a:pt x="61061" y="0"/>
                  </a:lnTo>
                  <a:lnTo>
                    <a:pt x="7277" y="10680"/>
                  </a:lnTo>
                  <a:lnTo>
                    <a:pt x="2832" y="12141"/>
                  </a:lnTo>
                  <a:lnTo>
                    <a:pt x="0" y="16446"/>
                  </a:lnTo>
                  <a:lnTo>
                    <a:pt x="596" y="25793"/>
                  </a:lnTo>
                  <a:lnTo>
                    <a:pt x="4394" y="29603"/>
                  </a:lnTo>
                  <a:lnTo>
                    <a:pt x="8610" y="30568"/>
                  </a:lnTo>
                  <a:lnTo>
                    <a:pt x="19050" y="33896"/>
                  </a:lnTo>
                  <a:lnTo>
                    <a:pt x="41325" y="46621"/>
                  </a:lnTo>
                  <a:lnTo>
                    <a:pt x="67538" y="73863"/>
                  </a:lnTo>
                  <a:lnTo>
                    <a:pt x="89801" y="120738"/>
                  </a:lnTo>
                  <a:lnTo>
                    <a:pt x="98171" y="146050"/>
                  </a:lnTo>
                  <a:lnTo>
                    <a:pt x="106311" y="166382"/>
                  </a:lnTo>
                  <a:lnTo>
                    <a:pt x="114122" y="182283"/>
                  </a:lnTo>
                  <a:lnTo>
                    <a:pt x="121500" y="194284"/>
                  </a:lnTo>
                  <a:lnTo>
                    <a:pt x="106794" y="196862"/>
                  </a:lnTo>
                  <a:lnTo>
                    <a:pt x="68326" y="208749"/>
                  </a:lnTo>
                  <a:lnTo>
                    <a:pt x="37592" y="226656"/>
                  </a:lnTo>
                  <a:lnTo>
                    <a:pt x="40779" y="236512"/>
                  </a:lnTo>
                  <a:lnTo>
                    <a:pt x="45796" y="239445"/>
                  </a:lnTo>
                  <a:lnTo>
                    <a:pt x="50863" y="238544"/>
                  </a:lnTo>
                  <a:lnTo>
                    <a:pt x="64452" y="237020"/>
                  </a:lnTo>
                  <a:lnTo>
                    <a:pt x="134391" y="245516"/>
                  </a:lnTo>
                  <a:lnTo>
                    <a:pt x="177241" y="267157"/>
                  </a:lnTo>
                  <a:lnTo>
                    <a:pt x="216357" y="308127"/>
                  </a:lnTo>
                  <a:lnTo>
                    <a:pt x="244995" y="374218"/>
                  </a:lnTo>
                  <a:lnTo>
                    <a:pt x="266446" y="435914"/>
                  </a:lnTo>
                  <a:lnTo>
                    <a:pt x="292633" y="481368"/>
                  </a:lnTo>
                  <a:lnTo>
                    <a:pt x="321830" y="512914"/>
                  </a:lnTo>
                  <a:lnTo>
                    <a:pt x="382333" y="543585"/>
                  </a:lnTo>
                  <a:lnTo>
                    <a:pt x="417880" y="547535"/>
                  </a:lnTo>
                  <a:lnTo>
                    <a:pt x="433070" y="546735"/>
                  </a:lnTo>
                  <a:lnTo>
                    <a:pt x="526580" y="504698"/>
                  </a:lnTo>
                  <a:lnTo>
                    <a:pt x="563156" y="463816"/>
                  </a:lnTo>
                  <a:lnTo>
                    <a:pt x="577951" y="416179"/>
                  </a:lnTo>
                  <a:lnTo>
                    <a:pt x="576846" y="366547"/>
                  </a:lnTo>
                  <a:lnTo>
                    <a:pt x="565721" y="319671"/>
                  </a:lnTo>
                  <a:lnTo>
                    <a:pt x="558939" y="302183"/>
                  </a:lnTo>
                  <a:lnTo>
                    <a:pt x="558939" y="394741"/>
                  </a:lnTo>
                  <a:lnTo>
                    <a:pt x="549808" y="444931"/>
                  </a:lnTo>
                  <a:lnTo>
                    <a:pt x="515848" y="487070"/>
                  </a:lnTo>
                  <a:lnTo>
                    <a:pt x="498335" y="495871"/>
                  </a:lnTo>
                  <a:lnTo>
                    <a:pt x="491286" y="480491"/>
                  </a:lnTo>
                  <a:lnTo>
                    <a:pt x="479869" y="459155"/>
                  </a:lnTo>
                  <a:lnTo>
                    <a:pt x="479869" y="505155"/>
                  </a:lnTo>
                  <a:lnTo>
                    <a:pt x="440715" y="524827"/>
                  </a:lnTo>
                  <a:lnTo>
                    <a:pt x="416737" y="526834"/>
                  </a:lnTo>
                  <a:lnTo>
                    <a:pt x="386715" y="523138"/>
                  </a:lnTo>
                  <a:lnTo>
                    <a:pt x="353593" y="509612"/>
                  </a:lnTo>
                  <a:lnTo>
                    <a:pt x="320294" y="482168"/>
                  </a:lnTo>
                  <a:lnTo>
                    <a:pt x="289763" y="436676"/>
                  </a:lnTo>
                  <a:lnTo>
                    <a:pt x="264947" y="369011"/>
                  </a:lnTo>
                  <a:lnTo>
                    <a:pt x="242239" y="311073"/>
                  </a:lnTo>
                  <a:lnTo>
                    <a:pt x="211569" y="269760"/>
                  </a:lnTo>
                  <a:lnTo>
                    <a:pt x="176276" y="242379"/>
                  </a:lnTo>
                  <a:lnTo>
                    <a:pt x="139674" y="226199"/>
                  </a:lnTo>
                  <a:lnTo>
                    <a:pt x="105105" y="218478"/>
                  </a:lnTo>
                  <a:lnTo>
                    <a:pt x="120459" y="215303"/>
                  </a:lnTo>
                  <a:lnTo>
                    <a:pt x="132156" y="213982"/>
                  </a:lnTo>
                  <a:lnTo>
                    <a:pt x="140220" y="213842"/>
                  </a:lnTo>
                  <a:lnTo>
                    <a:pt x="142163" y="213995"/>
                  </a:lnTo>
                  <a:lnTo>
                    <a:pt x="143497" y="215061"/>
                  </a:lnTo>
                  <a:lnTo>
                    <a:pt x="148361" y="214617"/>
                  </a:lnTo>
                  <a:lnTo>
                    <a:pt x="152933" y="214833"/>
                  </a:lnTo>
                  <a:lnTo>
                    <a:pt x="153492" y="214376"/>
                  </a:lnTo>
                  <a:lnTo>
                    <a:pt x="162090" y="214045"/>
                  </a:lnTo>
                  <a:lnTo>
                    <a:pt x="233794" y="225539"/>
                  </a:lnTo>
                  <a:lnTo>
                    <a:pt x="282994" y="246634"/>
                  </a:lnTo>
                  <a:lnTo>
                    <a:pt x="334708" y="284073"/>
                  </a:lnTo>
                  <a:lnTo>
                    <a:pt x="384136" y="342379"/>
                  </a:lnTo>
                  <a:lnTo>
                    <a:pt x="409930" y="382536"/>
                  </a:lnTo>
                  <a:lnTo>
                    <a:pt x="410514" y="385356"/>
                  </a:lnTo>
                  <a:lnTo>
                    <a:pt x="412686" y="386816"/>
                  </a:lnTo>
                  <a:lnTo>
                    <a:pt x="426656" y="408546"/>
                  </a:lnTo>
                  <a:lnTo>
                    <a:pt x="455688" y="457593"/>
                  </a:lnTo>
                  <a:lnTo>
                    <a:pt x="473773" y="491642"/>
                  </a:lnTo>
                  <a:lnTo>
                    <a:pt x="479869" y="505155"/>
                  </a:lnTo>
                  <a:lnTo>
                    <a:pt x="479869" y="459155"/>
                  </a:lnTo>
                  <a:lnTo>
                    <a:pt x="472084" y="444601"/>
                  </a:lnTo>
                  <a:lnTo>
                    <a:pt x="442810" y="395401"/>
                  </a:lnTo>
                  <a:lnTo>
                    <a:pt x="429450" y="374675"/>
                  </a:lnTo>
                  <a:lnTo>
                    <a:pt x="423887" y="341299"/>
                  </a:lnTo>
                  <a:lnTo>
                    <a:pt x="420128" y="305308"/>
                  </a:lnTo>
                  <a:lnTo>
                    <a:pt x="418477" y="269633"/>
                  </a:lnTo>
                  <a:lnTo>
                    <a:pt x="419100" y="236258"/>
                  </a:lnTo>
                  <a:lnTo>
                    <a:pt x="424764" y="191465"/>
                  </a:lnTo>
                  <a:lnTo>
                    <a:pt x="436219" y="154279"/>
                  </a:lnTo>
                  <a:lnTo>
                    <a:pt x="476288" y="103212"/>
                  </a:lnTo>
                  <a:lnTo>
                    <a:pt x="525957" y="85255"/>
                  </a:lnTo>
                  <a:lnTo>
                    <a:pt x="541743" y="84226"/>
                  </a:lnTo>
                  <a:lnTo>
                    <a:pt x="532853" y="89763"/>
                  </a:lnTo>
                  <a:lnTo>
                    <a:pt x="524230" y="96545"/>
                  </a:lnTo>
                  <a:lnTo>
                    <a:pt x="516153" y="104736"/>
                  </a:lnTo>
                  <a:lnTo>
                    <a:pt x="508889" y="114427"/>
                  </a:lnTo>
                  <a:lnTo>
                    <a:pt x="497306" y="141287"/>
                  </a:lnTo>
                  <a:lnTo>
                    <a:pt x="494030" y="173189"/>
                  </a:lnTo>
                  <a:lnTo>
                    <a:pt x="499135" y="210197"/>
                  </a:lnTo>
                  <a:lnTo>
                    <a:pt x="512711" y="252349"/>
                  </a:lnTo>
                  <a:lnTo>
                    <a:pt x="520115" y="265328"/>
                  </a:lnTo>
                  <a:lnTo>
                    <a:pt x="535813" y="298005"/>
                  </a:lnTo>
                  <a:lnTo>
                    <a:pt x="551510" y="343458"/>
                  </a:lnTo>
                  <a:lnTo>
                    <a:pt x="558939" y="394741"/>
                  </a:lnTo>
                  <a:lnTo>
                    <a:pt x="558939" y="302183"/>
                  </a:lnTo>
                  <a:lnTo>
                    <a:pt x="550456" y="280301"/>
                  </a:lnTo>
                  <a:lnTo>
                    <a:pt x="536943" y="253187"/>
                  </a:lnTo>
                  <a:lnTo>
                    <a:pt x="531050" y="243078"/>
                  </a:lnTo>
                  <a:lnTo>
                    <a:pt x="519315" y="206857"/>
                  </a:lnTo>
                  <a:lnTo>
                    <a:pt x="514591" y="175145"/>
                  </a:lnTo>
                  <a:lnTo>
                    <a:pt x="516864" y="148094"/>
                  </a:lnTo>
                  <a:lnTo>
                    <a:pt x="526148" y="125768"/>
                  </a:lnTo>
                  <a:lnTo>
                    <a:pt x="566013" y="96075"/>
                  </a:lnTo>
                  <a:lnTo>
                    <a:pt x="595566" y="90398"/>
                  </a:lnTo>
                  <a:lnTo>
                    <a:pt x="599643" y="86626"/>
                  </a:lnTo>
                  <a:lnTo>
                    <a:pt x="600913" y="76758"/>
                  </a:lnTo>
                  <a:close/>
                </a:path>
              </a:pathLst>
            </a:custGeom>
            <a:solidFill>
              <a:srgbClr val="000000"/>
            </a:solidFill>
          </p:spPr>
          <p:txBody>
            <a:bodyPr wrap="square" lIns="0" tIns="0" rIns="0" bIns="0" rtlCol="0"/>
            <a:lstStyle/>
            <a:p>
              <a:endParaRPr sz="1600">
                <a:latin typeface="Grammarsaurus" pitchFamily="2" charset="0"/>
              </a:endParaRPr>
            </a:p>
          </p:txBody>
        </p:sp>
        <p:pic>
          <p:nvPicPr>
            <p:cNvPr id="169" name="object 169"/>
            <p:cNvPicPr/>
            <p:nvPr/>
          </p:nvPicPr>
          <p:blipFill>
            <a:blip r:embed="rId23" cstate="print"/>
            <a:stretch>
              <a:fillRect/>
            </a:stretch>
          </p:blipFill>
          <p:spPr>
            <a:xfrm>
              <a:off x="1951852" y="5606064"/>
              <a:ext cx="85304" cy="211227"/>
            </a:xfrm>
            <a:prstGeom prst="rect">
              <a:avLst/>
            </a:prstGeom>
          </p:spPr>
        </p:pic>
        <p:pic>
          <p:nvPicPr>
            <p:cNvPr id="170" name="object 170"/>
            <p:cNvPicPr/>
            <p:nvPr/>
          </p:nvPicPr>
          <p:blipFill>
            <a:blip r:embed="rId24" cstate="print"/>
            <a:stretch>
              <a:fillRect/>
            </a:stretch>
          </p:blipFill>
          <p:spPr>
            <a:xfrm>
              <a:off x="1960041" y="5816447"/>
              <a:ext cx="54381" cy="54381"/>
            </a:xfrm>
            <a:prstGeom prst="rect">
              <a:avLst/>
            </a:prstGeom>
          </p:spPr>
        </p:pic>
      </p:grpSp>
      <p:sp>
        <p:nvSpPr>
          <p:cNvPr id="172" name="object 47">
            <a:extLst>
              <a:ext uri="{FF2B5EF4-FFF2-40B4-BE49-F238E27FC236}">
                <a16:creationId xmlns:a16="http://schemas.microsoft.com/office/drawing/2014/main" id="{FAA75882-A69F-F883-2AAF-5634330AD942}"/>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144021"/>
            <a:ext cx="11712575" cy="6568440"/>
            <a:chOff x="240014" y="144021"/>
            <a:chExt cx="11712575" cy="6568440"/>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5157787" y="152276"/>
              <a:ext cx="1876425" cy="755650"/>
            </a:xfrm>
            <a:custGeom>
              <a:avLst/>
              <a:gdLst/>
              <a:ahLst/>
              <a:cxnLst/>
              <a:rect l="l" t="t" r="r" b="b"/>
              <a:pathLst>
                <a:path w="1876425" h="755650">
                  <a:moveTo>
                    <a:pt x="1837385"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1837385" y="755141"/>
                  </a:lnTo>
                  <a:lnTo>
                    <a:pt x="1852582" y="752074"/>
                  </a:lnTo>
                  <a:lnTo>
                    <a:pt x="1864991" y="743708"/>
                  </a:lnTo>
                  <a:lnTo>
                    <a:pt x="1873357" y="731299"/>
                  </a:lnTo>
                  <a:lnTo>
                    <a:pt x="1876425" y="716102"/>
                  </a:lnTo>
                  <a:lnTo>
                    <a:pt x="1876425" y="39039"/>
                  </a:lnTo>
                  <a:lnTo>
                    <a:pt x="1873357" y="23842"/>
                  </a:lnTo>
                  <a:lnTo>
                    <a:pt x="1864991" y="11433"/>
                  </a:lnTo>
                  <a:lnTo>
                    <a:pt x="1852582" y="3067"/>
                  </a:lnTo>
                  <a:lnTo>
                    <a:pt x="1837385"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5157787" y="152276"/>
              <a:ext cx="1876425" cy="755650"/>
            </a:xfrm>
            <a:custGeom>
              <a:avLst/>
              <a:gdLst/>
              <a:ahLst/>
              <a:cxnLst/>
              <a:rect l="l" t="t" r="r" b="b"/>
              <a:pathLst>
                <a:path w="1876425" h="755650">
                  <a:moveTo>
                    <a:pt x="1837385"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1837385" y="0"/>
                  </a:lnTo>
                  <a:lnTo>
                    <a:pt x="1852582" y="3067"/>
                  </a:lnTo>
                  <a:lnTo>
                    <a:pt x="1864991" y="11433"/>
                  </a:lnTo>
                  <a:lnTo>
                    <a:pt x="1873357" y="23842"/>
                  </a:lnTo>
                  <a:lnTo>
                    <a:pt x="1876425" y="39039"/>
                  </a:lnTo>
                  <a:lnTo>
                    <a:pt x="1876425" y="716102"/>
                  </a:lnTo>
                  <a:lnTo>
                    <a:pt x="1873357" y="731299"/>
                  </a:lnTo>
                  <a:lnTo>
                    <a:pt x="1864991" y="743708"/>
                  </a:lnTo>
                  <a:lnTo>
                    <a:pt x="1852582" y="752074"/>
                  </a:lnTo>
                  <a:lnTo>
                    <a:pt x="1837385"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8" name="object 8"/>
          <p:cNvSpPr txBox="1">
            <a:spLocks noGrp="1"/>
          </p:cNvSpPr>
          <p:nvPr>
            <p:ph type="title"/>
          </p:nvPr>
        </p:nvSpPr>
        <p:spPr>
          <a:xfrm>
            <a:off x="5157787" y="235629"/>
            <a:ext cx="1876425" cy="536044"/>
          </a:xfrm>
          <a:prstGeom prst="rect">
            <a:avLst/>
          </a:prstGeom>
        </p:spPr>
        <p:txBody>
          <a:bodyPr vert="horz" wrap="square" lIns="0" tIns="12700" rIns="0" bIns="0" rtlCol="0">
            <a:spAutoFit/>
          </a:bodyPr>
          <a:lstStyle/>
          <a:p>
            <a:pPr marL="2471738" indent="-2462213" algn="ctr">
              <a:lnSpc>
                <a:spcPct val="100000"/>
              </a:lnSpc>
              <a:spcBef>
                <a:spcPts val="100"/>
              </a:spcBef>
            </a:pPr>
            <a:r>
              <a:rPr sz="3400" dirty="0">
                <a:latin typeface="Grammarsaurus" pitchFamily="2" charset="0"/>
              </a:rPr>
              <a:t>Testing</a:t>
            </a:r>
          </a:p>
        </p:txBody>
      </p:sp>
      <p:grpSp>
        <p:nvGrpSpPr>
          <p:cNvPr id="9" name="object 9"/>
          <p:cNvGrpSpPr/>
          <p:nvPr/>
        </p:nvGrpSpPr>
        <p:grpSpPr>
          <a:xfrm>
            <a:off x="11640439" y="-2571"/>
            <a:ext cx="558165" cy="666750"/>
            <a:chOff x="11640439" y="-2571"/>
            <a:chExt cx="558165" cy="666750"/>
          </a:xfrm>
        </p:grpSpPr>
        <p:sp>
          <p:nvSpPr>
            <p:cNvPr id="10" name="object 10"/>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864839"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4</a:t>
            </a:r>
            <a:endParaRPr sz="2400" dirty="0">
              <a:latin typeface="Grammarsaurus" pitchFamily="2" charset="0"/>
              <a:cs typeface="Arial"/>
            </a:endParaRPr>
          </a:p>
        </p:txBody>
      </p:sp>
      <p:sp>
        <p:nvSpPr>
          <p:cNvPr id="13" name="object 13"/>
          <p:cNvSpPr txBox="1"/>
          <p:nvPr/>
        </p:nvSpPr>
        <p:spPr>
          <a:xfrm>
            <a:off x="11323383" y="771672"/>
            <a:ext cx="734496"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14" name="object 14"/>
          <p:cNvGrpSpPr/>
          <p:nvPr/>
        </p:nvGrpSpPr>
        <p:grpSpPr>
          <a:xfrm>
            <a:off x="3015863" y="441839"/>
            <a:ext cx="8669020" cy="5292725"/>
            <a:chOff x="3015863" y="441839"/>
            <a:chExt cx="8669020" cy="5292725"/>
          </a:xfrm>
        </p:grpSpPr>
        <p:sp>
          <p:nvSpPr>
            <p:cNvPr id="15" name="object 15"/>
            <p:cNvSpPr/>
            <p:nvPr/>
          </p:nvSpPr>
          <p:spPr>
            <a:xfrm>
              <a:off x="11301385" y="441839"/>
              <a:ext cx="383540" cy="345440"/>
            </a:xfrm>
            <a:custGeom>
              <a:avLst/>
              <a:gdLst/>
              <a:ahLst/>
              <a:cxnLst/>
              <a:rect l="l" t="t" r="r" b="b"/>
              <a:pathLst>
                <a:path w="383540" h="345440">
                  <a:moveTo>
                    <a:pt x="262258" y="0"/>
                  </a:moveTo>
                  <a:lnTo>
                    <a:pt x="120742" y="0"/>
                  </a:lnTo>
                  <a:lnTo>
                    <a:pt x="107701" y="1729"/>
                  </a:lnTo>
                  <a:lnTo>
                    <a:pt x="77460" y="24993"/>
                  </a:lnTo>
                  <a:lnTo>
                    <a:pt x="6696" y="147548"/>
                  </a:lnTo>
                  <a:lnTo>
                    <a:pt x="0" y="172531"/>
                  </a:lnTo>
                  <a:lnTo>
                    <a:pt x="1674" y="185362"/>
                  </a:lnTo>
                  <a:lnTo>
                    <a:pt x="77460" y="320078"/>
                  </a:lnTo>
                  <a:lnTo>
                    <a:pt x="107701" y="343341"/>
                  </a:lnTo>
                  <a:lnTo>
                    <a:pt x="120742" y="345071"/>
                  </a:lnTo>
                  <a:lnTo>
                    <a:pt x="262258" y="345071"/>
                  </a:lnTo>
                  <a:lnTo>
                    <a:pt x="297521" y="330509"/>
                  </a:lnTo>
                  <a:lnTo>
                    <a:pt x="376291" y="197523"/>
                  </a:lnTo>
                  <a:lnTo>
                    <a:pt x="382987" y="172531"/>
                  </a:lnTo>
                  <a:lnTo>
                    <a:pt x="381313" y="159702"/>
                  </a:lnTo>
                  <a:lnTo>
                    <a:pt x="305539" y="24993"/>
                  </a:lnTo>
                  <a:lnTo>
                    <a:pt x="275298" y="1729"/>
                  </a:lnTo>
                  <a:lnTo>
                    <a:pt x="262258" y="0"/>
                  </a:lnTo>
                  <a:close/>
                </a:path>
              </a:pathLst>
            </a:custGeom>
            <a:solidFill>
              <a:srgbClr val="E181A3"/>
            </a:solidFill>
          </p:spPr>
          <p:txBody>
            <a:bodyPr wrap="square" lIns="0" tIns="0" rIns="0" bIns="0" rtlCol="0"/>
            <a:lstStyle/>
            <a:p>
              <a:endParaRPr sz="1600">
                <a:latin typeface="Grammarsaurus" pitchFamily="2" charset="0"/>
              </a:endParaRPr>
            </a:p>
          </p:txBody>
        </p:sp>
        <p:pic>
          <p:nvPicPr>
            <p:cNvPr id="16" name="object 16"/>
            <p:cNvPicPr/>
            <p:nvPr/>
          </p:nvPicPr>
          <p:blipFill>
            <a:blip r:embed="rId3" cstate="print"/>
            <a:stretch>
              <a:fillRect/>
            </a:stretch>
          </p:blipFill>
          <p:spPr>
            <a:xfrm>
              <a:off x="11366689" y="497795"/>
              <a:ext cx="226130" cy="225781"/>
            </a:xfrm>
            <a:prstGeom prst="rect">
              <a:avLst/>
            </a:prstGeom>
          </p:spPr>
        </p:pic>
        <p:sp>
          <p:nvSpPr>
            <p:cNvPr id="17" name="object 17"/>
            <p:cNvSpPr/>
            <p:nvPr/>
          </p:nvSpPr>
          <p:spPr>
            <a:xfrm>
              <a:off x="3022531" y="4658254"/>
              <a:ext cx="5396865" cy="1069340"/>
            </a:xfrm>
            <a:custGeom>
              <a:avLst/>
              <a:gdLst/>
              <a:ahLst/>
              <a:cxnLst/>
              <a:rect l="l" t="t" r="r" b="b"/>
              <a:pathLst>
                <a:path w="5396865" h="1069339">
                  <a:moveTo>
                    <a:pt x="5267921" y="0"/>
                  </a:moveTo>
                  <a:lnTo>
                    <a:pt x="128346" y="0"/>
                  </a:lnTo>
                  <a:lnTo>
                    <a:pt x="78390" y="10084"/>
                  </a:lnTo>
                  <a:lnTo>
                    <a:pt x="37593" y="37587"/>
                  </a:lnTo>
                  <a:lnTo>
                    <a:pt x="10086" y="78379"/>
                  </a:lnTo>
                  <a:lnTo>
                    <a:pt x="0" y="128333"/>
                  </a:lnTo>
                  <a:lnTo>
                    <a:pt x="0" y="940790"/>
                  </a:lnTo>
                  <a:lnTo>
                    <a:pt x="10086" y="990746"/>
                  </a:lnTo>
                  <a:lnTo>
                    <a:pt x="37593" y="1031543"/>
                  </a:lnTo>
                  <a:lnTo>
                    <a:pt x="78390" y="1059050"/>
                  </a:lnTo>
                  <a:lnTo>
                    <a:pt x="128346" y="1069136"/>
                  </a:lnTo>
                  <a:lnTo>
                    <a:pt x="5267921" y="1069136"/>
                  </a:lnTo>
                  <a:lnTo>
                    <a:pt x="5317875" y="1059050"/>
                  </a:lnTo>
                  <a:lnTo>
                    <a:pt x="5358668" y="1031543"/>
                  </a:lnTo>
                  <a:lnTo>
                    <a:pt x="5386170" y="990746"/>
                  </a:lnTo>
                  <a:lnTo>
                    <a:pt x="5396255" y="940790"/>
                  </a:lnTo>
                  <a:lnTo>
                    <a:pt x="5396255" y="128333"/>
                  </a:lnTo>
                  <a:lnTo>
                    <a:pt x="5386170" y="78379"/>
                  </a:lnTo>
                  <a:lnTo>
                    <a:pt x="5358668" y="37587"/>
                  </a:lnTo>
                  <a:lnTo>
                    <a:pt x="5317875" y="10084"/>
                  </a:lnTo>
                  <a:lnTo>
                    <a:pt x="5267921"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8" name="object 18"/>
            <p:cNvSpPr/>
            <p:nvPr/>
          </p:nvSpPr>
          <p:spPr>
            <a:xfrm>
              <a:off x="3022531" y="4658254"/>
              <a:ext cx="5396865" cy="1069340"/>
            </a:xfrm>
            <a:custGeom>
              <a:avLst/>
              <a:gdLst/>
              <a:ahLst/>
              <a:cxnLst/>
              <a:rect l="l" t="t" r="r" b="b"/>
              <a:pathLst>
                <a:path w="5396865" h="1069339">
                  <a:moveTo>
                    <a:pt x="128346" y="1069136"/>
                  </a:moveTo>
                  <a:lnTo>
                    <a:pt x="5267921" y="1069136"/>
                  </a:lnTo>
                  <a:lnTo>
                    <a:pt x="5317875" y="1059050"/>
                  </a:lnTo>
                  <a:lnTo>
                    <a:pt x="5358668" y="1031543"/>
                  </a:lnTo>
                  <a:lnTo>
                    <a:pt x="5386170" y="990746"/>
                  </a:lnTo>
                  <a:lnTo>
                    <a:pt x="5396255" y="940790"/>
                  </a:lnTo>
                  <a:lnTo>
                    <a:pt x="5396255" y="128333"/>
                  </a:lnTo>
                  <a:lnTo>
                    <a:pt x="5386170" y="78379"/>
                  </a:lnTo>
                  <a:lnTo>
                    <a:pt x="5358668" y="37587"/>
                  </a:lnTo>
                  <a:lnTo>
                    <a:pt x="5317875" y="10084"/>
                  </a:lnTo>
                  <a:lnTo>
                    <a:pt x="5267921" y="0"/>
                  </a:lnTo>
                  <a:lnTo>
                    <a:pt x="128346" y="0"/>
                  </a:lnTo>
                  <a:lnTo>
                    <a:pt x="78390" y="10084"/>
                  </a:lnTo>
                  <a:lnTo>
                    <a:pt x="37593" y="37587"/>
                  </a:lnTo>
                  <a:lnTo>
                    <a:pt x="10086" y="78379"/>
                  </a:lnTo>
                  <a:lnTo>
                    <a:pt x="0" y="128333"/>
                  </a:lnTo>
                  <a:lnTo>
                    <a:pt x="0" y="940790"/>
                  </a:lnTo>
                  <a:lnTo>
                    <a:pt x="10086" y="990746"/>
                  </a:lnTo>
                  <a:lnTo>
                    <a:pt x="37593" y="1031543"/>
                  </a:lnTo>
                  <a:lnTo>
                    <a:pt x="78390" y="1059050"/>
                  </a:lnTo>
                  <a:lnTo>
                    <a:pt x="128346" y="1069136"/>
                  </a:lnTo>
                  <a:close/>
                </a:path>
              </a:pathLst>
            </a:custGeom>
            <a:ln w="12915">
              <a:solidFill>
                <a:srgbClr val="06152F"/>
              </a:solidFill>
            </a:ln>
          </p:spPr>
          <p:txBody>
            <a:bodyPr wrap="square" lIns="0" tIns="0" rIns="0" bIns="0" rtlCol="0"/>
            <a:lstStyle/>
            <a:p>
              <a:endParaRPr sz="1600">
                <a:latin typeface="Grammarsaurus" pitchFamily="2" charset="0"/>
              </a:endParaRPr>
            </a:p>
          </p:txBody>
        </p:sp>
        <p:sp>
          <p:nvSpPr>
            <p:cNvPr id="19" name="object 19"/>
            <p:cNvSpPr/>
            <p:nvPr/>
          </p:nvSpPr>
          <p:spPr>
            <a:xfrm>
              <a:off x="3295227" y="4400726"/>
              <a:ext cx="1903730" cy="402590"/>
            </a:xfrm>
            <a:custGeom>
              <a:avLst/>
              <a:gdLst/>
              <a:ahLst/>
              <a:cxnLst/>
              <a:rect l="l" t="t" r="r" b="b"/>
              <a:pathLst>
                <a:path w="1903729" h="402589">
                  <a:moveTo>
                    <a:pt x="1833524" y="0"/>
                  </a:moveTo>
                  <a:lnTo>
                    <a:pt x="69989" y="0"/>
                  </a:lnTo>
                  <a:lnTo>
                    <a:pt x="42744" y="5499"/>
                  </a:lnTo>
                  <a:lnTo>
                    <a:pt x="20497" y="20497"/>
                  </a:lnTo>
                  <a:lnTo>
                    <a:pt x="5499" y="42744"/>
                  </a:lnTo>
                  <a:lnTo>
                    <a:pt x="0" y="69989"/>
                  </a:lnTo>
                  <a:lnTo>
                    <a:pt x="0" y="332016"/>
                  </a:lnTo>
                  <a:lnTo>
                    <a:pt x="5499" y="359261"/>
                  </a:lnTo>
                  <a:lnTo>
                    <a:pt x="20497" y="381507"/>
                  </a:lnTo>
                  <a:lnTo>
                    <a:pt x="42744" y="396506"/>
                  </a:lnTo>
                  <a:lnTo>
                    <a:pt x="69989" y="402005"/>
                  </a:lnTo>
                  <a:lnTo>
                    <a:pt x="1833524" y="402005"/>
                  </a:lnTo>
                  <a:lnTo>
                    <a:pt x="1860769" y="396506"/>
                  </a:lnTo>
                  <a:lnTo>
                    <a:pt x="1883016" y="381507"/>
                  </a:lnTo>
                  <a:lnTo>
                    <a:pt x="1898014" y="359261"/>
                  </a:lnTo>
                  <a:lnTo>
                    <a:pt x="1903514" y="332016"/>
                  </a:lnTo>
                  <a:lnTo>
                    <a:pt x="1903514" y="69989"/>
                  </a:lnTo>
                  <a:lnTo>
                    <a:pt x="1898014" y="42744"/>
                  </a:lnTo>
                  <a:lnTo>
                    <a:pt x="1883016" y="20497"/>
                  </a:lnTo>
                  <a:lnTo>
                    <a:pt x="1860769" y="5499"/>
                  </a:lnTo>
                  <a:lnTo>
                    <a:pt x="183352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20" name="object 20"/>
            <p:cNvSpPr/>
            <p:nvPr/>
          </p:nvSpPr>
          <p:spPr>
            <a:xfrm>
              <a:off x="3295227" y="4400726"/>
              <a:ext cx="1903730" cy="402590"/>
            </a:xfrm>
            <a:custGeom>
              <a:avLst/>
              <a:gdLst/>
              <a:ahLst/>
              <a:cxnLst/>
              <a:rect l="l" t="t" r="r" b="b"/>
              <a:pathLst>
                <a:path w="1903729" h="402589">
                  <a:moveTo>
                    <a:pt x="1833524" y="402005"/>
                  </a:moveTo>
                  <a:lnTo>
                    <a:pt x="69989" y="402005"/>
                  </a:lnTo>
                  <a:lnTo>
                    <a:pt x="42744" y="396506"/>
                  </a:lnTo>
                  <a:lnTo>
                    <a:pt x="20497" y="381507"/>
                  </a:lnTo>
                  <a:lnTo>
                    <a:pt x="5499" y="359261"/>
                  </a:lnTo>
                  <a:lnTo>
                    <a:pt x="0" y="332016"/>
                  </a:lnTo>
                  <a:lnTo>
                    <a:pt x="0" y="69989"/>
                  </a:lnTo>
                  <a:lnTo>
                    <a:pt x="5499" y="42744"/>
                  </a:lnTo>
                  <a:lnTo>
                    <a:pt x="20497" y="20497"/>
                  </a:lnTo>
                  <a:lnTo>
                    <a:pt x="42744" y="5499"/>
                  </a:lnTo>
                  <a:lnTo>
                    <a:pt x="69989" y="0"/>
                  </a:lnTo>
                  <a:lnTo>
                    <a:pt x="1833524" y="0"/>
                  </a:lnTo>
                  <a:lnTo>
                    <a:pt x="1860769" y="5499"/>
                  </a:lnTo>
                  <a:lnTo>
                    <a:pt x="1883016" y="20497"/>
                  </a:lnTo>
                  <a:lnTo>
                    <a:pt x="1898014" y="42744"/>
                  </a:lnTo>
                  <a:lnTo>
                    <a:pt x="1903514" y="69989"/>
                  </a:lnTo>
                  <a:lnTo>
                    <a:pt x="1903514" y="332016"/>
                  </a:lnTo>
                  <a:lnTo>
                    <a:pt x="1898014" y="359261"/>
                  </a:lnTo>
                  <a:lnTo>
                    <a:pt x="1883016" y="381507"/>
                  </a:lnTo>
                  <a:lnTo>
                    <a:pt x="1860769" y="396506"/>
                  </a:lnTo>
                  <a:lnTo>
                    <a:pt x="1833524" y="402005"/>
                  </a:lnTo>
                  <a:close/>
                </a:path>
              </a:pathLst>
            </a:custGeom>
            <a:ln w="15062">
              <a:solidFill>
                <a:srgbClr val="221F1F"/>
              </a:solidFill>
            </a:ln>
          </p:spPr>
          <p:txBody>
            <a:bodyPr wrap="square" lIns="0" tIns="0" rIns="0" bIns="0" rtlCol="0"/>
            <a:lstStyle/>
            <a:p>
              <a:endParaRPr sz="1600">
                <a:latin typeface="Grammarsaurus" pitchFamily="2" charset="0"/>
              </a:endParaRPr>
            </a:p>
          </p:txBody>
        </p:sp>
      </p:grpSp>
      <p:sp>
        <p:nvSpPr>
          <p:cNvPr id="21" name="object 21"/>
          <p:cNvSpPr txBox="1"/>
          <p:nvPr/>
        </p:nvSpPr>
        <p:spPr>
          <a:xfrm>
            <a:off x="3403402" y="4453870"/>
            <a:ext cx="4970694" cy="938719"/>
          </a:xfrm>
          <a:prstGeom prst="rect">
            <a:avLst/>
          </a:prstGeom>
        </p:spPr>
        <p:txBody>
          <a:bodyPr vert="horz" wrap="square" lIns="0" tIns="12700" rIns="0" bIns="0" rtlCol="0">
            <a:spAutoFit/>
          </a:bodyPr>
          <a:lstStyle/>
          <a:p>
            <a:pPr marL="12700">
              <a:lnSpc>
                <a:spcPct val="100000"/>
              </a:lnSpc>
              <a:spcBef>
                <a:spcPts val="100"/>
              </a:spcBef>
            </a:pPr>
            <a:r>
              <a:rPr lang="en-US" sz="1100" b="1" dirty="0">
                <a:solidFill>
                  <a:srgbClr val="1D242C"/>
                </a:solidFill>
                <a:latin typeface="Grammarsaurus" pitchFamily="2" charset="0"/>
                <a:cs typeface="Arial"/>
              </a:rPr>
              <a:t>  </a:t>
            </a:r>
            <a:r>
              <a:rPr sz="1600" b="1" dirty="0">
                <a:solidFill>
                  <a:srgbClr val="1D242C"/>
                </a:solidFill>
                <a:latin typeface="Grammarsaurus" pitchFamily="2" charset="0"/>
                <a:cs typeface="Arial"/>
              </a:rPr>
              <a:t>New word alert!</a:t>
            </a:r>
            <a:endParaRPr sz="1600" dirty="0">
              <a:latin typeface="Grammarsaurus" pitchFamily="2" charset="0"/>
              <a:cs typeface="Arial"/>
            </a:endParaRPr>
          </a:p>
          <a:p>
            <a:pPr>
              <a:lnSpc>
                <a:spcPct val="100000"/>
              </a:lnSpc>
              <a:spcBef>
                <a:spcPts val="475"/>
              </a:spcBef>
            </a:pPr>
            <a:endParaRPr sz="2400" dirty="0">
              <a:latin typeface="Grammarsaurus" pitchFamily="2" charset="0"/>
              <a:cs typeface="Arial"/>
            </a:endParaRPr>
          </a:p>
          <a:p>
            <a:pPr marL="653415">
              <a:lnSpc>
                <a:spcPct val="100000"/>
              </a:lnSpc>
              <a:spcBef>
                <a:spcPts val="5"/>
              </a:spcBef>
            </a:pPr>
            <a:r>
              <a:rPr sz="1600" b="1" dirty="0">
                <a:solidFill>
                  <a:srgbClr val="1D242C"/>
                </a:solidFill>
                <a:latin typeface="Grammarsaurus" pitchFamily="2" charset="0"/>
                <a:cs typeface="Arial"/>
              </a:rPr>
              <a:t>germination – </a:t>
            </a:r>
            <a:r>
              <a:rPr sz="1600" dirty="0">
                <a:solidFill>
                  <a:srgbClr val="1D242C"/>
                </a:solidFill>
                <a:latin typeface="Grammarsaurus" pitchFamily="2" charset="0"/>
                <a:cs typeface="Arial MT"/>
              </a:rPr>
              <a:t>when a seed starts to grow</a:t>
            </a:r>
            <a:endParaRPr sz="1600" dirty="0">
              <a:latin typeface="Grammarsaurus" pitchFamily="2" charset="0"/>
              <a:cs typeface="Arial MT"/>
            </a:endParaRPr>
          </a:p>
        </p:txBody>
      </p:sp>
      <p:grpSp>
        <p:nvGrpSpPr>
          <p:cNvPr id="22" name="object 22"/>
          <p:cNvGrpSpPr/>
          <p:nvPr/>
        </p:nvGrpSpPr>
        <p:grpSpPr>
          <a:xfrm>
            <a:off x="240017" y="1221828"/>
            <a:ext cx="11712575" cy="2557780"/>
            <a:chOff x="240017" y="1221828"/>
            <a:chExt cx="11712575" cy="2557780"/>
          </a:xfrm>
        </p:grpSpPr>
        <p:sp>
          <p:nvSpPr>
            <p:cNvPr id="23" name="object 23"/>
            <p:cNvSpPr/>
            <p:nvPr/>
          </p:nvSpPr>
          <p:spPr>
            <a:xfrm>
              <a:off x="246367" y="1228178"/>
              <a:ext cx="11699875" cy="2545080"/>
            </a:xfrm>
            <a:custGeom>
              <a:avLst/>
              <a:gdLst/>
              <a:ahLst/>
              <a:cxnLst/>
              <a:rect l="l" t="t" r="r" b="b"/>
              <a:pathLst>
                <a:path w="11699875" h="2545079">
                  <a:moveTo>
                    <a:pt x="11699265" y="0"/>
                  </a:moveTo>
                  <a:lnTo>
                    <a:pt x="0" y="0"/>
                  </a:lnTo>
                  <a:lnTo>
                    <a:pt x="0" y="2544673"/>
                  </a:lnTo>
                  <a:lnTo>
                    <a:pt x="11699265" y="2544673"/>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24" name="object 24"/>
            <p:cNvSpPr/>
            <p:nvPr/>
          </p:nvSpPr>
          <p:spPr>
            <a:xfrm>
              <a:off x="246367" y="1228178"/>
              <a:ext cx="11699875" cy="2545080"/>
            </a:xfrm>
            <a:custGeom>
              <a:avLst/>
              <a:gdLst/>
              <a:ahLst/>
              <a:cxnLst/>
              <a:rect l="l" t="t" r="r" b="b"/>
              <a:pathLst>
                <a:path w="11699875" h="2545079">
                  <a:moveTo>
                    <a:pt x="11699265" y="2544673"/>
                  </a:moveTo>
                  <a:lnTo>
                    <a:pt x="0" y="2544673"/>
                  </a:lnTo>
                  <a:lnTo>
                    <a:pt x="0" y="0"/>
                  </a:lnTo>
                  <a:lnTo>
                    <a:pt x="11699265" y="0"/>
                  </a:lnTo>
                  <a:lnTo>
                    <a:pt x="11699265" y="2544673"/>
                  </a:lnTo>
                  <a:close/>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25" name="object 25"/>
          <p:cNvSpPr txBox="1"/>
          <p:nvPr/>
        </p:nvSpPr>
        <p:spPr>
          <a:xfrm>
            <a:off x="2865523" y="1386464"/>
            <a:ext cx="7882255" cy="2195088"/>
          </a:xfrm>
          <a:prstGeom prst="rect">
            <a:avLst/>
          </a:prstGeom>
        </p:spPr>
        <p:txBody>
          <a:bodyPr vert="horz" wrap="square" lIns="0" tIns="12700" rIns="0" bIns="0" rtlCol="0">
            <a:spAutoFit/>
          </a:bodyPr>
          <a:lstStyle/>
          <a:p>
            <a:pPr marL="12700" marR="5080">
              <a:lnSpc>
                <a:spcPct val="112500"/>
              </a:lnSpc>
              <a:spcBef>
                <a:spcPts val="100"/>
              </a:spcBef>
            </a:pPr>
            <a:r>
              <a:rPr dirty="0">
                <a:solidFill>
                  <a:srgbClr val="1D242C"/>
                </a:solidFill>
                <a:latin typeface="Grammarsaurus" pitchFamily="2" charset="0"/>
                <a:cs typeface="Arial MT"/>
              </a:rPr>
              <a:t>Hi! I’m Earle, and I work for the RHS. Part of my job is to create new types of plants. I need to learn about how plants grow and change over time. I focus on how seeds start to grow, which is called ‘</a:t>
            </a:r>
            <a:r>
              <a:rPr b="1" dirty="0">
                <a:solidFill>
                  <a:srgbClr val="1D242C"/>
                </a:solidFill>
                <a:latin typeface="Grammarsaurus" pitchFamily="2" charset="0"/>
                <a:cs typeface="Arial"/>
              </a:rPr>
              <a:t>germination</a:t>
            </a:r>
            <a:r>
              <a:rPr dirty="0">
                <a:solidFill>
                  <a:srgbClr val="1D242C"/>
                </a:solidFill>
                <a:latin typeface="Grammarsaurus" pitchFamily="2" charset="0"/>
                <a:cs typeface="Arial MT"/>
              </a:rPr>
              <a:t>’. By watching how di</a:t>
            </a:r>
            <a:r>
              <a:rPr lang="en-US" dirty="0">
                <a:solidFill>
                  <a:srgbClr val="1D242C"/>
                </a:solidFill>
                <a:latin typeface="Grammarsaurus" pitchFamily="2" charset="0"/>
                <a:cs typeface="Arial MT"/>
              </a:rPr>
              <a:t>ff</a:t>
            </a:r>
            <a:r>
              <a:rPr dirty="0">
                <a:solidFill>
                  <a:srgbClr val="1D242C"/>
                </a:solidFill>
                <a:latin typeface="Grammarsaurus" pitchFamily="2" charset="0"/>
                <a:cs typeface="Arial MT"/>
              </a:rPr>
              <a:t>erent seeds grow in di</a:t>
            </a:r>
            <a:r>
              <a:rPr lang="en-US" dirty="0">
                <a:solidFill>
                  <a:srgbClr val="1D242C"/>
                </a:solidFill>
                <a:latin typeface="Grammarsaurus" pitchFamily="2" charset="0"/>
                <a:cs typeface="Arial MT"/>
              </a:rPr>
              <a:t>ff</a:t>
            </a:r>
            <a:r>
              <a:rPr dirty="0">
                <a:solidFill>
                  <a:srgbClr val="1D242C"/>
                </a:solidFill>
                <a:latin typeface="Grammarsaurus" pitchFamily="2" charset="0"/>
                <a:cs typeface="Arial MT"/>
              </a:rPr>
              <a:t>erent conditions, I can find out which plants are the best. This helps us better understand plants and their life cycles. In my work, I look for ways to carry out tests on seeds, take measurements, and observe how plants grow and change over time.</a:t>
            </a:r>
            <a:endParaRPr dirty="0">
              <a:latin typeface="Grammarsaurus" pitchFamily="2" charset="0"/>
              <a:cs typeface="Arial MT"/>
            </a:endParaRPr>
          </a:p>
        </p:txBody>
      </p:sp>
      <p:grpSp>
        <p:nvGrpSpPr>
          <p:cNvPr id="26" name="object 26"/>
          <p:cNvGrpSpPr/>
          <p:nvPr/>
        </p:nvGrpSpPr>
        <p:grpSpPr>
          <a:xfrm>
            <a:off x="281010" y="441840"/>
            <a:ext cx="11605895" cy="6015355"/>
            <a:chOff x="281010" y="441840"/>
            <a:chExt cx="11605895" cy="6015355"/>
          </a:xfrm>
        </p:grpSpPr>
        <p:pic>
          <p:nvPicPr>
            <p:cNvPr id="27" name="object 27"/>
            <p:cNvPicPr/>
            <p:nvPr/>
          </p:nvPicPr>
          <p:blipFill>
            <a:blip r:embed="rId4" cstate="print"/>
            <a:stretch>
              <a:fillRect/>
            </a:stretch>
          </p:blipFill>
          <p:spPr>
            <a:xfrm>
              <a:off x="281010" y="701337"/>
              <a:ext cx="2405179" cy="5621596"/>
            </a:xfrm>
            <a:prstGeom prst="rect">
              <a:avLst/>
            </a:prstGeom>
          </p:spPr>
        </p:pic>
        <p:sp>
          <p:nvSpPr>
            <p:cNvPr id="28" name="object 28"/>
            <p:cNvSpPr/>
            <p:nvPr/>
          </p:nvSpPr>
          <p:spPr>
            <a:xfrm>
              <a:off x="11301386" y="441840"/>
              <a:ext cx="383540" cy="345440"/>
            </a:xfrm>
            <a:custGeom>
              <a:avLst/>
              <a:gdLst/>
              <a:ahLst/>
              <a:cxnLst/>
              <a:rect l="l" t="t" r="r" b="b"/>
              <a:pathLst>
                <a:path w="383540" h="345440">
                  <a:moveTo>
                    <a:pt x="262258" y="0"/>
                  </a:moveTo>
                  <a:lnTo>
                    <a:pt x="120742" y="0"/>
                  </a:lnTo>
                  <a:lnTo>
                    <a:pt x="107701" y="1729"/>
                  </a:lnTo>
                  <a:lnTo>
                    <a:pt x="77460" y="24980"/>
                  </a:lnTo>
                  <a:lnTo>
                    <a:pt x="6696" y="147548"/>
                  </a:lnTo>
                  <a:lnTo>
                    <a:pt x="0" y="172531"/>
                  </a:lnTo>
                  <a:lnTo>
                    <a:pt x="1674" y="185362"/>
                  </a:lnTo>
                  <a:lnTo>
                    <a:pt x="77460" y="320078"/>
                  </a:lnTo>
                  <a:lnTo>
                    <a:pt x="107701" y="343341"/>
                  </a:lnTo>
                  <a:lnTo>
                    <a:pt x="120742" y="345071"/>
                  </a:lnTo>
                  <a:lnTo>
                    <a:pt x="262258" y="345071"/>
                  </a:lnTo>
                  <a:lnTo>
                    <a:pt x="297521" y="330509"/>
                  </a:lnTo>
                  <a:lnTo>
                    <a:pt x="376291" y="197523"/>
                  </a:lnTo>
                  <a:lnTo>
                    <a:pt x="382987" y="172531"/>
                  </a:lnTo>
                  <a:lnTo>
                    <a:pt x="381313" y="159702"/>
                  </a:lnTo>
                  <a:lnTo>
                    <a:pt x="305539" y="24980"/>
                  </a:lnTo>
                  <a:lnTo>
                    <a:pt x="275298" y="1729"/>
                  </a:lnTo>
                  <a:lnTo>
                    <a:pt x="262258" y="0"/>
                  </a:lnTo>
                  <a:close/>
                </a:path>
              </a:pathLst>
            </a:custGeom>
            <a:solidFill>
              <a:srgbClr val="4B6A8B"/>
            </a:solidFill>
          </p:spPr>
          <p:txBody>
            <a:bodyPr wrap="square" lIns="0" tIns="0" rIns="0" bIns="0" rtlCol="0"/>
            <a:lstStyle/>
            <a:p>
              <a:endParaRPr sz="1600">
                <a:latin typeface="Grammarsaurus" pitchFamily="2" charset="0"/>
              </a:endParaRPr>
            </a:p>
          </p:txBody>
        </p:sp>
        <p:pic>
          <p:nvPicPr>
            <p:cNvPr id="29" name="object 29"/>
            <p:cNvPicPr/>
            <p:nvPr/>
          </p:nvPicPr>
          <p:blipFill>
            <a:blip r:embed="rId5" cstate="print"/>
            <a:stretch>
              <a:fillRect/>
            </a:stretch>
          </p:blipFill>
          <p:spPr>
            <a:xfrm>
              <a:off x="11379517" y="501014"/>
              <a:ext cx="226733" cy="226733"/>
            </a:xfrm>
            <a:prstGeom prst="rect">
              <a:avLst/>
            </a:prstGeom>
          </p:spPr>
        </p:pic>
        <p:pic>
          <p:nvPicPr>
            <p:cNvPr id="30" name="object 30"/>
            <p:cNvPicPr/>
            <p:nvPr/>
          </p:nvPicPr>
          <p:blipFill>
            <a:blip r:embed="rId6" cstate="print"/>
            <a:stretch>
              <a:fillRect/>
            </a:stretch>
          </p:blipFill>
          <p:spPr>
            <a:xfrm>
              <a:off x="8651976" y="3953078"/>
              <a:ext cx="3234702" cy="2503991"/>
            </a:xfrm>
            <a:prstGeom prst="rect">
              <a:avLst/>
            </a:prstGeom>
          </p:spPr>
        </p:pic>
        <p:pic>
          <p:nvPicPr>
            <p:cNvPr id="31" name="object 31"/>
            <p:cNvPicPr/>
            <p:nvPr/>
          </p:nvPicPr>
          <p:blipFill>
            <a:blip r:embed="rId7" cstate="print"/>
            <a:stretch>
              <a:fillRect/>
            </a:stretch>
          </p:blipFill>
          <p:spPr>
            <a:xfrm>
              <a:off x="3741350" y="5047795"/>
              <a:ext cx="195745" cy="237604"/>
            </a:xfrm>
            <a:prstGeom prst="rect">
              <a:avLst/>
            </a:prstGeom>
          </p:spPr>
        </p:pic>
        <p:sp>
          <p:nvSpPr>
            <p:cNvPr id="32" name="object 32"/>
            <p:cNvSpPr/>
            <p:nvPr/>
          </p:nvSpPr>
          <p:spPr>
            <a:xfrm>
              <a:off x="3513741" y="4904793"/>
              <a:ext cx="304165" cy="509270"/>
            </a:xfrm>
            <a:custGeom>
              <a:avLst/>
              <a:gdLst/>
              <a:ahLst/>
              <a:cxnLst/>
              <a:rect l="l" t="t" r="r" b="b"/>
              <a:pathLst>
                <a:path w="304164" h="509270">
                  <a:moveTo>
                    <a:pt x="160400" y="0"/>
                  </a:moveTo>
                  <a:lnTo>
                    <a:pt x="110361" y="10096"/>
                  </a:lnTo>
                  <a:lnTo>
                    <a:pt x="69505" y="37636"/>
                  </a:lnTo>
                  <a:lnTo>
                    <a:pt x="41962" y="78491"/>
                  </a:lnTo>
                  <a:lnTo>
                    <a:pt x="31864" y="128536"/>
                  </a:lnTo>
                  <a:lnTo>
                    <a:pt x="31864" y="346786"/>
                  </a:lnTo>
                  <a:lnTo>
                    <a:pt x="29703" y="390974"/>
                  </a:lnTo>
                  <a:lnTo>
                    <a:pt x="24282" y="436649"/>
                  </a:lnTo>
                  <a:lnTo>
                    <a:pt x="14660" y="478226"/>
                  </a:lnTo>
                  <a:lnTo>
                    <a:pt x="0" y="508927"/>
                  </a:lnTo>
                  <a:lnTo>
                    <a:pt x="114" y="509257"/>
                  </a:lnTo>
                  <a:lnTo>
                    <a:pt x="37977" y="485833"/>
                  </a:lnTo>
                  <a:lnTo>
                    <a:pt x="68799" y="454266"/>
                  </a:lnTo>
                  <a:lnTo>
                    <a:pt x="89529" y="418031"/>
                  </a:lnTo>
                  <a:lnTo>
                    <a:pt x="97116" y="380606"/>
                  </a:lnTo>
                  <a:lnTo>
                    <a:pt x="97116" y="169316"/>
                  </a:lnTo>
                  <a:lnTo>
                    <a:pt x="97702" y="157417"/>
                  </a:lnTo>
                  <a:lnTo>
                    <a:pt x="111258" y="112809"/>
                  </a:lnTo>
                  <a:lnTo>
                    <a:pt x="142234" y="76298"/>
                  </a:lnTo>
                  <a:lnTo>
                    <a:pt x="178676" y="65239"/>
                  </a:lnTo>
                  <a:lnTo>
                    <a:pt x="195834" y="67529"/>
                  </a:lnTo>
                  <a:lnTo>
                    <a:pt x="235661" y="98297"/>
                  </a:lnTo>
                  <a:lnTo>
                    <a:pt x="265671" y="150825"/>
                  </a:lnTo>
                  <a:lnTo>
                    <a:pt x="303733" y="217487"/>
                  </a:lnTo>
                  <a:lnTo>
                    <a:pt x="287527" y="109499"/>
                  </a:lnTo>
                  <a:lnTo>
                    <a:pt x="272659" y="65855"/>
                  </a:lnTo>
                  <a:lnTo>
                    <a:pt x="244246" y="31089"/>
                  </a:lnTo>
                  <a:lnTo>
                    <a:pt x="205752" y="8248"/>
                  </a:lnTo>
                  <a:lnTo>
                    <a:pt x="183720" y="2121"/>
                  </a:lnTo>
                  <a:lnTo>
                    <a:pt x="160400" y="0"/>
                  </a:lnTo>
                  <a:close/>
                </a:path>
              </a:pathLst>
            </a:custGeom>
            <a:solidFill>
              <a:srgbClr val="B4DD7E"/>
            </a:solidFill>
          </p:spPr>
          <p:txBody>
            <a:bodyPr wrap="square" lIns="0" tIns="0" rIns="0" bIns="0" rtlCol="0"/>
            <a:lstStyle/>
            <a:p>
              <a:endParaRPr sz="1600">
                <a:latin typeface="Grammarsaurus" pitchFamily="2" charset="0"/>
              </a:endParaRPr>
            </a:p>
          </p:txBody>
        </p:sp>
        <p:sp>
          <p:nvSpPr>
            <p:cNvPr id="33" name="object 33"/>
            <p:cNvSpPr/>
            <p:nvPr/>
          </p:nvSpPr>
          <p:spPr>
            <a:xfrm>
              <a:off x="3284620" y="5252781"/>
              <a:ext cx="391795" cy="304800"/>
            </a:xfrm>
            <a:custGeom>
              <a:avLst/>
              <a:gdLst/>
              <a:ahLst/>
              <a:cxnLst/>
              <a:rect l="l" t="t" r="r" b="b"/>
              <a:pathLst>
                <a:path w="391795" h="304800">
                  <a:moveTo>
                    <a:pt x="260883" y="0"/>
                  </a:moveTo>
                  <a:lnTo>
                    <a:pt x="217487" y="0"/>
                  </a:lnTo>
                  <a:lnTo>
                    <a:pt x="167775" y="5402"/>
                  </a:lnTo>
                  <a:lnTo>
                    <a:pt x="122057" y="20528"/>
                  </a:lnTo>
                  <a:lnTo>
                    <a:pt x="81667" y="43757"/>
                  </a:lnTo>
                  <a:lnTo>
                    <a:pt x="47935" y="73468"/>
                  </a:lnTo>
                  <a:lnTo>
                    <a:pt x="22192" y="108042"/>
                  </a:lnTo>
                  <a:lnTo>
                    <a:pt x="5769" y="145857"/>
                  </a:lnTo>
                  <a:lnTo>
                    <a:pt x="0" y="185292"/>
                  </a:lnTo>
                  <a:lnTo>
                    <a:pt x="7645" y="243049"/>
                  </a:lnTo>
                  <a:lnTo>
                    <a:pt x="28544" y="279673"/>
                  </a:lnTo>
                  <a:lnTo>
                    <a:pt x="59637" y="298903"/>
                  </a:lnTo>
                  <a:lnTo>
                    <a:pt x="97866" y="304482"/>
                  </a:lnTo>
                  <a:lnTo>
                    <a:pt x="154194" y="300346"/>
                  </a:lnTo>
                  <a:lnTo>
                    <a:pt x="207974" y="288764"/>
                  </a:lnTo>
                  <a:lnTo>
                    <a:pt x="257676" y="270976"/>
                  </a:lnTo>
                  <a:lnTo>
                    <a:pt x="301771" y="248221"/>
                  </a:lnTo>
                  <a:lnTo>
                    <a:pt x="338729" y="221740"/>
                  </a:lnTo>
                  <a:lnTo>
                    <a:pt x="367021" y="192772"/>
                  </a:lnTo>
                  <a:lnTo>
                    <a:pt x="391490" y="132333"/>
                  </a:lnTo>
                  <a:lnTo>
                    <a:pt x="386968" y="90328"/>
                  </a:lnTo>
                  <a:lnTo>
                    <a:pt x="373994" y="55059"/>
                  </a:lnTo>
                  <a:lnTo>
                    <a:pt x="353455" y="27597"/>
                  </a:lnTo>
                  <a:lnTo>
                    <a:pt x="326237" y="9016"/>
                  </a:lnTo>
                  <a:lnTo>
                    <a:pt x="326237" y="32613"/>
                  </a:lnTo>
                  <a:lnTo>
                    <a:pt x="318651" y="70046"/>
                  </a:lnTo>
                  <a:lnTo>
                    <a:pt x="297924" y="106283"/>
                  </a:lnTo>
                  <a:lnTo>
                    <a:pt x="267103" y="137848"/>
                  </a:lnTo>
                  <a:lnTo>
                    <a:pt x="229235" y="161264"/>
                  </a:lnTo>
                  <a:lnTo>
                    <a:pt x="229120" y="160934"/>
                  </a:lnTo>
                  <a:lnTo>
                    <a:pt x="243781" y="130239"/>
                  </a:lnTo>
                  <a:lnTo>
                    <a:pt x="253403" y="88663"/>
                  </a:lnTo>
                  <a:lnTo>
                    <a:pt x="258824" y="42989"/>
                  </a:lnTo>
                  <a:lnTo>
                    <a:pt x="260883" y="0"/>
                  </a:lnTo>
                  <a:close/>
                </a:path>
              </a:pathLst>
            </a:custGeom>
            <a:solidFill>
              <a:srgbClr val="CF9E76"/>
            </a:solidFill>
          </p:spPr>
          <p:txBody>
            <a:bodyPr wrap="square" lIns="0" tIns="0" rIns="0" bIns="0" rtlCol="0"/>
            <a:lstStyle/>
            <a:p>
              <a:endParaRPr sz="1600">
                <a:latin typeface="Grammarsaurus" pitchFamily="2" charset="0"/>
              </a:endParaRPr>
            </a:p>
          </p:txBody>
        </p:sp>
        <p:sp>
          <p:nvSpPr>
            <p:cNvPr id="34" name="object 34"/>
            <p:cNvSpPr/>
            <p:nvPr/>
          </p:nvSpPr>
          <p:spPr>
            <a:xfrm>
              <a:off x="3273746" y="4894586"/>
              <a:ext cx="674370" cy="674370"/>
            </a:xfrm>
            <a:custGeom>
              <a:avLst/>
              <a:gdLst/>
              <a:ahLst/>
              <a:cxnLst/>
              <a:rect l="l" t="t" r="r" b="b"/>
              <a:pathLst>
                <a:path w="674370" h="674370">
                  <a:moveTo>
                    <a:pt x="152247" y="108750"/>
                  </a:moveTo>
                  <a:lnTo>
                    <a:pt x="126867" y="113884"/>
                  </a:lnTo>
                  <a:lnTo>
                    <a:pt x="106124" y="127879"/>
                  </a:lnTo>
                  <a:lnTo>
                    <a:pt x="92129" y="148622"/>
                  </a:lnTo>
                  <a:lnTo>
                    <a:pt x="86994" y="174002"/>
                  </a:lnTo>
                  <a:lnTo>
                    <a:pt x="99044" y="227398"/>
                  </a:lnTo>
                  <a:lnTo>
                    <a:pt x="129490" y="267906"/>
                  </a:lnTo>
                  <a:lnTo>
                    <a:pt x="169778" y="298518"/>
                  </a:lnTo>
                  <a:lnTo>
                    <a:pt x="211353" y="322224"/>
                  </a:lnTo>
                  <a:lnTo>
                    <a:pt x="223215" y="328670"/>
                  </a:lnTo>
                  <a:lnTo>
                    <a:pt x="234756" y="335227"/>
                  </a:lnTo>
                  <a:lnTo>
                    <a:pt x="245139" y="341725"/>
                  </a:lnTo>
                  <a:lnTo>
                    <a:pt x="253530" y="347992"/>
                  </a:lnTo>
                  <a:lnTo>
                    <a:pt x="228358" y="347992"/>
                  </a:lnTo>
                  <a:lnTo>
                    <a:pt x="178080" y="353473"/>
                  </a:lnTo>
                  <a:lnTo>
                    <a:pt x="130823" y="368931"/>
                  </a:lnTo>
                  <a:lnTo>
                    <a:pt x="88307" y="392890"/>
                  </a:lnTo>
                  <a:lnTo>
                    <a:pt x="52249" y="423875"/>
                  </a:lnTo>
                  <a:lnTo>
                    <a:pt x="24367" y="460408"/>
                  </a:lnTo>
                  <a:lnTo>
                    <a:pt x="6378" y="501016"/>
                  </a:lnTo>
                  <a:lnTo>
                    <a:pt x="71" y="543737"/>
                  </a:lnTo>
                  <a:lnTo>
                    <a:pt x="0" y="544220"/>
                  </a:lnTo>
                  <a:lnTo>
                    <a:pt x="6842" y="600930"/>
                  </a:lnTo>
                  <a:lnTo>
                    <a:pt x="27308" y="641577"/>
                  </a:lnTo>
                  <a:lnTo>
                    <a:pt x="61304" y="666048"/>
                  </a:lnTo>
                  <a:lnTo>
                    <a:pt x="108737" y="674230"/>
                  </a:lnTo>
                  <a:lnTo>
                    <a:pt x="165124" y="670085"/>
                  </a:lnTo>
                  <a:lnTo>
                    <a:pt x="219944" y="658385"/>
                  </a:lnTo>
                  <a:lnTo>
                    <a:pt x="236650" y="652487"/>
                  </a:lnTo>
                  <a:lnTo>
                    <a:pt x="108737" y="652487"/>
                  </a:lnTo>
                  <a:lnTo>
                    <a:pt x="79387" y="649217"/>
                  </a:lnTo>
                  <a:lnTo>
                    <a:pt x="51233" y="634744"/>
                  </a:lnTo>
                  <a:lnTo>
                    <a:pt x="30082" y="602076"/>
                  </a:lnTo>
                  <a:lnTo>
                    <a:pt x="21742" y="544220"/>
                  </a:lnTo>
                  <a:lnTo>
                    <a:pt x="28835" y="502699"/>
                  </a:lnTo>
                  <a:lnTo>
                    <a:pt x="49031" y="462382"/>
                  </a:lnTo>
                  <a:lnTo>
                    <a:pt x="80706" y="426099"/>
                  </a:lnTo>
                  <a:lnTo>
                    <a:pt x="122236" y="396679"/>
                  </a:lnTo>
                  <a:lnTo>
                    <a:pt x="171994" y="376952"/>
                  </a:lnTo>
                  <a:lnTo>
                    <a:pt x="228358" y="369747"/>
                  </a:lnTo>
                  <a:lnTo>
                    <a:pt x="282228" y="369747"/>
                  </a:lnTo>
                  <a:lnTo>
                    <a:pt x="282538" y="361264"/>
                  </a:lnTo>
                  <a:lnTo>
                    <a:pt x="282642" y="326250"/>
                  </a:lnTo>
                  <a:lnTo>
                    <a:pt x="260984" y="326250"/>
                  </a:lnTo>
                  <a:lnTo>
                    <a:pt x="252512" y="320541"/>
                  </a:lnTo>
                  <a:lnTo>
                    <a:pt x="243033" y="314837"/>
                  </a:lnTo>
                  <a:lnTo>
                    <a:pt x="232706" y="309046"/>
                  </a:lnTo>
                  <a:lnTo>
                    <a:pt x="221691" y="303072"/>
                  </a:lnTo>
                  <a:lnTo>
                    <a:pt x="182814" y="281037"/>
                  </a:lnTo>
                  <a:lnTo>
                    <a:pt x="146345" y="253911"/>
                  </a:lnTo>
                  <a:lnTo>
                    <a:pt x="119310" y="219098"/>
                  </a:lnTo>
                  <a:lnTo>
                    <a:pt x="108737" y="174002"/>
                  </a:lnTo>
                  <a:lnTo>
                    <a:pt x="112162" y="157085"/>
                  </a:lnTo>
                  <a:lnTo>
                    <a:pt x="121496" y="143257"/>
                  </a:lnTo>
                  <a:lnTo>
                    <a:pt x="135328" y="133928"/>
                  </a:lnTo>
                  <a:lnTo>
                    <a:pt x="152247" y="130505"/>
                  </a:lnTo>
                  <a:lnTo>
                    <a:pt x="200131" y="130505"/>
                  </a:lnTo>
                  <a:lnTo>
                    <a:pt x="198359" y="127879"/>
                  </a:lnTo>
                  <a:lnTo>
                    <a:pt x="177620" y="113884"/>
                  </a:lnTo>
                  <a:lnTo>
                    <a:pt x="152247" y="108750"/>
                  </a:lnTo>
                  <a:close/>
                </a:path>
                <a:path w="674370" h="674370">
                  <a:moveTo>
                    <a:pt x="378727" y="387146"/>
                  </a:moveTo>
                  <a:lnTo>
                    <a:pt x="347979" y="387146"/>
                  </a:lnTo>
                  <a:lnTo>
                    <a:pt x="366367" y="405572"/>
                  </a:lnTo>
                  <a:lnTo>
                    <a:pt x="380036" y="429574"/>
                  </a:lnTo>
                  <a:lnTo>
                    <a:pt x="388554" y="458391"/>
                  </a:lnTo>
                  <a:lnTo>
                    <a:pt x="391490" y="491261"/>
                  </a:lnTo>
                  <a:lnTo>
                    <a:pt x="385477" y="518590"/>
                  </a:lnTo>
                  <a:lnTo>
                    <a:pt x="341479" y="573500"/>
                  </a:lnTo>
                  <a:lnTo>
                    <a:pt x="306225" y="598520"/>
                  </a:lnTo>
                  <a:lnTo>
                    <a:pt x="263958" y="620210"/>
                  </a:lnTo>
                  <a:lnTo>
                    <a:pt x="216043" y="637288"/>
                  </a:lnTo>
                  <a:lnTo>
                    <a:pt x="163847" y="648474"/>
                  </a:lnTo>
                  <a:lnTo>
                    <a:pt x="108737" y="652487"/>
                  </a:lnTo>
                  <a:lnTo>
                    <a:pt x="236650" y="652487"/>
                  </a:lnTo>
                  <a:lnTo>
                    <a:pt x="317544" y="616731"/>
                  </a:lnTo>
                  <a:lnTo>
                    <a:pt x="356656" y="588980"/>
                  </a:lnTo>
                  <a:lnTo>
                    <a:pt x="386865" y="558083"/>
                  </a:lnTo>
                  <a:lnTo>
                    <a:pt x="406335" y="525143"/>
                  </a:lnTo>
                  <a:lnTo>
                    <a:pt x="413232" y="491261"/>
                  </a:lnTo>
                  <a:lnTo>
                    <a:pt x="408800" y="448739"/>
                  </a:lnTo>
                  <a:lnTo>
                    <a:pt x="396084" y="412344"/>
                  </a:lnTo>
                  <a:lnTo>
                    <a:pt x="395974" y="412032"/>
                  </a:lnTo>
                  <a:lnTo>
                    <a:pt x="378727" y="387146"/>
                  </a:lnTo>
                  <a:close/>
                </a:path>
                <a:path w="674370" h="674370">
                  <a:moveTo>
                    <a:pt x="282228" y="369747"/>
                  </a:moveTo>
                  <a:lnTo>
                    <a:pt x="260616" y="369747"/>
                  </a:lnTo>
                  <a:lnTo>
                    <a:pt x="257890" y="412032"/>
                  </a:lnTo>
                  <a:lnTo>
                    <a:pt x="257870" y="412344"/>
                  </a:lnTo>
                  <a:lnTo>
                    <a:pt x="252302" y="452750"/>
                  </a:lnTo>
                  <a:lnTo>
                    <a:pt x="243780" y="487185"/>
                  </a:lnTo>
                  <a:lnTo>
                    <a:pt x="232168" y="511873"/>
                  </a:lnTo>
                  <a:lnTo>
                    <a:pt x="220690" y="516115"/>
                  </a:lnTo>
                  <a:lnTo>
                    <a:pt x="208538" y="519404"/>
                  </a:lnTo>
                  <a:lnTo>
                    <a:pt x="208287" y="519404"/>
                  </a:lnTo>
                  <a:lnTo>
                    <a:pt x="196982" y="521290"/>
                  </a:lnTo>
                  <a:lnTo>
                    <a:pt x="131176" y="545304"/>
                  </a:lnTo>
                  <a:lnTo>
                    <a:pt x="97866" y="598106"/>
                  </a:lnTo>
                  <a:lnTo>
                    <a:pt x="119621" y="598106"/>
                  </a:lnTo>
                  <a:lnTo>
                    <a:pt x="127225" y="579169"/>
                  </a:lnTo>
                  <a:lnTo>
                    <a:pt x="145335" y="561640"/>
                  </a:lnTo>
                  <a:lnTo>
                    <a:pt x="166898" y="548752"/>
                  </a:lnTo>
                  <a:lnTo>
                    <a:pt x="184861" y="543737"/>
                  </a:lnTo>
                  <a:lnTo>
                    <a:pt x="232271" y="535007"/>
                  </a:lnTo>
                  <a:lnTo>
                    <a:pt x="276530" y="511455"/>
                  </a:lnTo>
                  <a:lnTo>
                    <a:pt x="295839" y="493433"/>
                  </a:lnTo>
                  <a:lnTo>
                    <a:pt x="264604" y="493433"/>
                  </a:lnTo>
                  <a:lnTo>
                    <a:pt x="273526" y="457633"/>
                  </a:lnTo>
                  <a:lnTo>
                    <a:pt x="278915" y="420014"/>
                  </a:lnTo>
                  <a:lnTo>
                    <a:pt x="281654" y="385462"/>
                  </a:lnTo>
                  <a:lnTo>
                    <a:pt x="282170" y="371331"/>
                  </a:lnTo>
                  <a:lnTo>
                    <a:pt x="282228" y="369747"/>
                  </a:lnTo>
                  <a:close/>
                </a:path>
                <a:path w="674370" h="674370">
                  <a:moveTo>
                    <a:pt x="46570" y="519404"/>
                  </a:moveTo>
                  <a:lnTo>
                    <a:pt x="44526" y="527786"/>
                  </a:lnTo>
                  <a:lnTo>
                    <a:pt x="43497" y="536130"/>
                  </a:lnTo>
                  <a:lnTo>
                    <a:pt x="43497" y="544220"/>
                  </a:lnTo>
                  <a:lnTo>
                    <a:pt x="65239" y="544220"/>
                  </a:lnTo>
                  <a:lnTo>
                    <a:pt x="65239" y="537870"/>
                  </a:lnTo>
                  <a:lnTo>
                    <a:pt x="66078" y="531253"/>
                  </a:lnTo>
                  <a:lnTo>
                    <a:pt x="67703" y="524548"/>
                  </a:lnTo>
                  <a:lnTo>
                    <a:pt x="46570" y="519404"/>
                  </a:lnTo>
                  <a:close/>
                </a:path>
                <a:path w="674370" h="674370">
                  <a:moveTo>
                    <a:pt x="216865" y="391833"/>
                  </a:moveTo>
                  <a:lnTo>
                    <a:pt x="160784" y="403218"/>
                  </a:lnTo>
                  <a:lnTo>
                    <a:pt x="114207" y="427359"/>
                  </a:lnTo>
                  <a:lnTo>
                    <a:pt x="78494" y="459689"/>
                  </a:lnTo>
                  <a:lnTo>
                    <a:pt x="55003" y="495642"/>
                  </a:lnTo>
                  <a:lnTo>
                    <a:pt x="74714" y="504837"/>
                  </a:lnTo>
                  <a:lnTo>
                    <a:pt x="95423" y="473243"/>
                  </a:lnTo>
                  <a:lnTo>
                    <a:pt x="127019" y="444819"/>
                  </a:lnTo>
                  <a:lnTo>
                    <a:pt x="168311" y="423579"/>
                  </a:lnTo>
                  <a:lnTo>
                    <a:pt x="218109" y="413537"/>
                  </a:lnTo>
                  <a:lnTo>
                    <a:pt x="216925" y="392890"/>
                  </a:lnTo>
                  <a:lnTo>
                    <a:pt x="216865" y="391833"/>
                  </a:lnTo>
                  <a:close/>
                </a:path>
                <a:path w="674370" h="674370">
                  <a:moveTo>
                    <a:pt x="418655" y="65252"/>
                  </a:moveTo>
                  <a:lnTo>
                    <a:pt x="376246" y="78052"/>
                  </a:lnTo>
                  <a:lnTo>
                    <a:pt x="348156" y="107621"/>
                  </a:lnTo>
                  <a:lnTo>
                    <a:pt x="328751" y="154481"/>
                  </a:lnTo>
                  <a:lnTo>
                    <a:pt x="326179" y="391833"/>
                  </a:lnTo>
                  <a:lnTo>
                    <a:pt x="321702" y="418284"/>
                  </a:lnTo>
                  <a:lnTo>
                    <a:pt x="309008" y="445462"/>
                  </a:lnTo>
                  <a:lnTo>
                    <a:pt x="289520" y="471139"/>
                  </a:lnTo>
                  <a:lnTo>
                    <a:pt x="264604" y="493433"/>
                  </a:lnTo>
                  <a:lnTo>
                    <a:pt x="295839" y="493433"/>
                  </a:lnTo>
                  <a:lnTo>
                    <a:pt x="313396" y="477045"/>
                  </a:lnTo>
                  <a:lnTo>
                    <a:pt x="338627" y="435736"/>
                  </a:lnTo>
                  <a:lnTo>
                    <a:pt x="347907" y="391833"/>
                  </a:lnTo>
                  <a:lnTo>
                    <a:pt x="347979" y="387146"/>
                  </a:lnTo>
                  <a:lnTo>
                    <a:pt x="378727" y="387146"/>
                  </a:lnTo>
                  <a:lnTo>
                    <a:pt x="375465" y="382440"/>
                  </a:lnTo>
                  <a:lnTo>
                    <a:pt x="347979" y="361264"/>
                  </a:lnTo>
                  <a:lnTo>
                    <a:pt x="347979" y="180225"/>
                  </a:lnTo>
                  <a:lnTo>
                    <a:pt x="350023" y="159306"/>
                  </a:lnTo>
                  <a:lnTo>
                    <a:pt x="350076" y="158761"/>
                  </a:lnTo>
                  <a:lnTo>
                    <a:pt x="356234" y="138425"/>
                  </a:lnTo>
                  <a:lnTo>
                    <a:pt x="379911" y="103091"/>
                  </a:lnTo>
                  <a:lnTo>
                    <a:pt x="418655" y="87007"/>
                  </a:lnTo>
                  <a:lnTo>
                    <a:pt x="471847" y="87007"/>
                  </a:lnTo>
                  <a:lnTo>
                    <a:pt x="457031" y="75609"/>
                  </a:lnTo>
                  <a:lnTo>
                    <a:pt x="438672" y="67931"/>
                  </a:lnTo>
                  <a:lnTo>
                    <a:pt x="418655" y="65252"/>
                  </a:lnTo>
                  <a:close/>
                </a:path>
                <a:path w="674370" h="674370">
                  <a:moveTo>
                    <a:pt x="471847" y="87007"/>
                  </a:moveTo>
                  <a:lnTo>
                    <a:pt x="418655" y="87007"/>
                  </a:lnTo>
                  <a:lnTo>
                    <a:pt x="432983" y="88924"/>
                  </a:lnTo>
                  <a:lnTo>
                    <a:pt x="446127" y="94414"/>
                  </a:lnTo>
                  <a:lnTo>
                    <a:pt x="457415" y="103091"/>
                  </a:lnTo>
                  <a:lnTo>
                    <a:pt x="466178" y="114566"/>
                  </a:lnTo>
                  <a:lnTo>
                    <a:pt x="493140" y="161759"/>
                  </a:lnTo>
                  <a:lnTo>
                    <a:pt x="475145" y="193255"/>
                  </a:lnTo>
                  <a:lnTo>
                    <a:pt x="467188" y="209569"/>
                  </a:lnTo>
                  <a:lnTo>
                    <a:pt x="461422" y="226726"/>
                  </a:lnTo>
                  <a:lnTo>
                    <a:pt x="457914" y="244483"/>
                  </a:lnTo>
                  <a:lnTo>
                    <a:pt x="456730" y="262597"/>
                  </a:lnTo>
                  <a:lnTo>
                    <a:pt x="463867" y="306725"/>
                  </a:lnTo>
                  <a:lnTo>
                    <a:pt x="483733" y="345086"/>
                  </a:lnTo>
                  <a:lnTo>
                    <a:pt x="514008" y="375358"/>
                  </a:lnTo>
                  <a:lnTo>
                    <a:pt x="552372" y="395224"/>
                  </a:lnTo>
                  <a:lnTo>
                    <a:pt x="596506" y="402361"/>
                  </a:lnTo>
                  <a:lnTo>
                    <a:pt x="674230" y="402361"/>
                  </a:lnTo>
                  <a:lnTo>
                    <a:pt x="674230" y="380619"/>
                  </a:lnTo>
                  <a:lnTo>
                    <a:pt x="596506" y="380619"/>
                  </a:lnTo>
                  <a:lnTo>
                    <a:pt x="550606" y="371331"/>
                  </a:lnTo>
                  <a:lnTo>
                    <a:pt x="513087" y="346016"/>
                  </a:lnTo>
                  <a:lnTo>
                    <a:pt x="487773" y="308497"/>
                  </a:lnTo>
                  <a:lnTo>
                    <a:pt x="478485" y="262597"/>
                  </a:lnTo>
                  <a:lnTo>
                    <a:pt x="479483" y="247304"/>
                  </a:lnTo>
                  <a:lnTo>
                    <a:pt x="482442" y="232309"/>
                  </a:lnTo>
                  <a:lnTo>
                    <a:pt x="487309" y="217822"/>
                  </a:lnTo>
                  <a:lnTo>
                    <a:pt x="494029" y="204050"/>
                  </a:lnTo>
                  <a:lnTo>
                    <a:pt x="505663" y="183680"/>
                  </a:lnTo>
                  <a:lnTo>
                    <a:pt x="548018" y="183680"/>
                  </a:lnTo>
                  <a:lnTo>
                    <a:pt x="546350" y="172554"/>
                  </a:lnTo>
                  <a:lnTo>
                    <a:pt x="524344" y="172554"/>
                  </a:lnTo>
                  <a:lnTo>
                    <a:pt x="485063" y="103797"/>
                  </a:lnTo>
                  <a:lnTo>
                    <a:pt x="472805" y="87744"/>
                  </a:lnTo>
                  <a:lnTo>
                    <a:pt x="471847" y="87007"/>
                  </a:lnTo>
                  <a:close/>
                </a:path>
                <a:path w="674370" h="674370">
                  <a:moveTo>
                    <a:pt x="596572" y="167411"/>
                  </a:moveTo>
                  <a:lnTo>
                    <a:pt x="545579" y="167411"/>
                  </a:lnTo>
                  <a:lnTo>
                    <a:pt x="588363" y="186276"/>
                  </a:lnTo>
                  <a:lnTo>
                    <a:pt x="622235" y="217500"/>
                  </a:lnTo>
                  <a:lnTo>
                    <a:pt x="644466" y="257883"/>
                  </a:lnTo>
                  <a:lnTo>
                    <a:pt x="652475" y="304495"/>
                  </a:lnTo>
                  <a:lnTo>
                    <a:pt x="652475" y="380619"/>
                  </a:lnTo>
                  <a:lnTo>
                    <a:pt x="674230" y="380619"/>
                  </a:lnTo>
                  <a:lnTo>
                    <a:pt x="674230" y="304495"/>
                  </a:lnTo>
                  <a:lnTo>
                    <a:pt x="667766" y="259355"/>
                  </a:lnTo>
                  <a:lnTo>
                    <a:pt x="649554" y="218758"/>
                  </a:lnTo>
                  <a:lnTo>
                    <a:pt x="621366" y="184731"/>
                  </a:lnTo>
                  <a:lnTo>
                    <a:pt x="596572" y="167411"/>
                  </a:lnTo>
                  <a:close/>
                </a:path>
                <a:path w="674370" h="674370">
                  <a:moveTo>
                    <a:pt x="548018" y="183680"/>
                  </a:moveTo>
                  <a:lnTo>
                    <a:pt x="505663" y="183680"/>
                  </a:lnTo>
                  <a:lnTo>
                    <a:pt x="533272" y="231990"/>
                  </a:lnTo>
                  <a:lnTo>
                    <a:pt x="533386" y="232309"/>
                  </a:lnTo>
                  <a:lnTo>
                    <a:pt x="553783" y="265874"/>
                  </a:lnTo>
                  <a:lnTo>
                    <a:pt x="533242" y="345086"/>
                  </a:lnTo>
                  <a:lnTo>
                    <a:pt x="533196" y="345262"/>
                  </a:lnTo>
                  <a:lnTo>
                    <a:pt x="554240" y="350723"/>
                  </a:lnTo>
                  <a:lnTo>
                    <a:pt x="569531" y="291782"/>
                  </a:lnTo>
                  <a:lnTo>
                    <a:pt x="594991" y="291782"/>
                  </a:lnTo>
                  <a:lnTo>
                    <a:pt x="578256" y="264248"/>
                  </a:lnTo>
                  <a:lnTo>
                    <a:pt x="630239" y="264248"/>
                  </a:lnTo>
                  <a:lnTo>
                    <a:pt x="632307" y="250228"/>
                  </a:lnTo>
                  <a:lnTo>
                    <a:pt x="563587" y="240106"/>
                  </a:lnTo>
                  <a:lnTo>
                    <a:pt x="554151" y="224586"/>
                  </a:lnTo>
                  <a:lnTo>
                    <a:pt x="548018" y="183680"/>
                  </a:lnTo>
                  <a:close/>
                </a:path>
                <a:path w="674370" h="674370">
                  <a:moveTo>
                    <a:pt x="594991" y="291782"/>
                  </a:moveTo>
                  <a:lnTo>
                    <a:pt x="569531" y="291782"/>
                  </a:lnTo>
                  <a:lnTo>
                    <a:pt x="599160" y="340512"/>
                  </a:lnTo>
                  <a:lnTo>
                    <a:pt x="617740" y="329209"/>
                  </a:lnTo>
                  <a:lnTo>
                    <a:pt x="594991" y="291782"/>
                  </a:lnTo>
                  <a:close/>
                </a:path>
                <a:path w="674370" h="674370">
                  <a:moveTo>
                    <a:pt x="400405" y="0"/>
                  </a:moveTo>
                  <a:lnTo>
                    <a:pt x="356386" y="7119"/>
                  </a:lnTo>
                  <a:lnTo>
                    <a:pt x="318120" y="26936"/>
                  </a:lnTo>
                  <a:lnTo>
                    <a:pt x="287921" y="57135"/>
                  </a:lnTo>
                  <a:lnTo>
                    <a:pt x="268104" y="95401"/>
                  </a:lnTo>
                  <a:lnTo>
                    <a:pt x="260984" y="139420"/>
                  </a:lnTo>
                  <a:lnTo>
                    <a:pt x="260984" y="326250"/>
                  </a:lnTo>
                  <a:lnTo>
                    <a:pt x="282642" y="326250"/>
                  </a:lnTo>
                  <a:lnTo>
                    <a:pt x="282740" y="139420"/>
                  </a:lnTo>
                  <a:lnTo>
                    <a:pt x="292000" y="93662"/>
                  </a:lnTo>
                  <a:lnTo>
                    <a:pt x="317241" y="56256"/>
                  </a:lnTo>
                  <a:lnTo>
                    <a:pt x="354647" y="31015"/>
                  </a:lnTo>
                  <a:lnTo>
                    <a:pt x="400405" y="21755"/>
                  </a:lnTo>
                  <a:lnTo>
                    <a:pt x="471603" y="21755"/>
                  </a:lnTo>
                  <a:lnTo>
                    <a:pt x="449847" y="8877"/>
                  </a:lnTo>
                  <a:lnTo>
                    <a:pt x="400405" y="0"/>
                  </a:lnTo>
                  <a:close/>
                </a:path>
                <a:path w="674370" h="674370">
                  <a:moveTo>
                    <a:pt x="630239" y="264248"/>
                  </a:moveTo>
                  <a:lnTo>
                    <a:pt x="578256" y="264248"/>
                  </a:lnTo>
                  <a:lnTo>
                    <a:pt x="629132" y="271754"/>
                  </a:lnTo>
                  <a:lnTo>
                    <a:pt x="630239" y="264248"/>
                  </a:lnTo>
                  <a:close/>
                </a:path>
                <a:path w="674370" h="674370">
                  <a:moveTo>
                    <a:pt x="200131" y="130505"/>
                  </a:moveTo>
                  <a:lnTo>
                    <a:pt x="152247" y="130505"/>
                  </a:lnTo>
                  <a:lnTo>
                    <a:pt x="169164" y="133928"/>
                  </a:lnTo>
                  <a:lnTo>
                    <a:pt x="182992" y="143257"/>
                  </a:lnTo>
                  <a:lnTo>
                    <a:pt x="192322" y="157085"/>
                  </a:lnTo>
                  <a:lnTo>
                    <a:pt x="195745" y="174002"/>
                  </a:lnTo>
                  <a:lnTo>
                    <a:pt x="192322" y="190920"/>
                  </a:lnTo>
                  <a:lnTo>
                    <a:pt x="182992" y="204747"/>
                  </a:lnTo>
                  <a:lnTo>
                    <a:pt x="169164" y="214077"/>
                  </a:lnTo>
                  <a:lnTo>
                    <a:pt x="152247" y="217500"/>
                  </a:lnTo>
                  <a:lnTo>
                    <a:pt x="141363" y="217500"/>
                  </a:lnTo>
                  <a:lnTo>
                    <a:pt x="141363" y="239242"/>
                  </a:lnTo>
                  <a:lnTo>
                    <a:pt x="152247" y="239242"/>
                  </a:lnTo>
                  <a:lnTo>
                    <a:pt x="177620" y="234108"/>
                  </a:lnTo>
                  <a:lnTo>
                    <a:pt x="198359" y="220114"/>
                  </a:lnTo>
                  <a:lnTo>
                    <a:pt x="212353" y="199375"/>
                  </a:lnTo>
                  <a:lnTo>
                    <a:pt x="217487" y="174002"/>
                  </a:lnTo>
                  <a:lnTo>
                    <a:pt x="212353" y="148622"/>
                  </a:lnTo>
                  <a:lnTo>
                    <a:pt x="200131" y="130505"/>
                  </a:lnTo>
                  <a:close/>
                </a:path>
                <a:path w="674370" h="674370">
                  <a:moveTo>
                    <a:pt x="471603" y="21755"/>
                  </a:moveTo>
                  <a:lnTo>
                    <a:pt x="400405" y="21755"/>
                  </a:lnTo>
                  <a:lnTo>
                    <a:pt x="442139" y="29248"/>
                  </a:lnTo>
                  <a:lnTo>
                    <a:pt x="477348" y="50088"/>
                  </a:lnTo>
                  <a:lnTo>
                    <a:pt x="503175" y="81816"/>
                  </a:lnTo>
                  <a:lnTo>
                    <a:pt x="516762" y="121970"/>
                  </a:lnTo>
                  <a:lnTo>
                    <a:pt x="524344" y="172554"/>
                  </a:lnTo>
                  <a:lnTo>
                    <a:pt x="546350" y="172554"/>
                  </a:lnTo>
                  <a:lnTo>
                    <a:pt x="545579" y="167411"/>
                  </a:lnTo>
                  <a:lnTo>
                    <a:pt x="596572" y="167411"/>
                  </a:lnTo>
                  <a:lnTo>
                    <a:pt x="584970" y="159306"/>
                  </a:lnTo>
                  <a:lnTo>
                    <a:pt x="542137" y="144513"/>
                  </a:lnTo>
                  <a:lnTo>
                    <a:pt x="538276" y="118745"/>
                  </a:lnTo>
                  <a:lnTo>
                    <a:pt x="522167" y="71162"/>
                  </a:lnTo>
                  <a:lnTo>
                    <a:pt x="491563" y="33569"/>
                  </a:lnTo>
                  <a:lnTo>
                    <a:pt x="471603" y="21755"/>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37" name="object 47">
            <a:extLst>
              <a:ext uri="{FF2B5EF4-FFF2-40B4-BE49-F238E27FC236}">
                <a16:creationId xmlns:a16="http://schemas.microsoft.com/office/drawing/2014/main" id="{4EF5C1D8-CAD0-3E51-C9A9-4D0AC3074B5D}"/>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144021"/>
            <a:ext cx="11712575" cy="6568440"/>
            <a:chOff x="240014" y="144021"/>
            <a:chExt cx="11712575" cy="6568440"/>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4283782" y="152276"/>
              <a:ext cx="3624579" cy="755650"/>
            </a:xfrm>
            <a:custGeom>
              <a:avLst/>
              <a:gdLst/>
              <a:ahLst/>
              <a:cxnLst/>
              <a:rect l="l" t="t" r="r" b="b"/>
              <a:pathLst>
                <a:path w="3624579" h="755650">
                  <a:moveTo>
                    <a:pt x="3585400"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3585400" y="755141"/>
                  </a:lnTo>
                  <a:lnTo>
                    <a:pt x="3600598" y="752074"/>
                  </a:lnTo>
                  <a:lnTo>
                    <a:pt x="3613007" y="743708"/>
                  </a:lnTo>
                  <a:lnTo>
                    <a:pt x="3621372" y="731299"/>
                  </a:lnTo>
                  <a:lnTo>
                    <a:pt x="3624440" y="716102"/>
                  </a:lnTo>
                  <a:lnTo>
                    <a:pt x="3624440" y="39039"/>
                  </a:lnTo>
                  <a:lnTo>
                    <a:pt x="3621372" y="23842"/>
                  </a:lnTo>
                  <a:lnTo>
                    <a:pt x="3613007" y="11433"/>
                  </a:lnTo>
                  <a:lnTo>
                    <a:pt x="3600598" y="3067"/>
                  </a:lnTo>
                  <a:lnTo>
                    <a:pt x="3585400"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4283782" y="152276"/>
              <a:ext cx="3624579" cy="755650"/>
            </a:xfrm>
            <a:custGeom>
              <a:avLst/>
              <a:gdLst/>
              <a:ahLst/>
              <a:cxnLst/>
              <a:rect l="l" t="t" r="r" b="b"/>
              <a:pathLst>
                <a:path w="3624579" h="755650">
                  <a:moveTo>
                    <a:pt x="3585400"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3585400" y="0"/>
                  </a:lnTo>
                  <a:lnTo>
                    <a:pt x="3600598" y="3067"/>
                  </a:lnTo>
                  <a:lnTo>
                    <a:pt x="3613007" y="11433"/>
                  </a:lnTo>
                  <a:lnTo>
                    <a:pt x="3621372" y="23842"/>
                  </a:lnTo>
                  <a:lnTo>
                    <a:pt x="3624440" y="39039"/>
                  </a:lnTo>
                  <a:lnTo>
                    <a:pt x="3624440" y="716102"/>
                  </a:lnTo>
                  <a:lnTo>
                    <a:pt x="3621372" y="731299"/>
                  </a:lnTo>
                  <a:lnTo>
                    <a:pt x="3613007" y="743708"/>
                  </a:lnTo>
                  <a:lnTo>
                    <a:pt x="3600598" y="752074"/>
                  </a:lnTo>
                  <a:lnTo>
                    <a:pt x="3585400" y="755141"/>
                  </a:lnTo>
                  <a:close/>
                </a:path>
              </a:pathLst>
            </a:custGeom>
            <a:ln w="15951">
              <a:solidFill>
                <a:srgbClr val="221F1F"/>
              </a:solidFill>
            </a:ln>
          </p:spPr>
          <p:txBody>
            <a:bodyPr wrap="square" lIns="0" tIns="0" rIns="0" bIns="0" rtlCol="0"/>
            <a:lstStyle/>
            <a:p>
              <a:endParaRPr sz="1600">
                <a:latin typeface="Grammarsaurus" pitchFamily="2" charset="0"/>
              </a:endParaRPr>
            </a:p>
          </p:txBody>
        </p:sp>
      </p:grpSp>
      <p:sp>
        <p:nvSpPr>
          <p:cNvPr id="8" name="object 8"/>
          <p:cNvSpPr txBox="1">
            <a:spLocks noGrp="1"/>
          </p:cNvSpPr>
          <p:nvPr>
            <p:ph type="title"/>
          </p:nvPr>
        </p:nvSpPr>
        <p:spPr>
          <a:xfrm>
            <a:off x="4291530" y="242840"/>
            <a:ext cx="3616832" cy="536044"/>
          </a:xfrm>
          <a:prstGeom prst="rect">
            <a:avLst/>
          </a:prstGeom>
        </p:spPr>
        <p:txBody>
          <a:bodyPr vert="horz" wrap="square" lIns="0" tIns="12700" rIns="0" bIns="0" rtlCol="0">
            <a:spAutoFit/>
          </a:bodyPr>
          <a:lstStyle/>
          <a:p>
            <a:pPr marL="1677988" indent="-1668463" algn="ctr">
              <a:lnSpc>
                <a:spcPct val="100000"/>
              </a:lnSpc>
              <a:spcBef>
                <a:spcPts val="100"/>
              </a:spcBef>
            </a:pPr>
            <a:r>
              <a:rPr sz="3400" dirty="0">
                <a:latin typeface="Grammarsaurus" pitchFamily="2" charset="0"/>
              </a:rPr>
              <a:t>Word detective</a:t>
            </a:r>
          </a:p>
        </p:txBody>
      </p:sp>
      <p:grpSp>
        <p:nvGrpSpPr>
          <p:cNvPr id="9" name="object 9"/>
          <p:cNvGrpSpPr/>
          <p:nvPr/>
        </p:nvGrpSpPr>
        <p:grpSpPr>
          <a:xfrm>
            <a:off x="11640439" y="-2571"/>
            <a:ext cx="558165" cy="666750"/>
            <a:chOff x="11640439" y="-2571"/>
            <a:chExt cx="558165" cy="666750"/>
          </a:xfrm>
        </p:grpSpPr>
        <p:sp>
          <p:nvSpPr>
            <p:cNvPr id="10" name="object 10"/>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2" name="object 12"/>
          <p:cNvSpPr txBox="1"/>
          <p:nvPr/>
        </p:nvSpPr>
        <p:spPr>
          <a:xfrm>
            <a:off x="11864839"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5</a:t>
            </a:r>
            <a:endParaRPr sz="2400" dirty="0">
              <a:latin typeface="Grammarsaurus" pitchFamily="2" charset="0"/>
              <a:cs typeface="Arial"/>
            </a:endParaRPr>
          </a:p>
        </p:txBody>
      </p:sp>
      <p:grpSp>
        <p:nvGrpSpPr>
          <p:cNvPr id="13" name="object 13"/>
          <p:cNvGrpSpPr/>
          <p:nvPr/>
        </p:nvGrpSpPr>
        <p:grpSpPr>
          <a:xfrm>
            <a:off x="1196831" y="5028035"/>
            <a:ext cx="9798685" cy="1205865"/>
            <a:chOff x="1196831" y="5028035"/>
            <a:chExt cx="9798685" cy="1205865"/>
          </a:xfrm>
        </p:grpSpPr>
        <p:sp>
          <p:nvSpPr>
            <p:cNvPr id="14" name="object 14"/>
            <p:cNvSpPr/>
            <p:nvPr/>
          </p:nvSpPr>
          <p:spPr>
            <a:xfrm>
              <a:off x="1203181" y="5034385"/>
              <a:ext cx="9785985" cy="1193165"/>
            </a:xfrm>
            <a:custGeom>
              <a:avLst/>
              <a:gdLst/>
              <a:ahLst/>
              <a:cxnLst/>
              <a:rect l="l" t="t" r="r" b="b"/>
              <a:pathLst>
                <a:path w="9785985" h="1193164">
                  <a:moveTo>
                    <a:pt x="9656089" y="0"/>
                  </a:moveTo>
                  <a:lnTo>
                    <a:pt x="129552" y="0"/>
                  </a:lnTo>
                  <a:lnTo>
                    <a:pt x="79124" y="10180"/>
                  </a:lnTo>
                  <a:lnTo>
                    <a:pt x="37944" y="37944"/>
                  </a:lnTo>
                  <a:lnTo>
                    <a:pt x="10180" y="79124"/>
                  </a:lnTo>
                  <a:lnTo>
                    <a:pt x="0" y="129552"/>
                  </a:lnTo>
                  <a:lnTo>
                    <a:pt x="0" y="1063294"/>
                  </a:lnTo>
                  <a:lnTo>
                    <a:pt x="10180" y="1113723"/>
                  </a:lnTo>
                  <a:lnTo>
                    <a:pt x="37944" y="1154903"/>
                  </a:lnTo>
                  <a:lnTo>
                    <a:pt x="79124" y="1182666"/>
                  </a:lnTo>
                  <a:lnTo>
                    <a:pt x="129552" y="1192847"/>
                  </a:lnTo>
                  <a:lnTo>
                    <a:pt x="9656089" y="1192847"/>
                  </a:lnTo>
                  <a:lnTo>
                    <a:pt x="9706510" y="1182666"/>
                  </a:lnTo>
                  <a:lnTo>
                    <a:pt x="9747686" y="1154903"/>
                  </a:lnTo>
                  <a:lnTo>
                    <a:pt x="9775448" y="1113723"/>
                  </a:lnTo>
                  <a:lnTo>
                    <a:pt x="9785629" y="1063294"/>
                  </a:lnTo>
                  <a:lnTo>
                    <a:pt x="9785629" y="129552"/>
                  </a:lnTo>
                  <a:lnTo>
                    <a:pt x="9775448" y="79124"/>
                  </a:lnTo>
                  <a:lnTo>
                    <a:pt x="9747686" y="37944"/>
                  </a:lnTo>
                  <a:lnTo>
                    <a:pt x="9706510" y="10180"/>
                  </a:lnTo>
                  <a:lnTo>
                    <a:pt x="9656089"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5" name="object 15"/>
            <p:cNvSpPr/>
            <p:nvPr/>
          </p:nvSpPr>
          <p:spPr>
            <a:xfrm>
              <a:off x="1203181" y="5034385"/>
              <a:ext cx="9785985" cy="1193165"/>
            </a:xfrm>
            <a:custGeom>
              <a:avLst/>
              <a:gdLst/>
              <a:ahLst/>
              <a:cxnLst/>
              <a:rect l="l" t="t" r="r" b="b"/>
              <a:pathLst>
                <a:path w="9785985" h="1193164">
                  <a:moveTo>
                    <a:pt x="129552" y="1192847"/>
                  </a:moveTo>
                  <a:lnTo>
                    <a:pt x="9656089" y="1192847"/>
                  </a:lnTo>
                  <a:lnTo>
                    <a:pt x="9706510" y="1182666"/>
                  </a:lnTo>
                  <a:lnTo>
                    <a:pt x="9747686" y="1154903"/>
                  </a:lnTo>
                  <a:lnTo>
                    <a:pt x="9775448" y="1113723"/>
                  </a:lnTo>
                  <a:lnTo>
                    <a:pt x="9785629" y="1063294"/>
                  </a:lnTo>
                  <a:lnTo>
                    <a:pt x="9785629" y="129552"/>
                  </a:lnTo>
                  <a:lnTo>
                    <a:pt x="9775448" y="79124"/>
                  </a:lnTo>
                  <a:lnTo>
                    <a:pt x="9747686" y="37944"/>
                  </a:lnTo>
                  <a:lnTo>
                    <a:pt x="9706510" y="10180"/>
                  </a:lnTo>
                  <a:lnTo>
                    <a:pt x="9656089" y="0"/>
                  </a:lnTo>
                  <a:lnTo>
                    <a:pt x="129552" y="0"/>
                  </a:lnTo>
                  <a:lnTo>
                    <a:pt x="79124" y="10180"/>
                  </a:lnTo>
                  <a:lnTo>
                    <a:pt x="37944" y="37944"/>
                  </a:lnTo>
                  <a:lnTo>
                    <a:pt x="10180" y="79124"/>
                  </a:lnTo>
                  <a:lnTo>
                    <a:pt x="0" y="129552"/>
                  </a:lnTo>
                  <a:lnTo>
                    <a:pt x="0" y="1063294"/>
                  </a:lnTo>
                  <a:lnTo>
                    <a:pt x="10180" y="1113723"/>
                  </a:lnTo>
                  <a:lnTo>
                    <a:pt x="37944" y="1154903"/>
                  </a:lnTo>
                  <a:lnTo>
                    <a:pt x="79124" y="1182666"/>
                  </a:lnTo>
                  <a:lnTo>
                    <a:pt x="129552" y="119284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1202834" y="5186227"/>
            <a:ext cx="9785985" cy="797654"/>
          </a:xfrm>
          <a:prstGeom prst="rect">
            <a:avLst/>
          </a:prstGeom>
        </p:spPr>
        <p:txBody>
          <a:bodyPr vert="horz" wrap="square" lIns="0" tIns="127000" rIns="0" bIns="0" rtlCol="0">
            <a:spAutoFit/>
          </a:bodyPr>
          <a:lstStyle/>
          <a:p>
            <a:pPr marR="1270" algn="ctr">
              <a:lnSpc>
                <a:spcPct val="100000"/>
              </a:lnSpc>
              <a:spcBef>
                <a:spcPts val="1000"/>
              </a:spcBef>
            </a:pPr>
            <a:r>
              <a:rPr dirty="0">
                <a:solidFill>
                  <a:srgbClr val="1D242C"/>
                </a:solidFill>
                <a:latin typeface="Grammarsaurus" pitchFamily="2" charset="0"/>
                <a:cs typeface="Arial MT"/>
              </a:rPr>
              <a:t>Together, these word parts form a word meaning “</a:t>
            </a:r>
            <a:r>
              <a:rPr b="1" dirty="0">
                <a:solidFill>
                  <a:srgbClr val="1D242C"/>
                </a:solidFill>
                <a:latin typeface="Grammarsaurus" pitchFamily="2" charset="0"/>
                <a:cs typeface="Arial"/>
              </a:rPr>
              <a:t>to cause it to bud or sprout</a:t>
            </a:r>
            <a:r>
              <a:rPr dirty="0">
                <a:solidFill>
                  <a:srgbClr val="1D242C"/>
                </a:solidFill>
                <a:latin typeface="Grammarsaurus" pitchFamily="2" charset="0"/>
                <a:cs typeface="Arial MT"/>
              </a:rPr>
              <a:t>”.</a:t>
            </a:r>
            <a:endParaRPr dirty="0">
              <a:latin typeface="Grammarsaurus" pitchFamily="2" charset="0"/>
              <a:cs typeface="Arial MT"/>
            </a:endParaRPr>
          </a:p>
          <a:p>
            <a:pPr marL="12700" algn="ctr">
              <a:lnSpc>
                <a:spcPct val="100000"/>
              </a:lnSpc>
              <a:spcBef>
                <a:spcPts val="900"/>
              </a:spcBef>
            </a:pPr>
            <a:r>
              <a:rPr dirty="0">
                <a:solidFill>
                  <a:srgbClr val="1D242C"/>
                </a:solidFill>
                <a:latin typeface="Grammarsaurus" pitchFamily="2" charset="0"/>
                <a:cs typeface="Arial MT"/>
              </a:rPr>
              <a:t>This makes sense because a </a:t>
            </a:r>
            <a:r>
              <a:rPr b="1" dirty="0">
                <a:solidFill>
                  <a:srgbClr val="1D242C"/>
                </a:solidFill>
                <a:latin typeface="Grammarsaurus" pitchFamily="2" charset="0"/>
                <a:cs typeface="Arial"/>
              </a:rPr>
              <a:t>germinating </a:t>
            </a:r>
            <a:r>
              <a:rPr dirty="0">
                <a:solidFill>
                  <a:srgbClr val="1D242C"/>
                </a:solidFill>
                <a:latin typeface="Grammarsaurus" pitchFamily="2" charset="0"/>
                <a:cs typeface="Arial MT"/>
              </a:rPr>
              <a:t>seed begins to sprout.</a:t>
            </a:r>
            <a:endParaRPr dirty="0">
              <a:latin typeface="Grammarsaurus" pitchFamily="2" charset="0"/>
              <a:cs typeface="Arial MT"/>
            </a:endParaRPr>
          </a:p>
        </p:txBody>
      </p:sp>
      <p:grpSp>
        <p:nvGrpSpPr>
          <p:cNvPr id="17" name="object 17"/>
          <p:cNvGrpSpPr/>
          <p:nvPr/>
        </p:nvGrpSpPr>
        <p:grpSpPr>
          <a:xfrm>
            <a:off x="3242942" y="1126534"/>
            <a:ext cx="5706110" cy="2900680"/>
            <a:chOff x="3242942" y="1126534"/>
            <a:chExt cx="5706110" cy="2900680"/>
          </a:xfrm>
        </p:grpSpPr>
        <p:sp>
          <p:nvSpPr>
            <p:cNvPr id="18" name="object 18"/>
            <p:cNvSpPr/>
            <p:nvPr/>
          </p:nvSpPr>
          <p:spPr>
            <a:xfrm>
              <a:off x="3249609" y="1133201"/>
              <a:ext cx="5692775" cy="677545"/>
            </a:xfrm>
            <a:custGeom>
              <a:avLst/>
              <a:gdLst/>
              <a:ahLst/>
              <a:cxnLst/>
              <a:rect l="l" t="t" r="r" b="b"/>
              <a:pathLst>
                <a:path w="5692775" h="677544">
                  <a:moveTo>
                    <a:pt x="5564428" y="0"/>
                  </a:moveTo>
                  <a:lnTo>
                    <a:pt x="128346" y="0"/>
                  </a:lnTo>
                  <a:lnTo>
                    <a:pt x="78390" y="10084"/>
                  </a:lnTo>
                  <a:lnTo>
                    <a:pt x="37593" y="37588"/>
                  </a:lnTo>
                  <a:lnTo>
                    <a:pt x="10086" y="78384"/>
                  </a:lnTo>
                  <a:lnTo>
                    <a:pt x="0" y="128346"/>
                  </a:lnTo>
                  <a:lnTo>
                    <a:pt x="0" y="548906"/>
                  </a:lnTo>
                  <a:lnTo>
                    <a:pt x="10086" y="598862"/>
                  </a:lnTo>
                  <a:lnTo>
                    <a:pt x="37593" y="639659"/>
                  </a:lnTo>
                  <a:lnTo>
                    <a:pt x="78390" y="667166"/>
                  </a:lnTo>
                  <a:lnTo>
                    <a:pt x="128346" y="677252"/>
                  </a:lnTo>
                  <a:lnTo>
                    <a:pt x="5564428" y="677252"/>
                  </a:lnTo>
                  <a:lnTo>
                    <a:pt x="5614390" y="667166"/>
                  </a:lnTo>
                  <a:lnTo>
                    <a:pt x="5655186" y="639659"/>
                  </a:lnTo>
                  <a:lnTo>
                    <a:pt x="5682690" y="598862"/>
                  </a:lnTo>
                  <a:lnTo>
                    <a:pt x="5692775" y="548906"/>
                  </a:lnTo>
                  <a:lnTo>
                    <a:pt x="5692775" y="128346"/>
                  </a:lnTo>
                  <a:lnTo>
                    <a:pt x="5682690" y="78384"/>
                  </a:lnTo>
                  <a:lnTo>
                    <a:pt x="5655186" y="37588"/>
                  </a:lnTo>
                  <a:lnTo>
                    <a:pt x="5614390" y="10084"/>
                  </a:lnTo>
                  <a:lnTo>
                    <a:pt x="5564428" y="0"/>
                  </a:lnTo>
                  <a:close/>
                </a:path>
              </a:pathLst>
            </a:custGeom>
            <a:solidFill>
              <a:srgbClr val="F1F1F1"/>
            </a:solidFill>
          </p:spPr>
          <p:txBody>
            <a:bodyPr wrap="square" lIns="0" tIns="0" rIns="0" bIns="0" rtlCol="0"/>
            <a:lstStyle/>
            <a:p>
              <a:endParaRPr sz="1600">
                <a:latin typeface="Grammarsaurus" pitchFamily="2" charset="0"/>
              </a:endParaRPr>
            </a:p>
          </p:txBody>
        </p:sp>
        <p:sp>
          <p:nvSpPr>
            <p:cNvPr id="19" name="object 19"/>
            <p:cNvSpPr/>
            <p:nvPr/>
          </p:nvSpPr>
          <p:spPr>
            <a:xfrm>
              <a:off x="3249609" y="1133201"/>
              <a:ext cx="5692775" cy="677545"/>
            </a:xfrm>
            <a:custGeom>
              <a:avLst/>
              <a:gdLst/>
              <a:ahLst/>
              <a:cxnLst/>
              <a:rect l="l" t="t" r="r" b="b"/>
              <a:pathLst>
                <a:path w="5692775" h="677544">
                  <a:moveTo>
                    <a:pt x="128346" y="677252"/>
                  </a:moveTo>
                  <a:lnTo>
                    <a:pt x="5564428" y="677252"/>
                  </a:lnTo>
                  <a:lnTo>
                    <a:pt x="5614390" y="667166"/>
                  </a:lnTo>
                  <a:lnTo>
                    <a:pt x="5655186" y="639659"/>
                  </a:lnTo>
                  <a:lnTo>
                    <a:pt x="5682690" y="598862"/>
                  </a:lnTo>
                  <a:lnTo>
                    <a:pt x="5692775" y="548906"/>
                  </a:lnTo>
                  <a:lnTo>
                    <a:pt x="5692775" y="128346"/>
                  </a:lnTo>
                  <a:lnTo>
                    <a:pt x="5682690" y="78384"/>
                  </a:lnTo>
                  <a:lnTo>
                    <a:pt x="5655186" y="37588"/>
                  </a:lnTo>
                  <a:lnTo>
                    <a:pt x="5614390" y="10084"/>
                  </a:lnTo>
                  <a:lnTo>
                    <a:pt x="5564428" y="0"/>
                  </a:lnTo>
                  <a:lnTo>
                    <a:pt x="128346" y="0"/>
                  </a:lnTo>
                  <a:lnTo>
                    <a:pt x="78390" y="10084"/>
                  </a:lnTo>
                  <a:lnTo>
                    <a:pt x="37593" y="37588"/>
                  </a:lnTo>
                  <a:lnTo>
                    <a:pt x="10086" y="78384"/>
                  </a:lnTo>
                  <a:lnTo>
                    <a:pt x="0" y="128346"/>
                  </a:lnTo>
                  <a:lnTo>
                    <a:pt x="0" y="548906"/>
                  </a:lnTo>
                  <a:lnTo>
                    <a:pt x="10086" y="598862"/>
                  </a:lnTo>
                  <a:lnTo>
                    <a:pt x="37593" y="639659"/>
                  </a:lnTo>
                  <a:lnTo>
                    <a:pt x="78390" y="667166"/>
                  </a:lnTo>
                  <a:lnTo>
                    <a:pt x="128346" y="677252"/>
                  </a:lnTo>
                  <a:close/>
                </a:path>
              </a:pathLst>
            </a:custGeom>
            <a:ln w="12915">
              <a:solidFill>
                <a:srgbClr val="06152F"/>
              </a:solidFill>
            </a:ln>
          </p:spPr>
          <p:txBody>
            <a:bodyPr wrap="square" lIns="0" tIns="0" rIns="0" bIns="0" rtlCol="0"/>
            <a:lstStyle/>
            <a:p>
              <a:endParaRPr sz="1600">
                <a:latin typeface="Grammarsaurus" pitchFamily="2" charset="0"/>
              </a:endParaRPr>
            </a:p>
          </p:txBody>
        </p:sp>
        <p:sp>
          <p:nvSpPr>
            <p:cNvPr id="20" name="object 20"/>
            <p:cNvSpPr/>
            <p:nvPr/>
          </p:nvSpPr>
          <p:spPr>
            <a:xfrm>
              <a:off x="5893070" y="2792025"/>
              <a:ext cx="201930" cy="321945"/>
            </a:xfrm>
            <a:custGeom>
              <a:avLst/>
              <a:gdLst/>
              <a:ahLst/>
              <a:cxnLst/>
              <a:rect l="l" t="t" r="r" b="b"/>
              <a:pathLst>
                <a:path w="201929" h="321944">
                  <a:moveTo>
                    <a:pt x="100863" y="0"/>
                  </a:moveTo>
                  <a:lnTo>
                    <a:pt x="93681" y="1452"/>
                  </a:lnTo>
                  <a:lnTo>
                    <a:pt x="87810" y="5413"/>
                  </a:lnTo>
                  <a:lnTo>
                    <a:pt x="83850" y="11283"/>
                  </a:lnTo>
                  <a:lnTo>
                    <a:pt x="82397" y="18465"/>
                  </a:lnTo>
                  <a:lnTo>
                    <a:pt x="82397" y="258610"/>
                  </a:lnTo>
                  <a:lnTo>
                    <a:pt x="28016" y="204241"/>
                  </a:lnTo>
                  <a:lnTo>
                    <a:pt x="23393" y="202323"/>
                  </a:lnTo>
                  <a:lnTo>
                    <a:pt x="13525" y="202323"/>
                  </a:lnTo>
                  <a:lnTo>
                    <a:pt x="8890" y="204241"/>
                  </a:lnTo>
                  <a:lnTo>
                    <a:pt x="1917" y="211213"/>
                  </a:lnTo>
                  <a:lnTo>
                    <a:pt x="0" y="215849"/>
                  </a:lnTo>
                  <a:lnTo>
                    <a:pt x="0" y="225717"/>
                  </a:lnTo>
                  <a:lnTo>
                    <a:pt x="1917" y="230339"/>
                  </a:lnTo>
                  <a:lnTo>
                    <a:pt x="87820" y="316229"/>
                  </a:lnTo>
                  <a:lnTo>
                    <a:pt x="93918" y="320273"/>
                  </a:lnTo>
                  <a:lnTo>
                    <a:pt x="100863" y="321621"/>
                  </a:lnTo>
                  <a:lnTo>
                    <a:pt x="107808" y="320273"/>
                  </a:lnTo>
                  <a:lnTo>
                    <a:pt x="113906" y="316229"/>
                  </a:lnTo>
                  <a:lnTo>
                    <a:pt x="199809" y="230339"/>
                  </a:lnTo>
                  <a:lnTo>
                    <a:pt x="201726" y="225717"/>
                  </a:lnTo>
                  <a:lnTo>
                    <a:pt x="201726" y="215849"/>
                  </a:lnTo>
                  <a:lnTo>
                    <a:pt x="199809" y="211213"/>
                  </a:lnTo>
                  <a:lnTo>
                    <a:pt x="192836" y="204241"/>
                  </a:lnTo>
                  <a:lnTo>
                    <a:pt x="188201" y="202323"/>
                  </a:lnTo>
                  <a:lnTo>
                    <a:pt x="178333" y="202323"/>
                  </a:lnTo>
                  <a:lnTo>
                    <a:pt x="173710" y="204241"/>
                  </a:lnTo>
                  <a:lnTo>
                    <a:pt x="119316" y="258610"/>
                  </a:lnTo>
                  <a:lnTo>
                    <a:pt x="119316" y="18465"/>
                  </a:lnTo>
                  <a:lnTo>
                    <a:pt x="117863" y="11283"/>
                  </a:lnTo>
                  <a:lnTo>
                    <a:pt x="113904" y="5413"/>
                  </a:lnTo>
                  <a:lnTo>
                    <a:pt x="108038" y="1452"/>
                  </a:lnTo>
                  <a:lnTo>
                    <a:pt x="100863" y="0"/>
                  </a:lnTo>
                  <a:close/>
                </a:path>
              </a:pathLst>
            </a:custGeom>
            <a:solidFill>
              <a:srgbClr val="000000"/>
            </a:solidFill>
          </p:spPr>
          <p:txBody>
            <a:bodyPr wrap="square" lIns="0" tIns="0" rIns="0" bIns="0" rtlCol="0"/>
            <a:lstStyle/>
            <a:p>
              <a:endParaRPr sz="1600">
                <a:latin typeface="Grammarsaurus" pitchFamily="2" charset="0"/>
              </a:endParaRPr>
            </a:p>
          </p:txBody>
        </p:sp>
        <p:pic>
          <p:nvPicPr>
            <p:cNvPr id="21" name="object 21"/>
            <p:cNvPicPr/>
            <p:nvPr/>
          </p:nvPicPr>
          <p:blipFill>
            <a:blip r:embed="rId3" cstate="print"/>
            <a:stretch>
              <a:fillRect/>
            </a:stretch>
          </p:blipFill>
          <p:spPr>
            <a:xfrm>
              <a:off x="5907576" y="3272542"/>
              <a:ext cx="173532" cy="173532"/>
            </a:xfrm>
            <a:prstGeom prst="rect">
              <a:avLst/>
            </a:prstGeom>
          </p:spPr>
        </p:pic>
        <p:sp>
          <p:nvSpPr>
            <p:cNvPr id="22" name="object 22"/>
            <p:cNvSpPr/>
            <p:nvPr/>
          </p:nvSpPr>
          <p:spPr>
            <a:xfrm>
              <a:off x="5789084" y="3152950"/>
              <a:ext cx="410845" cy="412750"/>
            </a:xfrm>
            <a:custGeom>
              <a:avLst/>
              <a:gdLst/>
              <a:ahLst/>
              <a:cxnLst/>
              <a:rect l="l" t="t" r="r" b="b"/>
              <a:pathLst>
                <a:path w="410845" h="412750">
                  <a:moveTo>
                    <a:pt x="173475" y="339064"/>
                  </a:moveTo>
                  <a:lnTo>
                    <a:pt x="104152" y="339064"/>
                  </a:lnTo>
                  <a:lnTo>
                    <a:pt x="107650" y="341591"/>
                  </a:lnTo>
                  <a:lnTo>
                    <a:pt x="140881" y="360349"/>
                  </a:lnTo>
                  <a:lnTo>
                    <a:pt x="140881" y="405066"/>
                  </a:lnTo>
                  <a:lnTo>
                    <a:pt x="148526" y="412711"/>
                  </a:lnTo>
                  <a:lnTo>
                    <a:pt x="261988" y="412711"/>
                  </a:lnTo>
                  <a:lnTo>
                    <a:pt x="269633" y="405066"/>
                  </a:lnTo>
                  <a:lnTo>
                    <a:pt x="269633" y="378625"/>
                  </a:lnTo>
                  <a:lnTo>
                    <a:pt x="174967" y="378625"/>
                  </a:lnTo>
                  <a:lnTo>
                    <a:pt x="174967" y="341134"/>
                  </a:lnTo>
                  <a:lnTo>
                    <a:pt x="173475" y="339064"/>
                  </a:lnTo>
                  <a:close/>
                </a:path>
                <a:path w="410845" h="412750">
                  <a:moveTo>
                    <a:pt x="307594" y="301320"/>
                  </a:moveTo>
                  <a:lnTo>
                    <a:pt x="300431" y="301320"/>
                  </a:lnTo>
                  <a:lnTo>
                    <a:pt x="296405" y="302844"/>
                  </a:lnTo>
                  <a:lnTo>
                    <a:pt x="293281" y="305612"/>
                  </a:lnTo>
                  <a:lnTo>
                    <a:pt x="282748" y="314073"/>
                  </a:lnTo>
                  <a:lnTo>
                    <a:pt x="271524" y="321360"/>
                  </a:lnTo>
                  <a:lnTo>
                    <a:pt x="259657" y="327447"/>
                  </a:lnTo>
                  <a:lnTo>
                    <a:pt x="247205" y="332308"/>
                  </a:lnTo>
                  <a:lnTo>
                    <a:pt x="240233" y="334632"/>
                  </a:lnTo>
                  <a:lnTo>
                    <a:pt x="235546" y="341134"/>
                  </a:lnTo>
                  <a:lnTo>
                    <a:pt x="235546" y="378625"/>
                  </a:lnTo>
                  <a:lnTo>
                    <a:pt x="269633" y="378625"/>
                  </a:lnTo>
                  <a:lnTo>
                    <a:pt x="269633" y="360349"/>
                  </a:lnTo>
                  <a:lnTo>
                    <a:pt x="273545" y="358584"/>
                  </a:lnTo>
                  <a:lnTo>
                    <a:pt x="306362" y="339064"/>
                  </a:lnTo>
                  <a:lnTo>
                    <a:pt x="366931" y="339064"/>
                  </a:lnTo>
                  <a:lnTo>
                    <a:pt x="378676" y="318719"/>
                  </a:lnTo>
                  <a:lnTo>
                    <a:pt x="339305" y="318719"/>
                  </a:lnTo>
                  <a:lnTo>
                    <a:pt x="310540" y="302107"/>
                  </a:lnTo>
                  <a:lnTo>
                    <a:pt x="307594" y="301320"/>
                  </a:lnTo>
                  <a:close/>
                </a:path>
                <a:path w="410845" h="412750">
                  <a:moveTo>
                    <a:pt x="68004" y="53670"/>
                  </a:moveTo>
                  <a:lnTo>
                    <a:pt x="63381" y="53670"/>
                  </a:lnTo>
                  <a:lnTo>
                    <a:pt x="61988" y="53860"/>
                  </a:lnTo>
                  <a:lnTo>
                    <a:pt x="56159" y="55422"/>
                  </a:lnTo>
                  <a:lnTo>
                    <a:pt x="52489" y="58242"/>
                  </a:lnTo>
                  <a:lnTo>
                    <a:pt x="596" y="148107"/>
                  </a:lnTo>
                  <a:lnTo>
                    <a:pt x="3" y="152704"/>
                  </a:lnTo>
                  <a:lnTo>
                    <a:pt x="2349" y="161493"/>
                  </a:lnTo>
                  <a:lnTo>
                    <a:pt x="5190" y="165176"/>
                  </a:lnTo>
                  <a:lnTo>
                    <a:pt x="39636" y="185064"/>
                  </a:lnTo>
                  <a:lnTo>
                    <a:pt x="38633" y="194957"/>
                  </a:lnTo>
                  <a:lnTo>
                    <a:pt x="38395" y="199622"/>
                  </a:lnTo>
                  <a:lnTo>
                    <a:pt x="38395" y="213094"/>
                  </a:lnTo>
                  <a:lnTo>
                    <a:pt x="38633" y="217754"/>
                  </a:lnTo>
                  <a:lnTo>
                    <a:pt x="39518" y="226479"/>
                  </a:lnTo>
                  <a:lnTo>
                    <a:pt x="39636" y="227647"/>
                  </a:lnTo>
                  <a:lnTo>
                    <a:pt x="5139" y="247573"/>
                  </a:lnTo>
                  <a:lnTo>
                    <a:pt x="2349" y="251218"/>
                  </a:lnTo>
                  <a:lnTo>
                    <a:pt x="0" y="260019"/>
                  </a:lnTo>
                  <a:lnTo>
                    <a:pt x="633" y="264668"/>
                  </a:lnTo>
                  <a:lnTo>
                    <a:pt x="52489" y="354469"/>
                  </a:lnTo>
                  <a:lnTo>
                    <a:pt x="56159" y="357289"/>
                  </a:lnTo>
                  <a:lnTo>
                    <a:pt x="62001" y="358851"/>
                  </a:lnTo>
                  <a:lnTo>
                    <a:pt x="63487" y="359054"/>
                  </a:lnTo>
                  <a:lnTo>
                    <a:pt x="67957" y="359054"/>
                  </a:lnTo>
                  <a:lnTo>
                    <a:pt x="70904" y="358254"/>
                  </a:lnTo>
                  <a:lnTo>
                    <a:pt x="104152" y="339064"/>
                  </a:lnTo>
                  <a:lnTo>
                    <a:pt x="173475" y="339064"/>
                  </a:lnTo>
                  <a:lnTo>
                    <a:pt x="170281" y="334632"/>
                  </a:lnTo>
                  <a:lnTo>
                    <a:pt x="163309" y="332308"/>
                  </a:lnTo>
                  <a:lnTo>
                    <a:pt x="150843" y="327447"/>
                  </a:lnTo>
                  <a:lnTo>
                    <a:pt x="138979" y="321360"/>
                  </a:lnTo>
                  <a:lnTo>
                    <a:pt x="134911" y="318719"/>
                  </a:lnTo>
                  <a:lnTo>
                    <a:pt x="71208" y="318719"/>
                  </a:lnTo>
                  <a:lnTo>
                    <a:pt x="40919" y="266268"/>
                  </a:lnTo>
                  <a:lnTo>
                    <a:pt x="73291" y="247573"/>
                  </a:lnTo>
                  <a:lnTo>
                    <a:pt x="76580" y="240271"/>
                  </a:lnTo>
                  <a:lnTo>
                    <a:pt x="72428" y="206362"/>
                  </a:lnTo>
                  <a:lnTo>
                    <a:pt x="72570" y="200685"/>
                  </a:lnTo>
                  <a:lnTo>
                    <a:pt x="72596" y="199622"/>
                  </a:lnTo>
                  <a:lnTo>
                    <a:pt x="73101" y="192906"/>
                  </a:lnTo>
                  <a:lnTo>
                    <a:pt x="73939" y="186238"/>
                  </a:lnTo>
                  <a:lnTo>
                    <a:pt x="75107" y="179641"/>
                  </a:lnTo>
                  <a:lnTo>
                    <a:pt x="76580" y="172440"/>
                  </a:lnTo>
                  <a:lnTo>
                    <a:pt x="73308" y="165176"/>
                  </a:lnTo>
                  <a:lnTo>
                    <a:pt x="40919" y="146443"/>
                  </a:lnTo>
                  <a:lnTo>
                    <a:pt x="71208" y="93992"/>
                  </a:lnTo>
                  <a:lnTo>
                    <a:pt x="134923" y="93992"/>
                  </a:lnTo>
                  <a:lnTo>
                    <a:pt x="138990" y="91351"/>
                  </a:lnTo>
                  <a:lnTo>
                    <a:pt x="150850" y="85264"/>
                  </a:lnTo>
                  <a:lnTo>
                    <a:pt x="163309" y="80403"/>
                  </a:lnTo>
                  <a:lnTo>
                    <a:pt x="170294" y="78079"/>
                  </a:lnTo>
                  <a:lnTo>
                    <a:pt x="173488" y="73647"/>
                  </a:lnTo>
                  <a:lnTo>
                    <a:pt x="104152" y="73647"/>
                  </a:lnTo>
                  <a:lnTo>
                    <a:pt x="70904" y="54457"/>
                  </a:lnTo>
                  <a:lnTo>
                    <a:pt x="68004" y="53670"/>
                  </a:lnTo>
                  <a:close/>
                </a:path>
                <a:path w="410845" h="412750">
                  <a:moveTo>
                    <a:pt x="366931" y="339064"/>
                  </a:moveTo>
                  <a:lnTo>
                    <a:pt x="306362" y="339064"/>
                  </a:lnTo>
                  <a:lnTo>
                    <a:pt x="339610" y="358254"/>
                  </a:lnTo>
                  <a:lnTo>
                    <a:pt x="342557" y="359054"/>
                  </a:lnTo>
                  <a:lnTo>
                    <a:pt x="347040" y="359054"/>
                  </a:lnTo>
                  <a:lnTo>
                    <a:pt x="348526" y="358851"/>
                  </a:lnTo>
                  <a:lnTo>
                    <a:pt x="354355" y="357289"/>
                  </a:lnTo>
                  <a:lnTo>
                    <a:pt x="358038" y="354469"/>
                  </a:lnTo>
                  <a:lnTo>
                    <a:pt x="366931" y="339064"/>
                  </a:lnTo>
                  <a:close/>
                </a:path>
                <a:path w="410845" h="412750">
                  <a:moveTo>
                    <a:pt x="110083" y="301320"/>
                  </a:moveTo>
                  <a:lnTo>
                    <a:pt x="102920" y="301320"/>
                  </a:lnTo>
                  <a:lnTo>
                    <a:pt x="99974" y="302107"/>
                  </a:lnTo>
                  <a:lnTo>
                    <a:pt x="71208" y="318719"/>
                  </a:lnTo>
                  <a:lnTo>
                    <a:pt x="134911" y="318719"/>
                  </a:lnTo>
                  <a:lnTo>
                    <a:pt x="127758" y="314073"/>
                  </a:lnTo>
                  <a:lnTo>
                    <a:pt x="117220" y="305612"/>
                  </a:lnTo>
                  <a:lnTo>
                    <a:pt x="114109" y="302844"/>
                  </a:lnTo>
                  <a:lnTo>
                    <a:pt x="110083" y="301320"/>
                  </a:lnTo>
                  <a:close/>
                </a:path>
                <a:path w="410845" h="412750">
                  <a:moveTo>
                    <a:pt x="378677" y="93992"/>
                  </a:moveTo>
                  <a:lnTo>
                    <a:pt x="339305" y="93992"/>
                  </a:lnTo>
                  <a:lnTo>
                    <a:pt x="369595" y="146443"/>
                  </a:lnTo>
                  <a:lnTo>
                    <a:pt x="337205" y="165176"/>
                  </a:lnTo>
                  <a:lnTo>
                    <a:pt x="333933" y="172440"/>
                  </a:lnTo>
                  <a:lnTo>
                    <a:pt x="335407" y="179641"/>
                  </a:lnTo>
                  <a:lnTo>
                    <a:pt x="336575" y="186238"/>
                  </a:lnTo>
                  <a:lnTo>
                    <a:pt x="337413" y="192906"/>
                  </a:lnTo>
                  <a:lnTo>
                    <a:pt x="337918" y="199622"/>
                  </a:lnTo>
                  <a:lnTo>
                    <a:pt x="338086" y="206362"/>
                  </a:lnTo>
                  <a:lnTo>
                    <a:pt x="337944" y="212026"/>
                  </a:lnTo>
                  <a:lnTo>
                    <a:pt x="337918" y="213094"/>
                  </a:lnTo>
                  <a:lnTo>
                    <a:pt x="337413" y="219808"/>
                  </a:lnTo>
                  <a:lnTo>
                    <a:pt x="336575" y="226479"/>
                  </a:lnTo>
                  <a:lnTo>
                    <a:pt x="335407" y="233083"/>
                  </a:lnTo>
                  <a:lnTo>
                    <a:pt x="333933" y="240271"/>
                  </a:lnTo>
                  <a:lnTo>
                    <a:pt x="337223" y="247573"/>
                  </a:lnTo>
                  <a:lnTo>
                    <a:pt x="369595" y="266268"/>
                  </a:lnTo>
                  <a:lnTo>
                    <a:pt x="339305" y="318719"/>
                  </a:lnTo>
                  <a:lnTo>
                    <a:pt x="378676" y="318719"/>
                  </a:lnTo>
                  <a:lnTo>
                    <a:pt x="409879" y="264668"/>
                  </a:lnTo>
                  <a:lnTo>
                    <a:pt x="410493" y="260019"/>
                  </a:lnTo>
                  <a:lnTo>
                    <a:pt x="408165" y="251218"/>
                  </a:lnTo>
                  <a:lnTo>
                    <a:pt x="405365" y="247573"/>
                  </a:lnTo>
                  <a:lnTo>
                    <a:pt x="370878" y="227647"/>
                  </a:lnTo>
                  <a:lnTo>
                    <a:pt x="371881" y="217754"/>
                  </a:lnTo>
                  <a:lnTo>
                    <a:pt x="372119" y="213094"/>
                  </a:lnTo>
                  <a:lnTo>
                    <a:pt x="372119" y="199622"/>
                  </a:lnTo>
                  <a:lnTo>
                    <a:pt x="371881" y="194957"/>
                  </a:lnTo>
                  <a:lnTo>
                    <a:pt x="370997" y="186238"/>
                  </a:lnTo>
                  <a:lnTo>
                    <a:pt x="370878" y="185064"/>
                  </a:lnTo>
                  <a:lnTo>
                    <a:pt x="405345" y="165176"/>
                  </a:lnTo>
                  <a:lnTo>
                    <a:pt x="408165" y="161493"/>
                  </a:lnTo>
                  <a:lnTo>
                    <a:pt x="410514" y="152704"/>
                  </a:lnTo>
                  <a:lnTo>
                    <a:pt x="409917" y="148107"/>
                  </a:lnTo>
                  <a:lnTo>
                    <a:pt x="378677" y="93992"/>
                  </a:lnTo>
                  <a:close/>
                </a:path>
                <a:path w="410845" h="412750">
                  <a:moveTo>
                    <a:pt x="134923" y="93992"/>
                  </a:moveTo>
                  <a:lnTo>
                    <a:pt x="71208" y="93992"/>
                  </a:lnTo>
                  <a:lnTo>
                    <a:pt x="99974" y="110604"/>
                  </a:lnTo>
                  <a:lnTo>
                    <a:pt x="102920" y="111391"/>
                  </a:lnTo>
                  <a:lnTo>
                    <a:pt x="110083" y="111391"/>
                  </a:lnTo>
                  <a:lnTo>
                    <a:pt x="114109" y="109867"/>
                  </a:lnTo>
                  <a:lnTo>
                    <a:pt x="117233" y="107099"/>
                  </a:lnTo>
                  <a:lnTo>
                    <a:pt x="127770" y="98638"/>
                  </a:lnTo>
                  <a:lnTo>
                    <a:pt x="134923" y="93992"/>
                  </a:lnTo>
                  <a:close/>
                </a:path>
                <a:path w="410845" h="412750">
                  <a:moveTo>
                    <a:pt x="269633" y="34086"/>
                  </a:moveTo>
                  <a:lnTo>
                    <a:pt x="235546" y="34086"/>
                  </a:lnTo>
                  <a:lnTo>
                    <a:pt x="235546" y="71577"/>
                  </a:lnTo>
                  <a:lnTo>
                    <a:pt x="240233" y="78079"/>
                  </a:lnTo>
                  <a:lnTo>
                    <a:pt x="247205" y="80403"/>
                  </a:lnTo>
                  <a:lnTo>
                    <a:pt x="259664" y="85264"/>
                  </a:lnTo>
                  <a:lnTo>
                    <a:pt x="271526" y="91351"/>
                  </a:lnTo>
                  <a:lnTo>
                    <a:pt x="282749" y="98638"/>
                  </a:lnTo>
                  <a:lnTo>
                    <a:pt x="293293" y="107099"/>
                  </a:lnTo>
                  <a:lnTo>
                    <a:pt x="296417" y="109867"/>
                  </a:lnTo>
                  <a:lnTo>
                    <a:pt x="300431" y="111391"/>
                  </a:lnTo>
                  <a:lnTo>
                    <a:pt x="307594" y="111391"/>
                  </a:lnTo>
                  <a:lnTo>
                    <a:pt x="310540" y="110604"/>
                  </a:lnTo>
                  <a:lnTo>
                    <a:pt x="339305" y="93992"/>
                  </a:lnTo>
                  <a:lnTo>
                    <a:pt x="378677" y="93992"/>
                  </a:lnTo>
                  <a:lnTo>
                    <a:pt x="366931" y="73647"/>
                  </a:lnTo>
                  <a:lnTo>
                    <a:pt x="306362" y="73647"/>
                  </a:lnTo>
                  <a:lnTo>
                    <a:pt x="302895" y="71132"/>
                  </a:lnTo>
                  <a:lnTo>
                    <a:pt x="269633" y="52374"/>
                  </a:lnTo>
                  <a:lnTo>
                    <a:pt x="269633" y="34086"/>
                  </a:lnTo>
                  <a:close/>
                </a:path>
                <a:path w="410845" h="412750">
                  <a:moveTo>
                    <a:pt x="261988" y="0"/>
                  </a:moveTo>
                  <a:lnTo>
                    <a:pt x="148526" y="0"/>
                  </a:lnTo>
                  <a:lnTo>
                    <a:pt x="140881" y="7645"/>
                  </a:lnTo>
                  <a:lnTo>
                    <a:pt x="140853" y="52374"/>
                  </a:lnTo>
                  <a:lnTo>
                    <a:pt x="136982" y="54127"/>
                  </a:lnTo>
                  <a:lnTo>
                    <a:pt x="104152" y="73647"/>
                  </a:lnTo>
                  <a:lnTo>
                    <a:pt x="173488" y="73647"/>
                  </a:lnTo>
                  <a:lnTo>
                    <a:pt x="174980" y="71577"/>
                  </a:lnTo>
                  <a:lnTo>
                    <a:pt x="174980" y="34086"/>
                  </a:lnTo>
                  <a:lnTo>
                    <a:pt x="269633" y="34086"/>
                  </a:lnTo>
                  <a:lnTo>
                    <a:pt x="269633" y="7645"/>
                  </a:lnTo>
                  <a:lnTo>
                    <a:pt x="261988" y="0"/>
                  </a:lnTo>
                  <a:close/>
                </a:path>
                <a:path w="410845" h="412750">
                  <a:moveTo>
                    <a:pt x="347040" y="53670"/>
                  </a:moveTo>
                  <a:lnTo>
                    <a:pt x="342557" y="53670"/>
                  </a:lnTo>
                  <a:lnTo>
                    <a:pt x="339610" y="54457"/>
                  </a:lnTo>
                  <a:lnTo>
                    <a:pt x="306362" y="73647"/>
                  </a:lnTo>
                  <a:lnTo>
                    <a:pt x="366931" y="73647"/>
                  </a:lnTo>
                  <a:lnTo>
                    <a:pt x="358038" y="58242"/>
                  </a:lnTo>
                  <a:lnTo>
                    <a:pt x="354355" y="55422"/>
                  </a:lnTo>
                  <a:lnTo>
                    <a:pt x="348526" y="53860"/>
                  </a:lnTo>
                  <a:lnTo>
                    <a:pt x="347040" y="53670"/>
                  </a:lnTo>
                  <a:close/>
                </a:path>
              </a:pathLst>
            </a:custGeom>
            <a:solidFill>
              <a:srgbClr val="000000"/>
            </a:solidFill>
          </p:spPr>
          <p:txBody>
            <a:bodyPr wrap="square" lIns="0" tIns="0" rIns="0" bIns="0" rtlCol="0"/>
            <a:lstStyle/>
            <a:p>
              <a:endParaRPr sz="1600">
                <a:latin typeface="Grammarsaurus" pitchFamily="2" charset="0"/>
              </a:endParaRPr>
            </a:p>
          </p:txBody>
        </p:sp>
        <p:pic>
          <p:nvPicPr>
            <p:cNvPr id="23" name="object 23"/>
            <p:cNvPicPr/>
            <p:nvPr/>
          </p:nvPicPr>
          <p:blipFill>
            <a:blip r:embed="rId4" cstate="print"/>
            <a:stretch>
              <a:fillRect/>
            </a:stretch>
          </p:blipFill>
          <p:spPr>
            <a:xfrm>
              <a:off x="6371676" y="3335369"/>
              <a:ext cx="191922" cy="222326"/>
            </a:xfrm>
            <a:prstGeom prst="rect">
              <a:avLst/>
            </a:prstGeom>
          </p:spPr>
        </p:pic>
        <p:pic>
          <p:nvPicPr>
            <p:cNvPr id="24" name="object 24"/>
            <p:cNvPicPr/>
            <p:nvPr/>
          </p:nvPicPr>
          <p:blipFill>
            <a:blip r:embed="rId5" cstate="print"/>
            <a:stretch>
              <a:fillRect/>
            </a:stretch>
          </p:blipFill>
          <p:spPr>
            <a:xfrm>
              <a:off x="6587964" y="3317429"/>
              <a:ext cx="70446" cy="250304"/>
            </a:xfrm>
            <a:prstGeom prst="rect">
              <a:avLst/>
            </a:prstGeom>
          </p:spPr>
        </p:pic>
        <p:pic>
          <p:nvPicPr>
            <p:cNvPr id="25" name="object 25"/>
            <p:cNvPicPr/>
            <p:nvPr/>
          </p:nvPicPr>
          <p:blipFill>
            <a:blip r:embed="rId6" cstate="print"/>
            <a:stretch>
              <a:fillRect/>
            </a:stretch>
          </p:blipFill>
          <p:spPr>
            <a:xfrm>
              <a:off x="6268525" y="3317429"/>
              <a:ext cx="70446" cy="250304"/>
            </a:xfrm>
            <a:prstGeom prst="rect">
              <a:avLst/>
            </a:prstGeom>
          </p:spPr>
        </p:pic>
        <p:sp>
          <p:nvSpPr>
            <p:cNvPr id="26" name="object 26"/>
            <p:cNvSpPr/>
            <p:nvPr/>
          </p:nvSpPr>
          <p:spPr>
            <a:xfrm>
              <a:off x="3868621" y="3604498"/>
              <a:ext cx="422909" cy="422909"/>
            </a:xfrm>
            <a:custGeom>
              <a:avLst/>
              <a:gdLst/>
              <a:ahLst/>
              <a:cxnLst/>
              <a:rect l="l" t="t" r="r" b="b"/>
              <a:pathLst>
                <a:path w="422910" h="422910">
                  <a:moveTo>
                    <a:pt x="211289" y="0"/>
                  </a:moveTo>
                  <a:lnTo>
                    <a:pt x="162900" y="5589"/>
                  </a:lnTo>
                  <a:lnTo>
                    <a:pt x="118449" y="21507"/>
                  </a:lnTo>
                  <a:lnTo>
                    <a:pt x="79215" y="46475"/>
                  </a:lnTo>
                  <a:lnTo>
                    <a:pt x="46475" y="79215"/>
                  </a:lnTo>
                  <a:lnTo>
                    <a:pt x="21507" y="118449"/>
                  </a:lnTo>
                  <a:lnTo>
                    <a:pt x="5589" y="162900"/>
                  </a:lnTo>
                  <a:lnTo>
                    <a:pt x="0" y="211289"/>
                  </a:lnTo>
                  <a:lnTo>
                    <a:pt x="5589" y="259679"/>
                  </a:lnTo>
                  <a:lnTo>
                    <a:pt x="21507" y="304130"/>
                  </a:lnTo>
                  <a:lnTo>
                    <a:pt x="46475" y="343364"/>
                  </a:lnTo>
                  <a:lnTo>
                    <a:pt x="79215" y="376104"/>
                  </a:lnTo>
                  <a:lnTo>
                    <a:pt x="118449" y="401072"/>
                  </a:lnTo>
                  <a:lnTo>
                    <a:pt x="162900" y="416989"/>
                  </a:lnTo>
                  <a:lnTo>
                    <a:pt x="211289" y="422579"/>
                  </a:lnTo>
                  <a:lnTo>
                    <a:pt x="259679" y="416989"/>
                  </a:lnTo>
                  <a:lnTo>
                    <a:pt x="304130" y="401072"/>
                  </a:lnTo>
                  <a:lnTo>
                    <a:pt x="305297" y="400329"/>
                  </a:lnTo>
                  <a:lnTo>
                    <a:pt x="211289" y="400329"/>
                  </a:lnTo>
                  <a:lnTo>
                    <a:pt x="161096" y="393565"/>
                  </a:lnTo>
                  <a:lnTo>
                    <a:pt x="115955" y="374483"/>
                  </a:lnTo>
                  <a:lnTo>
                    <a:pt x="77684" y="344900"/>
                  </a:lnTo>
                  <a:lnTo>
                    <a:pt x="48098" y="306629"/>
                  </a:lnTo>
                  <a:lnTo>
                    <a:pt x="29015" y="261487"/>
                  </a:lnTo>
                  <a:lnTo>
                    <a:pt x="22250" y="211289"/>
                  </a:lnTo>
                  <a:lnTo>
                    <a:pt x="29015" y="161091"/>
                  </a:lnTo>
                  <a:lnTo>
                    <a:pt x="48098" y="115950"/>
                  </a:lnTo>
                  <a:lnTo>
                    <a:pt x="77684" y="77679"/>
                  </a:lnTo>
                  <a:lnTo>
                    <a:pt x="115955" y="48095"/>
                  </a:lnTo>
                  <a:lnTo>
                    <a:pt x="161096" y="29014"/>
                  </a:lnTo>
                  <a:lnTo>
                    <a:pt x="211289" y="22250"/>
                  </a:lnTo>
                  <a:lnTo>
                    <a:pt x="305297" y="22250"/>
                  </a:lnTo>
                  <a:lnTo>
                    <a:pt x="304130" y="21507"/>
                  </a:lnTo>
                  <a:lnTo>
                    <a:pt x="259679" y="5589"/>
                  </a:lnTo>
                  <a:lnTo>
                    <a:pt x="211289" y="0"/>
                  </a:lnTo>
                  <a:close/>
                </a:path>
                <a:path w="422910" h="422910">
                  <a:moveTo>
                    <a:pt x="305297" y="22250"/>
                  </a:moveTo>
                  <a:lnTo>
                    <a:pt x="211289" y="22250"/>
                  </a:lnTo>
                  <a:lnTo>
                    <a:pt x="261487" y="29014"/>
                  </a:lnTo>
                  <a:lnTo>
                    <a:pt x="306629" y="48095"/>
                  </a:lnTo>
                  <a:lnTo>
                    <a:pt x="344900" y="77679"/>
                  </a:lnTo>
                  <a:lnTo>
                    <a:pt x="374483" y="115950"/>
                  </a:lnTo>
                  <a:lnTo>
                    <a:pt x="393565" y="161091"/>
                  </a:lnTo>
                  <a:lnTo>
                    <a:pt x="400329" y="211289"/>
                  </a:lnTo>
                  <a:lnTo>
                    <a:pt x="393565" y="261487"/>
                  </a:lnTo>
                  <a:lnTo>
                    <a:pt x="374483" y="306629"/>
                  </a:lnTo>
                  <a:lnTo>
                    <a:pt x="344900" y="344900"/>
                  </a:lnTo>
                  <a:lnTo>
                    <a:pt x="306629" y="374483"/>
                  </a:lnTo>
                  <a:lnTo>
                    <a:pt x="261487" y="393565"/>
                  </a:lnTo>
                  <a:lnTo>
                    <a:pt x="211289" y="400329"/>
                  </a:lnTo>
                  <a:lnTo>
                    <a:pt x="305297" y="400329"/>
                  </a:lnTo>
                  <a:lnTo>
                    <a:pt x="343364" y="376104"/>
                  </a:lnTo>
                  <a:lnTo>
                    <a:pt x="376104" y="343364"/>
                  </a:lnTo>
                  <a:lnTo>
                    <a:pt x="401072" y="304130"/>
                  </a:lnTo>
                  <a:lnTo>
                    <a:pt x="416989" y="259679"/>
                  </a:lnTo>
                  <a:lnTo>
                    <a:pt x="422579" y="211289"/>
                  </a:lnTo>
                  <a:lnTo>
                    <a:pt x="416989" y="162900"/>
                  </a:lnTo>
                  <a:lnTo>
                    <a:pt x="401072" y="118449"/>
                  </a:lnTo>
                  <a:lnTo>
                    <a:pt x="376104" y="79215"/>
                  </a:lnTo>
                  <a:lnTo>
                    <a:pt x="343364" y="46475"/>
                  </a:lnTo>
                  <a:lnTo>
                    <a:pt x="305297" y="22250"/>
                  </a:lnTo>
                  <a:close/>
                </a:path>
              </a:pathLst>
            </a:custGeom>
            <a:solidFill>
              <a:srgbClr val="1D242C"/>
            </a:solidFill>
          </p:spPr>
          <p:txBody>
            <a:bodyPr wrap="square" lIns="0" tIns="0" rIns="0" bIns="0" rtlCol="0"/>
            <a:lstStyle/>
            <a:p>
              <a:endParaRPr sz="1600">
                <a:latin typeface="Grammarsaurus" pitchFamily="2" charset="0"/>
              </a:endParaRPr>
            </a:p>
          </p:txBody>
        </p:sp>
        <p:pic>
          <p:nvPicPr>
            <p:cNvPr id="27" name="object 27"/>
            <p:cNvPicPr/>
            <p:nvPr/>
          </p:nvPicPr>
          <p:blipFill>
            <a:blip r:embed="rId7" cstate="print"/>
            <a:stretch>
              <a:fillRect/>
            </a:stretch>
          </p:blipFill>
          <p:spPr>
            <a:xfrm>
              <a:off x="3972665" y="3708547"/>
              <a:ext cx="214490" cy="214490"/>
            </a:xfrm>
            <a:prstGeom prst="rect">
              <a:avLst/>
            </a:prstGeom>
          </p:spPr>
        </p:pic>
        <p:sp>
          <p:nvSpPr>
            <p:cNvPr id="28" name="object 28"/>
            <p:cNvSpPr/>
            <p:nvPr/>
          </p:nvSpPr>
          <p:spPr>
            <a:xfrm>
              <a:off x="5301753" y="3604498"/>
              <a:ext cx="422909" cy="422909"/>
            </a:xfrm>
            <a:custGeom>
              <a:avLst/>
              <a:gdLst/>
              <a:ahLst/>
              <a:cxnLst/>
              <a:rect l="l" t="t" r="r" b="b"/>
              <a:pathLst>
                <a:path w="422910" h="422910">
                  <a:moveTo>
                    <a:pt x="211289" y="0"/>
                  </a:moveTo>
                  <a:lnTo>
                    <a:pt x="162900" y="5589"/>
                  </a:lnTo>
                  <a:lnTo>
                    <a:pt x="118449" y="21507"/>
                  </a:lnTo>
                  <a:lnTo>
                    <a:pt x="79215" y="46475"/>
                  </a:lnTo>
                  <a:lnTo>
                    <a:pt x="46475" y="79215"/>
                  </a:lnTo>
                  <a:lnTo>
                    <a:pt x="21507" y="118449"/>
                  </a:lnTo>
                  <a:lnTo>
                    <a:pt x="5589" y="162900"/>
                  </a:lnTo>
                  <a:lnTo>
                    <a:pt x="0" y="211289"/>
                  </a:lnTo>
                  <a:lnTo>
                    <a:pt x="5589" y="259679"/>
                  </a:lnTo>
                  <a:lnTo>
                    <a:pt x="21507" y="304130"/>
                  </a:lnTo>
                  <a:lnTo>
                    <a:pt x="46475" y="343364"/>
                  </a:lnTo>
                  <a:lnTo>
                    <a:pt x="79215" y="376104"/>
                  </a:lnTo>
                  <a:lnTo>
                    <a:pt x="118449" y="401072"/>
                  </a:lnTo>
                  <a:lnTo>
                    <a:pt x="162900" y="416989"/>
                  </a:lnTo>
                  <a:lnTo>
                    <a:pt x="211289" y="422579"/>
                  </a:lnTo>
                  <a:lnTo>
                    <a:pt x="259679" y="416989"/>
                  </a:lnTo>
                  <a:lnTo>
                    <a:pt x="304130" y="401072"/>
                  </a:lnTo>
                  <a:lnTo>
                    <a:pt x="305297" y="400329"/>
                  </a:lnTo>
                  <a:lnTo>
                    <a:pt x="211289" y="400329"/>
                  </a:lnTo>
                  <a:lnTo>
                    <a:pt x="161096" y="393565"/>
                  </a:lnTo>
                  <a:lnTo>
                    <a:pt x="115955" y="374483"/>
                  </a:lnTo>
                  <a:lnTo>
                    <a:pt x="77684" y="344900"/>
                  </a:lnTo>
                  <a:lnTo>
                    <a:pt x="48098" y="306629"/>
                  </a:lnTo>
                  <a:lnTo>
                    <a:pt x="29015" y="261487"/>
                  </a:lnTo>
                  <a:lnTo>
                    <a:pt x="22250" y="211289"/>
                  </a:lnTo>
                  <a:lnTo>
                    <a:pt x="29015" y="161091"/>
                  </a:lnTo>
                  <a:lnTo>
                    <a:pt x="48098" y="115950"/>
                  </a:lnTo>
                  <a:lnTo>
                    <a:pt x="77684" y="77679"/>
                  </a:lnTo>
                  <a:lnTo>
                    <a:pt x="115955" y="48095"/>
                  </a:lnTo>
                  <a:lnTo>
                    <a:pt x="161096" y="29014"/>
                  </a:lnTo>
                  <a:lnTo>
                    <a:pt x="211289" y="22250"/>
                  </a:lnTo>
                  <a:lnTo>
                    <a:pt x="305297" y="22250"/>
                  </a:lnTo>
                  <a:lnTo>
                    <a:pt x="304130" y="21507"/>
                  </a:lnTo>
                  <a:lnTo>
                    <a:pt x="259679" y="5589"/>
                  </a:lnTo>
                  <a:lnTo>
                    <a:pt x="211289" y="0"/>
                  </a:lnTo>
                  <a:close/>
                </a:path>
                <a:path w="422910" h="422910">
                  <a:moveTo>
                    <a:pt x="305297" y="22250"/>
                  </a:moveTo>
                  <a:lnTo>
                    <a:pt x="211289" y="22250"/>
                  </a:lnTo>
                  <a:lnTo>
                    <a:pt x="261487" y="29014"/>
                  </a:lnTo>
                  <a:lnTo>
                    <a:pt x="306629" y="48095"/>
                  </a:lnTo>
                  <a:lnTo>
                    <a:pt x="344900" y="77679"/>
                  </a:lnTo>
                  <a:lnTo>
                    <a:pt x="374483" y="115950"/>
                  </a:lnTo>
                  <a:lnTo>
                    <a:pt x="393565" y="161091"/>
                  </a:lnTo>
                  <a:lnTo>
                    <a:pt x="400329" y="211289"/>
                  </a:lnTo>
                  <a:lnTo>
                    <a:pt x="393565" y="261487"/>
                  </a:lnTo>
                  <a:lnTo>
                    <a:pt x="374483" y="306629"/>
                  </a:lnTo>
                  <a:lnTo>
                    <a:pt x="344900" y="344900"/>
                  </a:lnTo>
                  <a:lnTo>
                    <a:pt x="306629" y="374483"/>
                  </a:lnTo>
                  <a:lnTo>
                    <a:pt x="261487" y="393565"/>
                  </a:lnTo>
                  <a:lnTo>
                    <a:pt x="211289" y="400329"/>
                  </a:lnTo>
                  <a:lnTo>
                    <a:pt x="305297" y="400329"/>
                  </a:lnTo>
                  <a:lnTo>
                    <a:pt x="343364" y="376104"/>
                  </a:lnTo>
                  <a:lnTo>
                    <a:pt x="376104" y="343364"/>
                  </a:lnTo>
                  <a:lnTo>
                    <a:pt x="401072" y="304130"/>
                  </a:lnTo>
                  <a:lnTo>
                    <a:pt x="416989" y="259679"/>
                  </a:lnTo>
                  <a:lnTo>
                    <a:pt x="422579" y="211289"/>
                  </a:lnTo>
                  <a:lnTo>
                    <a:pt x="416989" y="162900"/>
                  </a:lnTo>
                  <a:lnTo>
                    <a:pt x="401072" y="118449"/>
                  </a:lnTo>
                  <a:lnTo>
                    <a:pt x="376104" y="79215"/>
                  </a:lnTo>
                  <a:lnTo>
                    <a:pt x="343364" y="46475"/>
                  </a:lnTo>
                  <a:lnTo>
                    <a:pt x="305297" y="22250"/>
                  </a:lnTo>
                  <a:close/>
                </a:path>
              </a:pathLst>
            </a:custGeom>
            <a:solidFill>
              <a:srgbClr val="1D242C"/>
            </a:solidFill>
          </p:spPr>
          <p:txBody>
            <a:bodyPr wrap="square" lIns="0" tIns="0" rIns="0" bIns="0" rtlCol="0"/>
            <a:lstStyle/>
            <a:p>
              <a:endParaRPr sz="1600">
                <a:latin typeface="Grammarsaurus" pitchFamily="2" charset="0"/>
              </a:endParaRPr>
            </a:p>
          </p:txBody>
        </p:sp>
        <p:pic>
          <p:nvPicPr>
            <p:cNvPr id="29" name="object 29"/>
            <p:cNvPicPr/>
            <p:nvPr/>
          </p:nvPicPr>
          <p:blipFill>
            <a:blip r:embed="rId7" cstate="print"/>
            <a:stretch>
              <a:fillRect/>
            </a:stretch>
          </p:blipFill>
          <p:spPr>
            <a:xfrm>
              <a:off x="5405796" y="3708547"/>
              <a:ext cx="214490" cy="214490"/>
            </a:xfrm>
            <a:prstGeom prst="rect">
              <a:avLst/>
            </a:prstGeom>
          </p:spPr>
        </p:pic>
      </p:grpSp>
      <p:sp>
        <p:nvSpPr>
          <p:cNvPr id="30" name="object 30"/>
          <p:cNvSpPr txBox="1"/>
          <p:nvPr/>
        </p:nvSpPr>
        <p:spPr>
          <a:xfrm>
            <a:off x="2529311" y="3471449"/>
            <a:ext cx="1368880" cy="1120820"/>
          </a:xfrm>
          <a:prstGeom prst="rect">
            <a:avLst/>
          </a:prstGeom>
        </p:spPr>
        <p:txBody>
          <a:bodyPr vert="horz" wrap="square" lIns="0" tIns="12700" rIns="0" bIns="0" rtlCol="0">
            <a:spAutoFit/>
          </a:bodyPr>
          <a:lstStyle/>
          <a:p>
            <a:pPr algn="ctr">
              <a:lnSpc>
                <a:spcPct val="100000"/>
              </a:lnSpc>
              <a:spcBef>
                <a:spcPts val="100"/>
              </a:spcBef>
            </a:pPr>
            <a:r>
              <a:rPr sz="3600" b="1" dirty="0">
                <a:solidFill>
                  <a:srgbClr val="1D242C"/>
                </a:solidFill>
                <a:latin typeface="Grammarsaurus" pitchFamily="2" charset="0"/>
                <a:cs typeface="Arial"/>
              </a:rPr>
              <a:t>germ</a:t>
            </a:r>
            <a:endParaRPr sz="3600" dirty="0">
              <a:latin typeface="Grammarsaurus" pitchFamily="2" charset="0"/>
              <a:cs typeface="Arial"/>
            </a:endParaRPr>
          </a:p>
          <a:p>
            <a:pPr marL="219075" marR="194310" algn="ctr">
              <a:lnSpc>
                <a:spcPct val="100000"/>
              </a:lnSpc>
              <a:spcBef>
                <a:spcPts val="25"/>
              </a:spcBef>
            </a:pPr>
            <a:r>
              <a:rPr dirty="0">
                <a:solidFill>
                  <a:srgbClr val="1D242C"/>
                </a:solidFill>
                <a:latin typeface="Grammarsaurus" pitchFamily="2" charset="0"/>
                <a:cs typeface="Arial MT"/>
              </a:rPr>
              <a:t>“bud or sprout”</a:t>
            </a:r>
            <a:endParaRPr dirty="0">
              <a:latin typeface="Grammarsaurus" pitchFamily="2" charset="0"/>
              <a:cs typeface="Arial MT"/>
            </a:endParaRPr>
          </a:p>
        </p:txBody>
      </p:sp>
      <p:sp>
        <p:nvSpPr>
          <p:cNvPr id="31" name="object 31"/>
          <p:cNvSpPr txBox="1"/>
          <p:nvPr/>
        </p:nvSpPr>
        <p:spPr>
          <a:xfrm>
            <a:off x="4146118" y="3490836"/>
            <a:ext cx="1303792" cy="1193917"/>
          </a:xfrm>
          <a:prstGeom prst="rect">
            <a:avLst/>
          </a:prstGeom>
        </p:spPr>
        <p:txBody>
          <a:bodyPr vert="horz" wrap="square" lIns="0" tIns="59690" rIns="0" bIns="0" rtlCol="0">
            <a:spAutoFit/>
          </a:bodyPr>
          <a:lstStyle/>
          <a:p>
            <a:pPr marL="304800">
              <a:lnSpc>
                <a:spcPct val="100000"/>
              </a:lnSpc>
              <a:spcBef>
                <a:spcPts val="470"/>
              </a:spcBef>
            </a:pPr>
            <a:r>
              <a:rPr sz="3600" b="1" dirty="0">
                <a:solidFill>
                  <a:srgbClr val="1D242C"/>
                </a:solidFill>
                <a:latin typeface="Grammarsaurus" pitchFamily="2" charset="0"/>
                <a:cs typeface="Arial"/>
              </a:rPr>
              <a:t>ine</a:t>
            </a:r>
            <a:endParaRPr sz="3600" dirty="0">
              <a:latin typeface="Grammarsaurus" pitchFamily="2" charset="0"/>
              <a:cs typeface="Arial"/>
            </a:endParaRPr>
          </a:p>
          <a:p>
            <a:pPr marL="9525" marR="5080" indent="-9525" algn="ctr">
              <a:lnSpc>
                <a:spcPct val="100000"/>
              </a:lnSpc>
              <a:spcBef>
                <a:spcPts val="185"/>
              </a:spcBef>
            </a:pPr>
            <a:r>
              <a:rPr dirty="0">
                <a:solidFill>
                  <a:srgbClr val="1D242C"/>
                </a:solidFill>
                <a:latin typeface="Grammarsaurus" pitchFamily="2" charset="0"/>
                <a:cs typeface="Arial MT"/>
              </a:rPr>
              <a:t>“connecting su</a:t>
            </a:r>
            <a:r>
              <a:rPr lang="en-US" dirty="0">
                <a:solidFill>
                  <a:srgbClr val="1D242C"/>
                </a:solidFill>
                <a:latin typeface="Grammarsaurus" pitchFamily="2" charset="0"/>
                <a:cs typeface="Arial MT"/>
              </a:rPr>
              <a:t>ffi</a:t>
            </a:r>
            <a:r>
              <a:rPr dirty="0">
                <a:solidFill>
                  <a:srgbClr val="1D242C"/>
                </a:solidFill>
                <a:latin typeface="Grammarsaurus" pitchFamily="2" charset="0"/>
                <a:cs typeface="Arial MT"/>
              </a:rPr>
              <a:t>x”</a:t>
            </a:r>
            <a:endParaRPr dirty="0">
              <a:latin typeface="Grammarsaurus" pitchFamily="2" charset="0"/>
              <a:cs typeface="Arial MT"/>
            </a:endParaRPr>
          </a:p>
        </p:txBody>
      </p:sp>
      <p:sp>
        <p:nvSpPr>
          <p:cNvPr id="32" name="object 32"/>
          <p:cNvSpPr txBox="1"/>
          <p:nvPr/>
        </p:nvSpPr>
        <p:spPr>
          <a:xfrm>
            <a:off x="5697837" y="3386812"/>
            <a:ext cx="4200073" cy="1242007"/>
          </a:xfrm>
          <a:prstGeom prst="rect">
            <a:avLst/>
          </a:prstGeom>
        </p:spPr>
        <p:txBody>
          <a:bodyPr vert="horz" wrap="square" lIns="0" tIns="94615" rIns="0" bIns="0" rtlCol="0">
            <a:spAutoFit/>
          </a:bodyPr>
          <a:lstStyle/>
          <a:p>
            <a:pPr marL="139065">
              <a:lnSpc>
                <a:spcPct val="100000"/>
              </a:lnSpc>
              <a:spcBef>
                <a:spcPts val="745"/>
              </a:spcBef>
            </a:pPr>
            <a:r>
              <a:rPr sz="3600" b="1" dirty="0">
                <a:solidFill>
                  <a:srgbClr val="1D242C"/>
                </a:solidFill>
                <a:latin typeface="Grammarsaurus" pitchFamily="2" charset="0"/>
                <a:cs typeface="Arial"/>
              </a:rPr>
              <a:t>ate = germinate</a:t>
            </a:r>
            <a:endParaRPr sz="3600" dirty="0">
              <a:latin typeface="Grammarsaurus" pitchFamily="2" charset="0"/>
              <a:cs typeface="Arial"/>
            </a:endParaRPr>
          </a:p>
          <a:p>
            <a:pPr marL="167005" marR="2942590" indent="-154940">
              <a:lnSpc>
                <a:spcPct val="100000"/>
              </a:lnSpc>
              <a:spcBef>
                <a:spcPts val="320"/>
              </a:spcBef>
            </a:pPr>
            <a:r>
              <a:rPr dirty="0">
                <a:solidFill>
                  <a:srgbClr val="1D242C"/>
                </a:solidFill>
                <a:latin typeface="Grammarsaurus" pitchFamily="2" charset="0"/>
                <a:cs typeface="Arial MT"/>
              </a:rPr>
              <a:t>“cause or make”</a:t>
            </a:r>
            <a:endParaRPr dirty="0">
              <a:latin typeface="Grammarsaurus" pitchFamily="2" charset="0"/>
              <a:cs typeface="Arial MT"/>
            </a:endParaRPr>
          </a:p>
        </p:txBody>
      </p:sp>
      <p:grpSp>
        <p:nvGrpSpPr>
          <p:cNvPr id="33" name="object 33"/>
          <p:cNvGrpSpPr/>
          <p:nvPr/>
        </p:nvGrpSpPr>
        <p:grpSpPr>
          <a:xfrm>
            <a:off x="2796650" y="2806331"/>
            <a:ext cx="2356155" cy="1232269"/>
            <a:chOff x="2796650" y="2806331"/>
            <a:chExt cx="2356155" cy="1232269"/>
          </a:xfrm>
        </p:grpSpPr>
        <p:sp>
          <p:nvSpPr>
            <p:cNvPr id="34" name="object 34"/>
            <p:cNvSpPr/>
            <p:nvPr/>
          </p:nvSpPr>
          <p:spPr>
            <a:xfrm>
              <a:off x="4877215" y="3615082"/>
              <a:ext cx="275590" cy="412115"/>
            </a:xfrm>
            <a:custGeom>
              <a:avLst/>
              <a:gdLst/>
              <a:ahLst/>
              <a:cxnLst/>
              <a:rect l="l" t="t" r="r" b="b"/>
              <a:pathLst>
                <a:path w="275589" h="412114">
                  <a:moveTo>
                    <a:pt x="275170" y="0"/>
                  </a:moveTo>
                  <a:lnTo>
                    <a:pt x="0" y="412000"/>
                  </a:lnTo>
                </a:path>
              </a:pathLst>
            </a:custGeom>
            <a:solidFill>
              <a:srgbClr val="221F1F"/>
            </a:solidFill>
          </p:spPr>
          <p:txBody>
            <a:bodyPr wrap="square" lIns="0" tIns="0" rIns="0" bIns="0" rtlCol="0"/>
            <a:lstStyle/>
            <a:p>
              <a:endParaRPr sz="1600">
                <a:latin typeface="Grammarsaurus" pitchFamily="2" charset="0"/>
              </a:endParaRPr>
            </a:p>
          </p:txBody>
        </p:sp>
        <p:sp>
          <p:nvSpPr>
            <p:cNvPr id="35" name="object 35"/>
            <p:cNvSpPr/>
            <p:nvPr/>
          </p:nvSpPr>
          <p:spPr>
            <a:xfrm>
              <a:off x="4800600" y="3626485"/>
              <a:ext cx="275590" cy="412115"/>
            </a:xfrm>
            <a:custGeom>
              <a:avLst/>
              <a:gdLst/>
              <a:ahLst/>
              <a:cxnLst/>
              <a:rect l="l" t="t" r="r" b="b"/>
              <a:pathLst>
                <a:path w="275589" h="412114">
                  <a:moveTo>
                    <a:pt x="275170" y="0"/>
                  </a:moveTo>
                  <a:lnTo>
                    <a:pt x="0" y="412000"/>
                  </a:lnTo>
                </a:path>
              </a:pathLst>
            </a:custGeom>
            <a:ln w="25400">
              <a:solidFill>
                <a:srgbClr val="FF0000"/>
              </a:solidFill>
            </a:ln>
          </p:spPr>
          <p:txBody>
            <a:bodyPr wrap="square" lIns="0" tIns="0" rIns="0" bIns="0" rtlCol="0"/>
            <a:lstStyle/>
            <a:p>
              <a:endParaRPr sz="1600">
                <a:latin typeface="Grammarsaurus" pitchFamily="2" charset="0"/>
              </a:endParaRPr>
            </a:p>
          </p:txBody>
        </p:sp>
        <p:pic>
          <p:nvPicPr>
            <p:cNvPr id="36" name="object 36"/>
            <p:cNvPicPr/>
            <p:nvPr/>
          </p:nvPicPr>
          <p:blipFill>
            <a:blip r:embed="rId8" cstate="print"/>
            <a:stretch>
              <a:fillRect/>
            </a:stretch>
          </p:blipFill>
          <p:spPr>
            <a:xfrm>
              <a:off x="2796650" y="2806331"/>
              <a:ext cx="761394" cy="761403"/>
            </a:xfrm>
            <a:prstGeom prst="rect">
              <a:avLst/>
            </a:prstGeom>
          </p:spPr>
        </p:pic>
      </p:grpSp>
      <p:sp>
        <p:nvSpPr>
          <p:cNvPr id="37" name="object 37"/>
          <p:cNvSpPr txBox="1"/>
          <p:nvPr/>
        </p:nvSpPr>
        <p:spPr>
          <a:xfrm>
            <a:off x="2058402" y="1296933"/>
            <a:ext cx="8930764" cy="1133644"/>
          </a:xfrm>
          <a:prstGeom prst="rect">
            <a:avLst/>
          </a:prstGeom>
        </p:spPr>
        <p:txBody>
          <a:bodyPr vert="horz" wrap="square" lIns="0" tIns="12700" rIns="0" bIns="0" rtlCol="0">
            <a:spAutoFit/>
          </a:bodyPr>
          <a:lstStyle/>
          <a:p>
            <a:pPr marL="2284095">
              <a:lnSpc>
                <a:spcPct val="100000"/>
              </a:lnSpc>
              <a:spcBef>
                <a:spcPts val="100"/>
              </a:spcBef>
            </a:pPr>
            <a:r>
              <a:rPr b="1" dirty="0">
                <a:solidFill>
                  <a:srgbClr val="1D242C"/>
                </a:solidFill>
                <a:latin typeface="Grammarsaurus" pitchFamily="2" charset="0"/>
                <a:cs typeface="Arial"/>
              </a:rPr>
              <a:t>germination </a:t>
            </a:r>
            <a:r>
              <a:rPr dirty="0">
                <a:solidFill>
                  <a:srgbClr val="1D242C"/>
                </a:solidFill>
                <a:latin typeface="Grammarsaurus" pitchFamily="2" charset="0"/>
                <a:cs typeface="Arial MT"/>
              </a:rPr>
              <a:t>– when a seed starts to grow</a:t>
            </a:r>
            <a:endParaRPr dirty="0">
              <a:latin typeface="Grammarsaurus" pitchFamily="2" charset="0"/>
              <a:cs typeface="Arial MT"/>
            </a:endParaRPr>
          </a:p>
          <a:p>
            <a:pPr>
              <a:lnSpc>
                <a:spcPct val="100000"/>
              </a:lnSpc>
            </a:pPr>
            <a:endParaRPr dirty="0">
              <a:latin typeface="Grammarsaurus" pitchFamily="2" charset="0"/>
              <a:cs typeface="Arial MT"/>
            </a:endParaRPr>
          </a:p>
          <a:p>
            <a:pPr>
              <a:lnSpc>
                <a:spcPct val="100000"/>
              </a:lnSpc>
              <a:spcBef>
                <a:spcPts val="50"/>
              </a:spcBef>
            </a:pPr>
            <a:endParaRPr dirty="0">
              <a:latin typeface="Grammarsaurus" pitchFamily="2" charset="0"/>
              <a:cs typeface="Arial MT"/>
            </a:endParaRPr>
          </a:p>
          <a:p>
            <a:pPr marL="12700">
              <a:lnSpc>
                <a:spcPct val="100000"/>
              </a:lnSpc>
              <a:spcBef>
                <a:spcPts val="5"/>
              </a:spcBef>
            </a:pPr>
            <a:r>
              <a:rPr dirty="0">
                <a:solidFill>
                  <a:srgbClr val="1D242C"/>
                </a:solidFill>
                <a:latin typeface="Grammarsaurus" pitchFamily="2" charset="0"/>
                <a:cs typeface="Arial MT"/>
              </a:rPr>
              <a:t>The word ‘</a:t>
            </a:r>
            <a:r>
              <a:rPr b="1" dirty="0">
                <a:solidFill>
                  <a:srgbClr val="1D242C"/>
                </a:solidFill>
                <a:latin typeface="Grammarsaurus" pitchFamily="2" charset="0"/>
                <a:cs typeface="Arial"/>
              </a:rPr>
              <a:t>germinate</a:t>
            </a:r>
            <a:r>
              <a:rPr dirty="0">
                <a:solidFill>
                  <a:srgbClr val="1D242C"/>
                </a:solidFill>
                <a:latin typeface="Grammarsaurus" pitchFamily="2" charset="0"/>
                <a:cs typeface="Arial MT"/>
              </a:rPr>
              <a:t>’ comes from Latin, and it means ‘</a:t>
            </a:r>
            <a:r>
              <a:rPr b="1" dirty="0">
                <a:solidFill>
                  <a:srgbClr val="1D242C"/>
                </a:solidFill>
                <a:latin typeface="Grammarsaurus" pitchFamily="2" charset="0"/>
                <a:cs typeface="Arial"/>
              </a:rPr>
              <a:t>cause to bud or sprout</a:t>
            </a:r>
            <a:r>
              <a:rPr dirty="0">
                <a:solidFill>
                  <a:srgbClr val="1D242C"/>
                </a:solidFill>
                <a:latin typeface="Grammarsaurus" pitchFamily="2" charset="0"/>
                <a:cs typeface="Arial MT"/>
              </a:rPr>
              <a:t>’.</a:t>
            </a:r>
            <a:endParaRPr dirty="0">
              <a:latin typeface="Grammarsaurus" pitchFamily="2" charset="0"/>
              <a:cs typeface="Arial MT"/>
            </a:endParaRPr>
          </a:p>
        </p:txBody>
      </p:sp>
      <p:grpSp>
        <p:nvGrpSpPr>
          <p:cNvPr id="38" name="object 38"/>
          <p:cNvGrpSpPr/>
          <p:nvPr/>
        </p:nvGrpSpPr>
        <p:grpSpPr>
          <a:xfrm>
            <a:off x="3599042" y="1193345"/>
            <a:ext cx="530225" cy="530225"/>
            <a:chOff x="3599042" y="1193345"/>
            <a:chExt cx="530225" cy="530225"/>
          </a:xfrm>
        </p:grpSpPr>
        <p:pic>
          <p:nvPicPr>
            <p:cNvPr id="39" name="object 39"/>
            <p:cNvPicPr/>
            <p:nvPr/>
          </p:nvPicPr>
          <p:blipFill>
            <a:blip r:embed="rId9" cstate="print"/>
            <a:stretch>
              <a:fillRect/>
            </a:stretch>
          </p:blipFill>
          <p:spPr>
            <a:xfrm>
              <a:off x="3966605" y="1313784"/>
              <a:ext cx="153885" cy="186804"/>
            </a:xfrm>
            <a:prstGeom prst="rect">
              <a:avLst/>
            </a:prstGeom>
          </p:spPr>
        </p:pic>
        <p:sp>
          <p:nvSpPr>
            <p:cNvPr id="40" name="object 40"/>
            <p:cNvSpPr/>
            <p:nvPr/>
          </p:nvSpPr>
          <p:spPr>
            <a:xfrm>
              <a:off x="3787662" y="1201360"/>
              <a:ext cx="239395" cy="400685"/>
            </a:xfrm>
            <a:custGeom>
              <a:avLst/>
              <a:gdLst/>
              <a:ahLst/>
              <a:cxnLst/>
              <a:rect l="l" t="t" r="r" b="b"/>
              <a:pathLst>
                <a:path w="239395" h="400684">
                  <a:moveTo>
                    <a:pt x="126111" y="0"/>
                  </a:moveTo>
                  <a:lnTo>
                    <a:pt x="86768" y="7938"/>
                  </a:lnTo>
                  <a:lnTo>
                    <a:pt x="54648" y="29590"/>
                  </a:lnTo>
                  <a:lnTo>
                    <a:pt x="32995" y="61711"/>
                  </a:lnTo>
                  <a:lnTo>
                    <a:pt x="25057" y="101053"/>
                  </a:lnTo>
                  <a:lnTo>
                    <a:pt x="25057" y="265036"/>
                  </a:lnTo>
                  <a:lnTo>
                    <a:pt x="23351" y="307380"/>
                  </a:lnTo>
                  <a:lnTo>
                    <a:pt x="19089" y="343287"/>
                  </a:lnTo>
                  <a:lnTo>
                    <a:pt x="11525" y="375974"/>
                  </a:lnTo>
                  <a:lnTo>
                    <a:pt x="0" y="400113"/>
                  </a:lnTo>
                  <a:lnTo>
                    <a:pt x="88" y="400367"/>
                  </a:lnTo>
                  <a:lnTo>
                    <a:pt x="29857" y="381956"/>
                  </a:lnTo>
                  <a:lnTo>
                    <a:pt x="54089" y="357139"/>
                  </a:lnTo>
                  <a:lnTo>
                    <a:pt x="70386" y="328651"/>
                  </a:lnTo>
                  <a:lnTo>
                    <a:pt x="76352" y="299224"/>
                  </a:lnTo>
                  <a:lnTo>
                    <a:pt x="76352" y="133108"/>
                  </a:lnTo>
                  <a:lnTo>
                    <a:pt x="76812" y="123760"/>
                  </a:lnTo>
                  <a:lnTo>
                    <a:pt x="92206" y="80770"/>
                  </a:lnTo>
                  <a:lnTo>
                    <a:pt x="120708" y="55240"/>
                  </a:lnTo>
                  <a:lnTo>
                    <a:pt x="140474" y="51295"/>
                  </a:lnTo>
                  <a:lnTo>
                    <a:pt x="153965" y="53096"/>
                  </a:lnTo>
                  <a:lnTo>
                    <a:pt x="185267" y="77292"/>
                  </a:lnTo>
                  <a:lnTo>
                    <a:pt x="208864" y="118579"/>
                  </a:lnTo>
                  <a:lnTo>
                    <a:pt x="238785" y="170992"/>
                  </a:lnTo>
                  <a:lnTo>
                    <a:pt x="226047" y="86093"/>
                  </a:lnTo>
                  <a:lnTo>
                    <a:pt x="204362" y="37097"/>
                  </a:lnTo>
                  <a:lnTo>
                    <a:pt x="161758" y="6484"/>
                  </a:lnTo>
                  <a:lnTo>
                    <a:pt x="144437" y="1667"/>
                  </a:lnTo>
                  <a:lnTo>
                    <a:pt x="126111" y="0"/>
                  </a:lnTo>
                  <a:close/>
                </a:path>
              </a:pathLst>
            </a:custGeom>
            <a:solidFill>
              <a:srgbClr val="B4DD7E"/>
            </a:solidFill>
          </p:spPr>
          <p:txBody>
            <a:bodyPr wrap="square" lIns="0" tIns="0" rIns="0" bIns="0" rtlCol="0"/>
            <a:lstStyle/>
            <a:p>
              <a:endParaRPr sz="1600">
                <a:latin typeface="Grammarsaurus" pitchFamily="2" charset="0"/>
              </a:endParaRPr>
            </a:p>
          </p:txBody>
        </p:sp>
        <p:sp>
          <p:nvSpPr>
            <p:cNvPr id="41" name="object 41"/>
            <p:cNvSpPr/>
            <p:nvPr/>
          </p:nvSpPr>
          <p:spPr>
            <a:xfrm>
              <a:off x="3607524" y="1474943"/>
              <a:ext cx="307975" cy="239395"/>
            </a:xfrm>
            <a:custGeom>
              <a:avLst/>
              <a:gdLst/>
              <a:ahLst/>
              <a:cxnLst/>
              <a:rect l="l" t="t" r="r" b="b"/>
              <a:pathLst>
                <a:path w="307975" h="239394">
                  <a:moveTo>
                    <a:pt x="205104" y="0"/>
                  </a:moveTo>
                  <a:lnTo>
                    <a:pt x="170992" y="0"/>
                  </a:lnTo>
                  <a:lnTo>
                    <a:pt x="117096" y="8157"/>
                  </a:lnTo>
                  <a:lnTo>
                    <a:pt x="70176" y="30299"/>
                  </a:lnTo>
                  <a:lnTo>
                    <a:pt x="33104" y="62931"/>
                  </a:lnTo>
                  <a:lnTo>
                    <a:pt x="8755" y="102557"/>
                  </a:lnTo>
                  <a:lnTo>
                    <a:pt x="0" y="145681"/>
                  </a:lnTo>
                  <a:lnTo>
                    <a:pt x="6011" y="191086"/>
                  </a:lnTo>
                  <a:lnTo>
                    <a:pt x="22444" y="219878"/>
                  </a:lnTo>
                  <a:lnTo>
                    <a:pt x="46891" y="234996"/>
                  </a:lnTo>
                  <a:lnTo>
                    <a:pt x="76949" y="239382"/>
                  </a:lnTo>
                  <a:lnTo>
                    <a:pt x="135609" y="233696"/>
                  </a:lnTo>
                  <a:lnTo>
                    <a:pt x="189994" y="218181"/>
                  </a:lnTo>
                  <a:lnTo>
                    <a:pt x="237253" y="195146"/>
                  </a:lnTo>
                  <a:lnTo>
                    <a:pt x="274537" y="166903"/>
                  </a:lnTo>
                  <a:lnTo>
                    <a:pt x="298997" y="135764"/>
                  </a:lnTo>
                  <a:lnTo>
                    <a:pt x="307784" y="104038"/>
                  </a:lnTo>
                  <a:lnTo>
                    <a:pt x="304229" y="71012"/>
                  </a:lnTo>
                  <a:lnTo>
                    <a:pt x="294028" y="43284"/>
                  </a:lnTo>
                  <a:lnTo>
                    <a:pt x="277882" y="21695"/>
                  </a:lnTo>
                  <a:lnTo>
                    <a:pt x="256489" y="7086"/>
                  </a:lnTo>
                  <a:lnTo>
                    <a:pt x="256489" y="25641"/>
                  </a:lnTo>
                  <a:lnTo>
                    <a:pt x="250523" y="55067"/>
                  </a:lnTo>
                  <a:lnTo>
                    <a:pt x="234226" y="83556"/>
                  </a:lnTo>
                  <a:lnTo>
                    <a:pt x="209994" y="108373"/>
                  </a:lnTo>
                  <a:lnTo>
                    <a:pt x="180225" y="126784"/>
                  </a:lnTo>
                  <a:lnTo>
                    <a:pt x="180136" y="126530"/>
                  </a:lnTo>
                  <a:lnTo>
                    <a:pt x="191662" y="102391"/>
                  </a:lnTo>
                  <a:lnTo>
                    <a:pt x="199226" y="69703"/>
                  </a:lnTo>
                  <a:lnTo>
                    <a:pt x="203487" y="33797"/>
                  </a:lnTo>
                  <a:lnTo>
                    <a:pt x="205104" y="0"/>
                  </a:lnTo>
                  <a:close/>
                </a:path>
              </a:pathLst>
            </a:custGeom>
            <a:solidFill>
              <a:srgbClr val="CF9E76"/>
            </a:solidFill>
          </p:spPr>
          <p:txBody>
            <a:bodyPr wrap="square" lIns="0" tIns="0" rIns="0" bIns="0" rtlCol="0"/>
            <a:lstStyle/>
            <a:p>
              <a:endParaRPr sz="1600">
                <a:latin typeface="Grammarsaurus" pitchFamily="2" charset="0"/>
              </a:endParaRPr>
            </a:p>
          </p:txBody>
        </p:sp>
        <p:sp>
          <p:nvSpPr>
            <p:cNvPr id="42" name="object 42"/>
            <p:cNvSpPr/>
            <p:nvPr/>
          </p:nvSpPr>
          <p:spPr>
            <a:xfrm>
              <a:off x="3599042" y="1193345"/>
              <a:ext cx="530225" cy="530225"/>
            </a:xfrm>
            <a:custGeom>
              <a:avLst/>
              <a:gdLst/>
              <a:ahLst/>
              <a:cxnLst/>
              <a:rect l="l" t="t" r="r" b="b"/>
              <a:pathLst>
                <a:path w="530225" h="530225">
                  <a:moveTo>
                    <a:pt x="119632" y="85496"/>
                  </a:moveTo>
                  <a:lnTo>
                    <a:pt x="99679" y="89532"/>
                  </a:lnTo>
                  <a:lnTo>
                    <a:pt x="83373" y="100533"/>
                  </a:lnTo>
                  <a:lnTo>
                    <a:pt x="72372" y="116839"/>
                  </a:lnTo>
                  <a:lnTo>
                    <a:pt x="68336" y="136791"/>
                  </a:lnTo>
                  <a:lnTo>
                    <a:pt x="77690" y="178241"/>
                  </a:lnTo>
                  <a:lnTo>
                    <a:pt x="77809" y="178769"/>
                  </a:lnTo>
                  <a:lnTo>
                    <a:pt x="101745" y="210616"/>
                  </a:lnTo>
                  <a:lnTo>
                    <a:pt x="133418" y="234682"/>
                  </a:lnTo>
                  <a:lnTo>
                    <a:pt x="166101" y="253314"/>
                  </a:lnTo>
                  <a:lnTo>
                    <a:pt x="175425" y="258385"/>
                  </a:lnTo>
                  <a:lnTo>
                    <a:pt x="184500" y="263544"/>
                  </a:lnTo>
                  <a:lnTo>
                    <a:pt x="192665" y="268655"/>
                  </a:lnTo>
                  <a:lnTo>
                    <a:pt x="199261" y="273583"/>
                  </a:lnTo>
                  <a:lnTo>
                    <a:pt x="179474" y="273583"/>
                  </a:lnTo>
                  <a:lnTo>
                    <a:pt x="133552" y="279404"/>
                  </a:lnTo>
                  <a:lnTo>
                    <a:pt x="91169" y="295637"/>
                  </a:lnTo>
                  <a:lnTo>
                    <a:pt x="54471" y="320441"/>
                  </a:lnTo>
                  <a:lnTo>
                    <a:pt x="25603" y="351973"/>
                  </a:lnTo>
                  <a:lnTo>
                    <a:pt x="6709" y="388390"/>
                  </a:lnTo>
                  <a:lnTo>
                    <a:pt x="0" y="427469"/>
                  </a:lnTo>
                  <a:lnTo>
                    <a:pt x="37" y="428704"/>
                  </a:lnTo>
                  <a:lnTo>
                    <a:pt x="5315" y="472436"/>
                  </a:lnTo>
                  <a:lnTo>
                    <a:pt x="21408" y="504391"/>
                  </a:lnTo>
                  <a:lnTo>
                    <a:pt x="48138" y="523628"/>
                  </a:lnTo>
                  <a:lnTo>
                    <a:pt x="85430" y="530059"/>
                  </a:lnTo>
                  <a:lnTo>
                    <a:pt x="136024" y="525830"/>
                  </a:lnTo>
                  <a:lnTo>
                    <a:pt x="184740" y="514003"/>
                  </a:lnTo>
                  <a:lnTo>
                    <a:pt x="187299" y="512965"/>
                  </a:lnTo>
                  <a:lnTo>
                    <a:pt x="85430" y="512965"/>
                  </a:lnTo>
                  <a:lnTo>
                    <a:pt x="62357" y="510394"/>
                  </a:lnTo>
                  <a:lnTo>
                    <a:pt x="40225" y="499016"/>
                  </a:lnTo>
                  <a:lnTo>
                    <a:pt x="23598" y="473333"/>
                  </a:lnTo>
                  <a:lnTo>
                    <a:pt x="17164" y="428704"/>
                  </a:lnTo>
                  <a:lnTo>
                    <a:pt x="17119" y="427469"/>
                  </a:lnTo>
                  <a:lnTo>
                    <a:pt x="25009" y="388722"/>
                  </a:lnTo>
                  <a:lnTo>
                    <a:pt x="47444" y="351595"/>
                  </a:lnTo>
                  <a:lnTo>
                    <a:pt x="81998" y="320441"/>
                  </a:lnTo>
                  <a:lnTo>
                    <a:pt x="126883" y="298728"/>
                  </a:lnTo>
                  <a:lnTo>
                    <a:pt x="179474" y="290677"/>
                  </a:lnTo>
                  <a:lnTo>
                    <a:pt x="221820" y="290677"/>
                  </a:lnTo>
                  <a:lnTo>
                    <a:pt x="222061" y="284106"/>
                  </a:lnTo>
                  <a:lnTo>
                    <a:pt x="222147" y="256489"/>
                  </a:lnTo>
                  <a:lnTo>
                    <a:pt x="205128" y="256489"/>
                  </a:lnTo>
                  <a:lnTo>
                    <a:pt x="198462" y="251994"/>
                  </a:lnTo>
                  <a:lnTo>
                    <a:pt x="191007" y="247510"/>
                  </a:lnTo>
                  <a:lnTo>
                    <a:pt x="182888" y="242958"/>
                  </a:lnTo>
                  <a:lnTo>
                    <a:pt x="174229" y="238264"/>
                  </a:lnTo>
                  <a:lnTo>
                    <a:pt x="143665" y="220941"/>
                  </a:lnTo>
                  <a:lnTo>
                    <a:pt x="114995" y="199615"/>
                  </a:lnTo>
                  <a:lnTo>
                    <a:pt x="93742" y="172245"/>
                  </a:lnTo>
                  <a:lnTo>
                    <a:pt x="85430" y="136791"/>
                  </a:lnTo>
                  <a:lnTo>
                    <a:pt x="88122" y="123491"/>
                  </a:lnTo>
                  <a:lnTo>
                    <a:pt x="95459" y="112618"/>
                  </a:lnTo>
                  <a:lnTo>
                    <a:pt x="106331" y="105282"/>
                  </a:lnTo>
                  <a:lnTo>
                    <a:pt x="119632" y="102590"/>
                  </a:lnTo>
                  <a:lnTo>
                    <a:pt x="157274" y="102590"/>
                  </a:lnTo>
                  <a:lnTo>
                    <a:pt x="155885" y="100533"/>
                  </a:lnTo>
                  <a:lnTo>
                    <a:pt x="139578" y="89532"/>
                  </a:lnTo>
                  <a:lnTo>
                    <a:pt x="119632" y="85496"/>
                  </a:lnTo>
                  <a:close/>
                </a:path>
                <a:path w="530225" h="530225">
                  <a:moveTo>
                    <a:pt x="297694" y="304368"/>
                  </a:moveTo>
                  <a:lnTo>
                    <a:pt x="273517" y="304368"/>
                  </a:lnTo>
                  <a:lnTo>
                    <a:pt x="287970" y="318848"/>
                  </a:lnTo>
                  <a:lnTo>
                    <a:pt x="298714" y="337715"/>
                  </a:lnTo>
                  <a:lnTo>
                    <a:pt x="305411" y="360368"/>
                  </a:lnTo>
                  <a:lnTo>
                    <a:pt x="307719" y="386206"/>
                  </a:lnTo>
                  <a:lnTo>
                    <a:pt x="299421" y="414994"/>
                  </a:lnTo>
                  <a:lnTo>
                    <a:pt x="240685" y="470536"/>
                  </a:lnTo>
                  <a:lnTo>
                    <a:pt x="195340" y="492517"/>
                  </a:lnTo>
                  <a:lnTo>
                    <a:pt x="142739" y="507455"/>
                  </a:lnTo>
                  <a:lnTo>
                    <a:pt x="85430" y="512965"/>
                  </a:lnTo>
                  <a:lnTo>
                    <a:pt x="187299" y="512965"/>
                  </a:lnTo>
                  <a:lnTo>
                    <a:pt x="229425" y="495874"/>
                  </a:lnTo>
                  <a:lnTo>
                    <a:pt x="267928" y="472736"/>
                  </a:lnTo>
                  <a:lnTo>
                    <a:pt x="298096" y="445883"/>
                  </a:lnTo>
                  <a:lnTo>
                    <a:pt x="324813" y="386206"/>
                  </a:lnTo>
                  <a:lnTo>
                    <a:pt x="321329" y="352782"/>
                  </a:lnTo>
                  <a:lnTo>
                    <a:pt x="311333" y="324170"/>
                  </a:lnTo>
                  <a:lnTo>
                    <a:pt x="311248" y="323926"/>
                  </a:lnTo>
                  <a:lnTo>
                    <a:pt x="297694" y="304368"/>
                  </a:lnTo>
                  <a:close/>
                </a:path>
                <a:path w="530225" h="530225">
                  <a:moveTo>
                    <a:pt x="221820" y="290677"/>
                  </a:moveTo>
                  <a:lnTo>
                    <a:pt x="204836" y="290677"/>
                  </a:lnTo>
                  <a:lnTo>
                    <a:pt x="202691" y="323926"/>
                  </a:lnTo>
                  <a:lnTo>
                    <a:pt x="202675" y="324170"/>
                  </a:lnTo>
                  <a:lnTo>
                    <a:pt x="198297" y="355938"/>
                  </a:lnTo>
                  <a:lnTo>
                    <a:pt x="191597" y="383012"/>
                  </a:lnTo>
                  <a:lnTo>
                    <a:pt x="182471" y="402424"/>
                  </a:lnTo>
                  <a:lnTo>
                    <a:pt x="173444" y="405756"/>
                  </a:lnTo>
                  <a:lnTo>
                    <a:pt x="163889" y="408343"/>
                  </a:lnTo>
                  <a:lnTo>
                    <a:pt x="163693" y="408343"/>
                  </a:lnTo>
                  <a:lnTo>
                    <a:pt x="154800" y="409829"/>
                  </a:lnTo>
                  <a:lnTo>
                    <a:pt x="103068" y="428704"/>
                  </a:lnTo>
                  <a:lnTo>
                    <a:pt x="76883" y="470217"/>
                  </a:lnTo>
                  <a:lnTo>
                    <a:pt x="93978" y="470217"/>
                  </a:lnTo>
                  <a:lnTo>
                    <a:pt x="99957" y="455329"/>
                  </a:lnTo>
                  <a:lnTo>
                    <a:pt x="114196" y="441547"/>
                  </a:lnTo>
                  <a:lnTo>
                    <a:pt x="131150" y="431412"/>
                  </a:lnTo>
                  <a:lnTo>
                    <a:pt x="145273" y="427469"/>
                  </a:lnTo>
                  <a:lnTo>
                    <a:pt x="191607" y="416947"/>
                  </a:lnTo>
                  <a:lnTo>
                    <a:pt x="232770" y="389437"/>
                  </a:lnTo>
                  <a:lnTo>
                    <a:pt x="233933" y="387921"/>
                  </a:lnTo>
                  <a:lnTo>
                    <a:pt x="207960" y="387921"/>
                  </a:lnTo>
                  <a:lnTo>
                    <a:pt x="214977" y="359779"/>
                  </a:lnTo>
                  <a:lnTo>
                    <a:pt x="219214" y="330206"/>
                  </a:lnTo>
                  <a:lnTo>
                    <a:pt x="221262" y="304368"/>
                  </a:lnTo>
                  <a:lnTo>
                    <a:pt x="221367" y="303043"/>
                  </a:lnTo>
                  <a:lnTo>
                    <a:pt x="221775" y="291922"/>
                  </a:lnTo>
                  <a:lnTo>
                    <a:pt x="221820" y="290677"/>
                  </a:lnTo>
                  <a:close/>
                </a:path>
                <a:path w="530225" h="530225">
                  <a:moveTo>
                    <a:pt x="36548" y="408343"/>
                  </a:moveTo>
                  <a:lnTo>
                    <a:pt x="34939" y="414994"/>
                  </a:lnTo>
                  <a:lnTo>
                    <a:pt x="34135" y="421487"/>
                  </a:lnTo>
                  <a:lnTo>
                    <a:pt x="34135" y="427850"/>
                  </a:lnTo>
                  <a:lnTo>
                    <a:pt x="51229" y="427850"/>
                  </a:lnTo>
                  <a:lnTo>
                    <a:pt x="51229" y="422846"/>
                  </a:lnTo>
                  <a:lnTo>
                    <a:pt x="51877" y="417652"/>
                  </a:lnTo>
                  <a:lnTo>
                    <a:pt x="53160" y="412381"/>
                  </a:lnTo>
                  <a:lnTo>
                    <a:pt x="36548" y="408343"/>
                  </a:lnTo>
                  <a:close/>
                </a:path>
                <a:path w="530225" h="530225">
                  <a:moveTo>
                    <a:pt x="170432" y="308038"/>
                  </a:moveTo>
                  <a:lnTo>
                    <a:pt x="126340" y="316993"/>
                  </a:lnTo>
                  <a:lnTo>
                    <a:pt x="89722" y="335975"/>
                  </a:lnTo>
                  <a:lnTo>
                    <a:pt x="61645" y="361391"/>
                  </a:lnTo>
                  <a:lnTo>
                    <a:pt x="43178" y="389648"/>
                  </a:lnTo>
                  <a:lnTo>
                    <a:pt x="58684" y="396887"/>
                  </a:lnTo>
                  <a:lnTo>
                    <a:pt x="74964" y="372048"/>
                  </a:lnTo>
                  <a:lnTo>
                    <a:pt x="99802" y="349700"/>
                  </a:lnTo>
                  <a:lnTo>
                    <a:pt x="132263" y="333001"/>
                  </a:lnTo>
                  <a:lnTo>
                    <a:pt x="171409" y="325107"/>
                  </a:lnTo>
                  <a:lnTo>
                    <a:pt x="170432" y="308038"/>
                  </a:lnTo>
                  <a:close/>
                </a:path>
                <a:path w="530225" h="530225">
                  <a:moveTo>
                    <a:pt x="329080" y="51295"/>
                  </a:moveTo>
                  <a:lnTo>
                    <a:pt x="317255" y="52449"/>
                  </a:lnTo>
                  <a:lnTo>
                    <a:pt x="305716" y="55940"/>
                  </a:lnTo>
                  <a:lnTo>
                    <a:pt x="305862" y="55940"/>
                  </a:lnTo>
                  <a:lnTo>
                    <a:pt x="295735" y="61357"/>
                  </a:lnTo>
                  <a:lnTo>
                    <a:pt x="264200" y="102269"/>
                  </a:lnTo>
                  <a:lnTo>
                    <a:pt x="256423" y="141681"/>
                  </a:lnTo>
                  <a:lnTo>
                    <a:pt x="256378" y="308038"/>
                  </a:lnTo>
                  <a:lnTo>
                    <a:pt x="252857" y="328842"/>
                  </a:lnTo>
                  <a:lnTo>
                    <a:pt x="242874" y="350208"/>
                  </a:lnTo>
                  <a:lnTo>
                    <a:pt x="227550" y="370393"/>
                  </a:lnTo>
                  <a:lnTo>
                    <a:pt x="207960" y="387921"/>
                  </a:lnTo>
                  <a:lnTo>
                    <a:pt x="233933" y="387921"/>
                  </a:lnTo>
                  <a:lnTo>
                    <a:pt x="262245" y="351018"/>
                  </a:lnTo>
                  <a:lnTo>
                    <a:pt x="273448" y="308038"/>
                  </a:lnTo>
                  <a:lnTo>
                    <a:pt x="273517" y="304368"/>
                  </a:lnTo>
                  <a:lnTo>
                    <a:pt x="297694" y="304368"/>
                  </a:lnTo>
                  <a:lnTo>
                    <a:pt x="295125" y="300660"/>
                  </a:lnTo>
                  <a:lnTo>
                    <a:pt x="273643" y="284106"/>
                  </a:lnTo>
                  <a:lnTo>
                    <a:pt x="273517" y="141681"/>
                  </a:lnTo>
                  <a:lnTo>
                    <a:pt x="287887" y="94094"/>
                  </a:lnTo>
                  <a:lnTo>
                    <a:pt x="320620" y="69215"/>
                  </a:lnTo>
                  <a:lnTo>
                    <a:pt x="329080" y="68389"/>
                  </a:lnTo>
                  <a:lnTo>
                    <a:pt x="370886" y="68389"/>
                  </a:lnTo>
                  <a:lnTo>
                    <a:pt x="359250" y="59435"/>
                  </a:lnTo>
                  <a:lnTo>
                    <a:pt x="344817" y="53401"/>
                  </a:lnTo>
                  <a:lnTo>
                    <a:pt x="329080" y="51295"/>
                  </a:lnTo>
                  <a:close/>
                </a:path>
                <a:path w="530225" h="530225">
                  <a:moveTo>
                    <a:pt x="370886" y="68389"/>
                  </a:moveTo>
                  <a:lnTo>
                    <a:pt x="329080" y="68389"/>
                  </a:lnTo>
                  <a:lnTo>
                    <a:pt x="340344" y="69898"/>
                  </a:lnTo>
                  <a:lnTo>
                    <a:pt x="350676" y="74218"/>
                  </a:lnTo>
                  <a:lnTo>
                    <a:pt x="359552" y="81044"/>
                  </a:lnTo>
                  <a:lnTo>
                    <a:pt x="366443" y="90068"/>
                  </a:lnTo>
                  <a:lnTo>
                    <a:pt x="387640" y="127165"/>
                  </a:lnTo>
                  <a:lnTo>
                    <a:pt x="373479" y="151930"/>
                  </a:lnTo>
                  <a:lnTo>
                    <a:pt x="367227" y="164754"/>
                  </a:lnTo>
                  <a:lnTo>
                    <a:pt x="362698" y="178241"/>
                  </a:lnTo>
                  <a:lnTo>
                    <a:pt x="359944" y="192199"/>
                  </a:lnTo>
                  <a:lnTo>
                    <a:pt x="359014" y="206438"/>
                  </a:lnTo>
                  <a:lnTo>
                    <a:pt x="367662" y="249171"/>
                  </a:lnTo>
                  <a:lnTo>
                    <a:pt x="391232" y="284106"/>
                  </a:lnTo>
                  <a:lnTo>
                    <a:pt x="426297" y="307771"/>
                  </a:lnTo>
                  <a:lnTo>
                    <a:pt x="426609" y="307771"/>
                  </a:lnTo>
                  <a:lnTo>
                    <a:pt x="468894" y="316331"/>
                  </a:lnTo>
                  <a:lnTo>
                    <a:pt x="529994" y="316331"/>
                  </a:lnTo>
                  <a:lnTo>
                    <a:pt x="529994" y="299224"/>
                  </a:lnTo>
                  <a:lnTo>
                    <a:pt x="468894" y="299224"/>
                  </a:lnTo>
                  <a:lnTo>
                    <a:pt x="432810" y="291922"/>
                  </a:lnTo>
                  <a:lnTo>
                    <a:pt x="403313" y="272019"/>
                  </a:lnTo>
                  <a:lnTo>
                    <a:pt x="383410" y="242522"/>
                  </a:lnTo>
                  <a:lnTo>
                    <a:pt x="376108" y="206438"/>
                  </a:lnTo>
                  <a:lnTo>
                    <a:pt x="376743" y="196722"/>
                  </a:lnTo>
                  <a:lnTo>
                    <a:pt x="388338" y="160413"/>
                  </a:lnTo>
                  <a:lnTo>
                    <a:pt x="397482" y="144398"/>
                  </a:lnTo>
                  <a:lnTo>
                    <a:pt x="430783" y="144398"/>
                  </a:lnTo>
                  <a:lnTo>
                    <a:pt x="429470" y="135648"/>
                  </a:lnTo>
                  <a:lnTo>
                    <a:pt x="412176" y="135648"/>
                  </a:lnTo>
                  <a:lnTo>
                    <a:pt x="381277" y="81597"/>
                  </a:lnTo>
                  <a:lnTo>
                    <a:pt x="371648" y="68976"/>
                  </a:lnTo>
                  <a:lnTo>
                    <a:pt x="370886" y="68389"/>
                  </a:lnTo>
                  <a:close/>
                </a:path>
                <a:path w="530225" h="530225">
                  <a:moveTo>
                    <a:pt x="469951" y="131610"/>
                  </a:moveTo>
                  <a:lnTo>
                    <a:pt x="428864" y="131610"/>
                  </a:lnTo>
                  <a:lnTo>
                    <a:pt x="462499" y="146443"/>
                  </a:lnTo>
                  <a:lnTo>
                    <a:pt x="489128" y="170992"/>
                  </a:lnTo>
                  <a:lnTo>
                    <a:pt x="506604" y="202738"/>
                  </a:lnTo>
                  <a:lnTo>
                    <a:pt x="512900" y="239382"/>
                  </a:lnTo>
                  <a:lnTo>
                    <a:pt x="512900" y="299224"/>
                  </a:lnTo>
                  <a:lnTo>
                    <a:pt x="529994" y="299224"/>
                  </a:lnTo>
                  <a:lnTo>
                    <a:pt x="529994" y="239382"/>
                  </a:lnTo>
                  <a:lnTo>
                    <a:pt x="522146" y="195515"/>
                  </a:lnTo>
                  <a:lnTo>
                    <a:pt x="500413" y="157851"/>
                  </a:lnTo>
                  <a:lnTo>
                    <a:pt x="469951" y="131610"/>
                  </a:lnTo>
                  <a:close/>
                </a:path>
                <a:path w="530225" h="530225">
                  <a:moveTo>
                    <a:pt x="430783" y="144398"/>
                  </a:moveTo>
                  <a:lnTo>
                    <a:pt x="397482" y="144398"/>
                  </a:lnTo>
                  <a:lnTo>
                    <a:pt x="419276" y="182625"/>
                  </a:lnTo>
                  <a:lnTo>
                    <a:pt x="435315" y="209029"/>
                  </a:lnTo>
                  <a:lnTo>
                    <a:pt x="419123" y="271437"/>
                  </a:lnTo>
                  <a:lnTo>
                    <a:pt x="435671" y="275729"/>
                  </a:lnTo>
                  <a:lnTo>
                    <a:pt x="447698" y="229387"/>
                  </a:lnTo>
                  <a:lnTo>
                    <a:pt x="467709" y="229387"/>
                  </a:lnTo>
                  <a:lnTo>
                    <a:pt x="454556" y="207746"/>
                  </a:lnTo>
                  <a:lnTo>
                    <a:pt x="495415" y="207746"/>
                  </a:lnTo>
                  <a:lnTo>
                    <a:pt x="497037" y="196722"/>
                  </a:lnTo>
                  <a:lnTo>
                    <a:pt x="443012" y="188760"/>
                  </a:lnTo>
                  <a:lnTo>
                    <a:pt x="435608" y="176555"/>
                  </a:lnTo>
                  <a:lnTo>
                    <a:pt x="430783" y="144398"/>
                  </a:lnTo>
                  <a:close/>
                </a:path>
                <a:path w="530225" h="530225">
                  <a:moveTo>
                    <a:pt x="467709" y="229387"/>
                  </a:moveTo>
                  <a:lnTo>
                    <a:pt x="447698" y="229387"/>
                  </a:lnTo>
                  <a:lnTo>
                    <a:pt x="470977" y="267703"/>
                  </a:lnTo>
                  <a:lnTo>
                    <a:pt x="485595" y="258813"/>
                  </a:lnTo>
                  <a:lnTo>
                    <a:pt x="467709" y="229387"/>
                  </a:lnTo>
                  <a:close/>
                </a:path>
                <a:path w="530225" h="530225">
                  <a:moveTo>
                    <a:pt x="314729" y="0"/>
                  </a:moveTo>
                  <a:lnTo>
                    <a:pt x="272106" y="8625"/>
                  </a:lnTo>
                  <a:lnTo>
                    <a:pt x="237264" y="32135"/>
                  </a:lnTo>
                  <a:lnTo>
                    <a:pt x="213754" y="66978"/>
                  </a:lnTo>
                  <a:lnTo>
                    <a:pt x="205128" y="109600"/>
                  </a:lnTo>
                  <a:lnTo>
                    <a:pt x="205128" y="256489"/>
                  </a:lnTo>
                  <a:lnTo>
                    <a:pt x="222147" y="256489"/>
                  </a:lnTo>
                  <a:lnTo>
                    <a:pt x="222222" y="109600"/>
                  </a:lnTo>
                  <a:lnTo>
                    <a:pt x="229383" y="74218"/>
                  </a:lnTo>
                  <a:lnTo>
                    <a:pt x="229502" y="73629"/>
                  </a:lnTo>
                  <a:lnTo>
                    <a:pt x="249345" y="44221"/>
                  </a:lnTo>
                  <a:lnTo>
                    <a:pt x="278752" y="24376"/>
                  </a:lnTo>
                  <a:lnTo>
                    <a:pt x="314729" y="17094"/>
                  </a:lnTo>
                  <a:lnTo>
                    <a:pt x="370691" y="17094"/>
                  </a:lnTo>
                  <a:lnTo>
                    <a:pt x="353601" y="6978"/>
                  </a:lnTo>
                  <a:lnTo>
                    <a:pt x="314729" y="0"/>
                  </a:lnTo>
                  <a:close/>
                </a:path>
                <a:path w="530225" h="530225">
                  <a:moveTo>
                    <a:pt x="495415" y="207746"/>
                  </a:moveTo>
                  <a:lnTo>
                    <a:pt x="454556" y="207746"/>
                  </a:lnTo>
                  <a:lnTo>
                    <a:pt x="494548" y="213639"/>
                  </a:lnTo>
                  <a:lnTo>
                    <a:pt x="495415" y="207746"/>
                  </a:lnTo>
                  <a:close/>
                </a:path>
                <a:path w="530225" h="530225">
                  <a:moveTo>
                    <a:pt x="157274" y="102590"/>
                  </a:moveTo>
                  <a:lnTo>
                    <a:pt x="119632" y="102590"/>
                  </a:lnTo>
                  <a:lnTo>
                    <a:pt x="132930" y="105282"/>
                  </a:lnTo>
                  <a:lnTo>
                    <a:pt x="143798" y="112618"/>
                  </a:lnTo>
                  <a:lnTo>
                    <a:pt x="151130" y="123491"/>
                  </a:lnTo>
                  <a:lnTo>
                    <a:pt x="153820" y="136791"/>
                  </a:lnTo>
                  <a:lnTo>
                    <a:pt x="151130" y="150091"/>
                  </a:lnTo>
                  <a:lnTo>
                    <a:pt x="143798" y="160964"/>
                  </a:lnTo>
                  <a:lnTo>
                    <a:pt x="132930" y="168300"/>
                  </a:lnTo>
                  <a:lnTo>
                    <a:pt x="119632" y="170992"/>
                  </a:lnTo>
                  <a:lnTo>
                    <a:pt x="111084" y="170992"/>
                  </a:lnTo>
                  <a:lnTo>
                    <a:pt x="111084" y="188086"/>
                  </a:lnTo>
                  <a:lnTo>
                    <a:pt x="119632" y="188086"/>
                  </a:lnTo>
                  <a:lnTo>
                    <a:pt x="139578" y="184049"/>
                  </a:lnTo>
                  <a:lnTo>
                    <a:pt x="155885" y="173045"/>
                  </a:lnTo>
                  <a:lnTo>
                    <a:pt x="166889" y="156738"/>
                  </a:lnTo>
                  <a:lnTo>
                    <a:pt x="170927" y="136791"/>
                  </a:lnTo>
                  <a:lnTo>
                    <a:pt x="166889" y="116839"/>
                  </a:lnTo>
                  <a:lnTo>
                    <a:pt x="157274" y="102590"/>
                  </a:lnTo>
                  <a:close/>
                </a:path>
                <a:path w="530225" h="530225">
                  <a:moveTo>
                    <a:pt x="370691" y="17094"/>
                  </a:moveTo>
                  <a:lnTo>
                    <a:pt x="314729" y="17094"/>
                  </a:lnTo>
                  <a:lnTo>
                    <a:pt x="347543" y="22986"/>
                  </a:lnTo>
                  <a:lnTo>
                    <a:pt x="375222" y="39373"/>
                  </a:lnTo>
                  <a:lnTo>
                    <a:pt x="395525" y="64317"/>
                  </a:lnTo>
                  <a:lnTo>
                    <a:pt x="406207" y="95884"/>
                  </a:lnTo>
                  <a:lnTo>
                    <a:pt x="412176" y="135648"/>
                  </a:lnTo>
                  <a:lnTo>
                    <a:pt x="429470" y="135648"/>
                  </a:lnTo>
                  <a:lnTo>
                    <a:pt x="428864" y="131610"/>
                  </a:lnTo>
                  <a:lnTo>
                    <a:pt x="469951" y="131610"/>
                  </a:lnTo>
                  <a:lnTo>
                    <a:pt x="467511" y="129507"/>
                  </a:lnTo>
                  <a:lnTo>
                    <a:pt x="426159" y="113601"/>
                  </a:lnTo>
                  <a:lnTo>
                    <a:pt x="423236" y="94094"/>
                  </a:lnTo>
                  <a:lnTo>
                    <a:pt x="423123" y="93344"/>
                  </a:lnTo>
                  <a:lnTo>
                    <a:pt x="410455" y="55940"/>
                  </a:lnTo>
                  <a:lnTo>
                    <a:pt x="386395" y="26389"/>
                  </a:lnTo>
                  <a:lnTo>
                    <a:pt x="370691" y="17094"/>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44" name="object 47">
            <a:extLst>
              <a:ext uri="{FF2B5EF4-FFF2-40B4-BE49-F238E27FC236}">
                <a16:creationId xmlns:a16="http://schemas.microsoft.com/office/drawing/2014/main" id="{C81DF82D-8B8C-D040-5068-96D4FD0EC18D}"/>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864813" y="53373"/>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6</a:t>
            </a:r>
            <a:endParaRPr sz="2400" dirty="0">
              <a:latin typeface="Grammarsaurus" pitchFamily="2" charset="0"/>
              <a:cs typeface="Arial"/>
            </a:endParaRPr>
          </a:p>
        </p:txBody>
      </p:sp>
      <p:grpSp>
        <p:nvGrpSpPr>
          <p:cNvPr id="9" name="object 9"/>
          <p:cNvGrpSpPr/>
          <p:nvPr/>
        </p:nvGrpSpPr>
        <p:grpSpPr>
          <a:xfrm>
            <a:off x="4589960" y="145926"/>
            <a:ext cx="3012440" cy="768350"/>
            <a:chOff x="4589960" y="145926"/>
            <a:chExt cx="3012440" cy="768350"/>
          </a:xfrm>
        </p:grpSpPr>
        <p:sp>
          <p:nvSpPr>
            <p:cNvPr id="10" name="object 10"/>
            <p:cNvSpPr/>
            <p:nvPr/>
          </p:nvSpPr>
          <p:spPr>
            <a:xfrm>
              <a:off x="4596310" y="152276"/>
              <a:ext cx="2999740" cy="755650"/>
            </a:xfrm>
            <a:custGeom>
              <a:avLst/>
              <a:gdLst/>
              <a:ahLst/>
              <a:cxnLst/>
              <a:rect l="l" t="t" r="r" b="b"/>
              <a:pathLst>
                <a:path w="2999740" h="755650">
                  <a:moveTo>
                    <a:pt x="296034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960344" y="755141"/>
                  </a:lnTo>
                  <a:lnTo>
                    <a:pt x="2975542" y="752074"/>
                  </a:lnTo>
                  <a:lnTo>
                    <a:pt x="2987951" y="743708"/>
                  </a:lnTo>
                  <a:lnTo>
                    <a:pt x="2996316" y="731299"/>
                  </a:lnTo>
                  <a:lnTo>
                    <a:pt x="2999384" y="716102"/>
                  </a:lnTo>
                  <a:lnTo>
                    <a:pt x="2999384" y="39039"/>
                  </a:lnTo>
                  <a:lnTo>
                    <a:pt x="2996316" y="23842"/>
                  </a:lnTo>
                  <a:lnTo>
                    <a:pt x="2987951" y="11433"/>
                  </a:lnTo>
                  <a:lnTo>
                    <a:pt x="2975542" y="3067"/>
                  </a:lnTo>
                  <a:lnTo>
                    <a:pt x="296034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4596310" y="152276"/>
              <a:ext cx="2999740" cy="755650"/>
            </a:xfrm>
            <a:custGeom>
              <a:avLst/>
              <a:gdLst/>
              <a:ahLst/>
              <a:cxnLst/>
              <a:rect l="l" t="t" r="r" b="b"/>
              <a:pathLst>
                <a:path w="2999740" h="755650">
                  <a:moveTo>
                    <a:pt x="296034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960344" y="0"/>
                  </a:lnTo>
                  <a:lnTo>
                    <a:pt x="2975542" y="3067"/>
                  </a:lnTo>
                  <a:lnTo>
                    <a:pt x="2987951" y="11433"/>
                  </a:lnTo>
                  <a:lnTo>
                    <a:pt x="2996316" y="23842"/>
                  </a:lnTo>
                  <a:lnTo>
                    <a:pt x="2999384" y="39039"/>
                  </a:lnTo>
                  <a:lnTo>
                    <a:pt x="2999384" y="716102"/>
                  </a:lnTo>
                  <a:lnTo>
                    <a:pt x="2996316" y="731299"/>
                  </a:lnTo>
                  <a:lnTo>
                    <a:pt x="2987951" y="743708"/>
                  </a:lnTo>
                  <a:lnTo>
                    <a:pt x="2975542" y="752074"/>
                  </a:lnTo>
                  <a:lnTo>
                    <a:pt x="2960344" y="75514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4596310" y="239691"/>
            <a:ext cx="2999740" cy="536044"/>
          </a:xfrm>
          <a:prstGeom prst="rect">
            <a:avLst/>
          </a:prstGeom>
        </p:spPr>
        <p:txBody>
          <a:bodyPr vert="horz" wrap="square" lIns="0" tIns="12700" rIns="0" bIns="0" rtlCol="0">
            <a:spAutoFit/>
          </a:bodyPr>
          <a:lstStyle/>
          <a:p>
            <a:pPr marL="9525" algn="ctr">
              <a:lnSpc>
                <a:spcPct val="100000"/>
              </a:lnSpc>
              <a:spcBef>
                <a:spcPts val="100"/>
              </a:spcBef>
            </a:pPr>
            <a:r>
              <a:rPr sz="3400" dirty="0">
                <a:latin typeface="Grammarsaurus" pitchFamily="2" charset="0"/>
              </a:rPr>
              <a:t>Let’s discuss</a:t>
            </a:r>
          </a:p>
        </p:txBody>
      </p:sp>
      <p:grpSp>
        <p:nvGrpSpPr>
          <p:cNvPr id="13" name="object 13"/>
          <p:cNvGrpSpPr/>
          <p:nvPr/>
        </p:nvGrpSpPr>
        <p:grpSpPr>
          <a:xfrm>
            <a:off x="240017" y="2057971"/>
            <a:ext cx="11712575" cy="1947545"/>
            <a:chOff x="240017" y="2057971"/>
            <a:chExt cx="11712575" cy="1947545"/>
          </a:xfrm>
        </p:grpSpPr>
        <p:sp>
          <p:nvSpPr>
            <p:cNvPr id="14" name="object 14"/>
            <p:cNvSpPr/>
            <p:nvPr/>
          </p:nvSpPr>
          <p:spPr>
            <a:xfrm>
              <a:off x="246367" y="2064321"/>
              <a:ext cx="11699875" cy="1934845"/>
            </a:xfrm>
            <a:custGeom>
              <a:avLst/>
              <a:gdLst/>
              <a:ahLst/>
              <a:cxnLst/>
              <a:rect l="l" t="t" r="r" b="b"/>
              <a:pathLst>
                <a:path w="11699875" h="1934845">
                  <a:moveTo>
                    <a:pt x="11699265" y="0"/>
                  </a:moveTo>
                  <a:lnTo>
                    <a:pt x="0" y="0"/>
                  </a:lnTo>
                  <a:lnTo>
                    <a:pt x="0" y="1934235"/>
                  </a:lnTo>
                  <a:lnTo>
                    <a:pt x="11699265" y="1934235"/>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5" name="object 15"/>
            <p:cNvSpPr/>
            <p:nvPr/>
          </p:nvSpPr>
          <p:spPr>
            <a:xfrm>
              <a:off x="246367" y="2064321"/>
              <a:ext cx="11699875" cy="1934845"/>
            </a:xfrm>
            <a:custGeom>
              <a:avLst/>
              <a:gdLst/>
              <a:ahLst/>
              <a:cxnLst/>
              <a:rect l="l" t="t" r="r" b="b"/>
              <a:pathLst>
                <a:path w="11699875" h="1934845">
                  <a:moveTo>
                    <a:pt x="11699265" y="1934235"/>
                  </a:moveTo>
                  <a:lnTo>
                    <a:pt x="0" y="1934235"/>
                  </a:lnTo>
                  <a:lnTo>
                    <a:pt x="0" y="0"/>
                  </a:lnTo>
                  <a:lnTo>
                    <a:pt x="11699265" y="0"/>
                  </a:lnTo>
                  <a:lnTo>
                    <a:pt x="11699265" y="1934235"/>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3048308" y="1365932"/>
            <a:ext cx="7391091"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D242C"/>
                </a:solidFill>
                <a:latin typeface="Grammarsaurus" pitchFamily="2" charset="0"/>
                <a:cs typeface="Arial"/>
              </a:rPr>
              <a:t>Discuss the following </a:t>
            </a:r>
            <a:r>
              <a:rPr sz="2000" dirty="0">
                <a:solidFill>
                  <a:srgbClr val="1D242C"/>
                </a:solidFill>
                <a:latin typeface="Grammarsaurus" pitchFamily="2" charset="0"/>
                <a:cs typeface="Arial MT"/>
              </a:rPr>
              <a:t>question with your learning partner.</a:t>
            </a:r>
            <a:endParaRPr sz="2000" dirty="0">
              <a:latin typeface="Grammarsaurus" pitchFamily="2" charset="0"/>
              <a:cs typeface="Arial MT"/>
            </a:endParaRPr>
          </a:p>
        </p:txBody>
      </p:sp>
      <p:sp>
        <p:nvSpPr>
          <p:cNvPr id="17" name="object 17"/>
          <p:cNvSpPr txBox="1"/>
          <p:nvPr/>
        </p:nvSpPr>
        <p:spPr>
          <a:xfrm>
            <a:off x="1905000" y="4294145"/>
            <a:ext cx="9090884" cy="1733808"/>
          </a:xfrm>
          <a:prstGeom prst="rect">
            <a:avLst/>
          </a:prstGeom>
        </p:spPr>
        <p:txBody>
          <a:bodyPr vert="horz" wrap="square" lIns="0" tIns="12700" rIns="0" bIns="0" rtlCol="0">
            <a:spAutoFit/>
          </a:bodyPr>
          <a:lstStyle/>
          <a:p>
            <a:pPr algn="ctr">
              <a:lnSpc>
                <a:spcPct val="100000"/>
              </a:lnSpc>
              <a:spcBef>
                <a:spcPts val="100"/>
              </a:spcBef>
            </a:pPr>
            <a:r>
              <a:rPr sz="1900" dirty="0">
                <a:solidFill>
                  <a:srgbClr val="1D242C"/>
                </a:solidFill>
                <a:latin typeface="Grammarsaurus" pitchFamily="2" charset="0"/>
                <a:cs typeface="Arial MT"/>
              </a:rPr>
              <a:t>Be ready to </a:t>
            </a:r>
            <a:r>
              <a:rPr sz="1900" b="1" dirty="0">
                <a:solidFill>
                  <a:srgbClr val="1D242C"/>
                </a:solidFill>
                <a:latin typeface="Grammarsaurus" pitchFamily="2" charset="0"/>
                <a:cs typeface="Arial"/>
              </a:rPr>
              <a:t>share your feedback </a:t>
            </a:r>
            <a:r>
              <a:rPr sz="1900" dirty="0">
                <a:solidFill>
                  <a:srgbClr val="1D242C"/>
                </a:solidFill>
                <a:latin typeface="Grammarsaurus" pitchFamily="2" charset="0"/>
                <a:cs typeface="Arial MT"/>
              </a:rPr>
              <a:t>with the class before the </a:t>
            </a:r>
            <a:r>
              <a:rPr sz="1900" b="1" dirty="0">
                <a:solidFill>
                  <a:srgbClr val="1D242C"/>
                </a:solidFill>
                <a:latin typeface="Grammarsaurus" pitchFamily="2" charset="0"/>
                <a:cs typeface="Arial"/>
              </a:rPr>
              <a:t>answer is revealed.</a:t>
            </a:r>
            <a:endParaRPr sz="1900" dirty="0">
              <a:latin typeface="Grammarsaurus" pitchFamily="2" charset="0"/>
              <a:cs typeface="Arial"/>
            </a:endParaRPr>
          </a:p>
          <a:p>
            <a:pPr algn="ctr">
              <a:lnSpc>
                <a:spcPct val="100000"/>
              </a:lnSpc>
              <a:spcBef>
                <a:spcPts val="1675"/>
              </a:spcBef>
            </a:pPr>
            <a:r>
              <a:rPr sz="1900" b="1" dirty="0">
                <a:solidFill>
                  <a:srgbClr val="1D242C"/>
                </a:solidFill>
                <a:latin typeface="Grammarsaurus" pitchFamily="2" charset="0"/>
                <a:cs typeface="Arial"/>
              </a:rPr>
              <a:t>Use the following sentence starter to help you.</a:t>
            </a:r>
            <a:endParaRPr sz="1900" dirty="0">
              <a:latin typeface="Grammarsaurus" pitchFamily="2" charset="0"/>
              <a:cs typeface="Arial"/>
            </a:endParaRPr>
          </a:p>
          <a:p>
            <a:pPr marL="1270" algn="ctr">
              <a:lnSpc>
                <a:spcPct val="100000"/>
              </a:lnSpc>
              <a:spcBef>
                <a:spcPts val="1550"/>
              </a:spcBef>
            </a:pPr>
            <a:r>
              <a:rPr sz="1900" dirty="0">
                <a:solidFill>
                  <a:srgbClr val="1D242C"/>
                </a:solidFill>
                <a:latin typeface="Grammarsaurus" pitchFamily="2" charset="0"/>
                <a:cs typeface="Arial MT"/>
              </a:rPr>
              <a:t>“A life cycle is …”</a:t>
            </a:r>
            <a:endParaRPr sz="1900" dirty="0">
              <a:latin typeface="Grammarsaurus" pitchFamily="2" charset="0"/>
              <a:cs typeface="Arial MT"/>
            </a:endParaRPr>
          </a:p>
          <a:p>
            <a:pPr marL="1905" algn="ctr">
              <a:lnSpc>
                <a:spcPct val="100000"/>
              </a:lnSpc>
              <a:spcBef>
                <a:spcPts val="1005"/>
              </a:spcBef>
            </a:pPr>
            <a:r>
              <a:rPr sz="1900" dirty="0">
                <a:solidFill>
                  <a:srgbClr val="1D242C"/>
                </a:solidFill>
                <a:latin typeface="Grammarsaurus" pitchFamily="2" charset="0"/>
                <a:cs typeface="Arial MT"/>
              </a:rPr>
              <a:t>Keywords you might need: stages, journey, adult, o</a:t>
            </a:r>
            <a:r>
              <a:rPr lang="en-US" sz="1900" dirty="0">
                <a:solidFill>
                  <a:srgbClr val="1D242C"/>
                </a:solidFill>
                <a:latin typeface="Grammarsaurus" pitchFamily="2" charset="0"/>
                <a:cs typeface="Arial MT"/>
              </a:rPr>
              <a:t>ff</a:t>
            </a:r>
            <a:r>
              <a:rPr sz="1900" dirty="0">
                <a:solidFill>
                  <a:srgbClr val="1D242C"/>
                </a:solidFill>
                <a:latin typeface="Grammarsaurus" pitchFamily="2" charset="0"/>
                <a:cs typeface="Arial MT"/>
              </a:rPr>
              <a:t>spring, seed</a:t>
            </a:r>
            <a:endParaRPr sz="1900" dirty="0">
              <a:latin typeface="Grammarsaurus" pitchFamily="2" charset="0"/>
              <a:cs typeface="Arial MT"/>
            </a:endParaRPr>
          </a:p>
        </p:txBody>
      </p:sp>
      <p:sp>
        <p:nvSpPr>
          <p:cNvPr id="18" name="object 18"/>
          <p:cNvSpPr txBox="1"/>
          <p:nvPr/>
        </p:nvSpPr>
        <p:spPr>
          <a:xfrm>
            <a:off x="3628552" y="2662868"/>
            <a:ext cx="6963247" cy="689932"/>
          </a:xfrm>
          <a:prstGeom prst="rect">
            <a:avLst/>
          </a:prstGeom>
        </p:spPr>
        <p:txBody>
          <a:bodyPr vert="horz" wrap="square" lIns="0" tIns="12700" rIns="0" bIns="0" rtlCol="0">
            <a:spAutoFit/>
          </a:bodyPr>
          <a:lstStyle/>
          <a:p>
            <a:pPr marL="12700">
              <a:lnSpc>
                <a:spcPct val="100000"/>
              </a:lnSpc>
              <a:spcBef>
                <a:spcPts val="100"/>
              </a:spcBef>
            </a:pPr>
            <a:r>
              <a:rPr sz="4400" b="1" dirty="0">
                <a:solidFill>
                  <a:srgbClr val="1D242C"/>
                </a:solidFill>
                <a:latin typeface="Grammarsaurus" pitchFamily="2" charset="0"/>
                <a:cs typeface="Arial"/>
              </a:rPr>
              <a:t>What is a life cycle?</a:t>
            </a:r>
            <a:endParaRPr sz="4400" dirty="0">
              <a:latin typeface="Grammarsaurus" pitchFamily="2" charset="0"/>
              <a:cs typeface="Arial"/>
            </a:endParaRPr>
          </a:p>
        </p:txBody>
      </p:sp>
      <p:pic>
        <p:nvPicPr>
          <p:cNvPr id="19" name="object 19"/>
          <p:cNvPicPr/>
          <p:nvPr/>
        </p:nvPicPr>
        <p:blipFill>
          <a:blip r:embed="rId3" cstate="print"/>
          <a:stretch>
            <a:fillRect/>
          </a:stretch>
        </p:blipFill>
        <p:spPr>
          <a:xfrm>
            <a:off x="0" y="701337"/>
            <a:ext cx="2044700" cy="5621596"/>
          </a:xfrm>
          <a:prstGeom prst="rect">
            <a:avLst/>
          </a:prstGeom>
        </p:spPr>
      </p:pic>
      <p:sp>
        <p:nvSpPr>
          <p:cNvPr id="21" name="object 47">
            <a:extLst>
              <a:ext uri="{FF2B5EF4-FFF2-40B4-BE49-F238E27FC236}">
                <a16:creationId xmlns:a16="http://schemas.microsoft.com/office/drawing/2014/main" id="{19DA9B24-6702-A748-E8D2-0223D4C80EE8}"/>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864813"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7</a:t>
            </a:r>
            <a:endParaRPr sz="2400" dirty="0">
              <a:latin typeface="Grammarsaurus" pitchFamily="2" charset="0"/>
              <a:cs typeface="Arial"/>
            </a:endParaRPr>
          </a:p>
        </p:txBody>
      </p:sp>
      <p:grpSp>
        <p:nvGrpSpPr>
          <p:cNvPr id="9" name="object 9"/>
          <p:cNvGrpSpPr/>
          <p:nvPr/>
        </p:nvGrpSpPr>
        <p:grpSpPr>
          <a:xfrm>
            <a:off x="3805224" y="145926"/>
            <a:ext cx="3012440" cy="768350"/>
            <a:chOff x="3805224" y="145926"/>
            <a:chExt cx="3012440" cy="768350"/>
          </a:xfrm>
        </p:grpSpPr>
        <p:sp>
          <p:nvSpPr>
            <p:cNvPr id="10" name="object 10"/>
            <p:cNvSpPr/>
            <p:nvPr/>
          </p:nvSpPr>
          <p:spPr>
            <a:xfrm>
              <a:off x="3811574" y="152276"/>
              <a:ext cx="2999740" cy="755650"/>
            </a:xfrm>
            <a:custGeom>
              <a:avLst/>
              <a:gdLst/>
              <a:ahLst/>
              <a:cxnLst/>
              <a:rect l="l" t="t" r="r" b="b"/>
              <a:pathLst>
                <a:path w="2999740" h="755650">
                  <a:moveTo>
                    <a:pt x="296034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960344" y="755141"/>
                  </a:lnTo>
                  <a:lnTo>
                    <a:pt x="2975542" y="752074"/>
                  </a:lnTo>
                  <a:lnTo>
                    <a:pt x="2987951" y="743708"/>
                  </a:lnTo>
                  <a:lnTo>
                    <a:pt x="2996316" y="731299"/>
                  </a:lnTo>
                  <a:lnTo>
                    <a:pt x="2999384" y="716102"/>
                  </a:lnTo>
                  <a:lnTo>
                    <a:pt x="2999384" y="39039"/>
                  </a:lnTo>
                  <a:lnTo>
                    <a:pt x="2996316" y="23842"/>
                  </a:lnTo>
                  <a:lnTo>
                    <a:pt x="2987951" y="11433"/>
                  </a:lnTo>
                  <a:lnTo>
                    <a:pt x="2975542" y="3067"/>
                  </a:lnTo>
                  <a:lnTo>
                    <a:pt x="296034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3811574" y="152276"/>
              <a:ext cx="2999740" cy="755650"/>
            </a:xfrm>
            <a:custGeom>
              <a:avLst/>
              <a:gdLst/>
              <a:ahLst/>
              <a:cxnLst/>
              <a:rect l="l" t="t" r="r" b="b"/>
              <a:pathLst>
                <a:path w="2999740" h="755650">
                  <a:moveTo>
                    <a:pt x="296034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960344" y="0"/>
                  </a:lnTo>
                  <a:lnTo>
                    <a:pt x="2975542" y="3067"/>
                  </a:lnTo>
                  <a:lnTo>
                    <a:pt x="2987951" y="11433"/>
                  </a:lnTo>
                  <a:lnTo>
                    <a:pt x="2996316" y="23842"/>
                  </a:lnTo>
                  <a:lnTo>
                    <a:pt x="2999384" y="39039"/>
                  </a:lnTo>
                  <a:lnTo>
                    <a:pt x="2999384" y="716102"/>
                  </a:lnTo>
                  <a:lnTo>
                    <a:pt x="2996316" y="731299"/>
                  </a:lnTo>
                  <a:lnTo>
                    <a:pt x="2987951" y="743708"/>
                  </a:lnTo>
                  <a:lnTo>
                    <a:pt x="2975542" y="752074"/>
                  </a:lnTo>
                  <a:lnTo>
                    <a:pt x="2960344" y="75514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3811574" y="247520"/>
            <a:ext cx="2999739" cy="536044"/>
          </a:xfrm>
          <a:prstGeom prst="rect">
            <a:avLst/>
          </a:prstGeom>
        </p:spPr>
        <p:txBody>
          <a:bodyPr vert="horz" wrap="square" lIns="0" tIns="12700" rIns="0" bIns="0" rtlCol="0">
            <a:spAutoFit/>
          </a:bodyPr>
          <a:lstStyle/>
          <a:p>
            <a:pPr marL="12700" algn="ctr">
              <a:lnSpc>
                <a:spcPct val="100000"/>
              </a:lnSpc>
              <a:spcBef>
                <a:spcPts val="100"/>
              </a:spcBef>
            </a:pPr>
            <a:r>
              <a:rPr sz="3400" dirty="0">
                <a:latin typeface="Grammarsaurus" pitchFamily="2" charset="0"/>
              </a:rPr>
              <a:t>Let’s discuss</a:t>
            </a:r>
          </a:p>
        </p:txBody>
      </p:sp>
      <p:grpSp>
        <p:nvGrpSpPr>
          <p:cNvPr id="13" name="object 13"/>
          <p:cNvGrpSpPr/>
          <p:nvPr/>
        </p:nvGrpSpPr>
        <p:grpSpPr>
          <a:xfrm>
            <a:off x="6726877" y="259643"/>
            <a:ext cx="1660525" cy="556260"/>
            <a:chOff x="6726877" y="259643"/>
            <a:chExt cx="1660525" cy="556260"/>
          </a:xfrm>
        </p:grpSpPr>
        <p:sp>
          <p:nvSpPr>
            <p:cNvPr id="14" name="object 14"/>
            <p:cNvSpPr/>
            <p:nvPr/>
          </p:nvSpPr>
          <p:spPr>
            <a:xfrm>
              <a:off x="6733227" y="265993"/>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sz="1600">
                <a:latin typeface="Grammarsaurus" pitchFamily="2" charset="0"/>
              </a:endParaRPr>
            </a:p>
          </p:txBody>
        </p:sp>
        <p:sp>
          <p:nvSpPr>
            <p:cNvPr id="15" name="object 15"/>
            <p:cNvSpPr/>
            <p:nvPr/>
          </p:nvSpPr>
          <p:spPr>
            <a:xfrm>
              <a:off x="6733227" y="265993"/>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sz="1600">
                <a:latin typeface="Grammarsaurus" pitchFamily="2" charset="0"/>
              </a:endParaRPr>
            </a:p>
          </p:txBody>
        </p:sp>
      </p:grpSp>
      <p:sp>
        <p:nvSpPr>
          <p:cNvPr id="16" name="object 16"/>
          <p:cNvSpPr txBox="1"/>
          <p:nvPr/>
        </p:nvSpPr>
        <p:spPr>
          <a:xfrm>
            <a:off x="7000244" y="352798"/>
            <a:ext cx="111379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4EEE6"/>
                </a:solidFill>
                <a:latin typeface="Grammarsaurus" pitchFamily="2" charset="0"/>
                <a:cs typeface="Arial"/>
              </a:rPr>
              <a:t>answers</a:t>
            </a:r>
            <a:endParaRPr sz="2000" dirty="0">
              <a:latin typeface="Grammarsaurus" pitchFamily="2" charset="0"/>
              <a:cs typeface="Arial"/>
            </a:endParaRPr>
          </a:p>
        </p:txBody>
      </p:sp>
      <p:grpSp>
        <p:nvGrpSpPr>
          <p:cNvPr id="17" name="object 17"/>
          <p:cNvGrpSpPr/>
          <p:nvPr/>
        </p:nvGrpSpPr>
        <p:grpSpPr>
          <a:xfrm>
            <a:off x="240017" y="1153198"/>
            <a:ext cx="11712575" cy="2592705"/>
            <a:chOff x="240017" y="1153198"/>
            <a:chExt cx="11712575" cy="2592705"/>
          </a:xfrm>
        </p:grpSpPr>
        <p:sp>
          <p:nvSpPr>
            <p:cNvPr id="18" name="object 18"/>
            <p:cNvSpPr/>
            <p:nvPr/>
          </p:nvSpPr>
          <p:spPr>
            <a:xfrm>
              <a:off x="246367" y="1159548"/>
              <a:ext cx="11699875" cy="2580005"/>
            </a:xfrm>
            <a:custGeom>
              <a:avLst/>
              <a:gdLst/>
              <a:ahLst/>
              <a:cxnLst/>
              <a:rect l="l" t="t" r="r" b="b"/>
              <a:pathLst>
                <a:path w="11699875" h="2580004">
                  <a:moveTo>
                    <a:pt x="11699265" y="0"/>
                  </a:moveTo>
                  <a:lnTo>
                    <a:pt x="0" y="0"/>
                  </a:lnTo>
                  <a:lnTo>
                    <a:pt x="0" y="2579446"/>
                  </a:lnTo>
                  <a:lnTo>
                    <a:pt x="11699265" y="2579446"/>
                  </a:lnTo>
                  <a:lnTo>
                    <a:pt x="11699265" y="0"/>
                  </a:lnTo>
                  <a:close/>
                </a:path>
              </a:pathLst>
            </a:custGeom>
            <a:solidFill>
              <a:srgbClr val="C8C0B8"/>
            </a:solidFill>
          </p:spPr>
          <p:txBody>
            <a:bodyPr wrap="square" lIns="0" tIns="0" rIns="0" bIns="0" rtlCol="0"/>
            <a:lstStyle/>
            <a:p>
              <a:endParaRPr sz="1600">
                <a:latin typeface="Grammarsaurus" pitchFamily="2" charset="0"/>
              </a:endParaRPr>
            </a:p>
          </p:txBody>
        </p:sp>
        <p:sp>
          <p:nvSpPr>
            <p:cNvPr id="19" name="object 19"/>
            <p:cNvSpPr/>
            <p:nvPr/>
          </p:nvSpPr>
          <p:spPr>
            <a:xfrm>
              <a:off x="246367" y="1159548"/>
              <a:ext cx="11699875" cy="2580005"/>
            </a:xfrm>
            <a:custGeom>
              <a:avLst/>
              <a:gdLst/>
              <a:ahLst/>
              <a:cxnLst/>
              <a:rect l="l" t="t" r="r" b="b"/>
              <a:pathLst>
                <a:path w="11699875" h="2580004">
                  <a:moveTo>
                    <a:pt x="11699265" y="2579446"/>
                  </a:moveTo>
                  <a:lnTo>
                    <a:pt x="0" y="2579446"/>
                  </a:lnTo>
                  <a:lnTo>
                    <a:pt x="0" y="0"/>
                  </a:lnTo>
                  <a:lnTo>
                    <a:pt x="11699265" y="0"/>
                  </a:lnTo>
                  <a:lnTo>
                    <a:pt x="11699265" y="2579446"/>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0" name="object 20"/>
          <p:cNvSpPr txBox="1"/>
          <p:nvPr/>
        </p:nvSpPr>
        <p:spPr>
          <a:xfrm>
            <a:off x="2405137" y="1509292"/>
            <a:ext cx="8020223" cy="1880515"/>
          </a:xfrm>
          <a:prstGeom prst="rect">
            <a:avLst/>
          </a:prstGeom>
        </p:spPr>
        <p:txBody>
          <a:bodyPr vert="horz" wrap="square" lIns="0" tIns="12065" rIns="0" bIns="0" rtlCol="0">
            <a:spAutoFit/>
          </a:bodyPr>
          <a:lstStyle/>
          <a:p>
            <a:pPr marL="12065" marR="5080" algn="ctr">
              <a:lnSpc>
                <a:spcPct val="105800"/>
              </a:lnSpc>
              <a:spcBef>
                <a:spcPts val="95"/>
              </a:spcBef>
            </a:pPr>
            <a:r>
              <a:rPr sz="2400" b="1" dirty="0">
                <a:solidFill>
                  <a:srgbClr val="1D242C"/>
                </a:solidFill>
                <a:latin typeface="Grammarsaurus" pitchFamily="2" charset="0"/>
                <a:cs typeface="Arial"/>
              </a:rPr>
              <a:t>A life cycle is the stages a living thing goes through from birth to being an adult and having offspring.</a:t>
            </a:r>
            <a:endParaRPr sz="2400" dirty="0">
              <a:latin typeface="Grammarsaurus" pitchFamily="2" charset="0"/>
              <a:cs typeface="Arial"/>
            </a:endParaRPr>
          </a:p>
          <a:p>
            <a:pPr marL="671195" marR="651510" algn="ctr">
              <a:lnSpc>
                <a:spcPct val="105800"/>
              </a:lnSpc>
              <a:spcBef>
                <a:spcPts val="2395"/>
              </a:spcBef>
            </a:pPr>
            <a:r>
              <a:rPr sz="2400" b="1" dirty="0">
                <a:solidFill>
                  <a:srgbClr val="1D242C"/>
                </a:solidFill>
                <a:latin typeface="Grammarsaurus" pitchFamily="2" charset="0"/>
                <a:cs typeface="Arial"/>
              </a:rPr>
              <a:t>A life cycle is the journey from a seed to a mature plant that can make new seeds.</a:t>
            </a:r>
            <a:endParaRPr sz="2400" dirty="0">
              <a:latin typeface="Grammarsaurus" pitchFamily="2" charset="0"/>
              <a:cs typeface="Arial"/>
            </a:endParaRPr>
          </a:p>
        </p:txBody>
      </p:sp>
      <p:grpSp>
        <p:nvGrpSpPr>
          <p:cNvPr id="21" name="object 21"/>
          <p:cNvGrpSpPr/>
          <p:nvPr/>
        </p:nvGrpSpPr>
        <p:grpSpPr>
          <a:xfrm>
            <a:off x="0" y="701337"/>
            <a:ext cx="7809230" cy="5621655"/>
            <a:chOff x="0" y="701337"/>
            <a:chExt cx="7809230" cy="5621655"/>
          </a:xfrm>
        </p:grpSpPr>
        <p:pic>
          <p:nvPicPr>
            <p:cNvPr id="22" name="object 22"/>
            <p:cNvPicPr/>
            <p:nvPr/>
          </p:nvPicPr>
          <p:blipFill>
            <a:blip r:embed="rId3" cstate="print"/>
            <a:stretch>
              <a:fillRect/>
            </a:stretch>
          </p:blipFill>
          <p:spPr>
            <a:xfrm>
              <a:off x="0" y="701337"/>
              <a:ext cx="2318931" cy="5621596"/>
            </a:xfrm>
            <a:prstGeom prst="rect">
              <a:avLst/>
            </a:prstGeom>
          </p:spPr>
        </p:pic>
        <p:pic>
          <p:nvPicPr>
            <p:cNvPr id="23" name="object 23"/>
            <p:cNvPicPr/>
            <p:nvPr/>
          </p:nvPicPr>
          <p:blipFill>
            <a:blip r:embed="rId4" cstate="print"/>
            <a:stretch>
              <a:fillRect/>
            </a:stretch>
          </p:blipFill>
          <p:spPr>
            <a:xfrm>
              <a:off x="4389537" y="3943302"/>
              <a:ext cx="3412923" cy="2276420"/>
            </a:xfrm>
            <a:prstGeom prst="rect">
              <a:avLst/>
            </a:prstGeom>
          </p:spPr>
        </p:pic>
        <p:sp>
          <p:nvSpPr>
            <p:cNvPr id="24" name="object 24"/>
            <p:cNvSpPr/>
            <p:nvPr/>
          </p:nvSpPr>
          <p:spPr>
            <a:xfrm>
              <a:off x="4389539" y="3943299"/>
              <a:ext cx="3413125" cy="2276475"/>
            </a:xfrm>
            <a:custGeom>
              <a:avLst/>
              <a:gdLst/>
              <a:ahLst/>
              <a:cxnLst/>
              <a:rect l="l" t="t" r="r" b="b"/>
              <a:pathLst>
                <a:path w="3413125" h="2276475">
                  <a:moveTo>
                    <a:pt x="3412921" y="2276424"/>
                  </a:moveTo>
                  <a:lnTo>
                    <a:pt x="0" y="2276424"/>
                  </a:lnTo>
                  <a:lnTo>
                    <a:pt x="0" y="0"/>
                  </a:lnTo>
                  <a:lnTo>
                    <a:pt x="3412921" y="0"/>
                  </a:lnTo>
                  <a:lnTo>
                    <a:pt x="3412921" y="2276424"/>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6" name="object 47">
            <a:extLst>
              <a:ext uri="{FF2B5EF4-FFF2-40B4-BE49-F238E27FC236}">
                <a16:creationId xmlns:a16="http://schemas.microsoft.com/office/drawing/2014/main" id="{6BD2126B-94F4-A8EA-5A9D-0C7D97A5063F}"/>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40014" y="-2571"/>
            <a:ext cx="11958955" cy="6715125"/>
            <a:chOff x="240014" y="-2571"/>
            <a:chExt cx="11958955" cy="6715125"/>
          </a:xfrm>
        </p:grpSpPr>
        <p:sp>
          <p:nvSpPr>
            <p:cNvPr id="3" name="object 3"/>
            <p:cNvSpPr/>
            <p:nvPr/>
          </p:nvSpPr>
          <p:spPr>
            <a:xfrm>
              <a:off x="4974616" y="6355252"/>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C8C0B8"/>
            </a:solidFill>
          </p:spPr>
          <p:txBody>
            <a:bodyPr wrap="square" lIns="0" tIns="0" rIns="0" bIns="0" rtlCol="0"/>
            <a:lstStyle/>
            <a:p>
              <a:endParaRPr sz="1600">
                <a:latin typeface="Grammarsaurus" pitchFamily="2" charset="0"/>
              </a:endParaRPr>
            </a:p>
          </p:txBody>
        </p:sp>
        <p:sp>
          <p:nvSpPr>
            <p:cNvPr id="4" name="object 4"/>
            <p:cNvSpPr/>
            <p:nvPr/>
          </p:nvSpPr>
          <p:spPr>
            <a:xfrm>
              <a:off x="4974616" y="6355252"/>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5" name="object 5"/>
            <p:cNvPicPr/>
            <p:nvPr/>
          </p:nvPicPr>
          <p:blipFill>
            <a:blip r:embed="rId2" cstate="print"/>
            <a:stretch>
              <a:fillRect/>
            </a:stretch>
          </p:blipFill>
          <p:spPr>
            <a:xfrm>
              <a:off x="5059741" y="6395515"/>
              <a:ext cx="270802" cy="270802"/>
            </a:xfrm>
            <a:prstGeom prst="rect">
              <a:avLst/>
            </a:prstGeom>
          </p:spPr>
        </p:pic>
        <p:sp>
          <p:nvSpPr>
            <p:cNvPr id="6" name="object 6"/>
            <p:cNvSpPr/>
            <p:nvPr/>
          </p:nvSpPr>
          <p:spPr>
            <a:xfrm>
              <a:off x="11646789" y="3778"/>
              <a:ext cx="545465" cy="654050"/>
            </a:xfrm>
            <a:custGeom>
              <a:avLst/>
              <a:gdLst/>
              <a:ahLst/>
              <a:cxnLst/>
              <a:rect l="l" t="t" r="r" b="b"/>
              <a:pathLst>
                <a:path w="545465" h="654050">
                  <a:moveTo>
                    <a:pt x="545211" y="0"/>
                  </a:moveTo>
                  <a:lnTo>
                    <a:pt x="2730" y="0"/>
                  </a:ln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close/>
                </a:path>
              </a:pathLst>
            </a:custGeom>
            <a:solidFill>
              <a:srgbClr val="E8ECDD"/>
            </a:solidFill>
          </p:spPr>
          <p:txBody>
            <a:bodyPr wrap="square" lIns="0" tIns="0" rIns="0" bIns="0" rtlCol="0"/>
            <a:lstStyle/>
            <a:p>
              <a:endParaRPr sz="1600">
                <a:latin typeface="Grammarsaurus" pitchFamily="2" charset="0"/>
              </a:endParaRPr>
            </a:p>
          </p:txBody>
        </p:sp>
        <p:sp>
          <p:nvSpPr>
            <p:cNvPr id="7" name="object 7"/>
            <p:cNvSpPr/>
            <p:nvPr/>
          </p:nvSpPr>
          <p:spPr>
            <a:xfrm>
              <a:off x="11646789" y="3778"/>
              <a:ext cx="545465" cy="654050"/>
            </a:xfrm>
            <a:custGeom>
              <a:avLst/>
              <a:gdLst/>
              <a:ahLst/>
              <a:cxnLst/>
              <a:rect l="l" t="t" r="r" b="b"/>
              <a:pathLst>
                <a:path w="545465" h="654050">
                  <a:moveTo>
                    <a:pt x="2730" y="0"/>
                  </a:moveTo>
                  <a:lnTo>
                    <a:pt x="1569" y="13897"/>
                  </a:lnTo>
                  <a:lnTo>
                    <a:pt x="712" y="27876"/>
                  </a:lnTo>
                  <a:lnTo>
                    <a:pt x="181" y="41940"/>
                  </a:lnTo>
                  <a:lnTo>
                    <a:pt x="0" y="56095"/>
                  </a:lnTo>
                  <a:lnTo>
                    <a:pt x="1960" y="104695"/>
                  </a:lnTo>
                  <a:lnTo>
                    <a:pt x="7740" y="152231"/>
                  </a:lnTo>
                  <a:lnTo>
                    <a:pt x="17191" y="198554"/>
                  </a:lnTo>
                  <a:lnTo>
                    <a:pt x="30163" y="243517"/>
                  </a:lnTo>
                  <a:lnTo>
                    <a:pt x="46505" y="286970"/>
                  </a:lnTo>
                  <a:lnTo>
                    <a:pt x="66068" y="328767"/>
                  </a:lnTo>
                  <a:lnTo>
                    <a:pt x="88701" y="368759"/>
                  </a:lnTo>
                  <a:lnTo>
                    <a:pt x="114255" y="406798"/>
                  </a:lnTo>
                  <a:lnTo>
                    <a:pt x="142579" y="442736"/>
                  </a:lnTo>
                  <a:lnTo>
                    <a:pt x="173524" y="476425"/>
                  </a:lnTo>
                  <a:lnTo>
                    <a:pt x="206940" y="507717"/>
                  </a:lnTo>
                  <a:lnTo>
                    <a:pt x="242676" y="536463"/>
                  </a:lnTo>
                  <a:lnTo>
                    <a:pt x="280583" y="562515"/>
                  </a:lnTo>
                  <a:lnTo>
                    <a:pt x="320511" y="585726"/>
                  </a:lnTo>
                  <a:lnTo>
                    <a:pt x="362309" y="605947"/>
                  </a:lnTo>
                  <a:lnTo>
                    <a:pt x="405828" y="623031"/>
                  </a:lnTo>
                  <a:lnTo>
                    <a:pt x="450918" y="636828"/>
                  </a:lnTo>
                  <a:lnTo>
                    <a:pt x="497429" y="647192"/>
                  </a:lnTo>
                  <a:lnTo>
                    <a:pt x="545211" y="653973"/>
                  </a:lnTo>
                  <a:lnTo>
                    <a:pt x="545211" y="0"/>
                  </a:lnTo>
                  <a:lnTo>
                    <a:pt x="2730" y="0"/>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 name="object 8"/>
          <p:cNvSpPr txBox="1"/>
          <p:nvPr/>
        </p:nvSpPr>
        <p:spPr>
          <a:xfrm>
            <a:off x="11864813" y="53361"/>
            <a:ext cx="193040" cy="382156"/>
          </a:xfrm>
          <a:prstGeom prst="rect">
            <a:avLst/>
          </a:prstGeom>
        </p:spPr>
        <p:txBody>
          <a:bodyPr vert="horz" wrap="square" lIns="0" tIns="12700" rIns="0" bIns="0" rtlCol="0">
            <a:spAutoFit/>
          </a:bodyPr>
          <a:lstStyle/>
          <a:p>
            <a:pPr marL="12700">
              <a:lnSpc>
                <a:spcPct val="100000"/>
              </a:lnSpc>
              <a:spcBef>
                <a:spcPts val="100"/>
              </a:spcBef>
            </a:pPr>
            <a:r>
              <a:rPr sz="2400" b="1" dirty="0">
                <a:latin typeface="Grammarsaurus" pitchFamily="2" charset="0"/>
                <a:cs typeface="Arial"/>
              </a:rPr>
              <a:t>8</a:t>
            </a:r>
            <a:endParaRPr sz="2400" dirty="0">
              <a:latin typeface="Grammarsaurus" pitchFamily="2" charset="0"/>
              <a:cs typeface="Arial"/>
            </a:endParaRPr>
          </a:p>
        </p:txBody>
      </p:sp>
      <p:grpSp>
        <p:nvGrpSpPr>
          <p:cNvPr id="9" name="object 9"/>
          <p:cNvGrpSpPr/>
          <p:nvPr/>
        </p:nvGrpSpPr>
        <p:grpSpPr>
          <a:xfrm>
            <a:off x="3110975" y="145926"/>
            <a:ext cx="5970270" cy="768350"/>
            <a:chOff x="3110975" y="145926"/>
            <a:chExt cx="5970270" cy="768350"/>
          </a:xfrm>
        </p:grpSpPr>
        <p:sp>
          <p:nvSpPr>
            <p:cNvPr id="10" name="object 10"/>
            <p:cNvSpPr/>
            <p:nvPr/>
          </p:nvSpPr>
          <p:spPr>
            <a:xfrm>
              <a:off x="3117325" y="152276"/>
              <a:ext cx="5957570" cy="755650"/>
            </a:xfrm>
            <a:custGeom>
              <a:avLst/>
              <a:gdLst/>
              <a:ahLst/>
              <a:cxnLst/>
              <a:rect l="l" t="t" r="r" b="b"/>
              <a:pathLst>
                <a:path w="5957570" h="755650">
                  <a:moveTo>
                    <a:pt x="5918314"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5918314" y="755141"/>
                  </a:lnTo>
                  <a:lnTo>
                    <a:pt x="5933511" y="752074"/>
                  </a:lnTo>
                  <a:lnTo>
                    <a:pt x="5945920" y="743708"/>
                  </a:lnTo>
                  <a:lnTo>
                    <a:pt x="5954286" y="731299"/>
                  </a:lnTo>
                  <a:lnTo>
                    <a:pt x="5957354" y="716102"/>
                  </a:lnTo>
                  <a:lnTo>
                    <a:pt x="5957354" y="39039"/>
                  </a:lnTo>
                  <a:lnTo>
                    <a:pt x="5954286" y="23842"/>
                  </a:lnTo>
                  <a:lnTo>
                    <a:pt x="5945920" y="11433"/>
                  </a:lnTo>
                  <a:lnTo>
                    <a:pt x="5933511" y="3067"/>
                  </a:lnTo>
                  <a:lnTo>
                    <a:pt x="5918314" y="0"/>
                  </a:lnTo>
                  <a:close/>
                </a:path>
              </a:pathLst>
            </a:custGeom>
            <a:solidFill>
              <a:srgbClr val="E8ECDD"/>
            </a:solidFill>
          </p:spPr>
          <p:txBody>
            <a:bodyPr wrap="square" lIns="0" tIns="0" rIns="0" bIns="0" rtlCol="0"/>
            <a:lstStyle/>
            <a:p>
              <a:endParaRPr sz="1600">
                <a:latin typeface="Grammarsaurus" pitchFamily="2" charset="0"/>
              </a:endParaRPr>
            </a:p>
          </p:txBody>
        </p:sp>
        <p:sp>
          <p:nvSpPr>
            <p:cNvPr id="11" name="object 11"/>
            <p:cNvSpPr/>
            <p:nvPr/>
          </p:nvSpPr>
          <p:spPr>
            <a:xfrm>
              <a:off x="3117325" y="152276"/>
              <a:ext cx="5957570" cy="755650"/>
            </a:xfrm>
            <a:custGeom>
              <a:avLst/>
              <a:gdLst/>
              <a:ahLst/>
              <a:cxnLst/>
              <a:rect l="l" t="t" r="r" b="b"/>
              <a:pathLst>
                <a:path w="5957570" h="755650">
                  <a:moveTo>
                    <a:pt x="5918314"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5918314" y="0"/>
                  </a:lnTo>
                  <a:lnTo>
                    <a:pt x="5933511" y="3067"/>
                  </a:lnTo>
                  <a:lnTo>
                    <a:pt x="5945920" y="11433"/>
                  </a:lnTo>
                  <a:lnTo>
                    <a:pt x="5954286" y="23842"/>
                  </a:lnTo>
                  <a:lnTo>
                    <a:pt x="5957354" y="39039"/>
                  </a:lnTo>
                  <a:lnTo>
                    <a:pt x="5957354" y="716102"/>
                  </a:lnTo>
                  <a:lnTo>
                    <a:pt x="5954286" y="731299"/>
                  </a:lnTo>
                  <a:lnTo>
                    <a:pt x="5945920" y="743708"/>
                  </a:lnTo>
                  <a:lnTo>
                    <a:pt x="5933511" y="752074"/>
                  </a:lnTo>
                  <a:lnTo>
                    <a:pt x="5918314" y="755141"/>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12" name="object 12"/>
          <p:cNvSpPr txBox="1">
            <a:spLocks noGrp="1"/>
          </p:cNvSpPr>
          <p:nvPr>
            <p:ph type="title"/>
          </p:nvPr>
        </p:nvSpPr>
        <p:spPr>
          <a:xfrm>
            <a:off x="3117325" y="238048"/>
            <a:ext cx="5957570" cy="536044"/>
          </a:xfrm>
          <a:prstGeom prst="rect">
            <a:avLst/>
          </a:prstGeom>
        </p:spPr>
        <p:txBody>
          <a:bodyPr vert="horz" wrap="square" lIns="0" tIns="12700" rIns="0" bIns="0" rtlCol="0">
            <a:spAutoFit/>
          </a:bodyPr>
          <a:lstStyle/>
          <a:p>
            <a:pPr marL="449263" indent="-439738" algn="ctr">
              <a:lnSpc>
                <a:spcPct val="100000"/>
              </a:lnSpc>
              <a:spcBef>
                <a:spcPts val="100"/>
              </a:spcBef>
            </a:pPr>
            <a:r>
              <a:rPr sz="3400" dirty="0">
                <a:latin typeface="Grammarsaurus" pitchFamily="2" charset="0"/>
              </a:rPr>
              <a:t>The life cycle of a dandelion</a:t>
            </a:r>
          </a:p>
        </p:txBody>
      </p:sp>
      <p:sp>
        <p:nvSpPr>
          <p:cNvPr id="13" name="object 13"/>
          <p:cNvSpPr txBox="1"/>
          <p:nvPr/>
        </p:nvSpPr>
        <p:spPr>
          <a:xfrm>
            <a:off x="1020216" y="1155744"/>
            <a:ext cx="10141585" cy="988604"/>
          </a:xfrm>
          <a:prstGeom prst="rect">
            <a:avLst/>
          </a:prstGeom>
        </p:spPr>
        <p:txBody>
          <a:bodyPr vert="horz" wrap="square" lIns="0" tIns="12700" rIns="0" bIns="0" rtlCol="0">
            <a:spAutoFit/>
          </a:bodyPr>
          <a:lstStyle/>
          <a:p>
            <a:pPr marL="9525" marR="5080" indent="1588" algn="ctr">
              <a:lnSpc>
                <a:spcPct val="119100"/>
              </a:lnSpc>
              <a:spcBef>
                <a:spcPts val="100"/>
              </a:spcBef>
            </a:pPr>
            <a:r>
              <a:rPr dirty="0">
                <a:solidFill>
                  <a:srgbClr val="1D242C"/>
                </a:solidFill>
                <a:latin typeface="Grammarsaurus" pitchFamily="2" charset="0"/>
                <a:cs typeface="Arial MT"/>
              </a:rPr>
              <a:t>Use the photo cards on your table. Sequence the photos to show the life cycle of a dandelion plant with your learning partner. Be ready to share your feedback with the class before the answers are revealed.</a:t>
            </a:r>
            <a:endParaRPr dirty="0">
              <a:latin typeface="Grammarsaurus" pitchFamily="2" charset="0"/>
              <a:cs typeface="Arial MT"/>
            </a:endParaRPr>
          </a:p>
        </p:txBody>
      </p:sp>
      <p:grpSp>
        <p:nvGrpSpPr>
          <p:cNvPr id="14" name="object 14"/>
          <p:cNvGrpSpPr/>
          <p:nvPr/>
        </p:nvGrpSpPr>
        <p:grpSpPr>
          <a:xfrm>
            <a:off x="1440218" y="2264130"/>
            <a:ext cx="9311640" cy="3872865"/>
            <a:chOff x="1440218" y="2264130"/>
            <a:chExt cx="9311640" cy="3872865"/>
          </a:xfrm>
        </p:grpSpPr>
        <p:pic>
          <p:nvPicPr>
            <p:cNvPr id="15" name="object 15"/>
            <p:cNvPicPr/>
            <p:nvPr/>
          </p:nvPicPr>
          <p:blipFill>
            <a:blip r:embed="rId3" cstate="print"/>
            <a:stretch>
              <a:fillRect/>
            </a:stretch>
          </p:blipFill>
          <p:spPr>
            <a:xfrm>
              <a:off x="6413881" y="4350156"/>
              <a:ext cx="2676093" cy="1780095"/>
            </a:xfrm>
            <a:prstGeom prst="rect">
              <a:avLst/>
            </a:prstGeom>
          </p:spPr>
        </p:pic>
        <p:sp>
          <p:nvSpPr>
            <p:cNvPr id="16" name="object 16"/>
            <p:cNvSpPr/>
            <p:nvPr/>
          </p:nvSpPr>
          <p:spPr>
            <a:xfrm>
              <a:off x="6413881" y="4350156"/>
              <a:ext cx="2676525" cy="1780539"/>
            </a:xfrm>
            <a:custGeom>
              <a:avLst/>
              <a:gdLst/>
              <a:ahLst/>
              <a:cxnLst/>
              <a:rect l="l" t="t" r="r" b="b"/>
              <a:pathLst>
                <a:path w="2676525" h="1780539">
                  <a:moveTo>
                    <a:pt x="2676093" y="1780095"/>
                  </a:moveTo>
                  <a:lnTo>
                    <a:pt x="0" y="1780095"/>
                  </a:lnTo>
                  <a:lnTo>
                    <a:pt x="0" y="0"/>
                  </a:lnTo>
                  <a:lnTo>
                    <a:pt x="2676093" y="0"/>
                  </a:lnTo>
                  <a:lnTo>
                    <a:pt x="2676093" y="1780095"/>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7" name="object 17"/>
            <p:cNvPicPr/>
            <p:nvPr/>
          </p:nvPicPr>
          <p:blipFill>
            <a:blip r:embed="rId4" cstate="print"/>
            <a:stretch>
              <a:fillRect/>
            </a:stretch>
          </p:blipFill>
          <p:spPr>
            <a:xfrm>
              <a:off x="3102038" y="4346816"/>
              <a:ext cx="2677096" cy="1780755"/>
            </a:xfrm>
            <a:prstGeom prst="rect">
              <a:avLst/>
            </a:prstGeom>
          </p:spPr>
        </p:pic>
        <p:sp>
          <p:nvSpPr>
            <p:cNvPr id="18" name="object 18"/>
            <p:cNvSpPr/>
            <p:nvPr/>
          </p:nvSpPr>
          <p:spPr>
            <a:xfrm>
              <a:off x="3102025" y="4346816"/>
              <a:ext cx="5981700" cy="1781175"/>
            </a:xfrm>
            <a:custGeom>
              <a:avLst/>
              <a:gdLst/>
              <a:ahLst/>
              <a:cxnLst/>
              <a:rect l="l" t="t" r="r" b="b"/>
              <a:pathLst>
                <a:path w="5981700" h="1781175">
                  <a:moveTo>
                    <a:pt x="2677096" y="1780755"/>
                  </a:moveTo>
                  <a:lnTo>
                    <a:pt x="0" y="1780755"/>
                  </a:lnTo>
                  <a:lnTo>
                    <a:pt x="0" y="0"/>
                  </a:lnTo>
                  <a:lnTo>
                    <a:pt x="2677096" y="0"/>
                  </a:lnTo>
                  <a:lnTo>
                    <a:pt x="2677096" y="1780755"/>
                  </a:lnTo>
                  <a:close/>
                </a:path>
                <a:path w="5981700" h="1781175">
                  <a:moveTo>
                    <a:pt x="5981357" y="1780095"/>
                  </a:moveTo>
                  <a:lnTo>
                    <a:pt x="3305263" y="1780095"/>
                  </a:lnTo>
                  <a:lnTo>
                    <a:pt x="3305263" y="0"/>
                  </a:lnTo>
                  <a:lnTo>
                    <a:pt x="5981357" y="0"/>
                  </a:lnTo>
                  <a:lnTo>
                    <a:pt x="5981357" y="1780095"/>
                  </a:lnTo>
                  <a:close/>
                </a:path>
              </a:pathLst>
            </a:custGeom>
            <a:ln w="12700">
              <a:solidFill>
                <a:srgbClr val="221F1F"/>
              </a:solidFill>
            </a:ln>
          </p:spPr>
          <p:txBody>
            <a:bodyPr wrap="square" lIns="0" tIns="0" rIns="0" bIns="0" rtlCol="0"/>
            <a:lstStyle/>
            <a:p>
              <a:endParaRPr sz="1600">
                <a:latin typeface="Grammarsaurus" pitchFamily="2" charset="0"/>
              </a:endParaRPr>
            </a:p>
          </p:txBody>
        </p:sp>
        <p:pic>
          <p:nvPicPr>
            <p:cNvPr id="19" name="object 19"/>
            <p:cNvPicPr/>
            <p:nvPr/>
          </p:nvPicPr>
          <p:blipFill>
            <a:blip r:embed="rId5" cstate="print"/>
            <a:stretch>
              <a:fillRect/>
            </a:stretch>
          </p:blipFill>
          <p:spPr>
            <a:xfrm>
              <a:off x="8062747" y="2270480"/>
              <a:ext cx="2682684" cy="1784477"/>
            </a:xfrm>
            <a:prstGeom prst="rect">
              <a:avLst/>
            </a:prstGeom>
          </p:spPr>
        </p:pic>
        <p:pic>
          <p:nvPicPr>
            <p:cNvPr id="20" name="object 20"/>
            <p:cNvPicPr/>
            <p:nvPr/>
          </p:nvPicPr>
          <p:blipFill>
            <a:blip r:embed="rId6" cstate="print"/>
            <a:stretch>
              <a:fillRect/>
            </a:stretch>
          </p:blipFill>
          <p:spPr>
            <a:xfrm>
              <a:off x="4754651" y="2270480"/>
              <a:ext cx="2682684" cy="1784477"/>
            </a:xfrm>
            <a:prstGeom prst="rect">
              <a:avLst/>
            </a:prstGeom>
          </p:spPr>
        </p:pic>
        <p:pic>
          <p:nvPicPr>
            <p:cNvPr id="21" name="object 21"/>
            <p:cNvPicPr/>
            <p:nvPr/>
          </p:nvPicPr>
          <p:blipFill>
            <a:blip r:embed="rId7" cstate="print"/>
            <a:stretch>
              <a:fillRect/>
            </a:stretch>
          </p:blipFill>
          <p:spPr>
            <a:xfrm>
              <a:off x="1446568" y="2270480"/>
              <a:ext cx="2682671" cy="1784477"/>
            </a:xfrm>
            <a:prstGeom prst="rect">
              <a:avLst/>
            </a:prstGeom>
          </p:spPr>
        </p:pic>
        <p:sp>
          <p:nvSpPr>
            <p:cNvPr id="22" name="object 22"/>
            <p:cNvSpPr/>
            <p:nvPr/>
          </p:nvSpPr>
          <p:spPr>
            <a:xfrm>
              <a:off x="1446568" y="2270480"/>
              <a:ext cx="9298940" cy="1784985"/>
            </a:xfrm>
            <a:custGeom>
              <a:avLst/>
              <a:gdLst/>
              <a:ahLst/>
              <a:cxnLst/>
              <a:rect l="l" t="t" r="r" b="b"/>
              <a:pathLst>
                <a:path w="9298940" h="1784985">
                  <a:moveTo>
                    <a:pt x="9298863" y="1784477"/>
                  </a:moveTo>
                  <a:lnTo>
                    <a:pt x="6616179" y="1784477"/>
                  </a:lnTo>
                  <a:lnTo>
                    <a:pt x="6616179" y="0"/>
                  </a:lnTo>
                  <a:lnTo>
                    <a:pt x="9298863" y="0"/>
                  </a:lnTo>
                  <a:lnTo>
                    <a:pt x="9298863" y="1784477"/>
                  </a:lnTo>
                  <a:close/>
                </a:path>
                <a:path w="9298940" h="1784985">
                  <a:moveTo>
                    <a:pt x="5990780" y="1784477"/>
                  </a:moveTo>
                  <a:lnTo>
                    <a:pt x="3308096" y="1784477"/>
                  </a:lnTo>
                  <a:lnTo>
                    <a:pt x="3308096" y="0"/>
                  </a:lnTo>
                  <a:lnTo>
                    <a:pt x="5990780" y="0"/>
                  </a:lnTo>
                  <a:lnTo>
                    <a:pt x="5990780" y="1784477"/>
                  </a:lnTo>
                  <a:close/>
                </a:path>
                <a:path w="9298940" h="1784985">
                  <a:moveTo>
                    <a:pt x="2682684" y="1784477"/>
                  </a:moveTo>
                  <a:lnTo>
                    <a:pt x="0" y="1784477"/>
                  </a:lnTo>
                  <a:lnTo>
                    <a:pt x="0" y="0"/>
                  </a:lnTo>
                  <a:lnTo>
                    <a:pt x="2682684" y="0"/>
                  </a:lnTo>
                  <a:lnTo>
                    <a:pt x="2682684" y="1784477"/>
                  </a:lnTo>
                  <a:close/>
                </a:path>
              </a:pathLst>
            </a:custGeom>
            <a:ln w="12700">
              <a:solidFill>
                <a:srgbClr val="221F1F"/>
              </a:solidFill>
            </a:ln>
          </p:spPr>
          <p:txBody>
            <a:bodyPr wrap="square" lIns="0" tIns="0" rIns="0" bIns="0" rtlCol="0"/>
            <a:lstStyle/>
            <a:p>
              <a:endParaRPr sz="1600">
                <a:latin typeface="Grammarsaurus" pitchFamily="2" charset="0"/>
              </a:endParaRPr>
            </a:p>
          </p:txBody>
        </p:sp>
      </p:grpSp>
      <p:sp>
        <p:nvSpPr>
          <p:cNvPr id="24" name="object 47">
            <a:extLst>
              <a:ext uri="{FF2B5EF4-FFF2-40B4-BE49-F238E27FC236}">
                <a16:creationId xmlns:a16="http://schemas.microsoft.com/office/drawing/2014/main" id="{223E4BF3-833F-9882-329E-8E286BDDD5EA}"/>
              </a:ext>
            </a:extLst>
          </p:cNvPr>
          <p:cNvSpPr txBox="1"/>
          <p:nvPr/>
        </p:nvSpPr>
        <p:spPr>
          <a:xfrm>
            <a:off x="5364870" y="6437851"/>
            <a:ext cx="2100759" cy="164789"/>
          </a:xfrm>
          <a:prstGeom prst="rect">
            <a:avLst/>
          </a:prstGeom>
        </p:spPr>
        <p:txBody>
          <a:bodyPr vert="horz" wrap="square" lIns="0" tIns="3175" rIns="0" bIns="0" rtlCol="0">
            <a:spAutoFit/>
          </a:bodyPr>
          <a:lstStyle/>
          <a:p>
            <a:pPr marL="12700">
              <a:lnSpc>
                <a:spcPct val="100000"/>
              </a:lnSpc>
              <a:spcBef>
                <a:spcPts val="25"/>
              </a:spcBef>
            </a:pPr>
            <a:r>
              <a:rPr sz="1050" dirty="0">
                <a:solidFill>
                  <a:srgbClr val="1B283D"/>
                </a:solidFill>
                <a:latin typeface="Grammarsaurus" pitchFamily="2" charset="0"/>
                <a:cs typeface="Arial MT"/>
              </a:rPr>
              <a:t>www.grammarsaurus.co.uk</a:t>
            </a:r>
            <a:endParaRPr sz="1050" dirty="0">
              <a:latin typeface="Grammarsaurus" pitchFamily="2" charset="0"/>
              <a:cs typeface="Arial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TotalTime>
  <Words>2574</Words>
  <Application>Microsoft Macintosh PowerPoint</Application>
  <PresentationFormat>Widescreen</PresentationFormat>
  <Paragraphs>366</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Grammarsaurus</vt:lpstr>
      <vt:lpstr>Arial MT</vt:lpstr>
      <vt:lpstr>Office Theme</vt:lpstr>
      <vt:lpstr>Living things</vt:lpstr>
      <vt:lpstr>Scientific enquiry types and skills</vt:lpstr>
      <vt:lpstr>How do living things reproduce, and  why is this important in a life cycle?</vt:lpstr>
      <vt:lpstr>Key vocabulary for this lesson</vt:lpstr>
      <vt:lpstr>Testing</vt:lpstr>
      <vt:lpstr>Word detective</vt:lpstr>
      <vt:lpstr>Let’s discuss</vt:lpstr>
      <vt:lpstr>Let’s discuss</vt:lpstr>
      <vt:lpstr>The life cycle of a dandelion</vt:lpstr>
      <vt:lpstr>The life cycle of a dandelion</vt:lpstr>
      <vt:lpstr>The stages of a life cycle</vt:lpstr>
      <vt:lpstr>The stages of a life cycle</vt:lpstr>
      <vt:lpstr>The life cycle of a coconut</vt:lpstr>
      <vt:lpstr>The life cycle of a coconut</vt:lpstr>
      <vt:lpstr>The stages of a life cycle</vt:lpstr>
      <vt:lpstr>Similarities and differences</vt:lpstr>
      <vt:lpstr>Similarities and differences</vt:lpstr>
      <vt:lpstr>Let’s watch</vt:lpstr>
      <vt:lpstr>True or false activity</vt:lpstr>
      <vt:lpstr>True or false activity</vt:lpstr>
      <vt:lpstr>Stop and jot</vt:lpstr>
      <vt:lpstr>Germinating seeds</vt:lpstr>
      <vt:lpstr>Seeds</vt:lpstr>
      <vt:lpstr>Let’s get ready</vt:lpstr>
      <vt:lpstr>Let’s get ready</vt:lpstr>
      <vt:lpstr>Let’s discuss</vt:lpstr>
      <vt:lpstr>Predictions</vt:lpstr>
      <vt:lpstr>Recording your results</vt:lpstr>
      <vt:lpstr>Activity</vt:lpstr>
      <vt:lpstr>Challenge</vt:lpstr>
      <vt:lpstr>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cp:lastModifiedBy>Momaal Khaan</cp:lastModifiedBy>
  <cp:revision>4</cp:revision>
  <dcterms:created xsi:type="dcterms:W3CDTF">2025-11-17T18:28:18Z</dcterms:created>
  <dcterms:modified xsi:type="dcterms:W3CDTF">2025-11-18T11:53:44Z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2025-11-17T00:00:00Z</vt:filetime>
  </property>
  <property fmtid="{D5CDD505-2E9C-101B-9397-08002B2CF9AE}" pid="3" name="Creator">
    <vt:lpwstr>Adobe Illustrator 29.6 (Windows)</vt:lpwstr>
  </property>
  <property fmtid="{D5CDD505-2E9C-101B-9397-08002B2CF9AE}" pid="4" name="LastSaved">
    <vt:filetime>2025-11-17T00:00:00Z</vt:filetime>
  </property>
  <property fmtid="{D5CDD505-2E9C-101B-9397-08002B2CF9AE}" pid="5" name="Producer">
    <vt:lpwstr>Adobe PDF library 17.00</vt:lpwstr>
  </property>
</Properties>
</file>