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12192000" cy="6858000"/>
  <p:embeddedFontLst>
    <p:embeddedFont>
      <p:font typeface="Grammarsaurus" pitchFamily="2" charset="0"/>
      <p:regular r:id="rId22"/>
      <p:bold r:id="rId23"/>
    </p:embeddedFont>
    <p:embeddedFont>
      <p:font typeface="Gill Sans MT" panose="020B0502020104020203" pitchFamily="34" charset="0"/>
      <p:regular r:id="rId24"/>
      <p:bold r:id="rId25"/>
      <p:italic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5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6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1A283D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1B283E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1A283D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1B283E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1A283D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1A283D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47238" y="208407"/>
            <a:ext cx="6897522" cy="5931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1A283D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984601" y="1123403"/>
            <a:ext cx="8185150" cy="1841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1B283E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6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3" Type="http://schemas.openxmlformats.org/officeDocument/2006/relationships/image" Target="../media/image70.jp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2" Type="http://schemas.openxmlformats.org/officeDocument/2006/relationships/image" Target="../media/image9.png"/><Relationship Id="rId16" Type="http://schemas.openxmlformats.org/officeDocument/2006/relationships/image" Target="../media/image8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10" Type="http://schemas.openxmlformats.org/officeDocument/2006/relationships/image" Target="../media/image77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0.png"/><Relationship Id="rId18" Type="http://schemas.openxmlformats.org/officeDocument/2006/relationships/image" Target="../media/image94.png"/><Relationship Id="rId3" Type="http://schemas.openxmlformats.org/officeDocument/2006/relationships/image" Target="../media/image25.png"/><Relationship Id="rId21" Type="http://schemas.openxmlformats.org/officeDocument/2006/relationships/image" Target="../media/image97.png"/><Relationship Id="rId7" Type="http://schemas.openxmlformats.org/officeDocument/2006/relationships/image" Target="../media/image74.png"/><Relationship Id="rId12" Type="http://schemas.openxmlformats.org/officeDocument/2006/relationships/image" Target="../media/image89.png"/><Relationship Id="rId17" Type="http://schemas.openxmlformats.org/officeDocument/2006/relationships/image" Target="../media/image93.png"/><Relationship Id="rId2" Type="http://schemas.openxmlformats.org/officeDocument/2006/relationships/image" Target="../media/image10.png"/><Relationship Id="rId16" Type="http://schemas.openxmlformats.org/officeDocument/2006/relationships/image" Target="../media/image92.png"/><Relationship Id="rId20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11" Type="http://schemas.openxmlformats.org/officeDocument/2006/relationships/image" Target="../media/image88.png"/><Relationship Id="rId24" Type="http://schemas.openxmlformats.org/officeDocument/2006/relationships/image" Target="../media/image100.png"/><Relationship Id="rId5" Type="http://schemas.openxmlformats.org/officeDocument/2006/relationships/image" Target="../media/image85.png"/><Relationship Id="rId15" Type="http://schemas.openxmlformats.org/officeDocument/2006/relationships/image" Target="../media/image72.png"/><Relationship Id="rId23" Type="http://schemas.openxmlformats.org/officeDocument/2006/relationships/image" Target="../media/image99.png"/><Relationship Id="rId10" Type="http://schemas.openxmlformats.org/officeDocument/2006/relationships/image" Target="../media/image77.png"/><Relationship Id="rId19" Type="http://schemas.openxmlformats.org/officeDocument/2006/relationships/image" Target="../media/image95.png"/><Relationship Id="rId4" Type="http://schemas.openxmlformats.org/officeDocument/2006/relationships/image" Target="../media/image84.png"/><Relationship Id="rId9" Type="http://schemas.openxmlformats.org/officeDocument/2006/relationships/image" Target="../media/image76.png"/><Relationship Id="rId14" Type="http://schemas.openxmlformats.org/officeDocument/2006/relationships/image" Target="../media/image91.png"/><Relationship Id="rId22" Type="http://schemas.openxmlformats.org/officeDocument/2006/relationships/image" Target="../media/image9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105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04.jpg"/><Relationship Id="rId5" Type="http://schemas.openxmlformats.org/officeDocument/2006/relationships/image" Target="../media/image102.png"/><Relationship Id="rId10" Type="http://schemas.openxmlformats.org/officeDocument/2006/relationships/image" Target="../media/image103.jpg"/><Relationship Id="rId4" Type="http://schemas.openxmlformats.org/officeDocument/2006/relationships/image" Target="../media/image101.png"/><Relationship Id="rId9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13" Type="http://schemas.openxmlformats.org/officeDocument/2006/relationships/image" Target="../media/image122.pn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12" Type="http://schemas.openxmlformats.org/officeDocument/2006/relationships/image" Target="../media/image12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11" Type="http://schemas.openxmlformats.org/officeDocument/2006/relationships/image" Target="../media/image108.png"/><Relationship Id="rId5" Type="http://schemas.openxmlformats.org/officeDocument/2006/relationships/image" Target="../media/image117.png"/><Relationship Id="rId15" Type="http://schemas.openxmlformats.org/officeDocument/2006/relationships/image" Target="../media/image124.png"/><Relationship Id="rId10" Type="http://schemas.openxmlformats.org/officeDocument/2006/relationships/image" Target="../media/image111.png"/><Relationship Id="rId4" Type="http://schemas.openxmlformats.org/officeDocument/2006/relationships/image" Target="../media/image116.png"/><Relationship Id="rId9" Type="http://schemas.openxmlformats.org/officeDocument/2006/relationships/image" Target="../media/image107.png"/><Relationship Id="rId14" Type="http://schemas.openxmlformats.org/officeDocument/2006/relationships/image" Target="../media/image1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13" Type="http://schemas.openxmlformats.org/officeDocument/2006/relationships/image" Target="../media/image136.png"/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12" Type="http://schemas.openxmlformats.org/officeDocument/2006/relationships/image" Target="../media/image135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11" Type="http://schemas.openxmlformats.org/officeDocument/2006/relationships/image" Target="../media/image134.png"/><Relationship Id="rId5" Type="http://schemas.openxmlformats.org/officeDocument/2006/relationships/image" Target="../media/image128.png"/><Relationship Id="rId15" Type="http://schemas.openxmlformats.org/officeDocument/2006/relationships/image" Target="../media/image111.png"/><Relationship Id="rId10" Type="http://schemas.openxmlformats.org/officeDocument/2006/relationships/image" Target="../media/image133.png"/><Relationship Id="rId4" Type="http://schemas.openxmlformats.org/officeDocument/2006/relationships/image" Target="../media/image127.png"/><Relationship Id="rId9" Type="http://schemas.openxmlformats.org/officeDocument/2006/relationships/image" Target="../media/image132.png"/><Relationship Id="rId14" Type="http://schemas.openxmlformats.org/officeDocument/2006/relationships/image" Target="../media/image13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openxmlformats.org/officeDocument/2006/relationships/image" Target="../media/image145.jpg"/><Relationship Id="rId3" Type="http://schemas.openxmlformats.org/officeDocument/2006/relationships/image" Target="../media/image25.png"/><Relationship Id="rId7" Type="http://schemas.openxmlformats.org/officeDocument/2006/relationships/image" Target="../media/image141.png"/><Relationship Id="rId12" Type="http://schemas.openxmlformats.org/officeDocument/2006/relationships/image" Target="../media/image14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11" Type="http://schemas.openxmlformats.org/officeDocument/2006/relationships/image" Target="../media/image143.jpg"/><Relationship Id="rId5" Type="http://schemas.openxmlformats.org/officeDocument/2006/relationships/image" Target="../media/image139.png"/><Relationship Id="rId10" Type="http://schemas.openxmlformats.org/officeDocument/2006/relationships/image" Target="../media/image142.jpg"/><Relationship Id="rId4" Type="http://schemas.openxmlformats.org/officeDocument/2006/relationships/image" Target="../media/image138.png"/><Relationship Id="rId9" Type="http://schemas.openxmlformats.org/officeDocument/2006/relationships/image" Target="../media/image120.png"/><Relationship Id="rId14" Type="http://schemas.openxmlformats.org/officeDocument/2006/relationships/image" Target="../media/image1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36.png"/><Relationship Id="rId7" Type="http://schemas.openxmlformats.org/officeDocument/2006/relationships/image" Target="../media/image13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10" Type="http://schemas.openxmlformats.org/officeDocument/2006/relationships/image" Target="../media/image137.png"/><Relationship Id="rId4" Type="http://schemas.openxmlformats.org/officeDocument/2006/relationships/image" Target="../media/image131.png"/><Relationship Id="rId9" Type="http://schemas.openxmlformats.org/officeDocument/2006/relationships/image" Target="../media/image1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3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37.png"/><Relationship Id="rId5" Type="http://schemas.openxmlformats.org/officeDocument/2006/relationships/image" Target="../media/image33.png"/><Relationship Id="rId10" Type="http://schemas.openxmlformats.org/officeDocument/2006/relationships/image" Target="../media/image36.png"/><Relationship Id="rId4" Type="http://schemas.openxmlformats.org/officeDocument/2006/relationships/image" Target="../media/image12.png"/><Relationship Id="rId9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openxmlformats.org/officeDocument/2006/relationships/image" Target="../media/image43.jpg"/><Relationship Id="rId7" Type="http://schemas.openxmlformats.org/officeDocument/2006/relationships/image" Target="../media/image47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g"/><Relationship Id="rId11" Type="http://schemas.openxmlformats.org/officeDocument/2006/relationships/image" Target="../media/image51.jpg"/><Relationship Id="rId5" Type="http://schemas.openxmlformats.org/officeDocument/2006/relationships/image" Target="../media/image45.png"/><Relationship Id="rId10" Type="http://schemas.openxmlformats.org/officeDocument/2006/relationships/image" Target="../media/image50.jpg"/><Relationship Id="rId4" Type="http://schemas.openxmlformats.org/officeDocument/2006/relationships/image" Target="../media/image44.jpg"/><Relationship Id="rId9" Type="http://schemas.openxmlformats.org/officeDocument/2006/relationships/image" Target="../media/image49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36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EDF5F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02687" y="0"/>
            <a:ext cx="3389312" cy="331577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631615" cy="405041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95638" y="4483444"/>
            <a:ext cx="2887383" cy="237455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8952" y="4838763"/>
            <a:ext cx="2457386" cy="201923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914980" y="2187308"/>
            <a:ext cx="3277019" cy="467069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3060208"/>
            <a:ext cx="2656382" cy="379779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041419" y="0"/>
            <a:ext cx="4109161" cy="2795803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4968265" y="6212922"/>
            <a:ext cx="2255520" cy="363220"/>
            <a:chOff x="4968265" y="6212922"/>
            <a:chExt cx="2255520" cy="363220"/>
          </a:xfrm>
        </p:grpSpPr>
        <p:sp>
          <p:nvSpPr>
            <p:cNvPr id="11" name="object 11"/>
            <p:cNvSpPr/>
            <p:nvPr/>
          </p:nvSpPr>
          <p:spPr>
            <a:xfrm>
              <a:off x="4974615" y="621927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74615" y="621927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409731" y="6282984"/>
            <a:ext cx="1799781" cy="1865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  <p:pic>
        <p:nvPicPr>
          <p:cNvPr id="14" name="object 1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059743" y="6259538"/>
            <a:ext cx="270797" cy="270794"/>
          </a:xfrm>
          <a:prstGeom prst="rect">
            <a:avLst/>
          </a:prstGeom>
        </p:spPr>
      </p:pic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600200" y="1845645"/>
            <a:ext cx="9498254" cy="130933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8400" spc="-300" dirty="0">
                <a:ln>
                  <a:solidFill>
                    <a:sysClr val="windowText" lastClr="000000"/>
                  </a:solidFill>
                </a:ln>
                <a:solidFill>
                  <a:srgbClr val="93C987"/>
                </a:solidFill>
                <a:effectLst>
                  <a:outerShdw dist="50800" dir="5400000" algn="t" rotWithShape="0">
                    <a:prstClr val="black">
                      <a:alpha val="30000"/>
                    </a:prstClr>
                  </a:outerShdw>
                </a:effectLst>
                <a:latin typeface="Grammarsaurus" pitchFamily="2" charset="0"/>
              </a:rPr>
              <a:t>Seasonal changes</a:t>
            </a:r>
            <a:endParaRPr sz="8400" spc="-300" dirty="0">
              <a:ln>
                <a:solidFill>
                  <a:sysClr val="windowText" lastClr="000000"/>
                </a:solidFill>
              </a:ln>
              <a:effectLst>
                <a:outerShdw dist="50800" dir="5400000" algn="t" rotWithShape="0">
                  <a:prstClr val="black">
                    <a:alpha val="30000"/>
                  </a:prstClr>
                </a:outerShdw>
              </a:effectLst>
              <a:latin typeface="Grammarsaurus" pitchFamily="2" charset="0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522446" y="3555542"/>
            <a:ext cx="5139690" cy="1833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000" b="1" spc="-90" dirty="0">
                <a:latin typeface="Grammarsaurus" pitchFamily="2" charset="0"/>
                <a:cs typeface="Gill Sans MT"/>
              </a:rPr>
              <a:t>What are the seasons?</a:t>
            </a:r>
            <a:endParaRPr sz="3000" spc="-90">
              <a:latin typeface="Grammarsaurus" pitchFamily="2" charset="0"/>
              <a:cs typeface="Gill Sans MT"/>
            </a:endParaRPr>
          </a:p>
          <a:p>
            <a:pPr marL="12065" marR="5080" algn="ctr">
              <a:lnSpc>
                <a:spcPts val="3560"/>
              </a:lnSpc>
              <a:spcBef>
                <a:spcPts val="3404"/>
              </a:spcBef>
            </a:pPr>
            <a:r>
              <a:rPr sz="3000" b="1" spc="-90" dirty="0">
                <a:latin typeface="Grammarsaurus" pitchFamily="2" charset="0"/>
                <a:cs typeface="Gill Sans MT"/>
              </a:rPr>
              <a:t>Lesson 2: What is the weather like in autumn?</a:t>
            </a:r>
            <a:endParaRPr sz="3000" spc="-9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37703" y="1776857"/>
            <a:ext cx="3707765" cy="2241550"/>
            <a:chOff x="7837703" y="1776857"/>
            <a:chExt cx="3707765" cy="2241550"/>
          </a:xfrm>
        </p:grpSpPr>
        <p:sp>
          <p:nvSpPr>
            <p:cNvPr id="3" name="object 3"/>
            <p:cNvSpPr/>
            <p:nvPr/>
          </p:nvSpPr>
          <p:spPr>
            <a:xfrm>
              <a:off x="7844053" y="1783207"/>
              <a:ext cx="3695065" cy="2228850"/>
            </a:xfrm>
            <a:custGeom>
              <a:avLst/>
              <a:gdLst/>
              <a:ahLst/>
              <a:cxnLst/>
              <a:rect l="l" t="t" r="r" b="b"/>
              <a:pathLst>
                <a:path w="3695065" h="2228850">
                  <a:moveTo>
                    <a:pt x="3643083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2176475"/>
                  </a:lnTo>
                  <a:lnTo>
                    <a:pt x="4079" y="2196677"/>
                  </a:lnTo>
                  <a:lnTo>
                    <a:pt x="15203" y="2213176"/>
                  </a:lnTo>
                  <a:lnTo>
                    <a:pt x="31702" y="2224300"/>
                  </a:lnTo>
                  <a:lnTo>
                    <a:pt x="51904" y="2228380"/>
                  </a:lnTo>
                  <a:lnTo>
                    <a:pt x="3643083" y="2228380"/>
                  </a:lnTo>
                  <a:lnTo>
                    <a:pt x="3663286" y="2224300"/>
                  </a:lnTo>
                  <a:lnTo>
                    <a:pt x="3679785" y="2213176"/>
                  </a:lnTo>
                  <a:lnTo>
                    <a:pt x="3690909" y="2196677"/>
                  </a:lnTo>
                  <a:lnTo>
                    <a:pt x="3694988" y="2176475"/>
                  </a:lnTo>
                  <a:lnTo>
                    <a:pt x="3694988" y="51904"/>
                  </a:lnTo>
                  <a:lnTo>
                    <a:pt x="3690909" y="31702"/>
                  </a:lnTo>
                  <a:lnTo>
                    <a:pt x="3679785" y="15203"/>
                  </a:lnTo>
                  <a:lnTo>
                    <a:pt x="3663286" y="4079"/>
                  </a:lnTo>
                  <a:lnTo>
                    <a:pt x="3643083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844053" y="1783207"/>
              <a:ext cx="3695065" cy="2228850"/>
            </a:xfrm>
            <a:custGeom>
              <a:avLst/>
              <a:gdLst/>
              <a:ahLst/>
              <a:cxnLst/>
              <a:rect l="l" t="t" r="r" b="b"/>
              <a:pathLst>
                <a:path w="3695065" h="2228850">
                  <a:moveTo>
                    <a:pt x="3643083" y="2228380"/>
                  </a:moveTo>
                  <a:lnTo>
                    <a:pt x="51904" y="2228380"/>
                  </a:lnTo>
                  <a:lnTo>
                    <a:pt x="31702" y="2224300"/>
                  </a:lnTo>
                  <a:lnTo>
                    <a:pt x="15203" y="2213176"/>
                  </a:lnTo>
                  <a:lnTo>
                    <a:pt x="4079" y="2196677"/>
                  </a:lnTo>
                  <a:lnTo>
                    <a:pt x="0" y="2176475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3643083" y="0"/>
                  </a:lnTo>
                  <a:lnTo>
                    <a:pt x="3663286" y="4079"/>
                  </a:lnTo>
                  <a:lnTo>
                    <a:pt x="3679785" y="15203"/>
                  </a:lnTo>
                  <a:lnTo>
                    <a:pt x="3690909" y="31702"/>
                  </a:lnTo>
                  <a:lnTo>
                    <a:pt x="3694988" y="51904"/>
                  </a:lnTo>
                  <a:lnTo>
                    <a:pt x="3694988" y="2176475"/>
                  </a:lnTo>
                  <a:lnTo>
                    <a:pt x="3690909" y="2196677"/>
                  </a:lnTo>
                  <a:lnTo>
                    <a:pt x="3679785" y="2213176"/>
                  </a:lnTo>
                  <a:lnTo>
                    <a:pt x="3663286" y="2224300"/>
                  </a:lnTo>
                  <a:lnTo>
                    <a:pt x="3643083" y="2228380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7852443" y="1946237"/>
            <a:ext cx="3678554" cy="1854353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59"/>
              </a:spcBef>
            </a:pPr>
            <a:r>
              <a:rPr sz="2200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Which </a:t>
            </a:r>
            <a:r>
              <a:rPr sz="2200" b="1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weather </a:t>
            </a:r>
            <a:r>
              <a:rPr sz="2200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do we</a:t>
            </a:r>
            <a:endParaRPr sz="2200" spc="-9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2200" b="1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see </a:t>
            </a:r>
            <a:r>
              <a:rPr sz="2200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most in </a:t>
            </a:r>
            <a:r>
              <a:rPr sz="2200" b="1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autumn</a:t>
            </a:r>
            <a:r>
              <a:rPr sz="2200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?</a:t>
            </a:r>
            <a:endParaRPr sz="2200" spc="-9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200" spc="-9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</a:pPr>
            <a:r>
              <a:rPr sz="2200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Which </a:t>
            </a:r>
            <a:r>
              <a:rPr sz="2200" b="1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weather </a:t>
            </a:r>
            <a:r>
              <a:rPr sz="2200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do we</a:t>
            </a:r>
            <a:endParaRPr sz="2200" spc="-9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2200" b="1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not see </a:t>
            </a:r>
            <a:r>
              <a:rPr sz="2200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 lot in </a:t>
            </a:r>
            <a:r>
              <a:rPr sz="2200" b="1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autumn</a:t>
            </a:r>
            <a:r>
              <a:rPr sz="2200" b="1" spc="-90" dirty="0">
                <a:solidFill>
                  <a:srgbClr val="1B283E"/>
                </a:solidFill>
                <a:latin typeface="Grammarsaurus" pitchFamily="2" charset="0"/>
                <a:cs typeface="Calibri"/>
              </a:rPr>
              <a:t>?</a:t>
            </a:r>
            <a:endParaRPr sz="2200" spc="-90">
              <a:latin typeface="Grammarsaurus" pitchFamily="2" charset="0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05190" y="4324769"/>
            <a:ext cx="3749573" cy="11706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2200" b="1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Discuss </a:t>
            </a:r>
            <a:r>
              <a:rPr sz="2200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these questions with your learning partner. Be ready to </a:t>
            </a:r>
            <a:r>
              <a:rPr sz="2200" b="1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feed back </a:t>
            </a:r>
            <a:r>
              <a:rPr sz="2200" spc="-9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to the class.</a:t>
            </a:r>
            <a:endParaRPr sz="2200" spc="-90" dirty="0">
              <a:latin typeface="Grammarsaurus" pitchFamily="2" charset="0"/>
              <a:cs typeface="Gill Sans M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379698" y="137172"/>
            <a:ext cx="5448935" cy="768350"/>
            <a:chOff x="3379698" y="137172"/>
            <a:chExt cx="5448935" cy="768350"/>
          </a:xfrm>
        </p:grpSpPr>
        <p:sp>
          <p:nvSpPr>
            <p:cNvPr id="8" name="object 8"/>
            <p:cNvSpPr/>
            <p:nvPr/>
          </p:nvSpPr>
          <p:spPr>
            <a:xfrm>
              <a:off x="3386048" y="143522"/>
              <a:ext cx="5436235" cy="755650"/>
            </a:xfrm>
            <a:custGeom>
              <a:avLst/>
              <a:gdLst/>
              <a:ahLst/>
              <a:cxnLst/>
              <a:rect l="l" t="t" r="r" b="b"/>
              <a:pathLst>
                <a:path w="5436234" h="755650">
                  <a:moveTo>
                    <a:pt x="5397754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100" y="755141"/>
                  </a:lnTo>
                  <a:lnTo>
                    <a:pt x="5397754" y="755141"/>
                  </a:lnTo>
                  <a:lnTo>
                    <a:pt x="5412585" y="752148"/>
                  </a:lnTo>
                  <a:lnTo>
                    <a:pt x="5424695" y="743983"/>
                  </a:lnTo>
                  <a:lnTo>
                    <a:pt x="5432860" y="731873"/>
                  </a:lnTo>
                  <a:lnTo>
                    <a:pt x="5435854" y="717041"/>
                  </a:lnTo>
                  <a:lnTo>
                    <a:pt x="5435854" y="38099"/>
                  </a:lnTo>
                  <a:lnTo>
                    <a:pt x="5432860" y="23268"/>
                  </a:lnTo>
                  <a:lnTo>
                    <a:pt x="5424695" y="11158"/>
                  </a:lnTo>
                  <a:lnTo>
                    <a:pt x="5412585" y="2993"/>
                  </a:lnTo>
                  <a:lnTo>
                    <a:pt x="5397754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386048" y="143522"/>
              <a:ext cx="5436235" cy="755650"/>
            </a:xfrm>
            <a:custGeom>
              <a:avLst/>
              <a:gdLst/>
              <a:ahLst/>
              <a:cxnLst/>
              <a:rect l="l" t="t" r="r" b="b"/>
              <a:pathLst>
                <a:path w="5436234" h="755650">
                  <a:moveTo>
                    <a:pt x="5397754" y="755141"/>
                  </a:moveTo>
                  <a:lnTo>
                    <a:pt x="38100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397754" y="0"/>
                  </a:lnTo>
                  <a:lnTo>
                    <a:pt x="5412585" y="2993"/>
                  </a:lnTo>
                  <a:lnTo>
                    <a:pt x="5424695" y="11158"/>
                  </a:lnTo>
                  <a:lnTo>
                    <a:pt x="5432860" y="23268"/>
                  </a:lnTo>
                  <a:lnTo>
                    <a:pt x="5435854" y="38099"/>
                  </a:lnTo>
                  <a:lnTo>
                    <a:pt x="5435854" y="717041"/>
                  </a:lnTo>
                  <a:lnTo>
                    <a:pt x="5432860" y="731873"/>
                  </a:lnTo>
                  <a:lnTo>
                    <a:pt x="5424695" y="743983"/>
                  </a:lnTo>
                  <a:lnTo>
                    <a:pt x="5412585" y="752148"/>
                  </a:lnTo>
                  <a:lnTo>
                    <a:pt x="5397754" y="75514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3664175" y="230241"/>
            <a:ext cx="5002785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1B283E"/>
                </a:solidFill>
                <a:latin typeface="Grammarsaurus" pitchFamily="2" charset="0"/>
              </a:rPr>
              <a:t>The weather in autumn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4976240" y="6388154"/>
            <a:ext cx="2255520" cy="363220"/>
            <a:chOff x="4976240" y="6388154"/>
            <a:chExt cx="2255520" cy="363220"/>
          </a:xfrm>
        </p:grpSpPr>
        <p:sp>
          <p:nvSpPr>
            <p:cNvPr id="12" name="object 12"/>
            <p:cNvSpPr/>
            <p:nvPr/>
          </p:nvSpPr>
          <p:spPr>
            <a:xfrm>
              <a:off x="4982590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982590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67718" y="6434772"/>
              <a:ext cx="270789" cy="270793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2954820" y="1403794"/>
            <a:ext cx="2140585" cy="2075814"/>
            <a:chOff x="2954820" y="1403794"/>
            <a:chExt cx="2140585" cy="2075814"/>
          </a:xfrm>
        </p:grpSpPr>
        <p:sp>
          <p:nvSpPr>
            <p:cNvPr id="16" name="object 16"/>
            <p:cNvSpPr/>
            <p:nvPr/>
          </p:nvSpPr>
          <p:spPr>
            <a:xfrm>
              <a:off x="2961170" y="1410144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5" h="1815464">
                  <a:moveTo>
                    <a:pt x="2127618" y="0"/>
                  </a:moveTo>
                  <a:lnTo>
                    <a:pt x="0" y="0"/>
                  </a:lnTo>
                  <a:lnTo>
                    <a:pt x="0" y="1814868"/>
                  </a:lnTo>
                  <a:lnTo>
                    <a:pt x="2127618" y="1814868"/>
                  </a:lnTo>
                  <a:lnTo>
                    <a:pt x="21276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961170" y="1410144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5" h="1815464">
                  <a:moveTo>
                    <a:pt x="2127618" y="1814868"/>
                  </a:moveTo>
                  <a:lnTo>
                    <a:pt x="0" y="1814868"/>
                  </a:lnTo>
                  <a:lnTo>
                    <a:pt x="0" y="0"/>
                  </a:lnTo>
                  <a:lnTo>
                    <a:pt x="2127618" y="0"/>
                  </a:lnTo>
                  <a:lnTo>
                    <a:pt x="2127618" y="1814868"/>
                  </a:lnTo>
                  <a:close/>
                </a:path>
              </a:pathLst>
            </a:custGeom>
            <a:ln w="12700">
              <a:solidFill>
                <a:srgbClr val="1018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100133" y="2977273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0"/>
                  </a:moveTo>
                  <a:lnTo>
                    <a:pt x="38074" y="0"/>
                  </a:lnTo>
                  <a:lnTo>
                    <a:pt x="23252" y="2991"/>
                  </a:lnTo>
                  <a:lnTo>
                    <a:pt x="11150" y="11150"/>
                  </a:lnTo>
                  <a:lnTo>
                    <a:pt x="2991" y="23252"/>
                  </a:lnTo>
                  <a:lnTo>
                    <a:pt x="0" y="38074"/>
                  </a:lnTo>
                  <a:lnTo>
                    <a:pt x="0" y="457403"/>
                  </a:lnTo>
                  <a:lnTo>
                    <a:pt x="2991" y="472224"/>
                  </a:lnTo>
                  <a:lnTo>
                    <a:pt x="11150" y="484327"/>
                  </a:lnTo>
                  <a:lnTo>
                    <a:pt x="23252" y="492486"/>
                  </a:lnTo>
                  <a:lnTo>
                    <a:pt x="38074" y="495477"/>
                  </a:lnTo>
                  <a:lnTo>
                    <a:pt x="1811616" y="495477"/>
                  </a:lnTo>
                  <a:lnTo>
                    <a:pt x="1826438" y="492486"/>
                  </a:lnTo>
                  <a:lnTo>
                    <a:pt x="1838540" y="484327"/>
                  </a:lnTo>
                  <a:lnTo>
                    <a:pt x="1846699" y="472224"/>
                  </a:lnTo>
                  <a:lnTo>
                    <a:pt x="1849691" y="457403"/>
                  </a:lnTo>
                  <a:lnTo>
                    <a:pt x="1849691" y="38074"/>
                  </a:lnTo>
                  <a:lnTo>
                    <a:pt x="1846699" y="23252"/>
                  </a:lnTo>
                  <a:lnTo>
                    <a:pt x="1838540" y="11150"/>
                  </a:lnTo>
                  <a:lnTo>
                    <a:pt x="1826438" y="2991"/>
                  </a:lnTo>
                  <a:lnTo>
                    <a:pt x="1811616" y="0"/>
                  </a:lnTo>
                  <a:close/>
                </a:path>
              </a:pathLst>
            </a:custGeom>
            <a:solidFill>
              <a:srgbClr val="71AB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100133" y="2977273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495477"/>
                  </a:moveTo>
                  <a:lnTo>
                    <a:pt x="38074" y="495477"/>
                  </a:lnTo>
                  <a:lnTo>
                    <a:pt x="23252" y="492486"/>
                  </a:lnTo>
                  <a:lnTo>
                    <a:pt x="11150" y="484327"/>
                  </a:lnTo>
                  <a:lnTo>
                    <a:pt x="2991" y="472224"/>
                  </a:lnTo>
                  <a:lnTo>
                    <a:pt x="0" y="457403"/>
                  </a:lnTo>
                  <a:lnTo>
                    <a:pt x="0" y="38074"/>
                  </a:lnTo>
                  <a:lnTo>
                    <a:pt x="2991" y="23252"/>
                  </a:lnTo>
                  <a:lnTo>
                    <a:pt x="11150" y="11150"/>
                  </a:lnTo>
                  <a:lnTo>
                    <a:pt x="23252" y="2991"/>
                  </a:lnTo>
                  <a:lnTo>
                    <a:pt x="38074" y="0"/>
                  </a:lnTo>
                  <a:lnTo>
                    <a:pt x="1811616" y="0"/>
                  </a:lnTo>
                  <a:lnTo>
                    <a:pt x="1826438" y="2991"/>
                  </a:lnTo>
                  <a:lnTo>
                    <a:pt x="1838540" y="11150"/>
                  </a:lnTo>
                  <a:lnTo>
                    <a:pt x="1846699" y="23252"/>
                  </a:lnTo>
                  <a:lnTo>
                    <a:pt x="1849691" y="38074"/>
                  </a:lnTo>
                  <a:lnTo>
                    <a:pt x="1849691" y="457403"/>
                  </a:lnTo>
                  <a:lnTo>
                    <a:pt x="1846699" y="472224"/>
                  </a:lnTo>
                  <a:lnTo>
                    <a:pt x="1838540" y="484327"/>
                  </a:lnTo>
                  <a:lnTo>
                    <a:pt x="1826438" y="492486"/>
                  </a:lnTo>
                  <a:lnTo>
                    <a:pt x="1811616" y="49547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3715117" y="3055814"/>
            <a:ext cx="645154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spc="-3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rainy</a:t>
            </a:r>
            <a:endParaRPr sz="1900" spc="-30">
              <a:latin typeface="Grammarsaurus" pitchFamily="2" charset="0"/>
              <a:cs typeface="Gill Sans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674204" y="1403794"/>
            <a:ext cx="2140585" cy="2075814"/>
            <a:chOff x="674204" y="1403794"/>
            <a:chExt cx="2140585" cy="2075814"/>
          </a:xfrm>
        </p:grpSpPr>
        <p:sp>
          <p:nvSpPr>
            <p:cNvPr id="22" name="object 22"/>
            <p:cNvSpPr/>
            <p:nvPr/>
          </p:nvSpPr>
          <p:spPr>
            <a:xfrm>
              <a:off x="680554" y="1410144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5" h="1815464">
                  <a:moveTo>
                    <a:pt x="2127618" y="0"/>
                  </a:moveTo>
                  <a:lnTo>
                    <a:pt x="0" y="0"/>
                  </a:lnTo>
                  <a:lnTo>
                    <a:pt x="0" y="1814868"/>
                  </a:lnTo>
                  <a:lnTo>
                    <a:pt x="2127618" y="1814868"/>
                  </a:lnTo>
                  <a:lnTo>
                    <a:pt x="21276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80554" y="1410144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5" h="1815464">
                  <a:moveTo>
                    <a:pt x="2127618" y="1814868"/>
                  </a:moveTo>
                  <a:lnTo>
                    <a:pt x="0" y="1814868"/>
                  </a:lnTo>
                  <a:lnTo>
                    <a:pt x="0" y="0"/>
                  </a:lnTo>
                  <a:lnTo>
                    <a:pt x="2127618" y="0"/>
                  </a:lnTo>
                  <a:lnTo>
                    <a:pt x="2127618" y="1814868"/>
                  </a:lnTo>
                  <a:close/>
                </a:path>
              </a:pathLst>
            </a:custGeom>
            <a:ln w="12700">
              <a:solidFill>
                <a:srgbClr val="1018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19518" y="2977273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5" h="495935">
                  <a:moveTo>
                    <a:pt x="1811616" y="0"/>
                  </a:moveTo>
                  <a:lnTo>
                    <a:pt x="38074" y="0"/>
                  </a:lnTo>
                  <a:lnTo>
                    <a:pt x="23252" y="2991"/>
                  </a:lnTo>
                  <a:lnTo>
                    <a:pt x="11150" y="11150"/>
                  </a:lnTo>
                  <a:lnTo>
                    <a:pt x="2991" y="23252"/>
                  </a:lnTo>
                  <a:lnTo>
                    <a:pt x="0" y="38074"/>
                  </a:lnTo>
                  <a:lnTo>
                    <a:pt x="0" y="457403"/>
                  </a:lnTo>
                  <a:lnTo>
                    <a:pt x="2991" y="472224"/>
                  </a:lnTo>
                  <a:lnTo>
                    <a:pt x="11150" y="484327"/>
                  </a:lnTo>
                  <a:lnTo>
                    <a:pt x="23252" y="492486"/>
                  </a:lnTo>
                  <a:lnTo>
                    <a:pt x="38074" y="495477"/>
                  </a:lnTo>
                  <a:lnTo>
                    <a:pt x="1811616" y="495477"/>
                  </a:lnTo>
                  <a:lnTo>
                    <a:pt x="1826438" y="492486"/>
                  </a:lnTo>
                  <a:lnTo>
                    <a:pt x="1838540" y="484327"/>
                  </a:lnTo>
                  <a:lnTo>
                    <a:pt x="1846699" y="472224"/>
                  </a:lnTo>
                  <a:lnTo>
                    <a:pt x="1849691" y="457403"/>
                  </a:lnTo>
                  <a:lnTo>
                    <a:pt x="1849691" y="38074"/>
                  </a:lnTo>
                  <a:lnTo>
                    <a:pt x="1846699" y="23252"/>
                  </a:lnTo>
                  <a:lnTo>
                    <a:pt x="1838540" y="11150"/>
                  </a:lnTo>
                  <a:lnTo>
                    <a:pt x="1826438" y="2991"/>
                  </a:lnTo>
                  <a:lnTo>
                    <a:pt x="1811616" y="0"/>
                  </a:lnTo>
                  <a:close/>
                </a:path>
              </a:pathLst>
            </a:custGeom>
            <a:solidFill>
              <a:srgbClr val="71AB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19518" y="2977273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5" h="495935">
                  <a:moveTo>
                    <a:pt x="1811616" y="495477"/>
                  </a:moveTo>
                  <a:lnTo>
                    <a:pt x="38074" y="495477"/>
                  </a:lnTo>
                  <a:lnTo>
                    <a:pt x="23252" y="492486"/>
                  </a:lnTo>
                  <a:lnTo>
                    <a:pt x="11150" y="484327"/>
                  </a:lnTo>
                  <a:lnTo>
                    <a:pt x="2991" y="472224"/>
                  </a:lnTo>
                  <a:lnTo>
                    <a:pt x="0" y="457403"/>
                  </a:lnTo>
                  <a:lnTo>
                    <a:pt x="0" y="38074"/>
                  </a:lnTo>
                  <a:lnTo>
                    <a:pt x="2991" y="23252"/>
                  </a:lnTo>
                  <a:lnTo>
                    <a:pt x="11150" y="11150"/>
                  </a:lnTo>
                  <a:lnTo>
                    <a:pt x="23252" y="2991"/>
                  </a:lnTo>
                  <a:lnTo>
                    <a:pt x="38074" y="0"/>
                  </a:lnTo>
                  <a:lnTo>
                    <a:pt x="1811616" y="0"/>
                  </a:lnTo>
                  <a:lnTo>
                    <a:pt x="1826438" y="2991"/>
                  </a:lnTo>
                  <a:lnTo>
                    <a:pt x="1838540" y="11150"/>
                  </a:lnTo>
                  <a:lnTo>
                    <a:pt x="1846699" y="23252"/>
                  </a:lnTo>
                  <a:lnTo>
                    <a:pt x="1849691" y="38074"/>
                  </a:lnTo>
                  <a:lnTo>
                    <a:pt x="1849691" y="457403"/>
                  </a:lnTo>
                  <a:lnTo>
                    <a:pt x="1846699" y="472224"/>
                  </a:lnTo>
                  <a:lnTo>
                    <a:pt x="1838540" y="484327"/>
                  </a:lnTo>
                  <a:lnTo>
                    <a:pt x="1826438" y="492486"/>
                  </a:lnTo>
                  <a:lnTo>
                    <a:pt x="1811616" y="49547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393163" y="3055814"/>
            <a:ext cx="73495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spc="-3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sunny</a:t>
            </a:r>
            <a:endParaRPr sz="1900" spc="-30">
              <a:latin typeface="Grammarsaurus" pitchFamily="2" charset="0"/>
              <a:cs typeface="Gill Sans M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5235447" y="1403794"/>
            <a:ext cx="2140585" cy="2075814"/>
            <a:chOff x="5235447" y="1403794"/>
            <a:chExt cx="2140585" cy="2075814"/>
          </a:xfrm>
        </p:grpSpPr>
        <p:sp>
          <p:nvSpPr>
            <p:cNvPr id="28" name="object 28"/>
            <p:cNvSpPr/>
            <p:nvPr/>
          </p:nvSpPr>
          <p:spPr>
            <a:xfrm>
              <a:off x="5241797" y="1410144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4" h="1815464">
                  <a:moveTo>
                    <a:pt x="2127618" y="0"/>
                  </a:moveTo>
                  <a:lnTo>
                    <a:pt x="0" y="0"/>
                  </a:lnTo>
                  <a:lnTo>
                    <a:pt x="0" y="1814868"/>
                  </a:lnTo>
                  <a:lnTo>
                    <a:pt x="2127618" y="1814868"/>
                  </a:lnTo>
                  <a:lnTo>
                    <a:pt x="21276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241797" y="1410144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4" h="1815464">
                  <a:moveTo>
                    <a:pt x="2127618" y="1814868"/>
                  </a:moveTo>
                  <a:lnTo>
                    <a:pt x="0" y="1814868"/>
                  </a:lnTo>
                  <a:lnTo>
                    <a:pt x="0" y="0"/>
                  </a:lnTo>
                  <a:lnTo>
                    <a:pt x="2127618" y="0"/>
                  </a:lnTo>
                  <a:lnTo>
                    <a:pt x="2127618" y="1814868"/>
                  </a:lnTo>
                  <a:close/>
                </a:path>
              </a:pathLst>
            </a:custGeom>
            <a:ln w="12700">
              <a:solidFill>
                <a:srgbClr val="1018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380748" y="2977273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0"/>
                  </a:moveTo>
                  <a:lnTo>
                    <a:pt x="38074" y="0"/>
                  </a:lnTo>
                  <a:lnTo>
                    <a:pt x="23252" y="2991"/>
                  </a:lnTo>
                  <a:lnTo>
                    <a:pt x="11150" y="11150"/>
                  </a:lnTo>
                  <a:lnTo>
                    <a:pt x="2991" y="23252"/>
                  </a:lnTo>
                  <a:lnTo>
                    <a:pt x="0" y="38074"/>
                  </a:lnTo>
                  <a:lnTo>
                    <a:pt x="0" y="457403"/>
                  </a:lnTo>
                  <a:lnTo>
                    <a:pt x="2991" y="472224"/>
                  </a:lnTo>
                  <a:lnTo>
                    <a:pt x="11150" y="484327"/>
                  </a:lnTo>
                  <a:lnTo>
                    <a:pt x="23252" y="492486"/>
                  </a:lnTo>
                  <a:lnTo>
                    <a:pt x="38074" y="495477"/>
                  </a:lnTo>
                  <a:lnTo>
                    <a:pt x="1811616" y="495477"/>
                  </a:lnTo>
                  <a:lnTo>
                    <a:pt x="1826438" y="492486"/>
                  </a:lnTo>
                  <a:lnTo>
                    <a:pt x="1838540" y="484327"/>
                  </a:lnTo>
                  <a:lnTo>
                    <a:pt x="1846699" y="472224"/>
                  </a:lnTo>
                  <a:lnTo>
                    <a:pt x="1849691" y="457403"/>
                  </a:lnTo>
                  <a:lnTo>
                    <a:pt x="1849691" y="38074"/>
                  </a:lnTo>
                  <a:lnTo>
                    <a:pt x="1846699" y="23252"/>
                  </a:lnTo>
                  <a:lnTo>
                    <a:pt x="1838540" y="11150"/>
                  </a:lnTo>
                  <a:lnTo>
                    <a:pt x="1826438" y="2991"/>
                  </a:lnTo>
                  <a:lnTo>
                    <a:pt x="1811616" y="0"/>
                  </a:lnTo>
                  <a:close/>
                </a:path>
              </a:pathLst>
            </a:custGeom>
            <a:solidFill>
              <a:srgbClr val="71AB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380748" y="2977273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495477"/>
                  </a:moveTo>
                  <a:lnTo>
                    <a:pt x="38074" y="495477"/>
                  </a:lnTo>
                  <a:lnTo>
                    <a:pt x="23252" y="492486"/>
                  </a:lnTo>
                  <a:lnTo>
                    <a:pt x="11150" y="484327"/>
                  </a:lnTo>
                  <a:lnTo>
                    <a:pt x="2991" y="472224"/>
                  </a:lnTo>
                  <a:lnTo>
                    <a:pt x="0" y="457403"/>
                  </a:lnTo>
                  <a:lnTo>
                    <a:pt x="0" y="38074"/>
                  </a:lnTo>
                  <a:lnTo>
                    <a:pt x="2991" y="23252"/>
                  </a:lnTo>
                  <a:lnTo>
                    <a:pt x="11150" y="11150"/>
                  </a:lnTo>
                  <a:lnTo>
                    <a:pt x="23252" y="2991"/>
                  </a:lnTo>
                  <a:lnTo>
                    <a:pt x="38074" y="0"/>
                  </a:lnTo>
                  <a:lnTo>
                    <a:pt x="1811616" y="0"/>
                  </a:lnTo>
                  <a:lnTo>
                    <a:pt x="1826438" y="2991"/>
                  </a:lnTo>
                  <a:lnTo>
                    <a:pt x="1838540" y="11150"/>
                  </a:lnTo>
                  <a:lnTo>
                    <a:pt x="1846699" y="23252"/>
                  </a:lnTo>
                  <a:lnTo>
                    <a:pt x="1849691" y="38074"/>
                  </a:lnTo>
                  <a:lnTo>
                    <a:pt x="1849691" y="457403"/>
                  </a:lnTo>
                  <a:lnTo>
                    <a:pt x="1846699" y="472224"/>
                  </a:lnTo>
                  <a:lnTo>
                    <a:pt x="1838540" y="484327"/>
                  </a:lnTo>
                  <a:lnTo>
                    <a:pt x="1826438" y="492486"/>
                  </a:lnTo>
                  <a:lnTo>
                    <a:pt x="1811616" y="49547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5933819" y="3055814"/>
            <a:ext cx="781921" cy="3052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spc="-3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snowy</a:t>
            </a:r>
            <a:endParaRPr sz="1900" spc="-30">
              <a:latin typeface="Grammarsaurus" pitchFamily="2" charset="0"/>
              <a:cs typeface="Gill Sans MT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704276" y="3798252"/>
            <a:ext cx="2140585" cy="2075814"/>
            <a:chOff x="1704276" y="3798252"/>
            <a:chExt cx="2140585" cy="2075814"/>
          </a:xfrm>
        </p:grpSpPr>
        <p:sp>
          <p:nvSpPr>
            <p:cNvPr id="34" name="object 34"/>
            <p:cNvSpPr/>
            <p:nvPr/>
          </p:nvSpPr>
          <p:spPr>
            <a:xfrm>
              <a:off x="1710626" y="3804602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5" h="1815464">
                  <a:moveTo>
                    <a:pt x="2127618" y="0"/>
                  </a:moveTo>
                  <a:lnTo>
                    <a:pt x="0" y="0"/>
                  </a:lnTo>
                  <a:lnTo>
                    <a:pt x="0" y="1814868"/>
                  </a:lnTo>
                  <a:lnTo>
                    <a:pt x="2127618" y="1814868"/>
                  </a:lnTo>
                  <a:lnTo>
                    <a:pt x="21276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710626" y="3804602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5" h="1815464">
                  <a:moveTo>
                    <a:pt x="2127618" y="1814868"/>
                  </a:moveTo>
                  <a:lnTo>
                    <a:pt x="0" y="1814868"/>
                  </a:lnTo>
                  <a:lnTo>
                    <a:pt x="0" y="0"/>
                  </a:lnTo>
                  <a:lnTo>
                    <a:pt x="2127618" y="0"/>
                  </a:lnTo>
                  <a:lnTo>
                    <a:pt x="2127618" y="1814868"/>
                  </a:lnTo>
                  <a:close/>
                </a:path>
              </a:pathLst>
            </a:custGeom>
            <a:ln w="12700">
              <a:solidFill>
                <a:srgbClr val="1018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849589" y="5371731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0"/>
                  </a:moveTo>
                  <a:lnTo>
                    <a:pt x="38074" y="0"/>
                  </a:lnTo>
                  <a:lnTo>
                    <a:pt x="23252" y="2991"/>
                  </a:lnTo>
                  <a:lnTo>
                    <a:pt x="11150" y="11150"/>
                  </a:lnTo>
                  <a:lnTo>
                    <a:pt x="2991" y="23252"/>
                  </a:lnTo>
                  <a:lnTo>
                    <a:pt x="0" y="38074"/>
                  </a:lnTo>
                  <a:lnTo>
                    <a:pt x="0" y="457403"/>
                  </a:lnTo>
                  <a:lnTo>
                    <a:pt x="2991" y="472224"/>
                  </a:lnTo>
                  <a:lnTo>
                    <a:pt x="11150" y="484327"/>
                  </a:lnTo>
                  <a:lnTo>
                    <a:pt x="23252" y="492486"/>
                  </a:lnTo>
                  <a:lnTo>
                    <a:pt x="38074" y="495477"/>
                  </a:lnTo>
                  <a:lnTo>
                    <a:pt x="1811616" y="495477"/>
                  </a:lnTo>
                  <a:lnTo>
                    <a:pt x="1826438" y="492486"/>
                  </a:lnTo>
                  <a:lnTo>
                    <a:pt x="1838540" y="484327"/>
                  </a:lnTo>
                  <a:lnTo>
                    <a:pt x="1846699" y="472224"/>
                  </a:lnTo>
                  <a:lnTo>
                    <a:pt x="1849691" y="457403"/>
                  </a:lnTo>
                  <a:lnTo>
                    <a:pt x="1849691" y="38074"/>
                  </a:lnTo>
                  <a:lnTo>
                    <a:pt x="1846699" y="23252"/>
                  </a:lnTo>
                  <a:lnTo>
                    <a:pt x="1838540" y="11150"/>
                  </a:lnTo>
                  <a:lnTo>
                    <a:pt x="1826438" y="2991"/>
                  </a:lnTo>
                  <a:lnTo>
                    <a:pt x="1811616" y="0"/>
                  </a:lnTo>
                  <a:close/>
                </a:path>
              </a:pathLst>
            </a:custGeom>
            <a:solidFill>
              <a:srgbClr val="71AB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849589" y="5371731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495477"/>
                  </a:moveTo>
                  <a:lnTo>
                    <a:pt x="38074" y="495477"/>
                  </a:lnTo>
                  <a:lnTo>
                    <a:pt x="23252" y="492486"/>
                  </a:lnTo>
                  <a:lnTo>
                    <a:pt x="11150" y="484327"/>
                  </a:lnTo>
                  <a:lnTo>
                    <a:pt x="2991" y="472224"/>
                  </a:lnTo>
                  <a:lnTo>
                    <a:pt x="0" y="457403"/>
                  </a:lnTo>
                  <a:lnTo>
                    <a:pt x="0" y="38074"/>
                  </a:lnTo>
                  <a:lnTo>
                    <a:pt x="2991" y="23252"/>
                  </a:lnTo>
                  <a:lnTo>
                    <a:pt x="11150" y="11150"/>
                  </a:lnTo>
                  <a:lnTo>
                    <a:pt x="23252" y="2991"/>
                  </a:lnTo>
                  <a:lnTo>
                    <a:pt x="38074" y="0"/>
                  </a:lnTo>
                  <a:lnTo>
                    <a:pt x="1811616" y="0"/>
                  </a:lnTo>
                  <a:lnTo>
                    <a:pt x="1826438" y="2991"/>
                  </a:lnTo>
                  <a:lnTo>
                    <a:pt x="1838540" y="11150"/>
                  </a:lnTo>
                  <a:lnTo>
                    <a:pt x="1846699" y="23252"/>
                  </a:lnTo>
                  <a:lnTo>
                    <a:pt x="1849691" y="38074"/>
                  </a:lnTo>
                  <a:lnTo>
                    <a:pt x="1849691" y="457403"/>
                  </a:lnTo>
                  <a:lnTo>
                    <a:pt x="1846699" y="472224"/>
                  </a:lnTo>
                  <a:lnTo>
                    <a:pt x="1838540" y="484327"/>
                  </a:lnTo>
                  <a:lnTo>
                    <a:pt x="1826438" y="492486"/>
                  </a:lnTo>
                  <a:lnTo>
                    <a:pt x="1811616" y="49547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2360784" y="5460236"/>
            <a:ext cx="84616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spc="-3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stormy</a:t>
            </a:r>
            <a:endParaRPr sz="1900" spc="-30">
              <a:latin typeface="Grammarsaurus" pitchFamily="2" charset="0"/>
              <a:cs typeface="Gill Sans MT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4205363" y="3798252"/>
            <a:ext cx="2140585" cy="2075814"/>
            <a:chOff x="4205363" y="3798252"/>
            <a:chExt cx="2140585" cy="2075814"/>
          </a:xfrm>
        </p:grpSpPr>
        <p:sp>
          <p:nvSpPr>
            <p:cNvPr id="40" name="object 40"/>
            <p:cNvSpPr/>
            <p:nvPr/>
          </p:nvSpPr>
          <p:spPr>
            <a:xfrm>
              <a:off x="4211713" y="3804602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5" h="1815464">
                  <a:moveTo>
                    <a:pt x="2127618" y="0"/>
                  </a:moveTo>
                  <a:lnTo>
                    <a:pt x="0" y="0"/>
                  </a:lnTo>
                  <a:lnTo>
                    <a:pt x="0" y="1814868"/>
                  </a:lnTo>
                  <a:lnTo>
                    <a:pt x="2127618" y="1814868"/>
                  </a:lnTo>
                  <a:lnTo>
                    <a:pt x="21276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211713" y="3804602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5" h="1815464">
                  <a:moveTo>
                    <a:pt x="2127618" y="1814868"/>
                  </a:moveTo>
                  <a:lnTo>
                    <a:pt x="0" y="1814868"/>
                  </a:lnTo>
                  <a:lnTo>
                    <a:pt x="0" y="0"/>
                  </a:lnTo>
                  <a:lnTo>
                    <a:pt x="2127618" y="0"/>
                  </a:lnTo>
                  <a:lnTo>
                    <a:pt x="2127618" y="1814868"/>
                  </a:lnTo>
                  <a:close/>
                </a:path>
              </a:pathLst>
            </a:custGeom>
            <a:ln w="12700">
              <a:solidFill>
                <a:srgbClr val="1018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350677" y="5371731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0"/>
                  </a:moveTo>
                  <a:lnTo>
                    <a:pt x="38074" y="0"/>
                  </a:lnTo>
                  <a:lnTo>
                    <a:pt x="23252" y="2991"/>
                  </a:lnTo>
                  <a:lnTo>
                    <a:pt x="11150" y="11150"/>
                  </a:lnTo>
                  <a:lnTo>
                    <a:pt x="2991" y="23252"/>
                  </a:lnTo>
                  <a:lnTo>
                    <a:pt x="0" y="38074"/>
                  </a:lnTo>
                  <a:lnTo>
                    <a:pt x="0" y="457403"/>
                  </a:lnTo>
                  <a:lnTo>
                    <a:pt x="2991" y="472224"/>
                  </a:lnTo>
                  <a:lnTo>
                    <a:pt x="11150" y="484327"/>
                  </a:lnTo>
                  <a:lnTo>
                    <a:pt x="23252" y="492486"/>
                  </a:lnTo>
                  <a:lnTo>
                    <a:pt x="38074" y="495477"/>
                  </a:lnTo>
                  <a:lnTo>
                    <a:pt x="1811616" y="495477"/>
                  </a:lnTo>
                  <a:lnTo>
                    <a:pt x="1826438" y="492486"/>
                  </a:lnTo>
                  <a:lnTo>
                    <a:pt x="1838540" y="484327"/>
                  </a:lnTo>
                  <a:lnTo>
                    <a:pt x="1846699" y="472224"/>
                  </a:lnTo>
                  <a:lnTo>
                    <a:pt x="1849691" y="457403"/>
                  </a:lnTo>
                  <a:lnTo>
                    <a:pt x="1849691" y="38074"/>
                  </a:lnTo>
                  <a:lnTo>
                    <a:pt x="1846699" y="23252"/>
                  </a:lnTo>
                  <a:lnTo>
                    <a:pt x="1838540" y="11150"/>
                  </a:lnTo>
                  <a:lnTo>
                    <a:pt x="1826438" y="2991"/>
                  </a:lnTo>
                  <a:lnTo>
                    <a:pt x="1811616" y="0"/>
                  </a:lnTo>
                  <a:close/>
                </a:path>
              </a:pathLst>
            </a:custGeom>
            <a:solidFill>
              <a:srgbClr val="71AB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350677" y="5371731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495477"/>
                  </a:moveTo>
                  <a:lnTo>
                    <a:pt x="38074" y="495477"/>
                  </a:lnTo>
                  <a:lnTo>
                    <a:pt x="23252" y="492486"/>
                  </a:lnTo>
                  <a:lnTo>
                    <a:pt x="11150" y="484327"/>
                  </a:lnTo>
                  <a:lnTo>
                    <a:pt x="2991" y="472224"/>
                  </a:lnTo>
                  <a:lnTo>
                    <a:pt x="0" y="457403"/>
                  </a:lnTo>
                  <a:lnTo>
                    <a:pt x="0" y="38074"/>
                  </a:lnTo>
                  <a:lnTo>
                    <a:pt x="2991" y="23252"/>
                  </a:lnTo>
                  <a:lnTo>
                    <a:pt x="11150" y="11150"/>
                  </a:lnTo>
                  <a:lnTo>
                    <a:pt x="23252" y="2991"/>
                  </a:lnTo>
                  <a:lnTo>
                    <a:pt x="38074" y="0"/>
                  </a:lnTo>
                  <a:lnTo>
                    <a:pt x="1811616" y="0"/>
                  </a:lnTo>
                  <a:lnTo>
                    <a:pt x="1826438" y="2991"/>
                  </a:lnTo>
                  <a:lnTo>
                    <a:pt x="1838540" y="11150"/>
                  </a:lnTo>
                  <a:lnTo>
                    <a:pt x="1846699" y="23252"/>
                  </a:lnTo>
                  <a:lnTo>
                    <a:pt x="1849691" y="38074"/>
                  </a:lnTo>
                  <a:lnTo>
                    <a:pt x="1849691" y="457403"/>
                  </a:lnTo>
                  <a:lnTo>
                    <a:pt x="1846699" y="472224"/>
                  </a:lnTo>
                  <a:lnTo>
                    <a:pt x="1838540" y="484327"/>
                  </a:lnTo>
                  <a:lnTo>
                    <a:pt x="1826438" y="492486"/>
                  </a:lnTo>
                  <a:lnTo>
                    <a:pt x="1811616" y="49547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4901996" y="5460224"/>
            <a:ext cx="813004" cy="3052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spc="-3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cloudy</a:t>
            </a:r>
            <a:endParaRPr sz="1900" spc="-30" dirty="0">
              <a:latin typeface="Grammarsaurus" pitchFamily="2" charset="0"/>
              <a:cs typeface="Gill Sans MT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3058198" y="1503493"/>
            <a:ext cx="1921510" cy="1521460"/>
            <a:chOff x="3058198" y="1503493"/>
            <a:chExt cx="1921510" cy="1521460"/>
          </a:xfrm>
        </p:grpSpPr>
        <p:pic>
          <p:nvPicPr>
            <p:cNvPr id="46" name="object 4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58198" y="1503493"/>
              <a:ext cx="1920989" cy="1182721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94188" y="2510497"/>
              <a:ext cx="850496" cy="513841"/>
            </a:xfrm>
            <a:prstGeom prst="rect">
              <a:avLst/>
            </a:prstGeom>
          </p:spPr>
        </p:pic>
      </p:grpSp>
      <p:grpSp>
        <p:nvGrpSpPr>
          <p:cNvPr id="48" name="object 48"/>
          <p:cNvGrpSpPr/>
          <p:nvPr/>
        </p:nvGrpSpPr>
        <p:grpSpPr>
          <a:xfrm>
            <a:off x="1817636" y="3967289"/>
            <a:ext cx="1913889" cy="1271905"/>
            <a:chOff x="1817636" y="3967289"/>
            <a:chExt cx="1913889" cy="1271905"/>
          </a:xfrm>
        </p:grpSpPr>
        <p:pic>
          <p:nvPicPr>
            <p:cNvPr id="49" name="object 4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67724" y="4801541"/>
              <a:ext cx="425234" cy="329271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18449" y="4698187"/>
              <a:ext cx="671821" cy="54041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70415" y="4690797"/>
              <a:ext cx="624583" cy="502029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817636" y="3967289"/>
              <a:ext cx="1913610" cy="1017346"/>
            </a:xfrm>
            <a:prstGeom prst="rect">
              <a:avLst/>
            </a:prstGeom>
          </p:spPr>
        </p:pic>
      </p:grpSp>
      <p:pic>
        <p:nvPicPr>
          <p:cNvPr id="53" name="object 5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73245" y="1530096"/>
            <a:ext cx="1482591" cy="1473682"/>
          </a:xfrm>
          <a:prstGeom prst="rect">
            <a:avLst/>
          </a:prstGeom>
        </p:spPr>
      </p:pic>
      <p:grpSp>
        <p:nvGrpSpPr>
          <p:cNvPr id="54" name="object 54"/>
          <p:cNvGrpSpPr/>
          <p:nvPr/>
        </p:nvGrpSpPr>
        <p:grpSpPr>
          <a:xfrm>
            <a:off x="5432399" y="1528640"/>
            <a:ext cx="1777364" cy="1543685"/>
            <a:chOff x="5432399" y="1528640"/>
            <a:chExt cx="1777364" cy="1543685"/>
          </a:xfrm>
        </p:grpSpPr>
        <p:pic>
          <p:nvPicPr>
            <p:cNvPr id="55" name="object 5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192710" y="2283222"/>
              <a:ext cx="751718" cy="788945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32399" y="1528640"/>
              <a:ext cx="1776920" cy="934994"/>
            </a:xfrm>
            <a:prstGeom prst="rect">
              <a:avLst/>
            </a:prstGeom>
          </p:spPr>
        </p:pic>
      </p:grpSp>
      <p:pic>
        <p:nvPicPr>
          <p:cNvPr id="57" name="object 5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15015" y="4011578"/>
            <a:ext cx="1921002" cy="1182721"/>
          </a:xfrm>
          <a:prstGeom prst="rect">
            <a:avLst/>
          </a:prstGeom>
        </p:spPr>
      </p:pic>
      <p:grpSp>
        <p:nvGrpSpPr>
          <p:cNvPr id="58" name="object 58"/>
          <p:cNvGrpSpPr/>
          <p:nvPr/>
        </p:nvGrpSpPr>
        <p:grpSpPr>
          <a:xfrm>
            <a:off x="11648414" y="-6350"/>
            <a:ext cx="550545" cy="666115"/>
            <a:chOff x="11648414" y="-6350"/>
            <a:chExt cx="550545" cy="666115"/>
          </a:xfrm>
        </p:grpSpPr>
        <p:sp>
          <p:nvSpPr>
            <p:cNvPr id="59" name="object 59"/>
            <p:cNvSpPr/>
            <p:nvPr/>
          </p:nvSpPr>
          <p:spPr>
            <a:xfrm>
              <a:off x="11654764" y="0"/>
              <a:ext cx="537845" cy="653415"/>
            </a:xfrm>
            <a:custGeom>
              <a:avLst/>
              <a:gdLst/>
              <a:ahLst/>
              <a:cxnLst/>
              <a:rect l="l" t="t" r="r" b="b"/>
              <a:pathLst>
                <a:path w="537845" h="653415">
                  <a:moveTo>
                    <a:pt x="537235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37235" y="652841"/>
                  </a:lnTo>
                  <a:lnTo>
                    <a:pt x="537235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1654764" y="0"/>
              <a:ext cx="537845" cy="653415"/>
            </a:xfrm>
            <a:custGeom>
              <a:avLst/>
              <a:gdLst/>
              <a:ahLst/>
              <a:cxnLst/>
              <a:rect l="l" t="t" r="r" b="b"/>
              <a:pathLst>
                <a:path w="537845" h="653415">
                  <a:moveTo>
                    <a:pt x="537235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37235" y="652841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11888736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Gill Sans MT"/>
              </a:rPr>
              <a:t>9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63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371722" y="137172"/>
            <a:ext cx="5448935" cy="768350"/>
            <a:chOff x="3371722" y="137172"/>
            <a:chExt cx="5448935" cy="768350"/>
          </a:xfrm>
        </p:grpSpPr>
        <p:sp>
          <p:nvSpPr>
            <p:cNvPr id="3" name="object 3"/>
            <p:cNvSpPr/>
            <p:nvPr/>
          </p:nvSpPr>
          <p:spPr>
            <a:xfrm>
              <a:off x="3378072" y="143522"/>
              <a:ext cx="5436235" cy="755650"/>
            </a:xfrm>
            <a:custGeom>
              <a:avLst/>
              <a:gdLst/>
              <a:ahLst/>
              <a:cxnLst/>
              <a:rect l="l" t="t" r="r" b="b"/>
              <a:pathLst>
                <a:path w="5436234" h="755650">
                  <a:moveTo>
                    <a:pt x="5397754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100" y="755141"/>
                  </a:lnTo>
                  <a:lnTo>
                    <a:pt x="5397754" y="755141"/>
                  </a:lnTo>
                  <a:lnTo>
                    <a:pt x="5412585" y="752148"/>
                  </a:lnTo>
                  <a:lnTo>
                    <a:pt x="5424695" y="743983"/>
                  </a:lnTo>
                  <a:lnTo>
                    <a:pt x="5432860" y="731873"/>
                  </a:lnTo>
                  <a:lnTo>
                    <a:pt x="5435854" y="717041"/>
                  </a:lnTo>
                  <a:lnTo>
                    <a:pt x="5435854" y="38099"/>
                  </a:lnTo>
                  <a:lnTo>
                    <a:pt x="5432860" y="23268"/>
                  </a:lnTo>
                  <a:lnTo>
                    <a:pt x="5424695" y="11158"/>
                  </a:lnTo>
                  <a:lnTo>
                    <a:pt x="5412585" y="2993"/>
                  </a:lnTo>
                  <a:lnTo>
                    <a:pt x="5397754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378072" y="143522"/>
              <a:ext cx="5436235" cy="755650"/>
            </a:xfrm>
            <a:custGeom>
              <a:avLst/>
              <a:gdLst/>
              <a:ahLst/>
              <a:cxnLst/>
              <a:rect l="l" t="t" r="r" b="b"/>
              <a:pathLst>
                <a:path w="5436234" h="755650">
                  <a:moveTo>
                    <a:pt x="5397754" y="755141"/>
                  </a:moveTo>
                  <a:lnTo>
                    <a:pt x="38100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397754" y="0"/>
                  </a:lnTo>
                  <a:lnTo>
                    <a:pt x="5412585" y="2993"/>
                  </a:lnTo>
                  <a:lnTo>
                    <a:pt x="5424695" y="11158"/>
                  </a:lnTo>
                  <a:lnTo>
                    <a:pt x="5432860" y="23268"/>
                  </a:lnTo>
                  <a:lnTo>
                    <a:pt x="5435854" y="38099"/>
                  </a:lnTo>
                  <a:lnTo>
                    <a:pt x="5435854" y="717041"/>
                  </a:lnTo>
                  <a:lnTo>
                    <a:pt x="5432860" y="731873"/>
                  </a:lnTo>
                  <a:lnTo>
                    <a:pt x="5424695" y="743983"/>
                  </a:lnTo>
                  <a:lnTo>
                    <a:pt x="5412585" y="752148"/>
                  </a:lnTo>
                  <a:lnTo>
                    <a:pt x="5397754" y="75514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4967757" y="6388154"/>
            <a:ext cx="2255520" cy="363220"/>
            <a:chOff x="4967757" y="6388154"/>
            <a:chExt cx="2255520" cy="363220"/>
          </a:xfrm>
        </p:grpSpPr>
        <p:sp>
          <p:nvSpPr>
            <p:cNvPr id="7" name="object 7"/>
            <p:cNvSpPr/>
            <p:nvPr/>
          </p:nvSpPr>
          <p:spPr>
            <a:xfrm>
              <a:off x="4974107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74107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235" y="6434772"/>
              <a:ext cx="270789" cy="270793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8740635" y="243192"/>
            <a:ext cx="1660525" cy="556260"/>
            <a:chOff x="8740635" y="243192"/>
            <a:chExt cx="1660525" cy="556260"/>
          </a:xfrm>
        </p:grpSpPr>
        <p:sp>
          <p:nvSpPr>
            <p:cNvPr id="11" name="object 11"/>
            <p:cNvSpPr/>
            <p:nvPr/>
          </p:nvSpPr>
          <p:spPr>
            <a:xfrm>
              <a:off x="8746985" y="249542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3CAE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746985" y="249542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9013583" y="327025"/>
            <a:ext cx="1232078" cy="3667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answers</a:t>
            </a:r>
            <a:endParaRPr sz="23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280591" y="1362341"/>
            <a:ext cx="10311765" cy="1838325"/>
            <a:chOff x="1280591" y="1362341"/>
            <a:chExt cx="10311765" cy="1838325"/>
          </a:xfrm>
        </p:grpSpPr>
        <p:sp>
          <p:nvSpPr>
            <p:cNvPr id="15" name="object 15"/>
            <p:cNvSpPr/>
            <p:nvPr/>
          </p:nvSpPr>
          <p:spPr>
            <a:xfrm>
              <a:off x="1286941" y="1368691"/>
              <a:ext cx="10299065" cy="1825625"/>
            </a:xfrm>
            <a:custGeom>
              <a:avLst/>
              <a:gdLst/>
              <a:ahLst/>
              <a:cxnLst/>
              <a:rect l="l" t="t" r="r" b="b"/>
              <a:pathLst>
                <a:path w="10299065" h="1825625">
                  <a:moveTo>
                    <a:pt x="10246829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1773656"/>
                  </a:lnTo>
                  <a:lnTo>
                    <a:pt x="4079" y="1793859"/>
                  </a:lnTo>
                  <a:lnTo>
                    <a:pt x="15203" y="1810358"/>
                  </a:lnTo>
                  <a:lnTo>
                    <a:pt x="31702" y="1821482"/>
                  </a:lnTo>
                  <a:lnTo>
                    <a:pt x="51904" y="1825561"/>
                  </a:lnTo>
                  <a:lnTo>
                    <a:pt x="10246829" y="1825561"/>
                  </a:lnTo>
                  <a:lnTo>
                    <a:pt x="10267032" y="1821482"/>
                  </a:lnTo>
                  <a:lnTo>
                    <a:pt x="10283531" y="1810358"/>
                  </a:lnTo>
                  <a:lnTo>
                    <a:pt x="10294655" y="1793859"/>
                  </a:lnTo>
                  <a:lnTo>
                    <a:pt x="10298734" y="1773656"/>
                  </a:lnTo>
                  <a:lnTo>
                    <a:pt x="10298734" y="51904"/>
                  </a:lnTo>
                  <a:lnTo>
                    <a:pt x="10294655" y="31702"/>
                  </a:lnTo>
                  <a:lnTo>
                    <a:pt x="10283531" y="15203"/>
                  </a:lnTo>
                  <a:lnTo>
                    <a:pt x="10267032" y="4079"/>
                  </a:lnTo>
                  <a:lnTo>
                    <a:pt x="10246829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286941" y="1368691"/>
              <a:ext cx="10299065" cy="1825625"/>
            </a:xfrm>
            <a:custGeom>
              <a:avLst/>
              <a:gdLst/>
              <a:ahLst/>
              <a:cxnLst/>
              <a:rect l="l" t="t" r="r" b="b"/>
              <a:pathLst>
                <a:path w="10299065" h="1825625">
                  <a:moveTo>
                    <a:pt x="10246829" y="1825561"/>
                  </a:moveTo>
                  <a:lnTo>
                    <a:pt x="51904" y="1825561"/>
                  </a:lnTo>
                  <a:lnTo>
                    <a:pt x="31702" y="1821482"/>
                  </a:lnTo>
                  <a:lnTo>
                    <a:pt x="15203" y="1810358"/>
                  </a:lnTo>
                  <a:lnTo>
                    <a:pt x="4079" y="1793859"/>
                  </a:lnTo>
                  <a:lnTo>
                    <a:pt x="0" y="1773656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10246829" y="0"/>
                  </a:lnTo>
                  <a:lnTo>
                    <a:pt x="10267032" y="4079"/>
                  </a:lnTo>
                  <a:lnTo>
                    <a:pt x="10283531" y="15203"/>
                  </a:lnTo>
                  <a:lnTo>
                    <a:pt x="10294655" y="31702"/>
                  </a:lnTo>
                  <a:lnTo>
                    <a:pt x="10298734" y="51904"/>
                  </a:lnTo>
                  <a:lnTo>
                    <a:pt x="10298734" y="1773656"/>
                  </a:lnTo>
                  <a:lnTo>
                    <a:pt x="10294655" y="1793859"/>
                  </a:lnTo>
                  <a:lnTo>
                    <a:pt x="10283531" y="1810358"/>
                  </a:lnTo>
                  <a:lnTo>
                    <a:pt x="10267032" y="1821482"/>
                  </a:lnTo>
                  <a:lnTo>
                    <a:pt x="10246829" y="182556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39801" rIns="0" bIns="0" rtlCol="0">
            <a:spAutoFit/>
          </a:bodyPr>
          <a:lstStyle/>
          <a:p>
            <a:pPr marR="5080">
              <a:lnSpc>
                <a:spcPct val="113700"/>
              </a:lnSpc>
              <a:spcBef>
                <a:spcPts val="100"/>
              </a:spcBef>
            </a:pPr>
            <a:r>
              <a:rPr spc="-80" dirty="0">
                <a:latin typeface="Grammarsaurus" pitchFamily="2" charset="0"/>
              </a:rPr>
              <a:t>In autumn, it is often </a:t>
            </a:r>
            <a:r>
              <a:rPr b="1" spc="-80" dirty="0">
                <a:latin typeface="Grammarsaurus" pitchFamily="2" charset="0"/>
              </a:rPr>
              <a:t>rainy </a:t>
            </a:r>
            <a:r>
              <a:rPr spc="-80" dirty="0">
                <a:latin typeface="Grammarsaurus" pitchFamily="2" charset="0"/>
              </a:rPr>
              <a:t>and </a:t>
            </a:r>
            <a:r>
              <a:rPr b="1" spc="-80" dirty="0">
                <a:latin typeface="Grammarsaurus" pitchFamily="2" charset="0"/>
              </a:rPr>
              <a:t>cloudy</a:t>
            </a:r>
            <a:r>
              <a:rPr spc="-80" dirty="0">
                <a:latin typeface="Grammarsaurus" pitchFamily="2" charset="0"/>
                <a:cs typeface="Calibri"/>
              </a:rPr>
              <a:t>, </a:t>
            </a:r>
            <a:r>
              <a:rPr spc="-80" dirty="0">
                <a:latin typeface="Grammarsaurus" pitchFamily="2" charset="0"/>
              </a:rPr>
              <a:t>but we can still get all types of weather.</a:t>
            </a:r>
          </a:p>
          <a:p>
            <a:pPr>
              <a:lnSpc>
                <a:spcPct val="100000"/>
              </a:lnSpc>
              <a:spcBef>
                <a:spcPts val="2160"/>
              </a:spcBef>
            </a:pPr>
            <a:r>
              <a:rPr spc="-80" dirty="0">
                <a:latin typeface="Grammarsaurus" pitchFamily="2" charset="0"/>
              </a:rPr>
              <a:t>We </a:t>
            </a:r>
            <a:r>
              <a:rPr b="1" spc="-80" dirty="0">
                <a:latin typeface="Grammarsaurus" pitchFamily="2" charset="0"/>
              </a:rPr>
              <a:t>do not get a lot of snow </a:t>
            </a:r>
            <a:r>
              <a:rPr spc="-80" dirty="0">
                <a:latin typeface="Grammarsaurus" pitchFamily="2" charset="0"/>
              </a:rPr>
              <a:t>in autumn.</a:t>
            </a:r>
          </a:p>
        </p:txBody>
      </p:sp>
      <p:grpSp>
        <p:nvGrpSpPr>
          <p:cNvPr id="18" name="object 18"/>
          <p:cNvGrpSpPr/>
          <p:nvPr/>
        </p:nvGrpSpPr>
        <p:grpSpPr>
          <a:xfrm>
            <a:off x="525308" y="863626"/>
            <a:ext cx="4264025" cy="5595620"/>
            <a:chOff x="525308" y="863626"/>
            <a:chExt cx="4264025" cy="5595620"/>
          </a:xfrm>
        </p:grpSpPr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5308" y="863626"/>
              <a:ext cx="2201659" cy="5595607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2654884" y="3872928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5" h="1815464">
                  <a:moveTo>
                    <a:pt x="2127618" y="0"/>
                  </a:moveTo>
                  <a:lnTo>
                    <a:pt x="0" y="0"/>
                  </a:lnTo>
                  <a:lnTo>
                    <a:pt x="0" y="1814868"/>
                  </a:lnTo>
                  <a:lnTo>
                    <a:pt x="2127618" y="1814868"/>
                  </a:lnTo>
                  <a:lnTo>
                    <a:pt x="21276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654884" y="3872928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5" h="1815464">
                  <a:moveTo>
                    <a:pt x="2127618" y="1814868"/>
                  </a:moveTo>
                  <a:lnTo>
                    <a:pt x="0" y="1814868"/>
                  </a:lnTo>
                  <a:lnTo>
                    <a:pt x="0" y="0"/>
                  </a:lnTo>
                  <a:lnTo>
                    <a:pt x="2127618" y="0"/>
                  </a:lnTo>
                  <a:lnTo>
                    <a:pt x="2127618" y="1814868"/>
                  </a:lnTo>
                  <a:close/>
                </a:path>
              </a:pathLst>
            </a:custGeom>
            <a:ln w="12700">
              <a:solidFill>
                <a:srgbClr val="1018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793847" y="5440052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0"/>
                  </a:moveTo>
                  <a:lnTo>
                    <a:pt x="38074" y="0"/>
                  </a:lnTo>
                  <a:lnTo>
                    <a:pt x="23252" y="2991"/>
                  </a:lnTo>
                  <a:lnTo>
                    <a:pt x="11150" y="11150"/>
                  </a:lnTo>
                  <a:lnTo>
                    <a:pt x="2991" y="23252"/>
                  </a:lnTo>
                  <a:lnTo>
                    <a:pt x="0" y="38074"/>
                  </a:lnTo>
                  <a:lnTo>
                    <a:pt x="0" y="457403"/>
                  </a:lnTo>
                  <a:lnTo>
                    <a:pt x="2991" y="472224"/>
                  </a:lnTo>
                  <a:lnTo>
                    <a:pt x="11150" y="484327"/>
                  </a:lnTo>
                  <a:lnTo>
                    <a:pt x="23252" y="492486"/>
                  </a:lnTo>
                  <a:lnTo>
                    <a:pt x="38074" y="495477"/>
                  </a:lnTo>
                  <a:lnTo>
                    <a:pt x="1811616" y="495477"/>
                  </a:lnTo>
                  <a:lnTo>
                    <a:pt x="1826438" y="492486"/>
                  </a:lnTo>
                  <a:lnTo>
                    <a:pt x="1838540" y="484327"/>
                  </a:lnTo>
                  <a:lnTo>
                    <a:pt x="1846699" y="472224"/>
                  </a:lnTo>
                  <a:lnTo>
                    <a:pt x="1849691" y="457403"/>
                  </a:lnTo>
                  <a:lnTo>
                    <a:pt x="1849691" y="38074"/>
                  </a:lnTo>
                  <a:lnTo>
                    <a:pt x="1846699" y="23252"/>
                  </a:lnTo>
                  <a:lnTo>
                    <a:pt x="1838540" y="11150"/>
                  </a:lnTo>
                  <a:lnTo>
                    <a:pt x="1826438" y="2991"/>
                  </a:lnTo>
                  <a:lnTo>
                    <a:pt x="1811616" y="0"/>
                  </a:lnTo>
                  <a:close/>
                </a:path>
              </a:pathLst>
            </a:custGeom>
            <a:solidFill>
              <a:srgbClr val="71AB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793847" y="5440052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495477"/>
                  </a:moveTo>
                  <a:lnTo>
                    <a:pt x="38074" y="495477"/>
                  </a:lnTo>
                  <a:lnTo>
                    <a:pt x="23252" y="492486"/>
                  </a:lnTo>
                  <a:lnTo>
                    <a:pt x="11150" y="484327"/>
                  </a:lnTo>
                  <a:lnTo>
                    <a:pt x="2991" y="472224"/>
                  </a:lnTo>
                  <a:lnTo>
                    <a:pt x="0" y="457403"/>
                  </a:lnTo>
                  <a:lnTo>
                    <a:pt x="0" y="38074"/>
                  </a:lnTo>
                  <a:lnTo>
                    <a:pt x="2991" y="23252"/>
                  </a:lnTo>
                  <a:lnTo>
                    <a:pt x="11150" y="11150"/>
                  </a:lnTo>
                  <a:lnTo>
                    <a:pt x="23252" y="2991"/>
                  </a:lnTo>
                  <a:lnTo>
                    <a:pt x="38074" y="0"/>
                  </a:lnTo>
                  <a:lnTo>
                    <a:pt x="1811616" y="0"/>
                  </a:lnTo>
                  <a:lnTo>
                    <a:pt x="1826438" y="2991"/>
                  </a:lnTo>
                  <a:lnTo>
                    <a:pt x="1838540" y="11150"/>
                  </a:lnTo>
                  <a:lnTo>
                    <a:pt x="1846699" y="23252"/>
                  </a:lnTo>
                  <a:lnTo>
                    <a:pt x="1849691" y="38074"/>
                  </a:lnTo>
                  <a:lnTo>
                    <a:pt x="1849691" y="457403"/>
                  </a:lnTo>
                  <a:lnTo>
                    <a:pt x="1846699" y="472224"/>
                  </a:lnTo>
                  <a:lnTo>
                    <a:pt x="1838540" y="484327"/>
                  </a:lnTo>
                  <a:lnTo>
                    <a:pt x="1826438" y="492486"/>
                  </a:lnTo>
                  <a:lnTo>
                    <a:pt x="1811616" y="49547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3422147" y="5514534"/>
            <a:ext cx="59309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spc="-4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rainy</a:t>
            </a:r>
            <a:endParaRPr sz="1900" spc="-40" dirty="0">
              <a:latin typeface="Grammarsaurus" pitchFamily="2" charset="0"/>
              <a:cs typeface="Gill Sans MT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758198" y="3661257"/>
            <a:ext cx="4667250" cy="2280920"/>
            <a:chOff x="2758198" y="3661257"/>
            <a:chExt cx="4667250" cy="2280920"/>
          </a:xfrm>
        </p:grpSpPr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58198" y="3953996"/>
              <a:ext cx="1920989" cy="118272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94176" y="4961013"/>
              <a:ext cx="850496" cy="513841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4489678" y="3673957"/>
              <a:ext cx="579120" cy="481330"/>
            </a:xfrm>
            <a:custGeom>
              <a:avLst/>
              <a:gdLst/>
              <a:ahLst/>
              <a:cxnLst/>
              <a:rect l="l" t="t" r="r" b="b"/>
              <a:pathLst>
                <a:path w="579120" h="481329">
                  <a:moveTo>
                    <a:pt x="486613" y="0"/>
                  </a:moveTo>
                  <a:lnTo>
                    <a:pt x="186093" y="294906"/>
                  </a:lnTo>
                  <a:lnTo>
                    <a:pt x="93929" y="200977"/>
                  </a:lnTo>
                  <a:lnTo>
                    <a:pt x="0" y="293154"/>
                  </a:lnTo>
                  <a:lnTo>
                    <a:pt x="184340" y="480999"/>
                  </a:lnTo>
                  <a:lnTo>
                    <a:pt x="578789" y="93929"/>
                  </a:lnTo>
                  <a:lnTo>
                    <a:pt x="486613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489678" y="3673957"/>
              <a:ext cx="579120" cy="481330"/>
            </a:xfrm>
            <a:custGeom>
              <a:avLst/>
              <a:gdLst/>
              <a:ahLst/>
              <a:cxnLst/>
              <a:rect l="l" t="t" r="r" b="b"/>
              <a:pathLst>
                <a:path w="579120" h="481329">
                  <a:moveTo>
                    <a:pt x="0" y="293154"/>
                  </a:moveTo>
                  <a:lnTo>
                    <a:pt x="93929" y="200977"/>
                  </a:lnTo>
                  <a:lnTo>
                    <a:pt x="186093" y="294906"/>
                  </a:lnTo>
                  <a:lnTo>
                    <a:pt x="486613" y="0"/>
                  </a:lnTo>
                  <a:lnTo>
                    <a:pt x="578789" y="93929"/>
                  </a:lnTo>
                  <a:lnTo>
                    <a:pt x="184340" y="480999"/>
                  </a:lnTo>
                  <a:lnTo>
                    <a:pt x="0" y="293154"/>
                  </a:lnTo>
                  <a:close/>
                </a:path>
              </a:pathLst>
            </a:custGeom>
            <a:ln w="25400">
              <a:solidFill>
                <a:srgbClr val="1C334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290896" y="3872928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4" h="1815464">
                  <a:moveTo>
                    <a:pt x="2127618" y="0"/>
                  </a:moveTo>
                  <a:lnTo>
                    <a:pt x="0" y="0"/>
                  </a:lnTo>
                  <a:lnTo>
                    <a:pt x="0" y="1814868"/>
                  </a:lnTo>
                  <a:lnTo>
                    <a:pt x="2127618" y="1814868"/>
                  </a:lnTo>
                  <a:lnTo>
                    <a:pt x="21276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290896" y="3872928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4" h="1815464">
                  <a:moveTo>
                    <a:pt x="2127618" y="1814868"/>
                  </a:moveTo>
                  <a:lnTo>
                    <a:pt x="0" y="1814868"/>
                  </a:lnTo>
                  <a:lnTo>
                    <a:pt x="0" y="0"/>
                  </a:lnTo>
                  <a:lnTo>
                    <a:pt x="2127618" y="0"/>
                  </a:lnTo>
                  <a:lnTo>
                    <a:pt x="2127618" y="1814868"/>
                  </a:lnTo>
                  <a:close/>
                </a:path>
              </a:pathLst>
            </a:custGeom>
            <a:ln w="12700">
              <a:solidFill>
                <a:srgbClr val="1018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429859" y="5440052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0"/>
                  </a:moveTo>
                  <a:lnTo>
                    <a:pt x="38074" y="0"/>
                  </a:lnTo>
                  <a:lnTo>
                    <a:pt x="23252" y="2991"/>
                  </a:lnTo>
                  <a:lnTo>
                    <a:pt x="11150" y="11150"/>
                  </a:lnTo>
                  <a:lnTo>
                    <a:pt x="2991" y="23252"/>
                  </a:lnTo>
                  <a:lnTo>
                    <a:pt x="0" y="38074"/>
                  </a:lnTo>
                  <a:lnTo>
                    <a:pt x="0" y="457403"/>
                  </a:lnTo>
                  <a:lnTo>
                    <a:pt x="2991" y="472224"/>
                  </a:lnTo>
                  <a:lnTo>
                    <a:pt x="11150" y="484327"/>
                  </a:lnTo>
                  <a:lnTo>
                    <a:pt x="23252" y="492486"/>
                  </a:lnTo>
                  <a:lnTo>
                    <a:pt x="38074" y="495477"/>
                  </a:lnTo>
                  <a:lnTo>
                    <a:pt x="1811616" y="495477"/>
                  </a:lnTo>
                  <a:lnTo>
                    <a:pt x="1826438" y="492486"/>
                  </a:lnTo>
                  <a:lnTo>
                    <a:pt x="1838540" y="484327"/>
                  </a:lnTo>
                  <a:lnTo>
                    <a:pt x="1846699" y="472224"/>
                  </a:lnTo>
                  <a:lnTo>
                    <a:pt x="1849691" y="457403"/>
                  </a:lnTo>
                  <a:lnTo>
                    <a:pt x="1849691" y="38074"/>
                  </a:lnTo>
                  <a:lnTo>
                    <a:pt x="1846699" y="23252"/>
                  </a:lnTo>
                  <a:lnTo>
                    <a:pt x="1838540" y="11150"/>
                  </a:lnTo>
                  <a:lnTo>
                    <a:pt x="1826438" y="2991"/>
                  </a:lnTo>
                  <a:lnTo>
                    <a:pt x="1811616" y="0"/>
                  </a:lnTo>
                  <a:close/>
                </a:path>
              </a:pathLst>
            </a:custGeom>
            <a:solidFill>
              <a:srgbClr val="71AB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429859" y="5440052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495477"/>
                  </a:moveTo>
                  <a:lnTo>
                    <a:pt x="38074" y="495477"/>
                  </a:lnTo>
                  <a:lnTo>
                    <a:pt x="23252" y="492486"/>
                  </a:lnTo>
                  <a:lnTo>
                    <a:pt x="11150" y="484327"/>
                  </a:lnTo>
                  <a:lnTo>
                    <a:pt x="2991" y="472224"/>
                  </a:lnTo>
                  <a:lnTo>
                    <a:pt x="0" y="457403"/>
                  </a:lnTo>
                  <a:lnTo>
                    <a:pt x="0" y="38074"/>
                  </a:lnTo>
                  <a:lnTo>
                    <a:pt x="2991" y="23252"/>
                  </a:lnTo>
                  <a:lnTo>
                    <a:pt x="11150" y="11150"/>
                  </a:lnTo>
                  <a:lnTo>
                    <a:pt x="23252" y="2991"/>
                  </a:lnTo>
                  <a:lnTo>
                    <a:pt x="38074" y="0"/>
                  </a:lnTo>
                  <a:lnTo>
                    <a:pt x="1811616" y="0"/>
                  </a:lnTo>
                  <a:lnTo>
                    <a:pt x="1826438" y="2991"/>
                  </a:lnTo>
                  <a:lnTo>
                    <a:pt x="1838540" y="11150"/>
                  </a:lnTo>
                  <a:lnTo>
                    <a:pt x="1846699" y="23252"/>
                  </a:lnTo>
                  <a:lnTo>
                    <a:pt x="1849691" y="38074"/>
                  </a:lnTo>
                  <a:lnTo>
                    <a:pt x="1849691" y="457403"/>
                  </a:lnTo>
                  <a:lnTo>
                    <a:pt x="1846699" y="472224"/>
                  </a:lnTo>
                  <a:lnTo>
                    <a:pt x="1838540" y="484327"/>
                  </a:lnTo>
                  <a:lnTo>
                    <a:pt x="1826438" y="492486"/>
                  </a:lnTo>
                  <a:lnTo>
                    <a:pt x="1811616" y="49547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5981000" y="5524282"/>
            <a:ext cx="747395" cy="3052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spc="-4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cloudy</a:t>
            </a:r>
            <a:endParaRPr sz="1900" spc="-40" dirty="0">
              <a:latin typeface="Grammarsaurus" pitchFamily="2" charset="0"/>
              <a:cs typeface="Gill Sans MT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5394197" y="3661257"/>
            <a:ext cx="5562600" cy="2280920"/>
            <a:chOff x="5394197" y="3661257"/>
            <a:chExt cx="5562600" cy="2280920"/>
          </a:xfrm>
        </p:grpSpPr>
        <p:pic>
          <p:nvPicPr>
            <p:cNvPr id="36" name="object 3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94197" y="4128507"/>
              <a:ext cx="1921002" cy="1182721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7118057" y="3673957"/>
              <a:ext cx="579120" cy="481330"/>
            </a:xfrm>
            <a:custGeom>
              <a:avLst/>
              <a:gdLst/>
              <a:ahLst/>
              <a:cxnLst/>
              <a:rect l="l" t="t" r="r" b="b"/>
              <a:pathLst>
                <a:path w="579120" h="481329">
                  <a:moveTo>
                    <a:pt x="486613" y="0"/>
                  </a:moveTo>
                  <a:lnTo>
                    <a:pt x="186093" y="294906"/>
                  </a:lnTo>
                  <a:lnTo>
                    <a:pt x="93929" y="200977"/>
                  </a:lnTo>
                  <a:lnTo>
                    <a:pt x="0" y="293154"/>
                  </a:lnTo>
                  <a:lnTo>
                    <a:pt x="184340" y="480999"/>
                  </a:lnTo>
                  <a:lnTo>
                    <a:pt x="578789" y="93929"/>
                  </a:lnTo>
                  <a:lnTo>
                    <a:pt x="486613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118057" y="3673957"/>
              <a:ext cx="579120" cy="481330"/>
            </a:xfrm>
            <a:custGeom>
              <a:avLst/>
              <a:gdLst/>
              <a:ahLst/>
              <a:cxnLst/>
              <a:rect l="l" t="t" r="r" b="b"/>
              <a:pathLst>
                <a:path w="579120" h="481329">
                  <a:moveTo>
                    <a:pt x="0" y="293154"/>
                  </a:moveTo>
                  <a:lnTo>
                    <a:pt x="93929" y="200977"/>
                  </a:lnTo>
                  <a:lnTo>
                    <a:pt x="186093" y="294906"/>
                  </a:lnTo>
                  <a:lnTo>
                    <a:pt x="486613" y="0"/>
                  </a:lnTo>
                  <a:lnTo>
                    <a:pt x="578789" y="93929"/>
                  </a:lnTo>
                  <a:lnTo>
                    <a:pt x="184340" y="480999"/>
                  </a:lnTo>
                  <a:lnTo>
                    <a:pt x="0" y="293154"/>
                  </a:lnTo>
                  <a:close/>
                </a:path>
              </a:pathLst>
            </a:custGeom>
            <a:ln w="25400">
              <a:solidFill>
                <a:srgbClr val="1C334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8822423" y="3872928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4" h="1815464">
                  <a:moveTo>
                    <a:pt x="2127618" y="0"/>
                  </a:moveTo>
                  <a:lnTo>
                    <a:pt x="0" y="0"/>
                  </a:lnTo>
                  <a:lnTo>
                    <a:pt x="0" y="1814868"/>
                  </a:lnTo>
                  <a:lnTo>
                    <a:pt x="2127618" y="1814868"/>
                  </a:lnTo>
                  <a:lnTo>
                    <a:pt x="21276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8822423" y="3872928"/>
              <a:ext cx="2127885" cy="1815464"/>
            </a:xfrm>
            <a:custGeom>
              <a:avLst/>
              <a:gdLst/>
              <a:ahLst/>
              <a:cxnLst/>
              <a:rect l="l" t="t" r="r" b="b"/>
              <a:pathLst>
                <a:path w="2127884" h="1815464">
                  <a:moveTo>
                    <a:pt x="2127618" y="1814868"/>
                  </a:moveTo>
                  <a:lnTo>
                    <a:pt x="0" y="1814868"/>
                  </a:lnTo>
                  <a:lnTo>
                    <a:pt x="0" y="0"/>
                  </a:lnTo>
                  <a:lnTo>
                    <a:pt x="2127618" y="0"/>
                  </a:lnTo>
                  <a:lnTo>
                    <a:pt x="2127618" y="1814868"/>
                  </a:lnTo>
                  <a:close/>
                </a:path>
              </a:pathLst>
            </a:custGeom>
            <a:ln w="12700">
              <a:solidFill>
                <a:srgbClr val="1018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8961386" y="5440052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0"/>
                  </a:moveTo>
                  <a:lnTo>
                    <a:pt x="38074" y="0"/>
                  </a:lnTo>
                  <a:lnTo>
                    <a:pt x="23252" y="2991"/>
                  </a:lnTo>
                  <a:lnTo>
                    <a:pt x="11150" y="11150"/>
                  </a:lnTo>
                  <a:lnTo>
                    <a:pt x="2991" y="23252"/>
                  </a:lnTo>
                  <a:lnTo>
                    <a:pt x="0" y="38074"/>
                  </a:lnTo>
                  <a:lnTo>
                    <a:pt x="0" y="457403"/>
                  </a:lnTo>
                  <a:lnTo>
                    <a:pt x="2991" y="472224"/>
                  </a:lnTo>
                  <a:lnTo>
                    <a:pt x="11150" y="484327"/>
                  </a:lnTo>
                  <a:lnTo>
                    <a:pt x="23252" y="492486"/>
                  </a:lnTo>
                  <a:lnTo>
                    <a:pt x="38074" y="495477"/>
                  </a:lnTo>
                  <a:lnTo>
                    <a:pt x="1811616" y="495477"/>
                  </a:lnTo>
                  <a:lnTo>
                    <a:pt x="1826438" y="492486"/>
                  </a:lnTo>
                  <a:lnTo>
                    <a:pt x="1838540" y="484327"/>
                  </a:lnTo>
                  <a:lnTo>
                    <a:pt x="1846699" y="472224"/>
                  </a:lnTo>
                  <a:lnTo>
                    <a:pt x="1849691" y="457403"/>
                  </a:lnTo>
                  <a:lnTo>
                    <a:pt x="1849691" y="38074"/>
                  </a:lnTo>
                  <a:lnTo>
                    <a:pt x="1846699" y="23252"/>
                  </a:lnTo>
                  <a:lnTo>
                    <a:pt x="1838540" y="11150"/>
                  </a:lnTo>
                  <a:lnTo>
                    <a:pt x="1826438" y="2991"/>
                  </a:lnTo>
                  <a:lnTo>
                    <a:pt x="1811616" y="0"/>
                  </a:lnTo>
                  <a:close/>
                </a:path>
              </a:pathLst>
            </a:custGeom>
            <a:solidFill>
              <a:srgbClr val="DB6B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961386" y="5440052"/>
              <a:ext cx="1849755" cy="495934"/>
            </a:xfrm>
            <a:custGeom>
              <a:avLst/>
              <a:gdLst/>
              <a:ahLst/>
              <a:cxnLst/>
              <a:rect l="l" t="t" r="r" b="b"/>
              <a:pathLst>
                <a:path w="1849754" h="495935">
                  <a:moveTo>
                    <a:pt x="1811616" y="495477"/>
                  </a:moveTo>
                  <a:lnTo>
                    <a:pt x="38074" y="495477"/>
                  </a:lnTo>
                  <a:lnTo>
                    <a:pt x="23252" y="492486"/>
                  </a:lnTo>
                  <a:lnTo>
                    <a:pt x="11150" y="484327"/>
                  </a:lnTo>
                  <a:lnTo>
                    <a:pt x="2991" y="472224"/>
                  </a:lnTo>
                  <a:lnTo>
                    <a:pt x="0" y="457403"/>
                  </a:lnTo>
                  <a:lnTo>
                    <a:pt x="0" y="38074"/>
                  </a:lnTo>
                  <a:lnTo>
                    <a:pt x="2991" y="23252"/>
                  </a:lnTo>
                  <a:lnTo>
                    <a:pt x="11150" y="11150"/>
                  </a:lnTo>
                  <a:lnTo>
                    <a:pt x="23252" y="2991"/>
                  </a:lnTo>
                  <a:lnTo>
                    <a:pt x="38074" y="0"/>
                  </a:lnTo>
                  <a:lnTo>
                    <a:pt x="1811616" y="0"/>
                  </a:lnTo>
                  <a:lnTo>
                    <a:pt x="1826438" y="2991"/>
                  </a:lnTo>
                  <a:lnTo>
                    <a:pt x="1838540" y="11150"/>
                  </a:lnTo>
                  <a:lnTo>
                    <a:pt x="1846699" y="23252"/>
                  </a:lnTo>
                  <a:lnTo>
                    <a:pt x="1849691" y="38074"/>
                  </a:lnTo>
                  <a:lnTo>
                    <a:pt x="1849691" y="457403"/>
                  </a:lnTo>
                  <a:lnTo>
                    <a:pt x="1846699" y="472224"/>
                  </a:lnTo>
                  <a:lnTo>
                    <a:pt x="1838540" y="484327"/>
                  </a:lnTo>
                  <a:lnTo>
                    <a:pt x="1826438" y="492486"/>
                  </a:lnTo>
                  <a:lnTo>
                    <a:pt x="1811616" y="49547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9526841" y="5514540"/>
            <a:ext cx="718820" cy="3052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spc="-4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snowy</a:t>
            </a:r>
            <a:endParaRPr sz="1900" spc="-40">
              <a:latin typeface="Grammarsaurus" pitchFamily="2" charset="0"/>
              <a:cs typeface="Gill Sans MT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8997772" y="3534613"/>
            <a:ext cx="2279015" cy="2018030"/>
            <a:chOff x="8997772" y="3534613"/>
            <a:chExt cx="2279015" cy="2018030"/>
          </a:xfrm>
        </p:grpSpPr>
        <p:pic>
          <p:nvPicPr>
            <p:cNvPr id="45" name="object 4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58083" y="4763176"/>
              <a:ext cx="751700" cy="788945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97772" y="4008595"/>
              <a:ext cx="1776920" cy="934994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10636453" y="3547567"/>
              <a:ext cx="627380" cy="650875"/>
            </a:xfrm>
            <a:custGeom>
              <a:avLst/>
              <a:gdLst/>
              <a:ahLst/>
              <a:cxnLst/>
              <a:rect l="l" t="t" r="r" b="b"/>
              <a:pathLst>
                <a:path w="627379" h="650875">
                  <a:moveTo>
                    <a:pt x="471208" y="0"/>
                  </a:moveTo>
                  <a:lnTo>
                    <a:pt x="313588" y="169011"/>
                  </a:lnTo>
                  <a:lnTo>
                    <a:pt x="155968" y="0"/>
                  </a:lnTo>
                  <a:lnTo>
                    <a:pt x="0" y="145465"/>
                  </a:lnTo>
                  <a:lnTo>
                    <a:pt x="167779" y="325361"/>
                  </a:lnTo>
                  <a:lnTo>
                    <a:pt x="0" y="505269"/>
                  </a:lnTo>
                  <a:lnTo>
                    <a:pt x="155968" y="650722"/>
                  </a:lnTo>
                  <a:lnTo>
                    <a:pt x="313588" y="481723"/>
                  </a:lnTo>
                  <a:lnTo>
                    <a:pt x="471208" y="650722"/>
                  </a:lnTo>
                  <a:lnTo>
                    <a:pt x="627176" y="505269"/>
                  </a:lnTo>
                  <a:lnTo>
                    <a:pt x="459409" y="325361"/>
                  </a:lnTo>
                  <a:lnTo>
                    <a:pt x="627176" y="145465"/>
                  </a:lnTo>
                  <a:lnTo>
                    <a:pt x="471208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0636453" y="3547567"/>
              <a:ext cx="627380" cy="650875"/>
            </a:xfrm>
            <a:custGeom>
              <a:avLst/>
              <a:gdLst/>
              <a:ahLst/>
              <a:cxnLst/>
              <a:rect l="l" t="t" r="r" b="b"/>
              <a:pathLst>
                <a:path w="627379" h="650875">
                  <a:moveTo>
                    <a:pt x="0" y="145465"/>
                  </a:moveTo>
                  <a:lnTo>
                    <a:pt x="155968" y="0"/>
                  </a:lnTo>
                  <a:lnTo>
                    <a:pt x="313588" y="169011"/>
                  </a:lnTo>
                  <a:lnTo>
                    <a:pt x="471208" y="0"/>
                  </a:lnTo>
                  <a:lnTo>
                    <a:pt x="627176" y="145465"/>
                  </a:lnTo>
                  <a:lnTo>
                    <a:pt x="459409" y="325361"/>
                  </a:lnTo>
                  <a:lnTo>
                    <a:pt x="627176" y="505269"/>
                  </a:lnTo>
                  <a:lnTo>
                    <a:pt x="471208" y="650722"/>
                  </a:lnTo>
                  <a:lnTo>
                    <a:pt x="313588" y="481723"/>
                  </a:lnTo>
                  <a:lnTo>
                    <a:pt x="155968" y="650722"/>
                  </a:lnTo>
                  <a:lnTo>
                    <a:pt x="0" y="505269"/>
                  </a:lnTo>
                  <a:lnTo>
                    <a:pt x="167779" y="325361"/>
                  </a:lnTo>
                  <a:lnTo>
                    <a:pt x="0" y="145465"/>
                  </a:lnTo>
                  <a:close/>
                </a:path>
              </a:pathLst>
            </a:custGeom>
            <a:ln w="25908">
              <a:solidFill>
                <a:srgbClr val="1C334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9" name="object 49"/>
          <p:cNvGrpSpPr/>
          <p:nvPr/>
        </p:nvGrpSpPr>
        <p:grpSpPr>
          <a:xfrm>
            <a:off x="11639931" y="-6350"/>
            <a:ext cx="558165" cy="666750"/>
            <a:chOff x="11639931" y="-6350"/>
            <a:chExt cx="558165" cy="666750"/>
          </a:xfrm>
        </p:grpSpPr>
        <p:sp>
          <p:nvSpPr>
            <p:cNvPr id="50" name="object 50"/>
            <p:cNvSpPr/>
            <p:nvPr/>
          </p:nvSpPr>
          <p:spPr>
            <a:xfrm>
              <a:off x="11646281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1646281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11745836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b="1" dirty="0" smtClean="0">
                <a:latin typeface="Grammarsaurus" pitchFamily="2" charset="0"/>
                <a:cs typeface="Gill Sans MT"/>
              </a:rPr>
              <a:t> </a:t>
            </a:r>
            <a:r>
              <a:rPr sz="2400" b="1" dirty="0" smtClean="0">
                <a:latin typeface="Grammarsaurus" pitchFamily="2" charset="0"/>
                <a:cs typeface="Gill Sans MT"/>
              </a:rPr>
              <a:t>10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55" name="object 10"/>
          <p:cNvSpPr txBox="1">
            <a:spLocks noGrp="1"/>
          </p:cNvSpPr>
          <p:nvPr>
            <p:ph type="title"/>
          </p:nvPr>
        </p:nvSpPr>
        <p:spPr>
          <a:xfrm>
            <a:off x="3664175" y="230241"/>
            <a:ext cx="5002785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1B283E"/>
                </a:solidFill>
                <a:latin typeface="Grammarsaurus" pitchFamily="2" charset="0"/>
              </a:rPr>
              <a:t>The weather in autumn</a:t>
            </a:r>
          </a:p>
        </p:txBody>
      </p:sp>
      <p:sp>
        <p:nvSpPr>
          <p:cNvPr id="56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756658" y="137172"/>
            <a:ext cx="2679700" cy="768350"/>
            <a:chOff x="4756658" y="137172"/>
            <a:chExt cx="2679700" cy="768350"/>
          </a:xfrm>
        </p:grpSpPr>
        <p:sp>
          <p:nvSpPr>
            <p:cNvPr id="3" name="object 3"/>
            <p:cNvSpPr/>
            <p:nvPr/>
          </p:nvSpPr>
          <p:spPr>
            <a:xfrm>
              <a:off x="4763008" y="143522"/>
              <a:ext cx="2667000" cy="755650"/>
            </a:xfrm>
            <a:custGeom>
              <a:avLst/>
              <a:gdLst/>
              <a:ahLst/>
              <a:cxnLst/>
              <a:rect l="l" t="t" r="r" b="b"/>
              <a:pathLst>
                <a:path w="2667000" h="755650">
                  <a:moveTo>
                    <a:pt x="2628900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100" y="755141"/>
                  </a:lnTo>
                  <a:lnTo>
                    <a:pt x="2628900" y="755141"/>
                  </a:lnTo>
                  <a:lnTo>
                    <a:pt x="2643731" y="752148"/>
                  </a:lnTo>
                  <a:lnTo>
                    <a:pt x="2655841" y="743983"/>
                  </a:lnTo>
                  <a:lnTo>
                    <a:pt x="2664006" y="731873"/>
                  </a:lnTo>
                  <a:lnTo>
                    <a:pt x="2667000" y="717041"/>
                  </a:lnTo>
                  <a:lnTo>
                    <a:pt x="2667000" y="38099"/>
                  </a:lnTo>
                  <a:lnTo>
                    <a:pt x="2664006" y="23268"/>
                  </a:lnTo>
                  <a:lnTo>
                    <a:pt x="2655841" y="11158"/>
                  </a:lnTo>
                  <a:lnTo>
                    <a:pt x="2643731" y="2993"/>
                  </a:lnTo>
                  <a:lnTo>
                    <a:pt x="2628900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763008" y="143522"/>
              <a:ext cx="2667000" cy="755650"/>
            </a:xfrm>
            <a:custGeom>
              <a:avLst/>
              <a:gdLst/>
              <a:ahLst/>
              <a:cxnLst/>
              <a:rect l="l" t="t" r="r" b="b"/>
              <a:pathLst>
                <a:path w="2667000" h="755650">
                  <a:moveTo>
                    <a:pt x="2628900" y="755141"/>
                  </a:moveTo>
                  <a:lnTo>
                    <a:pt x="38100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2628900" y="0"/>
                  </a:lnTo>
                  <a:lnTo>
                    <a:pt x="2643731" y="2993"/>
                  </a:lnTo>
                  <a:lnTo>
                    <a:pt x="2655841" y="11158"/>
                  </a:lnTo>
                  <a:lnTo>
                    <a:pt x="2664006" y="23268"/>
                  </a:lnTo>
                  <a:lnTo>
                    <a:pt x="2667000" y="38099"/>
                  </a:lnTo>
                  <a:lnTo>
                    <a:pt x="2667000" y="717041"/>
                  </a:lnTo>
                  <a:lnTo>
                    <a:pt x="2664006" y="731873"/>
                  </a:lnTo>
                  <a:lnTo>
                    <a:pt x="2655841" y="743983"/>
                  </a:lnTo>
                  <a:lnTo>
                    <a:pt x="2643731" y="752148"/>
                  </a:lnTo>
                  <a:lnTo>
                    <a:pt x="2628900" y="75514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202000" y="216000"/>
            <a:ext cx="1821814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>
                <a:solidFill>
                  <a:srgbClr val="1B283E"/>
                </a:solidFill>
                <a:latin typeface="Grammarsaurus" pitchFamily="2" charset="0"/>
              </a:rPr>
              <a:t>Daylight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4968773" y="6388154"/>
            <a:ext cx="2255520" cy="363220"/>
            <a:chOff x="4968773" y="6388154"/>
            <a:chExt cx="2255520" cy="363220"/>
          </a:xfrm>
        </p:grpSpPr>
        <p:sp>
          <p:nvSpPr>
            <p:cNvPr id="7" name="object 7"/>
            <p:cNvSpPr/>
            <p:nvPr/>
          </p:nvSpPr>
          <p:spPr>
            <a:xfrm>
              <a:off x="4975123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75123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60251" y="6434772"/>
              <a:ext cx="270789" cy="270793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1730159" y="5283753"/>
            <a:ext cx="8733155" cy="936625"/>
            <a:chOff x="1730159" y="5283753"/>
            <a:chExt cx="8733155" cy="936625"/>
          </a:xfrm>
        </p:grpSpPr>
        <p:sp>
          <p:nvSpPr>
            <p:cNvPr id="11" name="object 11"/>
            <p:cNvSpPr/>
            <p:nvPr/>
          </p:nvSpPr>
          <p:spPr>
            <a:xfrm>
              <a:off x="1736509" y="5290103"/>
              <a:ext cx="8720455" cy="923925"/>
            </a:xfrm>
            <a:custGeom>
              <a:avLst/>
              <a:gdLst/>
              <a:ahLst/>
              <a:cxnLst/>
              <a:rect l="l" t="t" r="r" b="b"/>
              <a:pathLst>
                <a:path w="8720455" h="923925">
                  <a:moveTo>
                    <a:pt x="8668092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5"/>
                  </a:lnTo>
                  <a:lnTo>
                    <a:pt x="4079" y="31707"/>
                  </a:lnTo>
                  <a:lnTo>
                    <a:pt x="0" y="51917"/>
                  </a:lnTo>
                  <a:lnTo>
                    <a:pt x="0" y="871448"/>
                  </a:lnTo>
                  <a:lnTo>
                    <a:pt x="4079" y="891651"/>
                  </a:lnTo>
                  <a:lnTo>
                    <a:pt x="15203" y="908150"/>
                  </a:lnTo>
                  <a:lnTo>
                    <a:pt x="31702" y="919274"/>
                  </a:lnTo>
                  <a:lnTo>
                    <a:pt x="51904" y="923353"/>
                  </a:lnTo>
                  <a:lnTo>
                    <a:pt x="8668092" y="923353"/>
                  </a:lnTo>
                  <a:lnTo>
                    <a:pt x="8688295" y="919274"/>
                  </a:lnTo>
                  <a:lnTo>
                    <a:pt x="8704794" y="908150"/>
                  </a:lnTo>
                  <a:lnTo>
                    <a:pt x="8715918" y="891651"/>
                  </a:lnTo>
                  <a:lnTo>
                    <a:pt x="8719997" y="871448"/>
                  </a:lnTo>
                  <a:lnTo>
                    <a:pt x="8719997" y="51917"/>
                  </a:lnTo>
                  <a:lnTo>
                    <a:pt x="8715918" y="31707"/>
                  </a:lnTo>
                  <a:lnTo>
                    <a:pt x="8704794" y="15205"/>
                  </a:lnTo>
                  <a:lnTo>
                    <a:pt x="8688295" y="4079"/>
                  </a:lnTo>
                  <a:lnTo>
                    <a:pt x="86680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736509" y="5290103"/>
              <a:ext cx="8720455" cy="923925"/>
            </a:xfrm>
            <a:custGeom>
              <a:avLst/>
              <a:gdLst/>
              <a:ahLst/>
              <a:cxnLst/>
              <a:rect l="l" t="t" r="r" b="b"/>
              <a:pathLst>
                <a:path w="8720455" h="923925">
                  <a:moveTo>
                    <a:pt x="8668092" y="923353"/>
                  </a:moveTo>
                  <a:lnTo>
                    <a:pt x="51904" y="923353"/>
                  </a:lnTo>
                  <a:lnTo>
                    <a:pt x="31702" y="919274"/>
                  </a:lnTo>
                  <a:lnTo>
                    <a:pt x="15203" y="908150"/>
                  </a:lnTo>
                  <a:lnTo>
                    <a:pt x="4079" y="891651"/>
                  </a:lnTo>
                  <a:lnTo>
                    <a:pt x="0" y="871448"/>
                  </a:lnTo>
                  <a:lnTo>
                    <a:pt x="0" y="51917"/>
                  </a:lnTo>
                  <a:lnTo>
                    <a:pt x="4079" y="31707"/>
                  </a:lnTo>
                  <a:lnTo>
                    <a:pt x="15203" y="15205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8668092" y="0"/>
                  </a:lnTo>
                  <a:lnTo>
                    <a:pt x="8688295" y="4079"/>
                  </a:lnTo>
                  <a:lnTo>
                    <a:pt x="8704794" y="15205"/>
                  </a:lnTo>
                  <a:lnTo>
                    <a:pt x="8715918" y="31707"/>
                  </a:lnTo>
                  <a:lnTo>
                    <a:pt x="8719997" y="51917"/>
                  </a:lnTo>
                  <a:lnTo>
                    <a:pt x="8719997" y="871448"/>
                  </a:lnTo>
                  <a:lnTo>
                    <a:pt x="8715918" y="891651"/>
                  </a:lnTo>
                  <a:lnTo>
                    <a:pt x="8704794" y="908150"/>
                  </a:lnTo>
                  <a:lnTo>
                    <a:pt x="8688295" y="919274"/>
                  </a:lnTo>
                  <a:lnTo>
                    <a:pt x="8668092" y="923353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746591" y="5427640"/>
            <a:ext cx="8703310" cy="647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Sunrise and sunset movement activity:</a:t>
            </a:r>
            <a:endParaRPr sz="2000" spc="-6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Listen to the instructions from your teacher to act out sunrise and sunset.</a:t>
            </a:r>
            <a:endParaRPr sz="2000" spc="-60" dirty="0">
              <a:latin typeface="Grammarsaurus" pitchFamily="2" charset="0"/>
              <a:cs typeface="Gill Sans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310799" y="1661248"/>
            <a:ext cx="3570604" cy="65659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80"/>
              </a:spcBef>
            </a:pPr>
            <a:r>
              <a:rPr sz="16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Every day has a time when it is light </a:t>
            </a:r>
            <a:r>
              <a:rPr sz="16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(day)</a:t>
            </a:r>
            <a:endParaRPr sz="1600" spc="-8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575"/>
              </a:spcBef>
            </a:pPr>
            <a:r>
              <a:rPr sz="16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and a time when it is dark </a:t>
            </a:r>
            <a:r>
              <a:rPr sz="16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(night).</a:t>
            </a:r>
            <a:endParaRPr sz="1600" spc="-80" dirty="0">
              <a:latin typeface="Grammarsaurus" pitchFamily="2" charset="0"/>
              <a:cs typeface="Gill Sans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03876" y="4298099"/>
            <a:ext cx="3402329" cy="648896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18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Sunrise </a:t>
            </a:r>
            <a:r>
              <a:rPr sz="18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is when the </a:t>
            </a:r>
            <a:r>
              <a:rPr sz="18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Sun comes up</a:t>
            </a:r>
            <a:endParaRPr sz="1800" spc="-70" dirty="0">
              <a:latin typeface="Grammarsaurus" pitchFamily="2" charset="0"/>
              <a:cs typeface="Gill Sans MT"/>
            </a:endParaRPr>
          </a:p>
          <a:p>
            <a:pPr marL="19050">
              <a:lnSpc>
                <a:spcPct val="100000"/>
              </a:lnSpc>
              <a:spcBef>
                <a:spcPts val="340"/>
              </a:spcBef>
            </a:pPr>
            <a:r>
              <a:rPr sz="18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in the morning and the </a:t>
            </a:r>
            <a:r>
              <a:rPr sz="18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day begins</a:t>
            </a:r>
            <a:r>
              <a:rPr sz="18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.</a:t>
            </a:r>
            <a:endParaRPr sz="1800" spc="-70" dirty="0">
              <a:latin typeface="Grammarsaurus" pitchFamily="2" charset="0"/>
              <a:cs typeface="Gill Sans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943969" y="4298099"/>
            <a:ext cx="3487420" cy="648896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40"/>
              </a:spcBef>
            </a:pPr>
            <a:r>
              <a:rPr sz="1800" b="1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Sunset </a:t>
            </a:r>
            <a:r>
              <a:rPr sz="18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is when the </a:t>
            </a:r>
            <a:r>
              <a:rPr sz="1800" b="1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Sun goes down</a:t>
            </a:r>
            <a:endParaRPr sz="1800" spc="-6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340"/>
              </a:spcBef>
            </a:pPr>
            <a:r>
              <a:rPr sz="18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in the evening and </a:t>
            </a:r>
            <a:r>
              <a:rPr sz="1800" b="1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night begins</a:t>
            </a:r>
            <a:r>
              <a:rPr sz="18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.</a:t>
            </a:r>
            <a:endParaRPr sz="1800" spc="-60" dirty="0">
              <a:latin typeface="Grammarsaurus" pitchFamily="2" charset="0"/>
              <a:cs typeface="Gill Sans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776300" y="2469997"/>
            <a:ext cx="3456940" cy="1821814"/>
            <a:chOff x="776300" y="2469997"/>
            <a:chExt cx="3456940" cy="1821814"/>
          </a:xfrm>
        </p:grpSpPr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2650" y="2476347"/>
              <a:ext cx="3444087" cy="180892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82650" y="2476347"/>
              <a:ext cx="3444240" cy="1809114"/>
            </a:xfrm>
            <a:custGeom>
              <a:avLst/>
              <a:gdLst/>
              <a:ahLst/>
              <a:cxnLst/>
              <a:rect l="l" t="t" r="r" b="b"/>
              <a:pathLst>
                <a:path w="3444240" h="1809114">
                  <a:moveTo>
                    <a:pt x="3444087" y="0"/>
                  </a:moveTo>
                  <a:lnTo>
                    <a:pt x="0" y="0"/>
                  </a:lnTo>
                  <a:lnTo>
                    <a:pt x="0" y="1808924"/>
                  </a:lnTo>
                  <a:lnTo>
                    <a:pt x="3444087" y="1808924"/>
                  </a:lnTo>
                  <a:lnTo>
                    <a:pt x="3444087" y="0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4561344" y="3380536"/>
            <a:ext cx="1059815" cy="575945"/>
            <a:chOff x="4561344" y="3380536"/>
            <a:chExt cx="1059815" cy="575945"/>
          </a:xfrm>
        </p:grpSpPr>
        <p:sp>
          <p:nvSpPr>
            <p:cNvPr id="21" name="object 21"/>
            <p:cNvSpPr/>
            <p:nvPr/>
          </p:nvSpPr>
          <p:spPr>
            <a:xfrm>
              <a:off x="4794313" y="3529088"/>
              <a:ext cx="593090" cy="405130"/>
            </a:xfrm>
            <a:custGeom>
              <a:avLst/>
              <a:gdLst/>
              <a:ahLst/>
              <a:cxnLst/>
              <a:rect l="l" t="t" r="r" b="b"/>
              <a:pathLst>
                <a:path w="593089" h="405129">
                  <a:moveTo>
                    <a:pt x="296481" y="0"/>
                  </a:moveTo>
                  <a:lnTo>
                    <a:pt x="248409" y="3871"/>
                  </a:lnTo>
                  <a:lnTo>
                    <a:pt x="202800" y="15083"/>
                  </a:lnTo>
                  <a:lnTo>
                    <a:pt x="160265" y="33030"/>
                  </a:lnTo>
                  <a:lnTo>
                    <a:pt x="121416" y="57108"/>
                  </a:lnTo>
                  <a:lnTo>
                    <a:pt x="86866" y="86714"/>
                  </a:lnTo>
                  <a:lnTo>
                    <a:pt x="57225" y="121241"/>
                  </a:lnTo>
                  <a:lnTo>
                    <a:pt x="33107" y="160086"/>
                  </a:lnTo>
                  <a:lnTo>
                    <a:pt x="15122" y="202644"/>
                  </a:lnTo>
                  <a:lnTo>
                    <a:pt x="3882" y="248310"/>
                  </a:lnTo>
                  <a:lnTo>
                    <a:pt x="0" y="296481"/>
                  </a:lnTo>
                  <a:lnTo>
                    <a:pt x="1338" y="324941"/>
                  </a:lnTo>
                  <a:lnTo>
                    <a:pt x="5275" y="352547"/>
                  </a:lnTo>
                  <a:lnTo>
                    <a:pt x="11696" y="379222"/>
                  </a:lnTo>
                  <a:lnTo>
                    <a:pt x="20485" y="404888"/>
                  </a:lnTo>
                  <a:lnTo>
                    <a:pt x="572058" y="404888"/>
                  </a:lnTo>
                  <a:lnTo>
                    <a:pt x="580847" y="379193"/>
                  </a:lnTo>
                  <a:lnTo>
                    <a:pt x="587268" y="352471"/>
                  </a:lnTo>
                  <a:lnTo>
                    <a:pt x="591205" y="324855"/>
                  </a:lnTo>
                  <a:lnTo>
                    <a:pt x="592543" y="296481"/>
                  </a:lnTo>
                  <a:lnTo>
                    <a:pt x="588661" y="248368"/>
                  </a:lnTo>
                  <a:lnTo>
                    <a:pt x="577423" y="202746"/>
                  </a:lnTo>
                  <a:lnTo>
                    <a:pt x="559445" y="160219"/>
                  </a:lnTo>
                  <a:lnTo>
                    <a:pt x="535341" y="121393"/>
                  </a:lnTo>
                  <a:lnTo>
                    <a:pt x="505725" y="86871"/>
                  </a:lnTo>
                  <a:lnTo>
                    <a:pt x="471212" y="57258"/>
                  </a:lnTo>
                  <a:lnTo>
                    <a:pt x="432416" y="33160"/>
                  </a:lnTo>
                  <a:lnTo>
                    <a:pt x="389953" y="15181"/>
                  </a:lnTo>
                  <a:lnTo>
                    <a:pt x="344436" y="3926"/>
                  </a:lnTo>
                  <a:lnTo>
                    <a:pt x="296481" y="0"/>
                  </a:lnTo>
                  <a:close/>
                </a:path>
              </a:pathLst>
            </a:custGeom>
            <a:solidFill>
              <a:srgbClr val="FFB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068239" y="3380536"/>
              <a:ext cx="44450" cy="97790"/>
            </a:xfrm>
            <a:custGeom>
              <a:avLst/>
              <a:gdLst/>
              <a:ahLst/>
              <a:cxnLst/>
              <a:rect l="l" t="t" r="r" b="b"/>
              <a:pathLst>
                <a:path w="44450" h="97789">
                  <a:moveTo>
                    <a:pt x="22136" y="0"/>
                  </a:moveTo>
                  <a:lnTo>
                    <a:pt x="13528" y="1742"/>
                  </a:lnTo>
                  <a:lnTo>
                    <a:pt x="6491" y="6491"/>
                  </a:lnTo>
                  <a:lnTo>
                    <a:pt x="1742" y="13528"/>
                  </a:lnTo>
                  <a:lnTo>
                    <a:pt x="0" y="22136"/>
                  </a:lnTo>
                  <a:lnTo>
                    <a:pt x="0" y="75107"/>
                  </a:lnTo>
                  <a:lnTo>
                    <a:pt x="1742" y="83715"/>
                  </a:lnTo>
                  <a:lnTo>
                    <a:pt x="6491" y="90752"/>
                  </a:lnTo>
                  <a:lnTo>
                    <a:pt x="13528" y="95501"/>
                  </a:lnTo>
                  <a:lnTo>
                    <a:pt x="22136" y="97243"/>
                  </a:lnTo>
                  <a:lnTo>
                    <a:pt x="30743" y="95501"/>
                  </a:lnTo>
                  <a:lnTo>
                    <a:pt x="37780" y="90752"/>
                  </a:lnTo>
                  <a:lnTo>
                    <a:pt x="42529" y="83715"/>
                  </a:lnTo>
                  <a:lnTo>
                    <a:pt x="44272" y="75107"/>
                  </a:lnTo>
                  <a:lnTo>
                    <a:pt x="44272" y="22136"/>
                  </a:lnTo>
                  <a:lnTo>
                    <a:pt x="42529" y="13528"/>
                  </a:lnTo>
                  <a:lnTo>
                    <a:pt x="37780" y="6491"/>
                  </a:lnTo>
                  <a:lnTo>
                    <a:pt x="30743" y="1742"/>
                  </a:lnTo>
                  <a:lnTo>
                    <a:pt x="22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56104" y="3437785"/>
              <a:ext cx="70475" cy="8992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00436" y="3593368"/>
              <a:ext cx="90837" cy="70888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4643069" y="3805707"/>
              <a:ext cx="890269" cy="44450"/>
            </a:xfrm>
            <a:custGeom>
              <a:avLst/>
              <a:gdLst/>
              <a:ahLst/>
              <a:cxnLst/>
              <a:rect l="l" t="t" r="r" b="b"/>
              <a:pathLst>
                <a:path w="890270" h="44450">
                  <a:moveTo>
                    <a:pt x="99517" y="22136"/>
                  </a:moveTo>
                  <a:lnTo>
                    <a:pt x="97764" y="13538"/>
                  </a:lnTo>
                  <a:lnTo>
                    <a:pt x="93014" y="6502"/>
                  </a:lnTo>
                  <a:lnTo>
                    <a:pt x="85979" y="1752"/>
                  </a:lnTo>
                  <a:lnTo>
                    <a:pt x="77381" y="0"/>
                  </a:lnTo>
                  <a:lnTo>
                    <a:pt x="22136" y="0"/>
                  </a:lnTo>
                  <a:lnTo>
                    <a:pt x="13525" y="1752"/>
                  </a:lnTo>
                  <a:lnTo>
                    <a:pt x="6489" y="6502"/>
                  </a:lnTo>
                  <a:lnTo>
                    <a:pt x="1739" y="13538"/>
                  </a:lnTo>
                  <a:lnTo>
                    <a:pt x="0" y="22136"/>
                  </a:lnTo>
                  <a:lnTo>
                    <a:pt x="1765" y="30746"/>
                  </a:lnTo>
                  <a:lnTo>
                    <a:pt x="6565" y="37782"/>
                  </a:lnTo>
                  <a:lnTo>
                    <a:pt x="13601" y="42532"/>
                  </a:lnTo>
                  <a:lnTo>
                    <a:pt x="22136" y="44272"/>
                  </a:lnTo>
                  <a:lnTo>
                    <a:pt x="77381" y="44272"/>
                  </a:lnTo>
                  <a:lnTo>
                    <a:pt x="85979" y="42532"/>
                  </a:lnTo>
                  <a:lnTo>
                    <a:pt x="93014" y="37782"/>
                  </a:lnTo>
                  <a:lnTo>
                    <a:pt x="97764" y="30746"/>
                  </a:lnTo>
                  <a:lnTo>
                    <a:pt x="99517" y="22136"/>
                  </a:lnTo>
                  <a:close/>
                </a:path>
                <a:path w="890270" h="44450">
                  <a:moveTo>
                    <a:pt x="889850" y="22136"/>
                  </a:moveTo>
                  <a:lnTo>
                    <a:pt x="888098" y="13538"/>
                  </a:lnTo>
                  <a:lnTo>
                    <a:pt x="883348" y="6502"/>
                  </a:lnTo>
                  <a:lnTo>
                    <a:pt x="876312" y="1752"/>
                  </a:lnTo>
                  <a:lnTo>
                    <a:pt x="867714" y="0"/>
                  </a:lnTo>
                  <a:lnTo>
                    <a:pt x="817435" y="0"/>
                  </a:lnTo>
                  <a:lnTo>
                    <a:pt x="808824" y="1752"/>
                  </a:lnTo>
                  <a:lnTo>
                    <a:pt x="801789" y="6502"/>
                  </a:lnTo>
                  <a:lnTo>
                    <a:pt x="797039" y="13538"/>
                  </a:lnTo>
                  <a:lnTo>
                    <a:pt x="795299" y="22136"/>
                  </a:lnTo>
                  <a:lnTo>
                    <a:pt x="797039" y="30746"/>
                  </a:lnTo>
                  <a:lnTo>
                    <a:pt x="801789" y="37782"/>
                  </a:lnTo>
                  <a:lnTo>
                    <a:pt x="808824" y="42532"/>
                  </a:lnTo>
                  <a:lnTo>
                    <a:pt x="817435" y="44272"/>
                  </a:lnTo>
                  <a:lnTo>
                    <a:pt x="867714" y="44272"/>
                  </a:lnTo>
                  <a:lnTo>
                    <a:pt x="876312" y="42532"/>
                  </a:lnTo>
                  <a:lnTo>
                    <a:pt x="883348" y="37782"/>
                  </a:lnTo>
                  <a:lnTo>
                    <a:pt x="888098" y="30746"/>
                  </a:lnTo>
                  <a:lnTo>
                    <a:pt x="889850" y="2213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89601" y="3595764"/>
              <a:ext cx="86782" cy="6848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54498" y="3442203"/>
              <a:ext cx="67519" cy="8579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4561344" y="3507155"/>
              <a:ext cx="1059815" cy="449580"/>
            </a:xfrm>
            <a:custGeom>
              <a:avLst/>
              <a:gdLst/>
              <a:ahLst/>
              <a:cxnLst/>
              <a:rect l="l" t="t" r="r" b="b"/>
              <a:pathLst>
                <a:path w="1059814" h="449579">
                  <a:moveTo>
                    <a:pt x="1037170" y="404685"/>
                  </a:moveTo>
                  <a:lnTo>
                    <a:pt x="22136" y="404685"/>
                  </a:lnTo>
                  <a:lnTo>
                    <a:pt x="13528" y="406427"/>
                  </a:lnTo>
                  <a:lnTo>
                    <a:pt x="6491" y="411176"/>
                  </a:lnTo>
                  <a:lnTo>
                    <a:pt x="1742" y="418213"/>
                  </a:lnTo>
                  <a:lnTo>
                    <a:pt x="0" y="426821"/>
                  </a:lnTo>
                  <a:lnTo>
                    <a:pt x="1742" y="435429"/>
                  </a:lnTo>
                  <a:lnTo>
                    <a:pt x="6491" y="442466"/>
                  </a:lnTo>
                  <a:lnTo>
                    <a:pt x="13528" y="447215"/>
                  </a:lnTo>
                  <a:lnTo>
                    <a:pt x="22136" y="448957"/>
                  </a:lnTo>
                  <a:lnTo>
                    <a:pt x="1037374" y="448957"/>
                  </a:lnTo>
                  <a:lnTo>
                    <a:pt x="1045981" y="447215"/>
                  </a:lnTo>
                  <a:lnTo>
                    <a:pt x="1053018" y="442466"/>
                  </a:lnTo>
                  <a:lnTo>
                    <a:pt x="1057767" y="435429"/>
                  </a:lnTo>
                  <a:lnTo>
                    <a:pt x="1059510" y="426821"/>
                  </a:lnTo>
                  <a:lnTo>
                    <a:pt x="1057650" y="418213"/>
                  </a:lnTo>
                  <a:lnTo>
                    <a:pt x="1052841" y="411176"/>
                  </a:lnTo>
                  <a:lnTo>
                    <a:pt x="1045781" y="406427"/>
                  </a:lnTo>
                  <a:lnTo>
                    <a:pt x="1037170" y="404685"/>
                  </a:lnTo>
                  <a:close/>
                </a:path>
                <a:path w="1059814" h="449579">
                  <a:moveTo>
                    <a:pt x="529234" y="0"/>
                  </a:moveTo>
                  <a:lnTo>
                    <a:pt x="482227" y="3456"/>
                  </a:lnTo>
                  <a:lnTo>
                    <a:pt x="437346" y="13497"/>
                  </a:lnTo>
                  <a:lnTo>
                    <a:pt x="395088" y="29626"/>
                  </a:lnTo>
                  <a:lnTo>
                    <a:pt x="355947" y="51349"/>
                  </a:lnTo>
                  <a:lnTo>
                    <a:pt x="320418" y="78169"/>
                  </a:lnTo>
                  <a:lnTo>
                    <a:pt x="288997" y="109593"/>
                  </a:lnTo>
                  <a:lnTo>
                    <a:pt x="262178" y="145123"/>
                  </a:lnTo>
                  <a:lnTo>
                    <a:pt x="240457" y="184266"/>
                  </a:lnTo>
                  <a:lnTo>
                    <a:pt x="224329" y="226525"/>
                  </a:lnTo>
                  <a:lnTo>
                    <a:pt x="214289" y="271406"/>
                  </a:lnTo>
                  <a:lnTo>
                    <a:pt x="210832" y="318414"/>
                  </a:lnTo>
                  <a:lnTo>
                    <a:pt x="211583" y="340473"/>
                  </a:lnTo>
                  <a:lnTo>
                    <a:pt x="213802" y="362092"/>
                  </a:lnTo>
                  <a:lnTo>
                    <a:pt x="217574" y="383668"/>
                  </a:lnTo>
                  <a:lnTo>
                    <a:pt x="222821" y="404685"/>
                  </a:lnTo>
                  <a:lnTo>
                    <a:pt x="268757" y="404685"/>
                  </a:lnTo>
                  <a:lnTo>
                    <a:pt x="262665" y="383668"/>
                  </a:lnTo>
                  <a:lnTo>
                    <a:pt x="258338" y="362245"/>
                  </a:lnTo>
                  <a:lnTo>
                    <a:pt x="255757" y="340473"/>
                  </a:lnTo>
                  <a:lnTo>
                    <a:pt x="254901" y="318414"/>
                  </a:lnTo>
                  <a:lnTo>
                    <a:pt x="259330" y="269172"/>
                  </a:lnTo>
                  <a:lnTo>
                    <a:pt x="272096" y="222796"/>
                  </a:lnTo>
                  <a:lnTo>
                    <a:pt x="292417" y="180068"/>
                  </a:lnTo>
                  <a:lnTo>
                    <a:pt x="319512" y="141769"/>
                  </a:lnTo>
                  <a:lnTo>
                    <a:pt x="352599" y="108681"/>
                  </a:lnTo>
                  <a:lnTo>
                    <a:pt x="390897" y="81585"/>
                  </a:lnTo>
                  <a:lnTo>
                    <a:pt x="433623" y="61264"/>
                  </a:lnTo>
                  <a:lnTo>
                    <a:pt x="479996" y="48498"/>
                  </a:lnTo>
                  <a:lnTo>
                    <a:pt x="529234" y="44069"/>
                  </a:lnTo>
                  <a:lnTo>
                    <a:pt x="689406" y="44069"/>
                  </a:lnTo>
                  <a:lnTo>
                    <a:pt x="663382" y="29626"/>
                  </a:lnTo>
                  <a:lnTo>
                    <a:pt x="621123" y="13497"/>
                  </a:lnTo>
                  <a:lnTo>
                    <a:pt x="576241" y="3456"/>
                  </a:lnTo>
                  <a:lnTo>
                    <a:pt x="529234" y="0"/>
                  </a:lnTo>
                  <a:close/>
                </a:path>
                <a:path w="1059814" h="449579">
                  <a:moveTo>
                    <a:pt x="689406" y="44069"/>
                  </a:moveTo>
                  <a:lnTo>
                    <a:pt x="529234" y="44069"/>
                  </a:lnTo>
                  <a:lnTo>
                    <a:pt x="578476" y="48498"/>
                  </a:lnTo>
                  <a:lnTo>
                    <a:pt x="624852" y="61264"/>
                  </a:lnTo>
                  <a:lnTo>
                    <a:pt x="667580" y="81585"/>
                  </a:lnTo>
                  <a:lnTo>
                    <a:pt x="705879" y="108681"/>
                  </a:lnTo>
                  <a:lnTo>
                    <a:pt x="738967" y="141769"/>
                  </a:lnTo>
                  <a:lnTo>
                    <a:pt x="766063" y="180068"/>
                  </a:lnTo>
                  <a:lnTo>
                    <a:pt x="786384" y="222796"/>
                  </a:lnTo>
                  <a:lnTo>
                    <a:pt x="799150" y="269172"/>
                  </a:lnTo>
                  <a:lnTo>
                    <a:pt x="803579" y="318414"/>
                  </a:lnTo>
                  <a:lnTo>
                    <a:pt x="802693" y="340473"/>
                  </a:lnTo>
                  <a:lnTo>
                    <a:pt x="800080" y="362092"/>
                  </a:lnTo>
                  <a:lnTo>
                    <a:pt x="795725" y="383668"/>
                  </a:lnTo>
                  <a:lnTo>
                    <a:pt x="789724" y="404685"/>
                  </a:lnTo>
                  <a:lnTo>
                    <a:pt x="835647" y="404685"/>
                  </a:lnTo>
                  <a:lnTo>
                    <a:pt x="840810" y="383668"/>
                  </a:lnTo>
                  <a:lnTo>
                    <a:pt x="844569" y="362245"/>
                  </a:lnTo>
                  <a:lnTo>
                    <a:pt x="846867" y="340473"/>
                  </a:lnTo>
                  <a:lnTo>
                    <a:pt x="847648" y="318414"/>
                  </a:lnTo>
                  <a:lnTo>
                    <a:pt x="844191" y="271406"/>
                  </a:lnTo>
                  <a:lnTo>
                    <a:pt x="834151" y="226525"/>
                  </a:lnTo>
                  <a:lnTo>
                    <a:pt x="818021" y="184266"/>
                  </a:lnTo>
                  <a:lnTo>
                    <a:pt x="796299" y="145123"/>
                  </a:lnTo>
                  <a:lnTo>
                    <a:pt x="769478" y="109593"/>
                  </a:lnTo>
                  <a:lnTo>
                    <a:pt x="738055" y="78169"/>
                  </a:lnTo>
                  <a:lnTo>
                    <a:pt x="702525" y="51349"/>
                  </a:lnTo>
                  <a:lnTo>
                    <a:pt x="689406" y="4406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/>
          <p:nvPr/>
        </p:nvSpPr>
        <p:spPr>
          <a:xfrm>
            <a:off x="4699558" y="4010533"/>
            <a:ext cx="783590" cy="44450"/>
          </a:xfrm>
          <a:custGeom>
            <a:avLst/>
            <a:gdLst/>
            <a:ahLst/>
            <a:cxnLst/>
            <a:rect l="l" t="t" r="r" b="b"/>
            <a:pathLst>
              <a:path w="783589" h="44450">
                <a:moveTo>
                  <a:pt x="760958" y="0"/>
                </a:moveTo>
                <a:lnTo>
                  <a:pt x="22136" y="0"/>
                </a:lnTo>
                <a:lnTo>
                  <a:pt x="13528" y="1742"/>
                </a:lnTo>
                <a:lnTo>
                  <a:pt x="6491" y="6491"/>
                </a:lnTo>
                <a:lnTo>
                  <a:pt x="1742" y="13528"/>
                </a:lnTo>
                <a:lnTo>
                  <a:pt x="0" y="22136"/>
                </a:lnTo>
                <a:lnTo>
                  <a:pt x="1742" y="30743"/>
                </a:lnTo>
                <a:lnTo>
                  <a:pt x="6491" y="37780"/>
                </a:lnTo>
                <a:lnTo>
                  <a:pt x="13528" y="42529"/>
                </a:lnTo>
                <a:lnTo>
                  <a:pt x="22136" y="44272"/>
                </a:lnTo>
                <a:lnTo>
                  <a:pt x="760958" y="44272"/>
                </a:lnTo>
                <a:lnTo>
                  <a:pt x="769566" y="42529"/>
                </a:lnTo>
                <a:lnTo>
                  <a:pt x="776603" y="37780"/>
                </a:lnTo>
                <a:lnTo>
                  <a:pt x="781352" y="30743"/>
                </a:lnTo>
                <a:lnTo>
                  <a:pt x="783094" y="22136"/>
                </a:lnTo>
                <a:lnTo>
                  <a:pt x="781323" y="13528"/>
                </a:lnTo>
                <a:lnTo>
                  <a:pt x="776527" y="6491"/>
                </a:lnTo>
                <a:lnTo>
                  <a:pt x="769480" y="1742"/>
                </a:lnTo>
                <a:lnTo>
                  <a:pt x="7609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873345" y="4109224"/>
            <a:ext cx="435609" cy="44450"/>
          </a:xfrm>
          <a:custGeom>
            <a:avLst/>
            <a:gdLst/>
            <a:ahLst/>
            <a:cxnLst/>
            <a:rect l="l" t="t" r="r" b="b"/>
            <a:pathLst>
              <a:path w="435610" h="44450">
                <a:moveTo>
                  <a:pt x="413372" y="0"/>
                </a:moveTo>
                <a:lnTo>
                  <a:pt x="22136" y="0"/>
                </a:lnTo>
                <a:lnTo>
                  <a:pt x="13528" y="1742"/>
                </a:lnTo>
                <a:lnTo>
                  <a:pt x="6491" y="6491"/>
                </a:lnTo>
                <a:lnTo>
                  <a:pt x="1742" y="13528"/>
                </a:lnTo>
                <a:lnTo>
                  <a:pt x="0" y="22136"/>
                </a:lnTo>
                <a:lnTo>
                  <a:pt x="1742" y="30743"/>
                </a:lnTo>
                <a:lnTo>
                  <a:pt x="6491" y="37780"/>
                </a:lnTo>
                <a:lnTo>
                  <a:pt x="13528" y="42529"/>
                </a:lnTo>
                <a:lnTo>
                  <a:pt x="22136" y="44272"/>
                </a:lnTo>
                <a:lnTo>
                  <a:pt x="413372" y="44272"/>
                </a:lnTo>
                <a:lnTo>
                  <a:pt x="421979" y="42529"/>
                </a:lnTo>
                <a:lnTo>
                  <a:pt x="429017" y="37780"/>
                </a:lnTo>
                <a:lnTo>
                  <a:pt x="433765" y="30743"/>
                </a:lnTo>
                <a:lnTo>
                  <a:pt x="435508" y="22136"/>
                </a:lnTo>
                <a:lnTo>
                  <a:pt x="433765" y="13528"/>
                </a:lnTo>
                <a:lnTo>
                  <a:pt x="429017" y="6491"/>
                </a:lnTo>
                <a:lnTo>
                  <a:pt x="421979" y="1742"/>
                </a:lnTo>
                <a:lnTo>
                  <a:pt x="4133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object 3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006276" y="3093986"/>
            <a:ext cx="169786" cy="230276"/>
          </a:xfrm>
          <a:prstGeom prst="rect">
            <a:avLst/>
          </a:prstGeom>
        </p:spPr>
      </p:pic>
      <p:grpSp>
        <p:nvGrpSpPr>
          <p:cNvPr id="32" name="object 32"/>
          <p:cNvGrpSpPr/>
          <p:nvPr/>
        </p:nvGrpSpPr>
        <p:grpSpPr>
          <a:xfrm>
            <a:off x="6572160" y="3558197"/>
            <a:ext cx="1059815" cy="399415"/>
            <a:chOff x="6572160" y="3558197"/>
            <a:chExt cx="1059815" cy="399415"/>
          </a:xfrm>
        </p:grpSpPr>
        <p:sp>
          <p:nvSpPr>
            <p:cNvPr id="33" name="object 33"/>
            <p:cNvSpPr/>
            <p:nvPr/>
          </p:nvSpPr>
          <p:spPr>
            <a:xfrm>
              <a:off x="6812990" y="3706952"/>
              <a:ext cx="577215" cy="228600"/>
            </a:xfrm>
            <a:custGeom>
              <a:avLst/>
              <a:gdLst/>
              <a:ahLst/>
              <a:cxnLst/>
              <a:rect l="l" t="t" r="r" b="b"/>
              <a:pathLst>
                <a:path w="577215" h="228600">
                  <a:moveTo>
                    <a:pt x="288404" y="0"/>
                  </a:moveTo>
                  <a:lnTo>
                    <a:pt x="237052" y="4425"/>
                  </a:lnTo>
                  <a:lnTo>
                    <a:pt x="188555" y="17212"/>
                  </a:lnTo>
                  <a:lnTo>
                    <a:pt x="143671" y="37621"/>
                  </a:lnTo>
                  <a:lnTo>
                    <a:pt x="103158" y="64916"/>
                  </a:lnTo>
                  <a:lnTo>
                    <a:pt x="67776" y="98359"/>
                  </a:lnTo>
                  <a:lnTo>
                    <a:pt x="38283" y="137213"/>
                  </a:lnTo>
                  <a:lnTo>
                    <a:pt x="15438" y="180741"/>
                  </a:lnTo>
                  <a:lnTo>
                    <a:pt x="0" y="228206"/>
                  </a:lnTo>
                  <a:lnTo>
                    <a:pt x="576821" y="228206"/>
                  </a:lnTo>
                  <a:lnTo>
                    <a:pt x="561382" y="180741"/>
                  </a:lnTo>
                  <a:lnTo>
                    <a:pt x="538535" y="137213"/>
                  </a:lnTo>
                  <a:lnTo>
                    <a:pt x="509040" y="98359"/>
                  </a:lnTo>
                  <a:lnTo>
                    <a:pt x="473656" y="64916"/>
                  </a:lnTo>
                  <a:lnTo>
                    <a:pt x="433141" y="37621"/>
                  </a:lnTo>
                  <a:lnTo>
                    <a:pt x="388254" y="17212"/>
                  </a:lnTo>
                  <a:lnTo>
                    <a:pt x="339756" y="4425"/>
                  </a:lnTo>
                  <a:lnTo>
                    <a:pt x="288404" y="0"/>
                  </a:lnTo>
                  <a:close/>
                </a:path>
              </a:pathLst>
            </a:custGeom>
            <a:solidFill>
              <a:srgbClr val="FFB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079055" y="3558197"/>
              <a:ext cx="44450" cy="97790"/>
            </a:xfrm>
            <a:custGeom>
              <a:avLst/>
              <a:gdLst/>
              <a:ahLst/>
              <a:cxnLst/>
              <a:rect l="l" t="t" r="r" b="b"/>
              <a:pathLst>
                <a:path w="44450" h="97789">
                  <a:moveTo>
                    <a:pt x="22136" y="0"/>
                  </a:moveTo>
                  <a:lnTo>
                    <a:pt x="13528" y="1742"/>
                  </a:lnTo>
                  <a:lnTo>
                    <a:pt x="6491" y="6491"/>
                  </a:lnTo>
                  <a:lnTo>
                    <a:pt x="1742" y="13528"/>
                  </a:lnTo>
                  <a:lnTo>
                    <a:pt x="0" y="22136"/>
                  </a:lnTo>
                  <a:lnTo>
                    <a:pt x="0" y="75107"/>
                  </a:lnTo>
                  <a:lnTo>
                    <a:pt x="1742" y="83715"/>
                  </a:lnTo>
                  <a:lnTo>
                    <a:pt x="6491" y="90752"/>
                  </a:lnTo>
                  <a:lnTo>
                    <a:pt x="13528" y="95501"/>
                  </a:lnTo>
                  <a:lnTo>
                    <a:pt x="22136" y="97243"/>
                  </a:lnTo>
                  <a:lnTo>
                    <a:pt x="30743" y="95501"/>
                  </a:lnTo>
                  <a:lnTo>
                    <a:pt x="37780" y="90752"/>
                  </a:lnTo>
                  <a:lnTo>
                    <a:pt x="42529" y="83715"/>
                  </a:lnTo>
                  <a:lnTo>
                    <a:pt x="44272" y="75107"/>
                  </a:lnTo>
                  <a:lnTo>
                    <a:pt x="44272" y="22136"/>
                  </a:lnTo>
                  <a:lnTo>
                    <a:pt x="42529" y="13528"/>
                  </a:lnTo>
                  <a:lnTo>
                    <a:pt x="37780" y="6491"/>
                  </a:lnTo>
                  <a:lnTo>
                    <a:pt x="30743" y="1742"/>
                  </a:lnTo>
                  <a:lnTo>
                    <a:pt x="22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866704" y="3615360"/>
              <a:ext cx="70475" cy="9000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711134" y="3771028"/>
              <a:ext cx="90746" cy="70974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400417" y="3773424"/>
              <a:ext cx="86782" cy="6848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265314" y="3619784"/>
              <a:ext cx="68078" cy="85870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6572160" y="3684816"/>
              <a:ext cx="1059815" cy="273050"/>
            </a:xfrm>
            <a:custGeom>
              <a:avLst/>
              <a:gdLst/>
              <a:ahLst/>
              <a:cxnLst/>
              <a:rect l="l" t="t" r="r" b="b"/>
              <a:pathLst>
                <a:path w="1059815" h="273050">
                  <a:moveTo>
                    <a:pt x="1037170" y="228206"/>
                  </a:moveTo>
                  <a:lnTo>
                    <a:pt x="22136" y="228206"/>
                  </a:lnTo>
                  <a:lnTo>
                    <a:pt x="13528" y="229948"/>
                  </a:lnTo>
                  <a:lnTo>
                    <a:pt x="6491" y="234697"/>
                  </a:lnTo>
                  <a:lnTo>
                    <a:pt x="1742" y="241734"/>
                  </a:lnTo>
                  <a:lnTo>
                    <a:pt x="0" y="250342"/>
                  </a:lnTo>
                  <a:lnTo>
                    <a:pt x="1742" y="258950"/>
                  </a:lnTo>
                  <a:lnTo>
                    <a:pt x="6491" y="265987"/>
                  </a:lnTo>
                  <a:lnTo>
                    <a:pt x="13528" y="270736"/>
                  </a:lnTo>
                  <a:lnTo>
                    <a:pt x="22136" y="272478"/>
                  </a:lnTo>
                  <a:lnTo>
                    <a:pt x="1037374" y="272478"/>
                  </a:lnTo>
                  <a:lnTo>
                    <a:pt x="1045981" y="270736"/>
                  </a:lnTo>
                  <a:lnTo>
                    <a:pt x="1053018" y="265987"/>
                  </a:lnTo>
                  <a:lnTo>
                    <a:pt x="1057767" y="258950"/>
                  </a:lnTo>
                  <a:lnTo>
                    <a:pt x="1059510" y="250342"/>
                  </a:lnTo>
                  <a:lnTo>
                    <a:pt x="1057735" y="241734"/>
                  </a:lnTo>
                  <a:lnTo>
                    <a:pt x="1052917" y="234697"/>
                  </a:lnTo>
                  <a:lnTo>
                    <a:pt x="1045810" y="229948"/>
                  </a:lnTo>
                  <a:lnTo>
                    <a:pt x="1037170" y="228206"/>
                  </a:lnTo>
                  <a:close/>
                </a:path>
                <a:path w="1059815" h="273050">
                  <a:moveTo>
                    <a:pt x="529247" y="0"/>
                  </a:moveTo>
                  <a:lnTo>
                    <a:pt x="482482" y="3378"/>
                  </a:lnTo>
                  <a:lnTo>
                    <a:pt x="437712" y="13232"/>
                  </a:lnTo>
                  <a:lnTo>
                    <a:pt x="395459" y="29141"/>
                  </a:lnTo>
                  <a:lnTo>
                    <a:pt x="356245" y="50685"/>
                  </a:lnTo>
                  <a:lnTo>
                    <a:pt x="320594" y="77444"/>
                  </a:lnTo>
                  <a:lnTo>
                    <a:pt x="289028" y="108996"/>
                  </a:lnTo>
                  <a:lnTo>
                    <a:pt x="262069" y="144920"/>
                  </a:lnTo>
                  <a:lnTo>
                    <a:pt x="240241" y="184797"/>
                  </a:lnTo>
                  <a:lnTo>
                    <a:pt x="224066" y="228206"/>
                  </a:lnTo>
                  <a:lnTo>
                    <a:pt x="270001" y="228206"/>
                  </a:lnTo>
                  <a:lnTo>
                    <a:pt x="289997" y="183480"/>
                  </a:lnTo>
                  <a:lnTo>
                    <a:pt x="317126" y="143748"/>
                  </a:lnTo>
                  <a:lnTo>
                    <a:pt x="350516" y="109697"/>
                  </a:lnTo>
                  <a:lnTo>
                    <a:pt x="389296" y="82016"/>
                  </a:lnTo>
                  <a:lnTo>
                    <a:pt x="432592" y="61393"/>
                  </a:lnTo>
                  <a:lnTo>
                    <a:pt x="479533" y="48514"/>
                  </a:lnTo>
                  <a:lnTo>
                    <a:pt x="529247" y="44068"/>
                  </a:lnTo>
                  <a:lnTo>
                    <a:pt x="690194" y="44068"/>
                  </a:lnTo>
                  <a:lnTo>
                    <a:pt x="663025" y="29141"/>
                  </a:lnTo>
                  <a:lnTo>
                    <a:pt x="620774" y="13232"/>
                  </a:lnTo>
                  <a:lnTo>
                    <a:pt x="576007" y="3378"/>
                  </a:lnTo>
                  <a:lnTo>
                    <a:pt x="529247" y="0"/>
                  </a:lnTo>
                  <a:close/>
                </a:path>
                <a:path w="1059815" h="273050">
                  <a:moveTo>
                    <a:pt x="690194" y="44068"/>
                  </a:moveTo>
                  <a:lnTo>
                    <a:pt x="529247" y="44068"/>
                  </a:lnTo>
                  <a:lnTo>
                    <a:pt x="578945" y="48514"/>
                  </a:lnTo>
                  <a:lnTo>
                    <a:pt x="625858" y="61393"/>
                  </a:lnTo>
                  <a:lnTo>
                    <a:pt x="669123" y="82016"/>
                  </a:lnTo>
                  <a:lnTo>
                    <a:pt x="707880" y="109697"/>
                  </a:lnTo>
                  <a:lnTo>
                    <a:pt x="741266" y="143748"/>
                  </a:lnTo>
                  <a:lnTo>
                    <a:pt x="768420" y="183480"/>
                  </a:lnTo>
                  <a:lnTo>
                    <a:pt x="788479" y="228206"/>
                  </a:lnTo>
                  <a:lnTo>
                    <a:pt x="834415" y="228206"/>
                  </a:lnTo>
                  <a:lnTo>
                    <a:pt x="818240" y="184797"/>
                  </a:lnTo>
                  <a:lnTo>
                    <a:pt x="796412" y="144920"/>
                  </a:lnTo>
                  <a:lnTo>
                    <a:pt x="769453" y="108996"/>
                  </a:lnTo>
                  <a:lnTo>
                    <a:pt x="737888" y="77444"/>
                  </a:lnTo>
                  <a:lnTo>
                    <a:pt x="702237" y="50685"/>
                  </a:lnTo>
                  <a:lnTo>
                    <a:pt x="690194" y="4406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/>
          <p:nvPr/>
        </p:nvSpPr>
        <p:spPr>
          <a:xfrm>
            <a:off x="6710362" y="4011714"/>
            <a:ext cx="783590" cy="44450"/>
          </a:xfrm>
          <a:custGeom>
            <a:avLst/>
            <a:gdLst/>
            <a:ahLst/>
            <a:cxnLst/>
            <a:rect l="l" t="t" r="r" b="b"/>
            <a:pathLst>
              <a:path w="783590" h="44450">
                <a:moveTo>
                  <a:pt x="760755" y="0"/>
                </a:moveTo>
                <a:lnTo>
                  <a:pt x="22136" y="0"/>
                </a:lnTo>
                <a:lnTo>
                  <a:pt x="13528" y="1742"/>
                </a:lnTo>
                <a:lnTo>
                  <a:pt x="6491" y="6491"/>
                </a:lnTo>
                <a:lnTo>
                  <a:pt x="1742" y="13528"/>
                </a:lnTo>
                <a:lnTo>
                  <a:pt x="0" y="22136"/>
                </a:lnTo>
                <a:lnTo>
                  <a:pt x="1742" y="30743"/>
                </a:lnTo>
                <a:lnTo>
                  <a:pt x="6491" y="37780"/>
                </a:lnTo>
                <a:lnTo>
                  <a:pt x="13528" y="42529"/>
                </a:lnTo>
                <a:lnTo>
                  <a:pt x="22136" y="44272"/>
                </a:lnTo>
                <a:lnTo>
                  <a:pt x="760958" y="44272"/>
                </a:lnTo>
                <a:lnTo>
                  <a:pt x="769566" y="42529"/>
                </a:lnTo>
                <a:lnTo>
                  <a:pt x="776603" y="37780"/>
                </a:lnTo>
                <a:lnTo>
                  <a:pt x="781352" y="30743"/>
                </a:lnTo>
                <a:lnTo>
                  <a:pt x="783094" y="22136"/>
                </a:lnTo>
                <a:lnTo>
                  <a:pt x="781234" y="13442"/>
                </a:lnTo>
                <a:lnTo>
                  <a:pt x="776425" y="6415"/>
                </a:lnTo>
                <a:lnTo>
                  <a:pt x="769366" y="1713"/>
                </a:lnTo>
                <a:lnTo>
                  <a:pt x="7607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883958" y="4110189"/>
            <a:ext cx="435609" cy="44450"/>
          </a:xfrm>
          <a:custGeom>
            <a:avLst/>
            <a:gdLst/>
            <a:ahLst/>
            <a:cxnLst/>
            <a:rect l="l" t="t" r="r" b="b"/>
            <a:pathLst>
              <a:path w="435609" h="44450">
                <a:moveTo>
                  <a:pt x="413372" y="0"/>
                </a:moveTo>
                <a:lnTo>
                  <a:pt x="22136" y="0"/>
                </a:lnTo>
                <a:lnTo>
                  <a:pt x="13528" y="1742"/>
                </a:lnTo>
                <a:lnTo>
                  <a:pt x="6491" y="6491"/>
                </a:lnTo>
                <a:lnTo>
                  <a:pt x="1742" y="13528"/>
                </a:lnTo>
                <a:lnTo>
                  <a:pt x="0" y="22136"/>
                </a:lnTo>
                <a:lnTo>
                  <a:pt x="1742" y="30743"/>
                </a:lnTo>
                <a:lnTo>
                  <a:pt x="6491" y="37780"/>
                </a:lnTo>
                <a:lnTo>
                  <a:pt x="13528" y="42529"/>
                </a:lnTo>
                <a:lnTo>
                  <a:pt x="22136" y="44272"/>
                </a:lnTo>
                <a:lnTo>
                  <a:pt x="413372" y="44272"/>
                </a:lnTo>
                <a:lnTo>
                  <a:pt x="421979" y="42529"/>
                </a:lnTo>
                <a:lnTo>
                  <a:pt x="429017" y="37780"/>
                </a:lnTo>
                <a:lnTo>
                  <a:pt x="433765" y="30743"/>
                </a:lnTo>
                <a:lnTo>
                  <a:pt x="435508" y="22136"/>
                </a:lnTo>
                <a:lnTo>
                  <a:pt x="433765" y="13528"/>
                </a:lnTo>
                <a:lnTo>
                  <a:pt x="429017" y="6491"/>
                </a:lnTo>
                <a:lnTo>
                  <a:pt x="421979" y="1742"/>
                </a:lnTo>
                <a:lnTo>
                  <a:pt x="4133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2" name="object 4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016957" y="3183305"/>
            <a:ext cx="169781" cy="230020"/>
          </a:xfrm>
          <a:prstGeom prst="rect">
            <a:avLst/>
          </a:prstGeom>
        </p:spPr>
      </p:pic>
      <p:grpSp>
        <p:nvGrpSpPr>
          <p:cNvPr id="43" name="object 43"/>
          <p:cNvGrpSpPr/>
          <p:nvPr/>
        </p:nvGrpSpPr>
        <p:grpSpPr>
          <a:xfrm>
            <a:off x="5071325" y="2606386"/>
            <a:ext cx="2051050" cy="419100"/>
            <a:chOff x="5071325" y="2606386"/>
            <a:chExt cx="2051050" cy="419100"/>
          </a:xfrm>
        </p:grpSpPr>
        <p:sp>
          <p:nvSpPr>
            <p:cNvPr id="44" name="object 44"/>
            <p:cNvSpPr/>
            <p:nvPr/>
          </p:nvSpPr>
          <p:spPr>
            <a:xfrm>
              <a:off x="5090375" y="2625436"/>
              <a:ext cx="1962785" cy="381000"/>
            </a:xfrm>
            <a:custGeom>
              <a:avLst/>
              <a:gdLst/>
              <a:ahLst/>
              <a:cxnLst/>
              <a:rect l="l" t="t" r="r" b="b"/>
              <a:pathLst>
                <a:path w="1962784" h="381000">
                  <a:moveTo>
                    <a:pt x="0" y="380539"/>
                  </a:moveTo>
                  <a:lnTo>
                    <a:pt x="7458" y="328296"/>
                  </a:lnTo>
                  <a:lnTo>
                    <a:pt x="29109" y="279909"/>
                  </a:lnTo>
                  <a:lnTo>
                    <a:pt x="63865" y="235377"/>
                  </a:lnTo>
                  <a:lnTo>
                    <a:pt x="110638" y="194701"/>
                  </a:lnTo>
                  <a:lnTo>
                    <a:pt x="168340" y="157881"/>
                  </a:lnTo>
                  <a:lnTo>
                    <a:pt x="235885" y="124916"/>
                  </a:lnTo>
                  <a:lnTo>
                    <a:pt x="273008" y="109879"/>
                  </a:lnTo>
                  <a:lnTo>
                    <a:pt x="312184" y="95807"/>
                  </a:lnTo>
                  <a:lnTo>
                    <a:pt x="353277" y="82698"/>
                  </a:lnTo>
                  <a:lnTo>
                    <a:pt x="396151" y="70553"/>
                  </a:lnTo>
                  <a:lnTo>
                    <a:pt x="440669" y="59372"/>
                  </a:lnTo>
                  <a:lnTo>
                    <a:pt x="486697" y="49155"/>
                  </a:lnTo>
                  <a:lnTo>
                    <a:pt x="534097" y="39902"/>
                  </a:lnTo>
                  <a:lnTo>
                    <a:pt x="582734" y="31613"/>
                  </a:lnTo>
                  <a:lnTo>
                    <a:pt x="632473" y="24288"/>
                  </a:lnTo>
                  <a:lnTo>
                    <a:pt x="683177" y="17926"/>
                  </a:lnTo>
                  <a:lnTo>
                    <a:pt x="734710" y="12529"/>
                  </a:lnTo>
                  <a:lnTo>
                    <a:pt x="786936" y="8095"/>
                  </a:lnTo>
                  <a:lnTo>
                    <a:pt x="839719" y="4625"/>
                  </a:lnTo>
                  <a:lnTo>
                    <a:pt x="892924" y="2119"/>
                  </a:lnTo>
                  <a:lnTo>
                    <a:pt x="946415" y="578"/>
                  </a:lnTo>
                  <a:lnTo>
                    <a:pt x="1000054" y="0"/>
                  </a:lnTo>
                  <a:lnTo>
                    <a:pt x="1053708" y="385"/>
                  </a:lnTo>
                  <a:lnTo>
                    <a:pt x="1107239" y="1735"/>
                  </a:lnTo>
                  <a:lnTo>
                    <a:pt x="1160512" y="4049"/>
                  </a:lnTo>
                  <a:lnTo>
                    <a:pt x="1213390" y="7326"/>
                  </a:lnTo>
                  <a:lnTo>
                    <a:pt x="1265738" y="11568"/>
                  </a:lnTo>
                  <a:lnTo>
                    <a:pt x="1317420" y="16773"/>
                  </a:lnTo>
                  <a:lnTo>
                    <a:pt x="1368300" y="22942"/>
                  </a:lnTo>
                  <a:lnTo>
                    <a:pt x="1418242" y="30075"/>
                  </a:lnTo>
                  <a:lnTo>
                    <a:pt x="1467110" y="38172"/>
                  </a:lnTo>
                  <a:lnTo>
                    <a:pt x="1514768" y="47233"/>
                  </a:lnTo>
                  <a:lnTo>
                    <a:pt x="1561080" y="57258"/>
                  </a:lnTo>
                  <a:lnTo>
                    <a:pt x="1605911" y="68247"/>
                  </a:lnTo>
                  <a:lnTo>
                    <a:pt x="1649123" y="80199"/>
                  </a:lnTo>
                  <a:lnTo>
                    <a:pt x="1690582" y="93116"/>
                  </a:lnTo>
                  <a:lnTo>
                    <a:pt x="1730152" y="106996"/>
                  </a:lnTo>
                  <a:lnTo>
                    <a:pt x="1767695" y="121840"/>
                  </a:lnTo>
                  <a:lnTo>
                    <a:pt x="1803077" y="137648"/>
                  </a:lnTo>
                  <a:lnTo>
                    <a:pt x="1866813" y="172156"/>
                  </a:lnTo>
                  <a:lnTo>
                    <a:pt x="1920272" y="210520"/>
                  </a:lnTo>
                  <a:lnTo>
                    <a:pt x="1942807" y="231147"/>
                  </a:lnTo>
                  <a:lnTo>
                    <a:pt x="1962365" y="25273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948182" y="2817190"/>
              <a:ext cx="174625" cy="189230"/>
            </a:xfrm>
            <a:custGeom>
              <a:avLst/>
              <a:gdLst/>
              <a:ahLst/>
              <a:cxnLst/>
              <a:rect l="l" t="t" r="r" b="b"/>
              <a:pathLst>
                <a:path w="174625" h="189230">
                  <a:moveTo>
                    <a:pt x="174015" y="0"/>
                  </a:moveTo>
                  <a:lnTo>
                    <a:pt x="0" y="76212"/>
                  </a:lnTo>
                  <a:lnTo>
                    <a:pt x="153009" y="188785"/>
                  </a:lnTo>
                  <a:lnTo>
                    <a:pt x="1740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" name="object 46"/>
          <p:cNvGrpSpPr/>
          <p:nvPr/>
        </p:nvGrpSpPr>
        <p:grpSpPr>
          <a:xfrm>
            <a:off x="1278978" y="626097"/>
            <a:ext cx="3021965" cy="979169"/>
            <a:chOff x="1278978" y="626097"/>
            <a:chExt cx="3021965" cy="979169"/>
          </a:xfrm>
        </p:grpSpPr>
        <p:sp>
          <p:nvSpPr>
            <p:cNvPr id="47" name="object 47"/>
            <p:cNvSpPr/>
            <p:nvPr/>
          </p:nvSpPr>
          <p:spPr>
            <a:xfrm>
              <a:off x="1285328" y="632447"/>
              <a:ext cx="3009265" cy="966469"/>
            </a:xfrm>
            <a:custGeom>
              <a:avLst/>
              <a:gdLst/>
              <a:ahLst/>
              <a:cxnLst/>
              <a:rect l="l" t="t" r="r" b="b"/>
              <a:pathLst>
                <a:path w="3009265" h="966469">
                  <a:moveTo>
                    <a:pt x="2957017" y="0"/>
                  </a:moveTo>
                  <a:lnTo>
                    <a:pt x="51917" y="0"/>
                  </a:lnTo>
                  <a:lnTo>
                    <a:pt x="31707" y="4079"/>
                  </a:lnTo>
                  <a:lnTo>
                    <a:pt x="15205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914082"/>
                  </a:lnTo>
                  <a:lnTo>
                    <a:pt x="4079" y="934285"/>
                  </a:lnTo>
                  <a:lnTo>
                    <a:pt x="15205" y="950783"/>
                  </a:lnTo>
                  <a:lnTo>
                    <a:pt x="31707" y="961908"/>
                  </a:lnTo>
                  <a:lnTo>
                    <a:pt x="51917" y="965987"/>
                  </a:lnTo>
                  <a:lnTo>
                    <a:pt x="2957017" y="965987"/>
                  </a:lnTo>
                  <a:lnTo>
                    <a:pt x="2977219" y="961908"/>
                  </a:lnTo>
                  <a:lnTo>
                    <a:pt x="2993718" y="950783"/>
                  </a:lnTo>
                  <a:lnTo>
                    <a:pt x="3004842" y="934285"/>
                  </a:lnTo>
                  <a:lnTo>
                    <a:pt x="3008922" y="914082"/>
                  </a:lnTo>
                  <a:lnTo>
                    <a:pt x="3008922" y="51904"/>
                  </a:lnTo>
                  <a:lnTo>
                    <a:pt x="3004842" y="31702"/>
                  </a:lnTo>
                  <a:lnTo>
                    <a:pt x="2993718" y="15203"/>
                  </a:lnTo>
                  <a:lnTo>
                    <a:pt x="2977219" y="4079"/>
                  </a:lnTo>
                  <a:lnTo>
                    <a:pt x="2957017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285328" y="632447"/>
              <a:ext cx="3009265" cy="966469"/>
            </a:xfrm>
            <a:custGeom>
              <a:avLst/>
              <a:gdLst/>
              <a:ahLst/>
              <a:cxnLst/>
              <a:rect l="l" t="t" r="r" b="b"/>
              <a:pathLst>
                <a:path w="3009265" h="966469">
                  <a:moveTo>
                    <a:pt x="2957017" y="965987"/>
                  </a:moveTo>
                  <a:lnTo>
                    <a:pt x="51917" y="965987"/>
                  </a:lnTo>
                  <a:lnTo>
                    <a:pt x="31707" y="961908"/>
                  </a:lnTo>
                  <a:lnTo>
                    <a:pt x="15205" y="950783"/>
                  </a:lnTo>
                  <a:lnTo>
                    <a:pt x="4079" y="934285"/>
                  </a:lnTo>
                  <a:lnTo>
                    <a:pt x="0" y="914082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5" y="15203"/>
                  </a:lnTo>
                  <a:lnTo>
                    <a:pt x="31707" y="4079"/>
                  </a:lnTo>
                  <a:lnTo>
                    <a:pt x="51917" y="0"/>
                  </a:lnTo>
                  <a:lnTo>
                    <a:pt x="2957017" y="0"/>
                  </a:lnTo>
                  <a:lnTo>
                    <a:pt x="2977219" y="4079"/>
                  </a:lnTo>
                  <a:lnTo>
                    <a:pt x="2993718" y="15203"/>
                  </a:lnTo>
                  <a:lnTo>
                    <a:pt x="3004842" y="31702"/>
                  </a:lnTo>
                  <a:lnTo>
                    <a:pt x="3008922" y="51904"/>
                  </a:lnTo>
                  <a:lnTo>
                    <a:pt x="3008922" y="914082"/>
                  </a:lnTo>
                  <a:lnTo>
                    <a:pt x="3004842" y="934285"/>
                  </a:lnTo>
                  <a:lnTo>
                    <a:pt x="2993718" y="950783"/>
                  </a:lnTo>
                  <a:lnTo>
                    <a:pt x="2977219" y="961908"/>
                  </a:lnTo>
                  <a:lnTo>
                    <a:pt x="2957017" y="965987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1468152" y="746572"/>
            <a:ext cx="2725217" cy="7207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1825"/>
              </a:lnSpc>
              <a:spcBef>
                <a:spcPts val="120"/>
              </a:spcBef>
            </a:pPr>
            <a:r>
              <a:rPr sz="1500" b="1" spc="-7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New word alert!</a:t>
            </a:r>
            <a:endParaRPr sz="1500" spc="-70" dirty="0">
              <a:latin typeface="Grammarsaurus" pitchFamily="2" charset="0"/>
              <a:cs typeface="Gill Sans MT"/>
            </a:endParaRPr>
          </a:p>
          <a:p>
            <a:pPr marL="12700" marR="5080">
              <a:lnSpc>
                <a:spcPts val="1789"/>
              </a:lnSpc>
              <a:spcBef>
                <a:spcPts val="80"/>
              </a:spcBef>
            </a:pPr>
            <a:r>
              <a:rPr sz="1500" b="1" spc="-7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sunrise </a:t>
            </a:r>
            <a:r>
              <a:rPr sz="1500" spc="-7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– when the Sun comes up in the morning and the day begins</a:t>
            </a:r>
            <a:endParaRPr sz="1500" spc="-70" dirty="0">
              <a:latin typeface="Grammarsaurus" pitchFamily="2" charset="0"/>
              <a:cs typeface="Gill Sans MT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664290" y="772159"/>
            <a:ext cx="687070" cy="687070"/>
            <a:chOff x="664290" y="772159"/>
            <a:chExt cx="687070" cy="687070"/>
          </a:xfrm>
        </p:grpSpPr>
        <p:sp>
          <p:nvSpPr>
            <p:cNvPr id="51" name="object 51"/>
            <p:cNvSpPr/>
            <p:nvPr/>
          </p:nvSpPr>
          <p:spPr>
            <a:xfrm>
              <a:off x="815253" y="1054112"/>
              <a:ext cx="384175" cy="262890"/>
            </a:xfrm>
            <a:custGeom>
              <a:avLst/>
              <a:gdLst/>
              <a:ahLst/>
              <a:cxnLst/>
              <a:rect l="l" t="t" r="r" b="b"/>
              <a:pathLst>
                <a:path w="384175" h="262890">
                  <a:moveTo>
                    <a:pt x="192112" y="0"/>
                  </a:moveTo>
                  <a:lnTo>
                    <a:pt x="148080" y="5062"/>
                  </a:lnTo>
                  <a:lnTo>
                    <a:pt x="107651" y="19489"/>
                  </a:lnTo>
                  <a:lnTo>
                    <a:pt x="71979" y="42138"/>
                  </a:lnTo>
                  <a:lnTo>
                    <a:pt x="42222" y="71867"/>
                  </a:lnTo>
                  <a:lnTo>
                    <a:pt x="19536" y="107534"/>
                  </a:lnTo>
                  <a:lnTo>
                    <a:pt x="5076" y="147996"/>
                  </a:lnTo>
                  <a:lnTo>
                    <a:pt x="0" y="192112"/>
                  </a:lnTo>
                  <a:lnTo>
                    <a:pt x="866" y="210551"/>
                  </a:lnTo>
                  <a:lnTo>
                    <a:pt x="3416" y="228439"/>
                  </a:lnTo>
                  <a:lnTo>
                    <a:pt x="7575" y="245724"/>
                  </a:lnTo>
                  <a:lnTo>
                    <a:pt x="13271" y="262356"/>
                  </a:lnTo>
                  <a:lnTo>
                    <a:pt x="370687" y="262356"/>
                  </a:lnTo>
                  <a:lnTo>
                    <a:pt x="376383" y="245707"/>
                  </a:lnTo>
                  <a:lnTo>
                    <a:pt x="380542" y="228392"/>
                  </a:lnTo>
                  <a:lnTo>
                    <a:pt x="383092" y="210498"/>
                  </a:lnTo>
                  <a:lnTo>
                    <a:pt x="383959" y="192112"/>
                  </a:lnTo>
                  <a:lnTo>
                    <a:pt x="378883" y="148043"/>
                  </a:lnTo>
                  <a:lnTo>
                    <a:pt x="364428" y="107612"/>
                  </a:lnTo>
                  <a:lnTo>
                    <a:pt x="341757" y="71960"/>
                  </a:lnTo>
                  <a:lnTo>
                    <a:pt x="312029" y="42232"/>
                  </a:lnTo>
                  <a:lnTo>
                    <a:pt x="276405" y="19567"/>
                  </a:lnTo>
                  <a:lnTo>
                    <a:pt x="236046" y="5109"/>
                  </a:lnTo>
                  <a:lnTo>
                    <a:pt x="192112" y="0"/>
                  </a:lnTo>
                  <a:close/>
                </a:path>
              </a:pathLst>
            </a:custGeom>
            <a:solidFill>
              <a:srgbClr val="FFB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64286" y="957846"/>
              <a:ext cx="687070" cy="501015"/>
            </a:xfrm>
            <a:custGeom>
              <a:avLst/>
              <a:gdLst/>
              <a:ahLst/>
              <a:cxnLst/>
              <a:rect l="l" t="t" r="r" b="b"/>
              <a:pathLst>
                <a:path w="687069" h="501015">
                  <a:moveTo>
                    <a:pt x="117436" y="281940"/>
                  </a:moveTo>
                  <a:lnTo>
                    <a:pt x="110998" y="275501"/>
                  </a:lnTo>
                  <a:lnTo>
                    <a:pt x="59385" y="275501"/>
                  </a:lnTo>
                  <a:lnTo>
                    <a:pt x="52946" y="281940"/>
                  </a:lnTo>
                  <a:lnTo>
                    <a:pt x="52946" y="297751"/>
                  </a:lnTo>
                  <a:lnTo>
                    <a:pt x="59524" y="304190"/>
                  </a:lnTo>
                  <a:lnTo>
                    <a:pt x="67297" y="304190"/>
                  </a:lnTo>
                  <a:lnTo>
                    <a:pt x="110998" y="304190"/>
                  </a:lnTo>
                  <a:lnTo>
                    <a:pt x="117436" y="297751"/>
                  </a:lnTo>
                  <a:lnTo>
                    <a:pt x="117436" y="281940"/>
                  </a:lnTo>
                  <a:close/>
                </a:path>
                <a:path w="687069" h="501015">
                  <a:moveTo>
                    <a:pt x="151104" y="170002"/>
                  </a:moveTo>
                  <a:lnTo>
                    <a:pt x="148818" y="161290"/>
                  </a:lnTo>
                  <a:lnTo>
                    <a:pt x="104711" y="135813"/>
                  </a:lnTo>
                  <a:lnTo>
                    <a:pt x="95999" y="138087"/>
                  </a:lnTo>
                  <a:lnTo>
                    <a:pt x="87960" y="151904"/>
                  </a:lnTo>
                  <a:lnTo>
                    <a:pt x="90373" y="160616"/>
                  </a:lnTo>
                  <a:lnTo>
                    <a:pt x="97205" y="164503"/>
                  </a:lnTo>
                  <a:lnTo>
                    <a:pt x="134480" y="185953"/>
                  </a:lnTo>
                  <a:lnTo>
                    <a:pt x="143192" y="183680"/>
                  </a:lnTo>
                  <a:lnTo>
                    <a:pt x="151104" y="170002"/>
                  </a:lnTo>
                  <a:close/>
                </a:path>
                <a:path w="687069" h="501015">
                  <a:moveTo>
                    <a:pt x="238772" y="80848"/>
                  </a:moveTo>
                  <a:lnTo>
                    <a:pt x="213702" y="37274"/>
                  </a:lnTo>
                  <a:lnTo>
                    <a:pt x="204851" y="35001"/>
                  </a:lnTo>
                  <a:lnTo>
                    <a:pt x="191185" y="42773"/>
                  </a:lnTo>
                  <a:lnTo>
                    <a:pt x="188899" y="51625"/>
                  </a:lnTo>
                  <a:lnTo>
                    <a:pt x="210083" y="88353"/>
                  </a:lnTo>
                  <a:lnTo>
                    <a:pt x="213969" y="95186"/>
                  </a:lnTo>
                  <a:lnTo>
                    <a:pt x="222821" y="97472"/>
                  </a:lnTo>
                  <a:lnTo>
                    <a:pt x="236499" y="89700"/>
                  </a:lnTo>
                  <a:lnTo>
                    <a:pt x="238772" y="80848"/>
                  </a:lnTo>
                  <a:close/>
                </a:path>
                <a:path w="687069" h="501015">
                  <a:moveTo>
                    <a:pt x="357162" y="6438"/>
                  </a:moveTo>
                  <a:lnTo>
                    <a:pt x="350723" y="0"/>
                  </a:lnTo>
                  <a:lnTo>
                    <a:pt x="342811" y="0"/>
                  </a:lnTo>
                  <a:lnTo>
                    <a:pt x="334899" y="0"/>
                  </a:lnTo>
                  <a:lnTo>
                    <a:pt x="328460" y="6438"/>
                  </a:lnTo>
                  <a:lnTo>
                    <a:pt x="328460" y="56578"/>
                  </a:lnTo>
                  <a:lnTo>
                    <a:pt x="334899" y="63004"/>
                  </a:lnTo>
                  <a:lnTo>
                    <a:pt x="350723" y="63004"/>
                  </a:lnTo>
                  <a:lnTo>
                    <a:pt x="357162" y="56578"/>
                  </a:lnTo>
                  <a:lnTo>
                    <a:pt x="357162" y="6438"/>
                  </a:lnTo>
                  <a:close/>
                </a:path>
                <a:path w="687069" h="501015">
                  <a:moveTo>
                    <a:pt x="484390" y="478612"/>
                  </a:moveTo>
                  <a:lnTo>
                    <a:pt x="477951" y="472173"/>
                  </a:lnTo>
                  <a:lnTo>
                    <a:pt x="470039" y="472173"/>
                  </a:lnTo>
                  <a:lnTo>
                    <a:pt x="208610" y="472173"/>
                  </a:lnTo>
                  <a:lnTo>
                    <a:pt x="202184" y="478612"/>
                  </a:lnTo>
                  <a:lnTo>
                    <a:pt x="202184" y="494423"/>
                  </a:lnTo>
                  <a:lnTo>
                    <a:pt x="208610" y="500862"/>
                  </a:lnTo>
                  <a:lnTo>
                    <a:pt x="477951" y="500862"/>
                  </a:lnTo>
                  <a:lnTo>
                    <a:pt x="484390" y="494423"/>
                  </a:lnTo>
                  <a:lnTo>
                    <a:pt x="484390" y="478612"/>
                  </a:lnTo>
                  <a:close/>
                </a:path>
                <a:path w="687069" h="501015">
                  <a:moveTo>
                    <a:pt x="492899" y="49834"/>
                  </a:moveTo>
                  <a:lnTo>
                    <a:pt x="486168" y="41833"/>
                  </a:lnTo>
                  <a:lnTo>
                    <a:pt x="475894" y="39979"/>
                  </a:lnTo>
                  <a:lnTo>
                    <a:pt x="466674" y="46926"/>
                  </a:lnTo>
                  <a:lnTo>
                    <a:pt x="446976" y="80975"/>
                  </a:lnTo>
                  <a:lnTo>
                    <a:pt x="449389" y="89687"/>
                  </a:lnTo>
                  <a:lnTo>
                    <a:pt x="456222" y="93713"/>
                  </a:lnTo>
                  <a:lnTo>
                    <a:pt x="463054" y="97739"/>
                  </a:lnTo>
                  <a:lnTo>
                    <a:pt x="471779" y="95326"/>
                  </a:lnTo>
                  <a:lnTo>
                    <a:pt x="491477" y="61264"/>
                  </a:lnTo>
                  <a:lnTo>
                    <a:pt x="492899" y="49834"/>
                  </a:lnTo>
                  <a:close/>
                </a:path>
                <a:path w="687069" h="501015">
                  <a:moveTo>
                    <a:pt x="595122" y="153377"/>
                  </a:moveTo>
                  <a:lnTo>
                    <a:pt x="587070" y="139700"/>
                  </a:lnTo>
                  <a:lnTo>
                    <a:pt x="578358" y="137287"/>
                  </a:lnTo>
                  <a:lnTo>
                    <a:pt x="571525" y="141312"/>
                  </a:lnTo>
                  <a:lnTo>
                    <a:pt x="536930" y="161150"/>
                  </a:lnTo>
                  <a:lnTo>
                    <a:pt x="534517" y="170002"/>
                  </a:lnTo>
                  <a:lnTo>
                    <a:pt x="542556" y="183680"/>
                  </a:lnTo>
                  <a:lnTo>
                    <a:pt x="551408" y="185953"/>
                  </a:lnTo>
                  <a:lnTo>
                    <a:pt x="558114" y="182067"/>
                  </a:lnTo>
                  <a:lnTo>
                    <a:pt x="592709" y="162229"/>
                  </a:lnTo>
                  <a:lnTo>
                    <a:pt x="595122" y="153377"/>
                  </a:lnTo>
                  <a:close/>
                </a:path>
                <a:path w="687069" h="501015">
                  <a:moveTo>
                    <a:pt x="597001" y="414667"/>
                  </a:moveTo>
                  <a:lnTo>
                    <a:pt x="590423" y="408228"/>
                  </a:lnTo>
                  <a:lnTo>
                    <a:pt x="582650" y="408228"/>
                  </a:lnTo>
                  <a:lnTo>
                    <a:pt x="95999" y="408228"/>
                  </a:lnTo>
                  <a:lnTo>
                    <a:pt x="89560" y="414667"/>
                  </a:lnTo>
                  <a:lnTo>
                    <a:pt x="89560" y="430479"/>
                  </a:lnTo>
                  <a:lnTo>
                    <a:pt x="95999" y="436918"/>
                  </a:lnTo>
                  <a:lnTo>
                    <a:pt x="590562" y="436918"/>
                  </a:lnTo>
                  <a:lnTo>
                    <a:pt x="597001" y="430479"/>
                  </a:lnTo>
                  <a:lnTo>
                    <a:pt x="597001" y="414667"/>
                  </a:lnTo>
                  <a:close/>
                </a:path>
                <a:path w="687069" h="501015">
                  <a:moveTo>
                    <a:pt x="629564" y="281940"/>
                  </a:moveTo>
                  <a:lnTo>
                    <a:pt x="623138" y="275501"/>
                  </a:lnTo>
                  <a:lnTo>
                    <a:pt x="574738" y="275501"/>
                  </a:lnTo>
                  <a:lnTo>
                    <a:pt x="568299" y="281940"/>
                  </a:lnTo>
                  <a:lnTo>
                    <a:pt x="568299" y="289852"/>
                  </a:lnTo>
                  <a:lnTo>
                    <a:pt x="568299" y="297764"/>
                  </a:lnTo>
                  <a:lnTo>
                    <a:pt x="574738" y="304203"/>
                  </a:lnTo>
                  <a:lnTo>
                    <a:pt x="623138" y="304203"/>
                  </a:lnTo>
                  <a:lnTo>
                    <a:pt x="629564" y="297764"/>
                  </a:lnTo>
                  <a:lnTo>
                    <a:pt x="629564" y="281940"/>
                  </a:lnTo>
                  <a:close/>
                </a:path>
                <a:path w="687069" h="501015">
                  <a:moveTo>
                    <a:pt x="686549" y="366534"/>
                  </a:moveTo>
                  <a:lnTo>
                    <a:pt x="686422" y="350723"/>
                  </a:lnTo>
                  <a:lnTo>
                    <a:pt x="679983" y="344284"/>
                  </a:lnTo>
                  <a:lnTo>
                    <a:pt x="541489" y="344284"/>
                  </a:lnTo>
                  <a:lnTo>
                    <a:pt x="544830" y="330669"/>
                  </a:lnTo>
                  <a:lnTo>
                    <a:pt x="547268" y="316788"/>
                  </a:lnTo>
                  <a:lnTo>
                    <a:pt x="548754" y="302679"/>
                  </a:lnTo>
                  <a:lnTo>
                    <a:pt x="549262" y="288378"/>
                  </a:lnTo>
                  <a:lnTo>
                    <a:pt x="543814" y="241185"/>
                  </a:lnTo>
                  <a:lnTo>
                    <a:pt x="528269" y="197700"/>
                  </a:lnTo>
                  <a:lnTo>
                    <a:pt x="520712" y="185826"/>
                  </a:lnTo>
                  <a:lnTo>
                    <a:pt x="520712" y="288378"/>
                  </a:lnTo>
                  <a:lnTo>
                    <a:pt x="520141" y="302679"/>
                  </a:lnTo>
                  <a:lnTo>
                    <a:pt x="518426" y="316788"/>
                  </a:lnTo>
                  <a:lnTo>
                    <a:pt x="515620" y="330669"/>
                  </a:lnTo>
                  <a:lnTo>
                    <a:pt x="511733" y="344284"/>
                  </a:lnTo>
                  <a:lnTo>
                    <a:pt x="174155" y="344284"/>
                  </a:lnTo>
                  <a:lnTo>
                    <a:pt x="170205" y="330669"/>
                  </a:lnTo>
                  <a:lnTo>
                    <a:pt x="167398" y="316788"/>
                  </a:lnTo>
                  <a:lnTo>
                    <a:pt x="165722" y="302679"/>
                  </a:lnTo>
                  <a:lnTo>
                    <a:pt x="165176" y="288378"/>
                  </a:lnTo>
                  <a:lnTo>
                    <a:pt x="171538" y="241185"/>
                  </a:lnTo>
                  <a:lnTo>
                    <a:pt x="189484" y="198742"/>
                  </a:lnTo>
                  <a:lnTo>
                    <a:pt x="217309" y="162750"/>
                  </a:lnTo>
                  <a:lnTo>
                    <a:pt x="253301" y="134924"/>
                  </a:lnTo>
                  <a:lnTo>
                    <a:pt x="295744" y="116967"/>
                  </a:lnTo>
                  <a:lnTo>
                    <a:pt x="342938" y="110604"/>
                  </a:lnTo>
                  <a:lnTo>
                    <a:pt x="390131" y="116967"/>
                  </a:lnTo>
                  <a:lnTo>
                    <a:pt x="432587" y="134924"/>
                  </a:lnTo>
                  <a:lnTo>
                    <a:pt x="468579" y="162750"/>
                  </a:lnTo>
                  <a:lnTo>
                    <a:pt x="496404" y="198742"/>
                  </a:lnTo>
                  <a:lnTo>
                    <a:pt x="514350" y="241185"/>
                  </a:lnTo>
                  <a:lnTo>
                    <a:pt x="520712" y="288378"/>
                  </a:lnTo>
                  <a:lnTo>
                    <a:pt x="520712" y="185826"/>
                  </a:lnTo>
                  <a:lnTo>
                    <a:pt x="471932" y="127431"/>
                  </a:lnTo>
                  <a:lnTo>
                    <a:pt x="433616" y="103060"/>
                  </a:lnTo>
                  <a:lnTo>
                    <a:pt x="390207" y="87515"/>
                  </a:lnTo>
                  <a:lnTo>
                    <a:pt x="342938" y="82054"/>
                  </a:lnTo>
                  <a:lnTo>
                    <a:pt x="295668" y="87515"/>
                  </a:lnTo>
                  <a:lnTo>
                    <a:pt x="252260" y="103060"/>
                  </a:lnTo>
                  <a:lnTo>
                    <a:pt x="213944" y="127431"/>
                  </a:lnTo>
                  <a:lnTo>
                    <a:pt x="181978" y="159397"/>
                  </a:lnTo>
                  <a:lnTo>
                    <a:pt x="157607" y="197700"/>
                  </a:lnTo>
                  <a:lnTo>
                    <a:pt x="142062" y="241185"/>
                  </a:lnTo>
                  <a:lnTo>
                    <a:pt x="136613" y="288378"/>
                  </a:lnTo>
                  <a:lnTo>
                    <a:pt x="137096" y="302679"/>
                  </a:lnTo>
                  <a:lnTo>
                    <a:pt x="138557" y="316788"/>
                  </a:lnTo>
                  <a:lnTo>
                    <a:pt x="140982" y="330669"/>
                  </a:lnTo>
                  <a:lnTo>
                    <a:pt x="144386" y="344284"/>
                  </a:lnTo>
                  <a:lnTo>
                    <a:pt x="6438" y="344284"/>
                  </a:lnTo>
                  <a:lnTo>
                    <a:pt x="0" y="350723"/>
                  </a:lnTo>
                  <a:lnTo>
                    <a:pt x="0" y="366534"/>
                  </a:lnTo>
                  <a:lnTo>
                    <a:pt x="6438" y="372973"/>
                  </a:lnTo>
                  <a:lnTo>
                    <a:pt x="680110" y="372973"/>
                  </a:lnTo>
                  <a:lnTo>
                    <a:pt x="686549" y="36653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51190" y="772159"/>
              <a:ext cx="112890" cy="149212"/>
            </a:xfrm>
            <a:prstGeom prst="rect">
              <a:avLst/>
            </a:prstGeom>
          </p:spPr>
        </p:pic>
      </p:grpSp>
      <p:grpSp>
        <p:nvGrpSpPr>
          <p:cNvPr id="54" name="object 54"/>
          <p:cNvGrpSpPr/>
          <p:nvPr/>
        </p:nvGrpSpPr>
        <p:grpSpPr>
          <a:xfrm>
            <a:off x="8487016" y="626097"/>
            <a:ext cx="3021965" cy="979169"/>
            <a:chOff x="8487016" y="626097"/>
            <a:chExt cx="3021965" cy="979169"/>
          </a:xfrm>
        </p:grpSpPr>
        <p:sp>
          <p:nvSpPr>
            <p:cNvPr id="55" name="object 55"/>
            <p:cNvSpPr/>
            <p:nvPr/>
          </p:nvSpPr>
          <p:spPr>
            <a:xfrm>
              <a:off x="8493366" y="632447"/>
              <a:ext cx="3009265" cy="966469"/>
            </a:xfrm>
            <a:custGeom>
              <a:avLst/>
              <a:gdLst/>
              <a:ahLst/>
              <a:cxnLst/>
              <a:rect l="l" t="t" r="r" b="b"/>
              <a:pathLst>
                <a:path w="3009265" h="966469">
                  <a:moveTo>
                    <a:pt x="2957017" y="0"/>
                  </a:moveTo>
                  <a:lnTo>
                    <a:pt x="51917" y="0"/>
                  </a:lnTo>
                  <a:lnTo>
                    <a:pt x="31707" y="4079"/>
                  </a:lnTo>
                  <a:lnTo>
                    <a:pt x="15205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914082"/>
                  </a:lnTo>
                  <a:lnTo>
                    <a:pt x="4079" y="934285"/>
                  </a:lnTo>
                  <a:lnTo>
                    <a:pt x="15205" y="950783"/>
                  </a:lnTo>
                  <a:lnTo>
                    <a:pt x="31707" y="961908"/>
                  </a:lnTo>
                  <a:lnTo>
                    <a:pt x="51917" y="965987"/>
                  </a:lnTo>
                  <a:lnTo>
                    <a:pt x="2957017" y="965987"/>
                  </a:lnTo>
                  <a:lnTo>
                    <a:pt x="2977219" y="961908"/>
                  </a:lnTo>
                  <a:lnTo>
                    <a:pt x="2993718" y="950783"/>
                  </a:lnTo>
                  <a:lnTo>
                    <a:pt x="3004842" y="934285"/>
                  </a:lnTo>
                  <a:lnTo>
                    <a:pt x="3008922" y="914082"/>
                  </a:lnTo>
                  <a:lnTo>
                    <a:pt x="3008922" y="51904"/>
                  </a:lnTo>
                  <a:lnTo>
                    <a:pt x="3004842" y="31702"/>
                  </a:lnTo>
                  <a:lnTo>
                    <a:pt x="2993718" y="15203"/>
                  </a:lnTo>
                  <a:lnTo>
                    <a:pt x="2977219" y="4079"/>
                  </a:lnTo>
                  <a:lnTo>
                    <a:pt x="2957017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493366" y="632447"/>
              <a:ext cx="3009265" cy="966469"/>
            </a:xfrm>
            <a:custGeom>
              <a:avLst/>
              <a:gdLst/>
              <a:ahLst/>
              <a:cxnLst/>
              <a:rect l="l" t="t" r="r" b="b"/>
              <a:pathLst>
                <a:path w="3009265" h="966469">
                  <a:moveTo>
                    <a:pt x="2957017" y="965987"/>
                  </a:moveTo>
                  <a:lnTo>
                    <a:pt x="51917" y="965987"/>
                  </a:lnTo>
                  <a:lnTo>
                    <a:pt x="31707" y="961908"/>
                  </a:lnTo>
                  <a:lnTo>
                    <a:pt x="15205" y="950783"/>
                  </a:lnTo>
                  <a:lnTo>
                    <a:pt x="4079" y="934285"/>
                  </a:lnTo>
                  <a:lnTo>
                    <a:pt x="0" y="914082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5" y="15203"/>
                  </a:lnTo>
                  <a:lnTo>
                    <a:pt x="31707" y="4079"/>
                  </a:lnTo>
                  <a:lnTo>
                    <a:pt x="51917" y="0"/>
                  </a:lnTo>
                  <a:lnTo>
                    <a:pt x="2957017" y="0"/>
                  </a:lnTo>
                  <a:lnTo>
                    <a:pt x="2977219" y="4079"/>
                  </a:lnTo>
                  <a:lnTo>
                    <a:pt x="2993718" y="15203"/>
                  </a:lnTo>
                  <a:lnTo>
                    <a:pt x="3004842" y="31702"/>
                  </a:lnTo>
                  <a:lnTo>
                    <a:pt x="3008922" y="51904"/>
                  </a:lnTo>
                  <a:lnTo>
                    <a:pt x="3008922" y="914082"/>
                  </a:lnTo>
                  <a:lnTo>
                    <a:pt x="3004842" y="934285"/>
                  </a:lnTo>
                  <a:lnTo>
                    <a:pt x="2993718" y="950783"/>
                  </a:lnTo>
                  <a:lnTo>
                    <a:pt x="2977219" y="961908"/>
                  </a:lnTo>
                  <a:lnTo>
                    <a:pt x="2957017" y="965987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8676513" y="746572"/>
            <a:ext cx="2733675" cy="7207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1825"/>
              </a:lnSpc>
              <a:spcBef>
                <a:spcPts val="120"/>
              </a:spcBef>
            </a:pPr>
            <a:r>
              <a:rPr sz="1500" b="1" spc="-7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New word alert!</a:t>
            </a:r>
            <a:endParaRPr sz="1500" spc="-70" dirty="0">
              <a:latin typeface="Grammarsaurus" pitchFamily="2" charset="0"/>
              <a:cs typeface="Gill Sans MT"/>
            </a:endParaRPr>
          </a:p>
          <a:p>
            <a:pPr marL="12700" marR="5080">
              <a:lnSpc>
                <a:spcPts val="1789"/>
              </a:lnSpc>
              <a:spcBef>
                <a:spcPts val="80"/>
              </a:spcBef>
            </a:pPr>
            <a:r>
              <a:rPr sz="1500" b="1" spc="-7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sunset </a:t>
            </a:r>
            <a:r>
              <a:rPr sz="1500" spc="-7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– when the Sun goes down </a:t>
            </a:r>
            <a:r>
              <a:rPr sz="1500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in the evening and night begins</a:t>
            </a:r>
            <a:endParaRPr sz="1500" spc="-60" dirty="0">
              <a:latin typeface="Grammarsaurus" pitchFamily="2" charset="0"/>
              <a:cs typeface="Gill Sans MT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7872336" y="800785"/>
            <a:ext cx="687070" cy="629920"/>
            <a:chOff x="7872336" y="800785"/>
            <a:chExt cx="687070" cy="629920"/>
          </a:xfrm>
        </p:grpSpPr>
        <p:sp>
          <p:nvSpPr>
            <p:cNvPr id="59" name="object 59"/>
            <p:cNvSpPr/>
            <p:nvPr/>
          </p:nvSpPr>
          <p:spPr>
            <a:xfrm>
              <a:off x="8028381" y="1140104"/>
              <a:ext cx="374015" cy="147955"/>
            </a:xfrm>
            <a:custGeom>
              <a:avLst/>
              <a:gdLst/>
              <a:ahLst/>
              <a:cxnLst/>
              <a:rect l="l" t="t" r="r" b="b"/>
              <a:pathLst>
                <a:path w="374015" h="147955">
                  <a:moveTo>
                    <a:pt x="186893" y="0"/>
                  </a:moveTo>
                  <a:lnTo>
                    <a:pt x="134506" y="7219"/>
                  </a:lnTo>
                  <a:lnTo>
                    <a:pt x="87608" y="27573"/>
                  </a:lnTo>
                  <a:lnTo>
                    <a:pt x="48215" y="59104"/>
                  </a:lnTo>
                  <a:lnTo>
                    <a:pt x="18340" y="99858"/>
                  </a:lnTo>
                  <a:lnTo>
                    <a:pt x="0" y="147878"/>
                  </a:lnTo>
                  <a:lnTo>
                    <a:pt x="373773" y="147878"/>
                  </a:lnTo>
                  <a:lnTo>
                    <a:pt x="355432" y="99858"/>
                  </a:lnTo>
                  <a:lnTo>
                    <a:pt x="325559" y="59104"/>
                  </a:lnTo>
                  <a:lnTo>
                    <a:pt x="286167" y="27573"/>
                  </a:lnTo>
                  <a:lnTo>
                    <a:pt x="239273" y="7219"/>
                  </a:lnTo>
                  <a:lnTo>
                    <a:pt x="186893" y="0"/>
                  </a:lnTo>
                  <a:close/>
                </a:path>
              </a:pathLst>
            </a:custGeom>
            <a:solidFill>
              <a:srgbClr val="FFB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7872336" y="1043711"/>
              <a:ext cx="687070" cy="386715"/>
            </a:xfrm>
            <a:custGeom>
              <a:avLst/>
              <a:gdLst/>
              <a:ahLst/>
              <a:cxnLst/>
              <a:rect l="l" t="t" r="r" b="b"/>
              <a:pathLst>
                <a:path w="687070" h="386715">
                  <a:moveTo>
                    <a:pt x="150952" y="170002"/>
                  </a:moveTo>
                  <a:lnTo>
                    <a:pt x="148666" y="161290"/>
                  </a:lnTo>
                  <a:lnTo>
                    <a:pt x="104559" y="135813"/>
                  </a:lnTo>
                  <a:lnTo>
                    <a:pt x="95846" y="138087"/>
                  </a:lnTo>
                  <a:lnTo>
                    <a:pt x="91821" y="144932"/>
                  </a:lnTo>
                  <a:lnTo>
                    <a:pt x="87934" y="151904"/>
                  </a:lnTo>
                  <a:lnTo>
                    <a:pt x="90220" y="160616"/>
                  </a:lnTo>
                  <a:lnTo>
                    <a:pt x="97053" y="164503"/>
                  </a:lnTo>
                  <a:lnTo>
                    <a:pt x="134327" y="186093"/>
                  </a:lnTo>
                  <a:lnTo>
                    <a:pt x="143040" y="183680"/>
                  </a:lnTo>
                  <a:lnTo>
                    <a:pt x="150952" y="170002"/>
                  </a:lnTo>
                  <a:close/>
                </a:path>
                <a:path w="687070" h="386715">
                  <a:moveTo>
                    <a:pt x="238633" y="80848"/>
                  </a:moveTo>
                  <a:lnTo>
                    <a:pt x="213563" y="37274"/>
                  </a:lnTo>
                  <a:lnTo>
                    <a:pt x="204711" y="34861"/>
                  </a:lnTo>
                  <a:lnTo>
                    <a:pt x="191046" y="42773"/>
                  </a:lnTo>
                  <a:lnTo>
                    <a:pt x="188760" y="51625"/>
                  </a:lnTo>
                  <a:lnTo>
                    <a:pt x="209943" y="88353"/>
                  </a:lnTo>
                  <a:lnTo>
                    <a:pt x="213829" y="95186"/>
                  </a:lnTo>
                  <a:lnTo>
                    <a:pt x="222681" y="97472"/>
                  </a:lnTo>
                  <a:lnTo>
                    <a:pt x="236359" y="89700"/>
                  </a:lnTo>
                  <a:lnTo>
                    <a:pt x="238633" y="80848"/>
                  </a:lnTo>
                  <a:close/>
                </a:path>
                <a:path w="687070" h="386715">
                  <a:moveTo>
                    <a:pt x="357149" y="6438"/>
                  </a:moveTo>
                  <a:lnTo>
                    <a:pt x="350710" y="0"/>
                  </a:lnTo>
                  <a:lnTo>
                    <a:pt x="342798" y="0"/>
                  </a:lnTo>
                  <a:lnTo>
                    <a:pt x="334886" y="0"/>
                  </a:lnTo>
                  <a:lnTo>
                    <a:pt x="328447" y="6438"/>
                  </a:lnTo>
                  <a:lnTo>
                    <a:pt x="328447" y="56578"/>
                  </a:lnTo>
                  <a:lnTo>
                    <a:pt x="334886" y="63004"/>
                  </a:lnTo>
                  <a:lnTo>
                    <a:pt x="350710" y="63004"/>
                  </a:lnTo>
                  <a:lnTo>
                    <a:pt x="357149" y="56578"/>
                  </a:lnTo>
                  <a:lnTo>
                    <a:pt x="357149" y="6438"/>
                  </a:lnTo>
                  <a:close/>
                </a:path>
                <a:path w="687070" h="386715">
                  <a:moveTo>
                    <a:pt x="484238" y="364134"/>
                  </a:moveTo>
                  <a:lnTo>
                    <a:pt x="477799" y="357695"/>
                  </a:lnTo>
                  <a:lnTo>
                    <a:pt x="469887" y="357695"/>
                  </a:lnTo>
                  <a:lnTo>
                    <a:pt x="208457" y="357695"/>
                  </a:lnTo>
                  <a:lnTo>
                    <a:pt x="202031" y="364134"/>
                  </a:lnTo>
                  <a:lnTo>
                    <a:pt x="202031" y="379945"/>
                  </a:lnTo>
                  <a:lnTo>
                    <a:pt x="208457" y="386384"/>
                  </a:lnTo>
                  <a:lnTo>
                    <a:pt x="477799" y="386384"/>
                  </a:lnTo>
                  <a:lnTo>
                    <a:pt x="484238" y="379945"/>
                  </a:lnTo>
                  <a:lnTo>
                    <a:pt x="484238" y="364134"/>
                  </a:lnTo>
                  <a:close/>
                </a:path>
                <a:path w="687070" h="386715">
                  <a:moveTo>
                    <a:pt x="495363" y="54432"/>
                  </a:moveTo>
                  <a:lnTo>
                    <a:pt x="493090" y="45720"/>
                  </a:lnTo>
                  <a:lnTo>
                    <a:pt x="486257" y="41694"/>
                  </a:lnTo>
                  <a:lnTo>
                    <a:pt x="479412" y="37807"/>
                  </a:lnTo>
                  <a:lnTo>
                    <a:pt x="470700" y="40081"/>
                  </a:lnTo>
                  <a:lnTo>
                    <a:pt x="446976" y="80975"/>
                  </a:lnTo>
                  <a:lnTo>
                    <a:pt x="449389" y="89687"/>
                  </a:lnTo>
                  <a:lnTo>
                    <a:pt x="456222" y="93713"/>
                  </a:lnTo>
                  <a:lnTo>
                    <a:pt x="463054" y="97739"/>
                  </a:lnTo>
                  <a:lnTo>
                    <a:pt x="471766" y="95326"/>
                  </a:lnTo>
                  <a:lnTo>
                    <a:pt x="495363" y="54432"/>
                  </a:lnTo>
                  <a:close/>
                </a:path>
                <a:path w="687070" h="386715">
                  <a:moveTo>
                    <a:pt x="595122" y="153377"/>
                  </a:moveTo>
                  <a:lnTo>
                    <a:pt x="591096" y="146545"/>
                  </a:lnTo>
                  <a:lnTo>
                    <a:pt x="587209" y="139700"/>
                  </a:lnTo>
                  <a:lnTo>
                    <a:pt x="578497" y="137287"/>
                  </a:lnTo>
                  <a:lnTo>
                    <a:pt x="536930" y="161150"/>
                  </a:lnTo>
                  <a:lnTo>
                    <a:pt x="534517" y="170002"/>
                  </a:lnTo>
                  <a:lnTo>
                    <a:pt x="542556" y="183680"/>
                  </a:lnTo>
                  <a:lnTo>
                    <a:pt x="551281" y="185953"/>
                  </a:lnTo>
                  <a:lnTo>
                    <a:pt x="558114" y="182067"/>
                  </a:lnTo>
                  <a:lnTo>
                    <a:pt x="592709" y="162229"/>
                  </a:lnTo>
                  <a:lnTo>
                    <a:pt x="595122" y="153377"/>
                  </a:lnTo>
                  <a:close/>
                </a:path>
                <a:path w="687070" h="386715">
                  <a:moveTo>
                    <a:pt x="596988" y="316128"/>
                  </a:moveTo>
                  <a:lnTo>
                    <a:pt x="596861" y="300177"/>
                  </a:lnTo>
                  <a:lnTo>
                    <a:pt x="590423" y="293878"/>
                  </a:lnTo>
                  <a:lnTo>
                    <a:pt x="582510" y="293878"/>
                  </a:lnTo>
                  <a:lnTo>
                    <a:pt x="95986" y="293878"/>
                  </a:lnTo>
                  <a:lnTo>
                    <a:pt x="89560" y="300316"/>
                  </a:lnTo>
                  <a:lnTo>
                    <a:pt x="89560" y="316128"/>
                  </a:lnTo>
                  <a:lnTo>
                    <a:pt x="95986" y="322567"/>
                  </a:lnTo>
                  <a:lnTo>
                    <a:pt x="590550" y="322567"/>
                  </a:lnTo>
                  <a:lnTo>
                    <a:pt x="596988" y="316128"/>
                  </a:lnTo>
                  <a:close/>
                </a:path>
                <a:path w="687070" h="386715">
                  <a:moveTo>
                    <a:pt x="686549" y="236359"/>
                  </a:moveTo>
                  <a:lnTo>
                    <a:pt x="679983" y="229920"/>
                  </a:lnTo>
                  <a:lnTo>
                    <a:pt x="540689" y="229920"/>
                  </a:lnTo>
                  <a:lnTo>
                    <a:pt x="523570" y="188582"/>
                  </a:lnTo>
                  <a:lnTo>
                    <a:pt x="510921" y="170408"/>
                  </a:lnTo>
                  <a:lnTo>
                    <a:pt x="510921" y="229920"/>
                  </a:lnTo>
                  <a:lnTo>
                    <a:pt x="174955" y="229920"/>
                  </a:lnTo>
                  <a:lnTo>
                    <a:pt x="194411" y="190233"/>
                  </a:lnTo>
                  <a:lnTo>
                    <a:pt x="222491" y="157226"/>
                  </a:lnTo>
                  <a:lnTo>
                    <a:pt x="257644" y="132143"/>
                  </a:lnTo>
                  <a:lnTo>
                    <a:pt x="298297" y="116192"/>
                  </a:lnTo>
                  <a:lnTo>
                    <a:pt x="342938" y="110604"/>
                  </a:lnTo>
                  <a:lnTo>
                    <a:pt x="387540" y="116192"/>
                  </a:lnTo>
                  <a:lnTo>
                    <a:pt x="428180" y="132143"/>
                  </a:lnTo>
                  <a:lnTo>
                    <a:pt x="463308" y="157226"/>
                  </a:lnTo>
                  <a:lnTo>
                    <a:pt x="491401" y="190233"/>
                  </a:lnTo>
                  <a:lnTo>
                    <a:pt x="510921" y="229920"/>
                  </a:lnTo>
                  <a:lnTo>
                    <a:pt x="510921" y="170408"/>
                  </a:lnTo>
                  <a:lnTo>
                    <a:pt x="466890" y="123164"/>
                  </a:lnTo>
                  <a:lnTo>
                    <a:pt x="429628" y="100939"/>
                  </a:lnTo>
                  <a:lnTo>
                    <a:pt x="387921" y="86918"/>
                  </a:lnTo>
                  <a:lnTo>
                    <a:pt x="342938" y="82042"/>
                  </a:lnTo>
                  <a:lnTo>
                    <a:pt x="297942" y="86918"/>
                  </a:lnTo>
                  <a:lnTo>
                    <a:pt x="256235" y="100939"/>
                  </a:lnTo>
                  <a:lnTo>
                    <a:pt x="218973" y="123164"/>
                  </a:lnTo>
                  <a:lnTo>
                    <a:pt x="187274" y="152679"/>
                  </a:lnTo>
                  <a:lnTo>
                    <a:pt x="162293" y="188582"/>
                  </a:lnTo>
                  <a:lnTo>
                    <a:pt x="145186" y="229920"/>
                  </a:lnTo>
                  <a:lnTo>
                    <a:pt x="6438" y="229920"/>
                  </a:lnTo>
                  <a:lnTo>
                    <a:pt x="0" y="236359"/>
                  </a:lnTo>
                  <a:lnTo>
                    <a:pt x="0" y="252171"/>
                  </a:lnTo>
                  <a:lnTo>
                    <a:pt x="6438" y="258610"/>
                  </a:lnTo>
                  <a:lnTo>
                    <a:pt x="680110" y="258610"/>
                  </a:lnTo>
                  <a:lnTo>
                    <a:pt x="686549" y="252171"/>
                  </a:lnTo>
                  <a:lnTo>
                    <a:pt x="686549" y="23635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159089" y="800785"/>
              <a:ext cx="112890" cy="150558"/>
            </a:xfrm>
            <a:prstGeom prst="rect">
              <a:avLst/>
            </a:prstGeom>
          </p:spPr>
        </p:pic>
      </p:grpSp>
      <p:grpSp>
        <p:nvGrpSpPr>
          <p:cNvPr id="62" name="object 62"/>
          <p:cNvGrpSpPr/>
          <p:nvPr/>
        </p:nvGrpSpPr>
        <p:grpSpPr>
          <a:xfrm>
            <a:off x="7958911" y="2469997"/>
            <a:ext cx="3456940" cy="1821814"/>
            <a:chOff x="7958911" y="2469997"/>
            <a:chExt cx="3456940" cy="1821814"/>
          </a:xfrm>
        </p:grpSpPr>
        <p:pic>
          <p:nvPicPr>
            <p:cNvPr id="63" name="object 6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65274" y="2476347"/>
              <a:ext cx="3444087" cy="1808924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7965261" y="2476347"/>
              <a:ext cx="3444240" cy="1809114"/>
            </a:xfrm>
            <a:custGeom>
              <a:avLst/>
              <a:gdLst/>
              <a:ahLst/>
              <a:cxnLst/>
              <a:rect l="l" t="t" r="r" b="b"/>
              <a:pathLst>
                <a:path w="3444240" h="1809114">
                  <a:moveTo>
                    <a:pt x="3444087" y="0"/>
                  </a:moveTo>
                  <a:lnTo>
                    <a:pt x="0" y="0"/>
                  </a:lnTo>
                  <a:lnTo>
                    <a:pt x="0" y="1808924"/>
                  </a:lnTo>
                  <a:lnTo>
                    <a:pt x="3444087" y="1808924"/>
                  </a:lnTo>
                  <a:lnTo>
                    <a:pt x="3444087" y="0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5" name="object 65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66" name="object 66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8" name="object 68"/>
          <p:cNvSpPr txBox="1"/>
          <p:nvPr/>
        </p:nvSpPr>
        <p:spPr>
          <a:xfrm>
            <a:off x="11765089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200" b="1" dirty="0" smtClean="0">
                <a:latin typeface="Grammarsaurus" pitchFamily="2" charset="0"/>
                <a:cs typeface="Gill Sans MT"/>
              </a:rPr>
              <a:t> </a:t>
            </a:r>
            <a:r>
              <a:rPr sz="2400" b="1" dirty="0" smtClean="0">
                <a:latin typeface="Grammarsaurus" pitchFamily="2" charset="0"/>
                <a:cs typeface="Gill Sans MT"/>
              </a:rPr>
              <a:t>11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70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4756658" y="137172"/>
            <a:ext cx="2679700" cy="768350"/>
            <a:chOff x="4756658" y="137172"/>
            <a:chExt cx="2679700" cy="768350"/>
          </a:xfrm>
        </p:grpSpPr>
        <p:sp>
          <p:nvSpPr>
            <p:cNvPr id="4" name="object 4"/>
            <p:cNvSpPr/>
            <p:nvPr/>
          </p:nvSpPr>
          <p:spPr>
            <a:xfrm>
              <a:off x="4763008" y="143522"/>
              <a:ext cx="2667000" cy="755650"/>
            </a:xfrm>
            <a:custGeom>
              <a:avLst/>
              <a:gdLst/>
              <a:ahLst/>
              <a:cxnLst/>
              <a:rect l="l" t="t" r="r" b="b"/>
              <a:pathLst>
                <a:path w="2667000" h="755650">
                  <a:moveTo>
                    <a:pt x="2628900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100" y="755141"/>
                  </a:lnTo>
                  <a:lnTo>
                    <a:pt x="2628900" y="755141"/>
                  </a:lnTo>
                  <a:lnTo>
                    <a:pt x="2643731" y="752148"/>
                  </a:lnTo>
                  <a:lnTo>
                    <a:pt x="2655841" y="743983"/>
                  </a:lnTo>
                  <a:lnTo>
                    <a:pt x="2664006" y="731873"/>
                  </a:lnTo>
                  <a:lnTo>
                    <a:pt x="2667000" y="717041"/>
                  </a:lnTo>
                  <a:lnTo>
                    <a:pt x="2667000" y="38099"/>
                  </a:lnTo>
                  <a:lnTo>
                    <a:pt x="2664006" y="23268"/>
                  </a:lnTo>
                  <a:lnTo>
                    <a:pt x="2655841" y="11158"/>
                  </a:lnTo>
                  <a:lnTo>
                    <a:pt x="2643731" y="2993"/>
                  </a:lnTo>
                  <a:lnTo>
                    <a:pt x="2628900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763008" y="143522"/>
              <a:ext cx="2667000" cy="755650"/>
            </a:xfrm>
            <a:custGeom>
              <a:avLst/>
              <a:gdLst/>
              <a:ahLst/>
              <a:cxnLst/>
              <a:rect l="l" t="t" r="r" b="b"/>
              <a:pathLst>
                <a:path w="2667000" h="755650">
                  <a:moveTo>
                    <a:pt x="2628900" y="755141"/>
                  </a:moveTo>
                  <a:lnTo>
                    <a:pt x="38100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2628900" y="0"/>
                  </a:lnTo>
                  <a:lnTo>
                    <a:pt x="2643731" y="2993"/>
                  </a:lnTo>
                  <a:lnTo>
                    <a:pt x="2655841" y="11158"/>
                  </a:lnTo>
                  <a:lnTo>
                    <a:pt x="2664006" y="23268"/>
                  </a:lnTo>
                  <a:lnTo>
                    <a:pt x="2667000" y="38099"/>
                  </a:lnTo>
                  <a:lnTo>
                    <a:pt x="2667000" y="717041"/>
                  </a:lnTo>
                  <a:lnTo>
                    <a:pt x="2664006" y="731873"/>
                  </a:lnTo>
                  <a:lnTo>
                    <a:pt x="2655841" y="743983"/>
                  </a:lnTo>
                  <a:lnTo>
                    <a:pt x="2643731" y="752148"/>
                  </a:lnTo>
                  <a:lnTo>
                    <a:pt x="2628900" y="755141"/>
                  </a:lnTo>
                  <a:close/>
                </a:path>
              </a:pathLst>
            </a:custGeom>
            <a:ln w="12700">
              <a:solidFill>
                <a:srgbClr val="08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968773" y="6388154"/>
            <a:ext cx="2255520" cy="363220"/>
            <a:chOff x="4968773" y="6388154"/>
            <a:chExt cx="2255520" cy="363220"/>
          </a:xfrm>
        </p:grpSpPr>
        <p:sp>
          <p:nvSpPr>
            <p:cNvPr id="8" name="object 8"/>
            <p:cNvSpPr/>
            <p:nvPr/>
          </p:nvSpPr>
          <p:spPr>
            <a:xfrm>
              <a:off x="4975123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75123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8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60251" y="6434772"/>
              <a:ext cx="270789" cy="270793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3539070" y="5709753"/>
            <a:ext cx="829944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4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sunrise</a:t>
            </a:r>
            <a:endParaRPr sz="2000" spc="-40">
              <a:latin typeface="Grammarsaurus" pitchFamily="2" charset="0"/>
              <a:cs typeface="Gill Sans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817954" y="5709753"/>
            <a:ext cx="7645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4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sunset</a:t>
            </a:r>
            <a:endParaRPr sz="2000" spc="-40">
              <a:latin typeface="Grammarsaurus" pitchFamily="2" charset="0"/>
              <a:cs typeface="Gill Sans MT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560836" y="5445874"/>
            <a:ext cx="1059815" cy="575945"/>
            <a:chOff x="4560836" y="5445874"/>
            <a:chExt cx="1059815" cy="575945"/>
          </a:xfrm>
        </p:grpSpPr>
        <p:sp>
          <p:nvSpPr>
            <p:cNvPr id="14" name="object 14"/>
            <p:cNvSpPr/>
            <p:nvPr/>
          </p:nvSpPr>
          <p:spPr>
            <a:xfrm>
              <a:off x="4793805" y="5594424"/>
              <a:ext cx="593090" cy="405130"/>
            </a:xfrm>
            <a:custGeom>
              <a:avLst/>
              <a:gdLst/>
              <a:ahLst/>
              <a:cxnLst/>
              <a:rect l="l" t="t" r="r" b="b"/>
              <a:pathLst>
                <a:path w="593089" h="405129">
                  <a:moveTo>
                    <a:pt x="296481" y="0"/>
                  </a:moveTo>
                  <a:lnTo>
                    <a:pt x="248409" y="3871"/>
                  </a:lnTo>
                  <a:lnTo>
                    <a:pt x="202800" y="15083"/>
                  </a:lnTo>
                  <a:lnTo>
                    <a:pt x="160265" y="33030"/>
                  </a:lnTo>
                  <a:lnTo>
                    <a:pt x="121416" y="57108"/>
                  </a:lnTo>
                  <a:lnTo>
                    <a:pt x="86866" y="86714"/>
                  </a:lnTo>
                  <a:lnTo>
                    <a:pt x="57225" y="121241"/>
                  </a:lnTo>
                  <a:lnTo>
                    <a:pt x="33107" y="160086"/>
                  </a:lnTo>
                  <a:lnTo>
                    <a:pt x="15122" y="202644"/>
                  </a:lnTo>
                  <a:lnTo>
                    <a:pt x="3882" y="248310"/>
                  </a:lnTo>
                  <a:lnTo>
                    <a:pt x="0" y="296481"/>
                  </a:lnTo>
                  <a:lnTo>
                    <a:pt x="1338" y="324941"/>
                  </a:lnTo>
                  <a:lnTo>
                    <a:pt x="5275" y="352547"/>
                  </a:lnTo>
                  <a:lnTo>
                    <a:pt x="11696" y="379222"/>
                  </a:lnTo>
                  <a:lnTo>
                    <a:pt x="20485" y="404888"/>
                  </a:lnTo>
                  <a:lnTo>
                    <a:pt x="572058" y="404888"/>
                  </a:lnTo>
                  <a:lnTo>
                    <a:pt x="580847" y="379193"/>
                  </a:lnTo>
                  <a:lnTo>
                    <a:pt x="587268" y="352471"/>
                  </a:lnTo>
                  <a:lnTo>
                    <a:pt x="591205" y="324855"/>
                  </a:lnTo>
                  <a:lnTo>
                    <a:pt x="592543" y="296481"/>
                  </a:lnTo>
                  <a:lnTo>
                    <a:pt x="588661" y="248368"/>
                  </a:lnTo>
                  <a:lnTo>
                    <a:pt x="577423" y="202746"/>
                  </a:lnTo>
                  <a:lnTo>
                    <a:pt x="559445" y="160219"/>
                  </a:lnTo>
                  <a:lnTo>
                    <a:pt x="535341" y="121393"/>
                  </a:lnTo>
                  <a:lnTo>
                    <a:pt x="505725" y="86871"/>
                  </a:lnTo>
                  <a:lnTo>
                    <a:pt x="471212" y="57258"/>
                  </a:lnTo>
                  <a:lnTo>
                    <a:pt x="432416" y="33160"/>
                  </a:lnTo>
                  <a:lnTo>
                    <a:pt x="389953" y="15181"/>
                  </a:lnTo>
                  <a:lnTo>
                    <a:pt x="344436" y="3926"/>
                  </a:lnTo>
                  <a:lnTo>
                    <a:pt x="296481" y="0"/>
                  </a:lnTo>
                  <a:close/>
                </a:path>
              </a:pathLst>
            </a:custGeom>
            <a:solidFill>
              <a:srgbClr val="FCB6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067731" y="5445874"/>
              <a:ext cx="44450" cy="97790"/>
            </a:xfrm>
            <a:custGeom>
              <a:avLst/>
              <a:gdLst/>
              <a:ahLst/>
              <a:cxnLst/>
              <a:rect l="l" t="t" r="r" b="b"/>
              <a:pathLst>
                <a:path w="44450" h="97789">
                  <a:moveTo>
                    <a:pt x="22136" y="0"/>
                  </a:moveTo>
                  <a:lnTo>
                    <a:pt x="13528" y="1742"/>
                  </a:lnTo>
                  <a:lnTo>
                    <a:pt x="6491" y="6491"/>
                  </a:lnTo>
                  <a:lnTo>
                    <a:pt x="1742" y="13528"/>
                  </a:lnTo>
                  <a:lnTo>
                    <a:pt x="0" y="22136"/>
                  </a:lnTo>
                  <a:lnTo>
                    <a:pt x="0" y="75107"/>
                  </a:lnTo>
                  <a:lnTo>
                    <a:pt x="1742" y="83715"/>
                  </a:lnTo>
                  <a:lnTo>
                    <a:pt x="6491" y="90752"/>
                  </a:lnTo>
                  <a:lnTo>
                    <a:pt x="13528" y="95501"/>
                  </a:lnTo>
                  <a:lnTo>
                    <a:pt x="22136" y="97243"/>
                  </a:lnTo>
                  <a:lnTo>
                    <a:pt x="30743" y="95501"/>
                  </a:lnTo>
                  <a:lnTo>
                    <a:pt x="37780" y="90752"/>
                  </a:lnTo>
                  <a:lnTo>
                    <a:pt x="42529" y="83715"/>
                  </a:lnTo>
                  <a:lnTo>
                    <a:pt x="44272" y="75107"/>
                  </a:lnTo>
                  <a:lnTo>
                    <a:pt x="44272" y="22136"/>
                  </a:lnTo>
                  <a:lnTo>
                    <a:pt x="42529" y="13528"/>
                  </a:lnTo>
                  <a:lnTo>
                    <a:pt x="37780" y="6491"/>
                  </a:lnTo>
                  <a:lnTo>
                    <a:pt x="30743" y="1742"/>
                  </a:lnTo>
                  <a:lnTo>
                    <a:pt x="22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55595" y="5503123"/>
              <a:ext cx="70475" cy="8992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99927" y="5658705"/>
              <a:ext cx="90837" cy="70888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4642561" y="5871057"/>
              <a:ext cx="890269" cy="44450"/>
            </a:xfrm>
            <a:custGeom>
              <a:avLst/>
              <a:gdLst/>
              <a:ahLst/>
              <a:cxnLst/>
              <a:rect l="l" t="t" r="r" b="b"/>
              <a:pathLst>
                <a:path w="890270" h="44450">
                  <a:moveTo>
                    <a:pt x="99517" y="22136"/>
                  </a:moveTo>
                  <a:lnTo>
                    <a:pt x="97764" y="13525"/>
                  </a:lnTo>
                  <a:lnTo>
                    <a:pt x="93014" y="6489"/>
                  </a:lnTo>
                  <a:lnTo>
                    <a:pt x="85979" y="1739"/>
                  </a:lnTo>
                  <a:lnTo>
                    <a:pt x="77381" y="0"/>
                  </a:lnTo>
                  <a:lnTo>
                    <a:pt x="22136" y="0"/>
                  </a:lnTo>
                  <a:lnTo>
                    <a:pt x="13525" y="1739"/>
                  </a:lnTo>
                  <a:lnTo>
                    <a:pt x="6489" y="6489"/>
                  </a:lnTo>
                  <a:lnTo>
                    <a:pt x="1739" y="13525"/>
                  </a:lnTo>
                  <a:lnTo>
                    <a:pt x="0" y="22136"/>
                  </a:lnTo>
                  <a:lnTo>
                    <a:pt x="1765" y="30734"/>
                  </a:lnTo>
                  <a:lnTo>
                    <a:pt x="6565" y="37782"/>
                  </a:lnTo>
                  <a:lnTo>
                    <a:pt x="13601" y="42519"/>
                  </a:lnTo>
                  <a:lnTo>
                    <a:pt x="22136" y="44272"/>
                  </a:lnTo>
                  <a:lnTo>
                    <a:pt x="77381" y="44272"/>
                  </a:lnTo>
                  <a:lnTo>
                    <a:pt x="85979" y="42519"/>
                  </a:lnTo>
                  <a:lnTo>
                    <a:pt x="93014" y="37782"/>
                  </a:lnTo>
                  <a:lnTo>
                    <a:pt x="97764" y="30734"/>
                  </a:lnTo>
                  <a:lnTo>
                    <a:pt x="99517" y="22136"/>
                  </a:lnTo>
                  <a:close/>
                </a:path>
                <a:path w="890270" h="44450">
                  <a:moveTo>
                    <a:pt x="889850" y="22136"/>
                  </a:moveTo>
                  <a:lnTo>
                    <a:pt x="888098" y="13525"/>
                  </a:lnTo>
                  <a:lnTo>
                    <a:pt x="883348" y="6489"/>
                  </a:lnTo>
                  <a:lnTo>
                    <a:pt x="876312" y="1739"/>
                  </a:lnTo>
                  <a:lnTo>
                    <a:pt x="867714" y="0"/>
                  </a:lnTo>
                  <a:lnTo>
                    <a:pt x="817435" y="0"/>
                  </a:lnTo>
                  <a:lnTo>
                    <a:pt x="808824" y="1739"/>
                  </a:lnTo>
                  <a:lnTo>
                    <a:pt x="801789" y="6489"/>
                  </a:lnTo>
                  <a:lnTo>
                    <a:pt x="797039" y="13525"/>
                  </a:lnTo>
                  <a:lnTo>
                    <a:pt x="795299" y="22136"/>
                  </a:lnTo>
                  <a:lnTo>
                    <a:pt x="797039" y="30734"/>
                  </a:lnTo>
                  <a:lnTo>
                    <a:pt x="801789" y="37769"/>
                  </a:lnTo>
                  <a:lnTo>
                    <a:pt x="808824" y="42519"/>
                  </a:lnTo>
                  <a:lnTo>
                    <a:pt x="817435" y="44272"/>
                  </a:lnTo>
                  <a:lnTo>
                    <a:pt x="867714" y="44272"/>
                  </a:lnTo>
                  <a:lnTo>
                    <a:pt x="876312" y="42519"/>
                  </a:lnTo>
                  <a:lnTo>
                    <a:pt x="883348" y="37769"/>
                  </a:lnTo>
                  <a:lnTo>
                    <a:pt x="888098" y="30734"/>
                  </a:lnTo>
                  <a:lnTo>
                    <a:pt x="889850" y="2213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89088" y="5661103"/>
              <a:ext cx="86788" cy="6848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53990" y="5507546"/>
              <a:ext cx="67519" cy="85790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4560836" y="5572495"/>
              <a:ext cx="1059815" cy="449580"/>
            </a:xfrm>
            <a:custGeom>
              <a:avLst/>
              <a:gdLst/>
              <a:ahLst/>
              <a:cxnLst/>
              <a:rect l="l" t="t" r="r" b="b"/>
              <a:pathLst>
                <a:path w="1059814" h="449579">
                  <a:moveTo>
                    <a:pt x="1037170" y="404685"/>
                  </a:moveTo>
                  <a:lnTo>
                    <a:pt x="22136" y="404685"/>
                  </a:lnTo>
                  <a:lnTo>
                    <a:pt x="13528" y="406427"/>
                  </a:lnTo>
                  <a:lnTo>
                    <a:pt x="6491" y="411176"/>
                  </a:lnTo>
                  <a:lnTo>
                    <a:pt x="1742" y="418213"/>
                  </a:lnTo>
                  <a:lnTo>
                    <a:pt x="0" y="426821"/>
                  </a:lnTo>
                  <a:lnTo>
                    <a:pt x="1742" y="435429"/>
                  </a:lnTo>
                  <a:lnTo>
                    <a:pt x="6491" y="442466"/>
                  </a:lnTo>
                  <a:lnTo>
                    <a:pt x="13528" y="447215"/>
                  </a:lnTo>
                  <a:lnTo>
                    <a:pt x="22136" y="448957"/>
                  </a:lnTo>
                  <a:lnTo>
                    <a:pt x="1037374" y="448957"/>
                  </a:lnTo>
                  <a:lnTo>
                    <a:pt x="1045981" y="447215"/>
                  </a:lnTo>
                  <a:lnTo>
                    <a:pt x="1053018" y="442466"/>
                  </a:lnTo>
                  <a:lnTo>
                    <a:pt x="1057767" y="435429"/>
                  </a:lnTo>
                  <a:lnTo>
                    <a:pt x="1059510" y="426821"/>
                  </a:lnTo>
                  <a:lnTo>
                    <a:pt x="1057650" y="418213"/>
                  </a:lnTo>
                  <a:lnTo>
                    <a:pt x="1052841" y="411176"/>
                  </a:lnTo>
                  <a:lnTo>
                    <a:pt x="1045781" y="406427"/>
                  </a:lnTo>
                  <a:lnTo>
                    <a:pt x="1037170" y="404685"/>
                  </a:lnTo>
                  <a:close/>
                </a:path>
                <a:path w="1059814" h="449579">
                  <a:moveTo>
                    <a:pt x="529234" y="0"/>
                  </a:moveTo>
                  <a:lnTo>
                    <a:pt x="482227" y="3456"/>
                  </a:lnTo>
                  <a:lnTo>
                    <a:pt x="437346" y="13497"/>
                  </a:lnTo>
                  <a:lnTo>
                    <a:pt x="395088" y="29626"/>
                  </a:lnTo>
                  <a:lnTo>
                    <a:pt x="355947" y="51349"/>
                  </a:lnTo>
                  <a:lnTo>
                    <a:pt x="320418" y="78169"/>
                  </a:lnTo>
                  <a:lnTo>
                    <a:pt x="288997" y="109593"/>
                  </a:lnTo>
                  <a:lnTo>
                    <a:pt x="262178" y="145123"/>
                  </a:lnTo>
                  <a:lnTo>
                    <a:pt x="240457" y="184266"/>
                  </a:lnTo>
                  <a:lnTo>
                    <a:pt x="224329" y="226525"/>
                  </a:lnTo>
                  <a:lnTo>
                    <a:pt x="214289" y="271406"/>
                  </a:lnTo>
                  <a:lnTo>
                    <a:pt x="210832" y="318414"/>
                  </a:lnTo>
                  <a:lnTo>
                    <a:pt x="211583" y="340473"/>
                  </a:lnTo>
                  <a:lnTo>
                    <a:pt x="213802" y="362092"/>
                  </a:lnTo>
                  <a:lnTo>
                    <a:pt x="217574" y="383668"/>
                  </a:lnTo>
                  <a:lnTo>
                    <a:pt x="222821" y="404685"/>
                  </a:lnTo>
                  <a:lnTo>
                    <a:pt x="268757" y="404685"/>
                  </a:lnTo>
                  <a:lnTo>
                    <a:pt x="262663" y="383668"/>
                  </a:lnTo>
                  <a:lnTo>
                    <a:pt x="258332" y="362245"/>
                  </a:lnTo>
                  <a:lnTo>
                    <a:pt x="255746" y="340473"/>
                  </a:lnTo>
                  <a:lnTo>
                    <a:pt x="254888" y="318414"/>
                  </a:lnTo>
                  <a:lnTo>
                    <a:pt x="259318" y="269172"/>
                  </a:lnTo>
                  <a:lnTo>
                    <a:pt x="272085" y="222796"/>
                  </a:lnTo>
                  <a:lnTo>
                    <a:pt x="292408" y="180068"/>
                  </a:lnTo>
                  <a:lnTo>
                    <a:pt x="319505" y="141769"/>
                  </a:lnTo>
                  <a:lnTo>
                    <a:pt x="352594" y="108681"/>
                  </a:lnTo>
                  <a:lnTo>
                    <a:pt x="390893" y="81585"/>
                  </a:lnTo>
                  <a:lnTo>
                    <a:pt x="433621" y="61264"/>
                  </a:lnTo>
                  <a:lnTo>
                    <a:pt x="479995" y="48498"/>
                  </a:lnTo>
                  <a:lnTo>
                    <a:pt x="529234" y="44068"/>
                  </a:lnTo>
                  <a:lnTo>
                    <a:pt x="689406" y="44068"/>
                  </a:lnTo>
                  <a:lnTo>
                    <a:pt x="663382" y="29626"/>
                  </a:lnTo>
                  <a:lnTo>
                    <a:pt x="621123" y="13497"/>
                  </a:lnTo>
                  <a:lnTo>
                    <a:pt x="576241" y="3456"/>
                  </a:lnTo>
                  <a:lnTo>
                    <a:pt x="529234" y="0"/>
                  </a:lnTo>
                  <a:close/>
                </a:path>
                <a:path w="1059814" h="449579">
                  <a:moveTo>
                    <a:pt x="689406" y="44068"/>
                  </a:moveTo>
                  <a:lnTo>
                    <a:pt x="529234" y="44068"/>
                  </a:lnTo>
                  <a:lnTo>
                    <a:pt x="578476" y="48498"/>
                  </a:lnTo>
                  <a:lnTo>
                    <a:pt x="624852" y="61264"/>
                  </a:lnTo>
                  <a:lnTo>
                    <a:pt x="667580" y="81585"/>
                  </a:lnTo>
                  <a:lnTo>
                    <a:pt x="705879" y="108681"/>
                  </a:lnTo>
                  <a:lnTo>
                    <a:pt x="738967" y="141769"/>
                  </a:lnTo>
                  <a:lnTo>
                    <a:pt x="766063" y="180068"/>
                  </a:lnTo>
                  <a:lnTo>
                    <a:pt x="786384" y="222796"/>
                  </a:lnTo>
                  <a:lnTo>
                    <a:pt x="799150" y="269172"/>
                  </a:lnTo>
                  <a:lnTo>
                    <a:pt x="803579" y="318414"/>
                  </a:lnTo>
                  <a:lnTo>
                    <a:pt x="802693" y="340473"/>
                  </a:lnTo>
                  <a:lnTo>
                    <a:pt x="800080" y="362092"/>
                  </a:lnTo>
                  <a:lnTo>
                    <a:pt x="795725" y="383668"/>
                  </a:lnTo>
                  <a:lnTo>
                    <a:pt x="789724" y="404685"/>
                  </a:lnTo>
                  <a:lnTo>
                    <a:pt x="835647" y="404685"/>
                  </a:lnTo>
                  <a:lnTo>
                    <a:pt x="840810" y="383668"/>
                  </a:lnTo>
                  <a:lnTo>
                    <a:pt x="844569" y="362245"/>
                  </a:lnTo>
                  <a:lnTo>
                    <a:pt x="846867" y="340473"/>
                  </a:lnTo>
                  <a:lnTo>
                    <a:pt x="847648" y="318414"/>
                  </a:lnTo>
                  <a:lnTo>
                    <a:pt x="844191" y="271406"/>
                  </a:lnTo>
                  <a:lnTo>
                    <a:pt x="834151" y="226525"/>
                  </a:lnTo>
                  <a:lnTo>
                    <a:pt x="818021" y="184266"/>
                  </a:lnTo>
                  <a:lnTo>
                    <a:pt x="796299" y="145123"/>
                  </a:lnTo>
                  <a:lnTo>
                    <a:pt x="769478" y="109593"/>
                  </a:lnTo>
                  <a:lnTo>
                    <a:pt x="738055" y="78169"/>
                  </a:lnTo>
                  <a:lnTo>
                    <a:pt x="702525" y="51349"/>
                  </a:lnTo>
                  <a:lnTo>
                    <a:pt x="689406" y="4406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4699050" y="6075870"/>
            <a:ext cx="783590" cy="44450"/>
          </a:xfrm>
          <a:custGeom>
            <a:avLst/>
            <a:gdLst/>
            <a:ahLst/>
            <a:cxnLst/>
            <a:rect l="l" t="t" r="r" b="b"/>
            <a:pathLst>
              <a:path w="783589" h="44450">
                <a:moveTo>
                  <a:pt x="760958" y="0"/>
                </a:moveTo>
                <a:lnTo>
                  <a:pt x="22136" y="0"/>
                </a:lnTo>
                <a:lnTo>
                  <a:pt x="13528" y="1742"/>
                </a:lnTo>
                <a:lnTo>
                  <a:pt x="6491" y="6491"/>
                </a:lnTo>
                <a:lnTo>
                  <a:pt x="1742" y="13528"/>
                </a:lnTo>
                <a:lnTo>
                  <a:pt x="0" y="22136"/>
                </a:lnTo>
                <a:lnTo>
                  <a:pt x="1742" y="30743"/>
                </a:lnTo>
                <a:lnTo>
                  <a:pt x="6491" y="37780"/>
                </a:lnTo>
                <a:lnTo>
                  <a:pt x="13528" y="42529"/>
                </a:lnTo>
                <a:lnTo>
                  <a:pt x="22136" y="44272"/>
                </a:lnTo>
                <a:lnTo>
                  <a:pt x="760958" y="44272"/>
                </a:lnTo>
                <a:lnTo>
                  <a:pt x="769566" y="42529"/>
                </a:lnTo>
                <a:lnTo>
                  <a:pt x="776603" y="37780"/>
                </a:lnTo>
                <a:lnTo>
                  <a:pt x="781352" y="30743"/>
                </a:lnTo>
                <a:lnTo>
                  <a:pt x="783094" y="22136"/>
                </a:lnTo>
                <a:lnTo>
                  <a:pt x="781323" y="13528"/>
                </a:lnTo>
                <a:lnTo>
                  <a:pt x="776527" y="6491"/>
                </a:lnTo>
                <a:lnTo>
                  <a:pt x="769480" y="1742"/>
                </a:lnTo>
                <a:lnTo>
                  <a:pt x="7609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872837" y="6174559"/>
            <a:ext cx="435609" cy="44450"/>
          </a:xfrm>
          <a:custGeom>
            <a:avLst/>
            <a:gdLst/>
            <a:ahLst/>
            <a:cxnLst/>
            <a:rect l="l" t="t" r="r" b="b"/>
            <a:pathLst>
              <a:path w="435610" h="44450">
                <a:moveTo>
                  <a:pt x="413372" y="0"/>
                </a:moveTo>
                <a:lnTo>
                  <a:pt x="22136" y="0"/>
                </a:lnTo>
                <a:lnTo>
                  <a:pt x="13528" y="1742"/>
                </a:lnTo>
                <a:lnTo>
                  <a:pt x="6491" y="6491"/>
                </a:lnTo>
                <a:lnTo>
                  <a:pt x="1742" y="13528"/>
                </a:lnTo>
                <a:lnTo>
                  <a:pt x="0" y="22136"/>
                </a:lnTo>
                <a:lnTo>
                  <a:pt x="1742" y="30743"/>
                </a:lnTo>
                <a:lnTo>
                  <a:pt x="6491" y="37780"/>
                </a:lnTo>
                <a:lnTo>
                  <a:pt x="13528" y="42529"/>
                </a:lnTo>
                <a:lnTo>
                  <a:pt x="22136" y="44272"/>
                </a:lnTo>
                <a:lnTo>
                  <a:pt x="413372" y="44272"/>
                </a:lnTo>
                <a:lnTo>
                  <a:pt x="421979" y="42529"/>
                </a:lnTo>
                <a:lnTo>
                  <a:pt x="429017" y="37780"/>
                </a:lnTo>
                <a:lnTo>
                  <a:pt x="433765" y="30743"/>
                </a:lnTo>
                <a:lnTo>
                  <a:pt x="435508" y="22136"/>
                </a:lnTo>
                <a:lnTo>
                  <a:pt x="433765" y="13528"/>
                </a:lnTo>
                <a:lnTo>
                  <a:pt x="429017" y="6491"/>
                </a:lnTo>
                <a:lnTo>
                  <a:pt x="421979" y="1742"/>
                </a:lnTo>
                <a:lnTo>
                  <a:pt x="4133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object 2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005768" y="5159324"/>
            <a:ext cx="169786" cy="230276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6571640" y="5623536"/>
            <a:ext cx="1059815" cy="399415"/>
            <a:chOff x="6571640" y="5623536"/>
            <a:chExt cx="1059815" cy="399415"/>
          </a:xfrm>
        </p:grpSpPr>
        <p:sp>
          <p:nvSpPr>
            <p:cNvPr id="26" name="object 26"/>
            <p:cNvSpPr/>
            <p:nvPr/>
          </p:nvSpPr>
          <p:spPr>
            <a:xfrm>
              <a:off x="6812483" y="5772294"/>
              <a:ext cx="577215" cy="228600"/>
            </a:xfrm>
            <a:custGeom>
              <a:avLst/>
              <a:gdLst/>
              <a:ahLst/>
              <a:cxnLst/>
              <a:rect l="l" t="t" r="r" b="b"/>
              <a:pathLst>
                <a:path w="577215" h="228600">
                  <a:moveTo>
                    <a:pt x="288404" y="0"/>
                  </a:moveTo>
                  <a:lnTo>
                    <a:pt x="237052" y="4425"/>
                  </a:lnTo>
                  <a:lnTo>
                    <a:pt x="188555" y="17212"/>
                  </a:lnTo>
                  <a:lnTo>
                    <a:pt x="143671" y="37621"/>
                  </a:lnTo>
                  <a:lnTo>
                    <a:pt x="103158" y="64916"/>
                  </a:lnTo>
                  <a:lnTo>
                    <a:pt x="67776" y="98359"/>
                  </a:lnTo>
                  <a:lnTo>
                    <a:pt x="38283" y="137213"/>
                  </a:lnTo>
                  <a:lnTo>
                    <a:pt x="15438" y="180741"/>
                  </a:lnTo>
                  <a:lnTo>
                    <a:pt x="0" y="228206"/>
                  </a:lnTo>
                  <a:lnTo>
                    <a:pt x="576821" y="228206"/>
                  </a:lnTo>
                  <a:lnTo>
                    <a:pt x="561382" y="180741"/>
                  </a:lnTo>
                  <a:lnTo>
                    <a:pt x="538535" y="137213"/>
                  </a:lnTo>
                  <a:lnTo>
                    <a:pt x="509040" y="98359"/>
                  </a:lnTo>
                  <a:lnTo>
                    <a:pt x="473656" y="64916"/>
                  </a:lnTo>
                  <a:lnTo>
                    <a:pt x="433141" y="37621"/>
                  </a:lnTo>
                  <a:lnTo>
                    <a:pt x="388254" y="17212"/>
                  </a:lnTo>
                  <a:lnTo>
                    <a:pt x="339756" y="4425"/>
                  </a:lnTo>
                  <a:lnTo>
                    <a:pt x="288404" y="0"/>
                  </a:lnTo>
                  <a:close/>
                </a:path>
              </a:pathLst>
            </a:custGeom>
            <a:solidFill>
              <a:srgbClr val="FCB6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078548" y="5623536"/>
              <a:ext cx="44450" cy="97790"/>
            </a:xfrm>
            <a:custGeom>
              <a:avLst/>
              <a:gdLst/>
              <a:ahLst/>
              <a:cxnLst/>
              <a:rect l="l" t="t" r="r" b="b"/>
              <a:pathLst>
                <a:path w="44450" h="97789">
                  <a:moveTo>
                    <a:pt x="22136" y="0"/>
                  </a:moveTo>
                  <a:lnTo>
                    <a:pt x="13528" y="1742"/>
                  </a:lnTo>
                  <a:lnTo>
                    <a:pt x="6491" y="6491"/>
                  </a:lnTo>
                  <a:lnTo>
                    <a:pt x="1742" y="13528"/>
                  </a:lnTo>
                  <a:lnTo>
                    <a:pt x="0" y="22136"/>
                  </a:lnTo>
                  <a:lnTo>
                    <a:pt x="0" y="75107"/>
                  </a:lnTo>
                  <a:lnTo>
                    <a:pt x="1742" y="83715"/>
                  </a:lnTo>
                  <a:lnTo>
                    <a:pt x="6491" y="90752"/>
                  </a:lnTo>
                  <a:lnTo>
                    <a:pt x="13528" y="95501"/>
                  </a:lnTo>
                  <a:lnTo>
                    <a:pt x="22136" y="97243"/>
                  </a:lnTo>
                  <a:lnTo>
                    <a:pt x="30743" y="95501"/>
                  </a:lnTo>
                  <a:lnTo>
                    <a:pt x="37780" y="90752"/>
                  </a:lnTo>
                  <a:lnTo>
                    <a:pt x="42529" y="83715"/>
                  </a:lnTo>
                  <a:lnTo>
                    <a:pt x="44272" y="75107"/>
                  </a:lnTo>
                  <a:lnTo>
                    <a:pt x="44272" y="22136"/>
                  </a:lnTo>
                  <a:lnTo>
                    <a:pt x="42529" y="13528"/>
                  </a:lnTo>
                  <a:lnTo>
                    <a:pt x="37780" y="6491"/>
                  </a:lnTo>
                  <a:lnTo>
                    <a:pt x="30743" y="1742"/>
                  </a:lnTo>
                  <a:lnTo>
                    <a:pt x="22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866196" y="5680697"/>
              <a:ext cx="70475" cy="9000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710614" y="5836369"/>
              <a:ext cx="90746" cy="70974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399910" y="5838767"/>
              <a:ext cx="86782" cy="6848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264807" y="5685129"/>
              <a:ext cx="68078" cy="85870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571640" y="5750157"/>
              <a:ext cx="1059815" cy="273050"/>
            </a:xfrm>
            <a:custGeom>
              <a:avLst/>
              <a:gdLst/>
              <a:ahLst/>
              <a:cxnLst/>
              <a:rect l="l" t="t" r="r" b="b"/>
              <a:pathLst>
                <a:path w="1059815" h="273050">
                  <a:moveTo>
                    <a:pt x="1037170" y="228206"/>
                  </a:moveTo>
                  <a:lnTo>
                    <a:pt x="22136" y="228206"/>
                  </a:lnTo>
                  <a:lnTo>
                    <a:pt x="13528" y="229948"/>
                  </a:lnTo>
                  <a:lnTo>
                    <a:pt x="6491" y="234697"/>
                  </a:lnTo>
                  <a:lnTo>
                    <a:pt x="1742" y="241734"/>
                  </a:lnTo>
                  <a:lnTo>
                    <a:pt x="0" y="250342"/>
                  </a:lnTo>
                  <a:lnTo>
                    <a:pt x="1742" y="258950"/>
                  </a:lnTo>
                  <a:lnTo>
                    <a:pt x="6491" y="265987"/>
                  </a:lnTo>
                  <a:lnTo>
                    <a:pt x="13528" y="270736"/>
                  </a:lnTo>
                  <a:lnTo>
                    <a:pt x="22136" y="272478"/>
                  </a:lnTo>
                  <a:lnTo>
                    <a:pt x="1037374" y="272478"/>
                  </a:lnTo>
                  <a:lnTo>
                    <a:pt x="1045981" y="270736"/>
                  </a:lnTo>
                  <a:lnTo>
                    <a:pt x="1053018" y="265987"/>
                  </a:lnTo>
                  <a:lnTo>
                    <a:pt x="1057767" y="258950"/>
                  </a:lnTo>
                  <a:lnTo>
                    <a:pt x="1059510" y="250342"/>
                  </a:lnTo>
                  <a:lnTo>
                    <a:pt x="1057735" y="241734"/>
                  </a:lnTo>
                  <a:lnTo>
                    <a:pt x="1052917" y="234697"/>
                  </a:lnTo>
                  <a:lnTo>
                    <a:pt x="1045810" y="229948"/>
                  </a:lnTo>
                  <a:lnTo>
                    <a:pt x="1037170" y="228206"/>
                  </a:lnTo>
                  <a:close/>
                </a:path>
                <a:path w="1059815" h="273050">
                  <a:moveTo>
                    <a:pt x="529247" y="0"/>
                  </a:moveTo>
                  <a:lnTo>
                    <a:pt x="482482" y="3378"/>
                  </a:lnTo>
                  <a:lnTo>
                    <a:pt x="437712" y="13232"/>
                  </a:lnTo>
                  <a:lnTo>
                    <a:pt x="395459" y="29141"/>
                  </a:lnTo>
                  <a:lnTo>
                    <a:pt x="356245" y="50685"/>
                  </a:lnTo>
                  <a:lnTo>
                    <a:pt x="320594" y="77444"/>
                  </a:lnTo>
                  <a:lnTo>
                    <a:pt x="289028" y="108996"/>
                  </a:lnTo>
                  <a:lnTo>
                    <a:pt x="262069" y="144920"/>
                  </a:lnTo>
                  <a:lnTo>
                    <a:pt x="240241" y="184797"/>
                  </a:lnTo>
                  <a:lnTo>
                    <a:pt x="224066" y="228206"/>
                  </a:lnTo>
                  <a:lnTo>
                    <a:pt x="270001" y="228206"/>
                  </a:lnTo>
                  <a:lnTo>
                    <a:pt x="289997" y="183480"/>
                  </a:lnTo>
                  <a:lnTo>
                    <a:pt x="317126" y="143748"/>
                  </a:lnTo>
                  <a:lnTo>
                    <a:pt x="350516" y="109697"/>
                  </a:lnTo>
                  <a:lnTo>
                    <a:pt x="389296" y="82016"/>
                  </a:lnTo>
                  <a:lnTo>
                    <a:pt x="432592" y="61393"/>
                  </a:lnTo>
                  <a:lnTo>
                    <a:pt x="479533" y="48514"/>
                  </a:lnTo>
                  <a:lnTo>
                    <a:pt x="529247" y="44068"/>
                  </a:lnTo>
                  <a:lnTo>
                    <a:pt x="690194" y="44068"/>
                  </a:lnTo>
                  <a:lnTo>
                    <a:pt x="663025" y="29141"/>
                  </a:lnTo>
                  <a:lnTo>
                    <a:pt x="620774" y="13232"/>
                  </a:lnTo>
                  <a:lnTo>
                    <a:pt x="576007" y="3378"/>
                  </a:lnTo>
                  <a:lnTo>
                    <a:pt x="529247" y="0"/>
                  </a:lnTo>
                  <a:close/>
                </a:path>
                <a:path w="1059815" h="273050">
                  <a:moveTo>
                    <a:pt x="690194" y="44068"/>
                  </a:moveTo>
                  <a:lnTo>
                    <a:pt x="529247" y="44068"/>
                  </a:lnTo>
                  <a:lnTo>
                    <a:pt x="578945" y="48514"/>
                  </a:lnTo>
                  <a:lnTo>
                    <a:pt x="625858" y="61393"/>
                  </a:lnTo>
                  <a:lnTo>
                    <a:pt x="669123" y="82016"/>
                  </a:lnTo>
                  <a:lnTo>
                    <a:pt x="707880" y="109697"/>
                  </a:lnTo>
                  <a:lnTo>
                    <a:pt x="741266" y="143748"/>
                  </a:lnTo>
                  <a:lnTo>
                    <a:pt x="768420" y="183480"/>
                  </a:lnTo>
                  <a:lnTo>
                    <a:pt x="788479" y="228206"/>
                  </a:lnTo>
                  <a:lnTo>
                    <a:pt x="834415" y="228206"/>
                  </a:lnTo>
                  <a:lnTo>
                    <a:pt x="818240" y="184797"/>
                  </a:lnTo>
                  <a:lnTo>
                    <a:pt x="796412" y="144920"/>
                  </a:lnTo>
                  <a:lnTo>
                    <a:pt x="769453" y="108996"/>
                  </a:lnTo>
                  <a:lnTo>
                    <a:pt x="737888" y="77444"/>
                  </a:lnTo>
                  <a:lnTo>
                    <a:pt x="702237" y="50685"/>
                  </a:lnTo>
                  <a:lnTo>
                    <a:pt x="690194" y="4406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/>
          <p:nvPr/>
        </p:nvSpPr>
        <p:spPr>
          <a:xfrm>
            <a:off x="6709854" y="6077052"/>
            <a:ext cx="783590" cy="44450"/>
          </a:xfrm>
          <a:custGeom>
            <a:avLst/>
            <a:gdLst/>
            <a:ahLst/>
            <a:cxnLst/>
            <a:rect l="l" t="t" r="r" b="b"/>
            <a:pathLst>
              <a:path w="783590" h="44450">
                <a:moveTo>
                  <a:pt x="760755" y="0"/>
                </a:moveTo>
                <a:lnTo>
                  <a:pt x="22136" y="0"/>
                </a:lnTo>
                <a:lnTo>
                  <a:pt x="13528" y="1742"/>
                </a:lnTo>
                <a:lnTo>
                  <a:pt x="6491" y="6491"/>
                </a:lnTo>
                <a:lnTo>
                  <a:pt x="1742" y="13528"/>
                </a:lnTo>
                <a:lnTo>
                  <a:pt x="0" y="22136"/>
                </a:lnTo>
                <a:lnTo>
                  <a:pt x="1742" y="30743"/>
                </a:lnTo>
                <a:lnTo>
                  <a:pt x="6491" y="37780"/>
                </a:lnTo>
                <a:lnTo>
                  <a:pt x="13528" y="42529"/>
                </a:lnTo>
                <a:lnTo>
                  <a:pt x="22136" y="44272"/>
                </a:lnTo>
                <a:lnTo>
                  <a:pt x="760958" y="44272"/>
                </a:lnTo>
                <a:lnTo>
                  <a:pt x="769566" y="42529"/>
                </a:lnTo>
                <a:lnTo>
                  <a:pt x="776603" y="37780"/>
                </a:lnTo>
                <a:lnTo>
                  <a:pt x="781352" y="30743"/>
                </a:lnTo>
                <a:lnTo>
                  <a:pt x="783094" y="22136"/>
                </a:lnTo>
                <a:lnTo>
                  <a:pt x="781234" y="13442"/>
                </a:lnTo>
                <a:lnTo>
                  <a:pt x="776425" y="6415"/>
                </a:lnTo>
                <a:lnTo>
                  <a:pt x="769366" y="1713"/>
                </a:lnTo>
                <a:lnTo>
                  <a:pt x="7607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883451" y="6175533"/>
            <a:ext cx="435609" cy="44450"/>
          </a:xfrm>
          <a:custGeom>
            <a:avLst/>
            <a:gdLst/>
            <a:ahLst/>
            <a:cxnLst/>
            <a:rect l="l" t="t" r="r" b="b"/>
            <a:pathLst>
              <a:path w="435609" h="44450">
                <a:moveTo>
                  <a:pt x="413372" y="0"/>
                </a:moveTo>
                <a:lnTo>
                  <a:pt x="22136" y="0"/>
                </a:lnTo>
                <a:lnTo>
                  <a:pt x="13528" y="1742"/>
                </a:lnTo>
                <a:lnTo>
                  <a:pt x="6491" y="6491"/>
                </a:lnTo>
                <a:lnTo>
                  <a:pt x="1742" y="13528"/>
                </a:lnTo>
                <a:lnTo>
                  <a:pt x="0" y="22136"/>
                </a:lnTo>
                <a:lnTo>
                  <a:pt x="1742" y="30743"/>
                </a:lnTo>
                <a:lnTo>
                  <a:pt x="6491" y="37780"/>
                </a:lnTo>
                <a:lnTo>
                  <a:pt x="13528" y="42529"/>
                </a:lnTo>
                <a:lnTo>
                  <a:pt x="22136" y="44272"/>
                </a:lnTo>
                <a:lnTo>
                  <a:pt x="413372" y="44272"/>
                </a:lnTo>
                <a:lnTo>
                  <a:pt x="421979" y="42529"/>
                </a:lnTo>
                <a:lnTo>
                  <a:pt x="429017" y="37780"/>
                </a:lnTo>
                <a:lnTo>
                  <a:pt x="433765" y="30743"/>
                </a:lnTo>
                <a:lnTo>
                  <a:pt x="435508" y="22136"/>
                </a:lnTo>
                <a:lnTo>
                  <a:pt x="433765" y="13528"/>
                </a:lnTo>
                <a:lnTo>
                  <a:pt x="429017" y="6491"/>
                </a:lnTo>
                <a:lnTo>
                  <a:pt x="421979" y="1742"/>
                </a:lnTo>
                <a:lnTo>
                  <a:pt x="4133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5" name="object 3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016450" y="5248643"/>
            <a:ext cx="169781" cy="230020"/>
          </a:xfrm>
          <a:prstGeom prst="rect">
            <a:avLst/>
          </a:prstGeom>
        </p:spPr>
      </p:pic>
      <p:grpSp>
        <p:nvGrpSpPr>
          <p:cNvPr id="36" name="object 36"/>
          <p:cNvGrpSpPr/>
          <p:nvPr/>
        </p:nvGrpSpPr>
        <p:grpSpPr>
          <a:xfrm>
            <a:off x="5070818" y="4671724"/>
            <a:ext cx="2051050" cy="419100"/>
            <a:chOff x="5070818" y="4671724"/>
            <a:chExt cx="2051050" cy="419100"/>
          </a:xfrm>
        </p:grpSpPr>
        <p:sp>
          <p:nvSpPr>
            <p:cNvPr id="37" name="object 37"/>
            <p:cNvSpPr/>
            <p:nvPr/>
          </p:nvSpPr>
          <p:spPr>
            <a:xfrm>
              <a:off x="5089868" y="4690774"/>
              <a:ext cx="1962785" cy="381000"/>
            </a:xfrm>
            <a:custGeom>
              <a:avLst/>
              <a:gdLst/>
              <a:ahLst/>
              <a:cxnLst/>
              <a:rect l="l" t="t" r="r" b="b"/>
              <a:pathLst>
                <a:path w="1962784" h="381000">
                  <a:moveTo>
                    <a:pt x="0" y="380539"/>
                  </a:moveTo>
                  <a:lnTo>
                    <a:pt x="7458" y="328296"/>
                  </a:lnTo>
                  <a:lnTo>
                    <a:pt x="29109" y="279909"/>
                  </a:lnTo>
                  <a:lnTo>
                    <a:pt x="63865" y="235377"/>
                  </a:lnTo>
                  <a:lnTo>
                    <a:pt x="110638" y="194701"/>
                  </a:lnTo>
                  <a:lnTo>
                    <a:pt x="168340" y="157881"/>
                  </a:lnTo>
                  <a:lnTo>
                    <a:pt x="235885" y="124916"/>
                  </a:lnTo>
                  <a:lnTo>
                    <a:pt x="273008" y="109879"/>
                  </a:lnTo>
                  <a:lnTo>
                    <a:pt x="312184" y="95807"/>
                  </a:lnTo>
                  <a:lnTo>
                    <a:pt x="353277" y="82698"/>
                  </a:lnTo>
                  <a:lnTo>
                    <a:pt x="396151" y="70553"/>
                  </a:lnTo>
                  <a:lnTo>
                    <a:pt x="440669" y="59372"/>
                  </a:lnTo>
                  <a:lnTo>
                    <a:pt x="486697" y="49155"/>
                  </a:lnTo>
                  <a:lnTo>
                    <a:pt x="534097" y="39902"/>
                  </a:lnTo>
                  <a:lnTo>
                    <a:pt x="582734" y="31613"/>
                  </a:lnTo>
                  <a:lnTo>
                    <a:pt x="632473" y="24288"/>
                  </a:lnTo>
                  <a:lnTo>
                    <a:pt x="683177" y="17926"/>
                  </a:lnTo>
                  <a:lnTo>
                    <a:pt x="734710" y="12529"/>
                  </a:lnTo>
                  <a:lnTo>
                    <a:pt x="786936" y="8095"/>
                  </a:lnTo>
                  <a:lnTo>
                    <a:pt x="839719" y="4625"/>
                  </a:lnTo>
                  <a:lnTo>
                    <a:pt x="892924" y="2119"/>
                  </a:lnTo>
                  <a:lnTo>
                    <a:pt x="946415" y="578"/>
                  </a:lnTo>
                  <a:lnTo>
                    <a:pt x="1000054" y="0"/>
                  </a:lnTo>
                  <a:lnTo>
                    <a:pt x="1053708" y="385"/>
                  </a:lnTo>
                  <a:lnTo>
                    <a:pt x="1107239" y="1735"/>
                  </a:lnTo>
                  <a:lnTo>
                    <a:pt x="1160512" y="4049"/>
                  </a:lnTo>
                  <a:lnTo>
                    <a:pt x="1213390" y="7326"/>
                  </a:lnTo>
                  <a:lnTo>
                    <a:pt x="1265738" y="11568"/>
                  </a:lnTo>
                  <a:lnTo>
                    <a:pt x="1317420" y="16773"/>
                  </a:lnTo>
                  <a:lnTo>
                    <a:pt x="1368300" y="22942"/>
                  </a:lnTo>
                  <a:lnTo>
                    <a:pt x="1418242" y="30075"/>
                  </a:lnTo>
                  <a:lnTo>
                    <a:pt x="1467110" y="38172"/>
                  </a:lnTo>
                  <a:lnTo>
                    <a:pt x="1514768" y="47233"/>
                  </a:lnTo>
                  <a:lnTo>
                    <a:pt x="1561080" y="57258"/>
                  </a:lnTo>
                  <a:lnTo>
                    <a:pt x="1605911" y="68247"/>
                  </a:lnTo>
                  <a:lnTo>
                    <a:pt x="1649123" y="80199"/>
                  </a:lnTo>
                  <a:lnTo>
                    <a:pt x="1690582" y="93116"/>
                  </a:lnTo>
                  <a:lnTo>
                    <a:pt x="1730152" y="106996"/>
                  </a:lnTo>
                  <a:lnTo>
                    <a:pt x="1767695" y="121840"/>
                  </a:lnTo>
                  <a:lnTo>
                    <a:pt x="1803077" y="137648"/>
                  </a:lnTo>
                  <a:lnTo>
                    <a:pt x="1866813" y="172156"/>
                  </a:lnTo>
                  <a:lnTo>
                    <a:pt x="1920272" y="210520"/>
                  </a:lnTo>
                  <a:lnTo>
                    <a:pt x="1942807" y="231147"/>
                  </a:lnTo>
                  <a:lnTo>
                    <a:pt x="1962365" y="252739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947674" y="4882527"/>
              <a:ext cx="174625" cy="189230"/>
            </a:xfrm>
            <a:custGeom>
              <a:avLst/>
              <a:gdLst/>
              <a:ahLst/>
              <a:cxnLst/>
              <a:rect l="l" t="t" r="r" b="b"/>
              <a:pathLst>
                <a:path w="174625" h="189229">
                  <a:moveTo>
                    <a:pt x="174015" y="0"/>
                  </a:moveTo>
                  <a:lnTo>
                    <a:pt x="0" y="76212"/>
                  </a:lnTo>
                  <a:lnTo>
                    <a:pt x="153009" y="188785"/>
                  </a:lnTo>
                  <a:lnTo>
                    <a:pt x="1740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9326778" y="3390227"/>
            <a:ext cx="2309495" cy="647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spc="-6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In autumn,</a:t>
            </a:r>
            <a:endParaRPr sz="2000" spc="-6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6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the Sun sets earlier.</a:t>
            </a:r>
            <a:endParaRPr sz="2000" spc="-60">
              <a:latin typeface="Grammarsaurus" pitchFamily="2" charset="0"/>
              <a:cs typeface="Gill Sans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71550" y="3390227"/>
            <a:ext cx="2131060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79425">
              <a:lnSpc>
                <a:spcPct val="100000"/>
              </a:lnSpc>
              <a:spcBef>
                <a:spcPts val="100"/>
              </a:spcBef>
            </a:pPr>
            <a:r>
              <a:rPr sz="2000" spc="-6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In autumn,</a:t>
            </a:r>
            <a:endParaRPr sz="2000" spc="-6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6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the </a:t>
            </a:r>
            <a:r>
              <a:rPr sz="2000" b="1" spc="-6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Sun rises later.</a:t>
            </a:r>
            <a:endParaRPr sz="2000" spc="-60">
              <a:latin typeface="Grammarsaurus" pitchFamily="2" charset="0"/>
              <a:cs typeface="Gill Sans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183784" y="3390227"/>
            <a:ext cx="1957641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6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In autumn we get</a:t>
            </a:r>
            <a:endParaRPr sz="2000" spc="-60" dirty="0">
              <a:latin typeface="Grammarsaurus" pitchFamily="2" charset="0"/>
              <a:cs typeface="Gill Sans MT"/>
            </a:endParaRPr>
          </a:p>
          <a:p>
            <a:pPr marL="144145">
              <a:lnSpc>
                <a:spcPct val="100000"/>
              </a:lnSpc>
              <a:spcBef>
                <a:spcPts val="100"/>
              </a:spcBef>
            </a:pPr>
            <a:r>
              <a:rPr sz="2000" b="1" spc="-6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less daylight.</a:t>
            </a:r>
            <a:endParaRPr sz="2000" spc="-60" dirty="0">
              <a:latin typeface="Grammarsaurus" pitchFamily="2" charset="0"/>
              <a:cs typeface="Gill Sans MT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3174060" y="3380536"/>
            <a:ext cx="1059815" cy="575945"/>
            <a:chOff x="3174060" y="3380536"/>
            <a:chExt cx="1059815" cy="575945"/>
          </a:xfrm>
        </p:grpSpPr>
        <p:sp>
          <p:nvSpPr>
            <p:cNvPr id="43" name="object 43"/>
            <p:cNvSpPr/>
            <p:nvPr/>
          </p:nvSpPr>
          <p:spPr>
            <a:xfrm>
              <a:off x="3407028" y="3529088"/>
              <a:ext cx="593090" cy="405130"/>
            </a:xfrm>
            <a:custGeom>
              <a:avLst/>
              <a:gdLst/>
              <a:ahLst/>
              <a:cxnLst/>
              <a:rect l="l" t="t" r="r" b="b"/>
              <a:pathLst>
                <a:path w="593089" h="405129">
                  <a:moveTo>
                    <a:pt x="296481" y="0"/>
                  </a:moveTo>
                  <a:lnTo>
                    <a:pt x="248409" y="3871"/>
                  </a:lnTo>
                  <a:lnTo>
                    <a:pt x="202800" y="15083"/>
                  </a:lnTo>
                  <a:lnTo>
                    <a:pt x="160265" y="33030"/>
                  </a:lnTo>
                  <a:lnTo>
                    <a:pt x="121416" y="57108"/>
                  </a:lnTo>
                  <a:lnTo>
                    <a:pt x="86866" y="86714"/>
                  </a:lnTo>
                  <a:lnTo>
                    <a:pt x="57225" y="121241"/>
                  </a:lnTo>
                  <a:lnTo>
                    <a:pt x="33107" y="160086"/>
                  </a:lnTo>
                  <a:lnTo>
                    <a:pt x="15122" y="202644"/>
                  </a:lnTo>
                  <a:lnTo>
                    <a:pt x="3882" y="248310"/>
                  </a:lnTo>
                  <a:lnTo>
                    <a:pt x="0" y="296481"/>
                  </a:lnTo>
                  <a:lnTo>
                    <a:pt x="1338" y="324941"/>
                  </a:lnTo>
                  <a:lnTo>
                    <a:pt x="5275" y="352547"/>
                  </a:lnTo>
                  <a:lnTo>
                    <a:pt x="11696" y="379222"/>
                  </a:lnTo>
                  <a:lnTo>
                    <a:pt x="20485" y="404888"/>
                  </a:lnTo>
                  <a:lnTo>
                    <a:pt x="572058" y="404888"/>
                  </a:lnTo>
                  <a:lnTo>
                    <a:pt x="580847" y="379193"/>
                  </a:lnTo>
                  <a:lnTo>
                    <a:pt x="587268" y="352471"/>
                  </a:lnTo>
                  <a:lnTo>
                    <a:pt x="591205" y="324855"/>
                  </a:lnTo>
                  <a:lnTo>
                    <a:pt x="592543" y="296481"/>
                  </a:lnTo>
                  <a:lnTo>
                    <a:pt x="588661" y="248368"/>
                  </a:lnTo>
                  <a:lnTo>
                    <a:pt x="577423" y="202746"/>
                  </a:lnTo>
                  <a:lnTo>
                    <a:pt x="559445" y="160219"/>
                  </a:lnTo>
                  <a:lnTo>
                    <a:pt x="535341" y="121393"/>
                  </a:lnTo>
                  <a:lnTo>
                    <a:pt x="505725" y="86871"/>
                  </a:lnTo>
                  <a:lnTo>
                    <a:pt x="471212" y="57258"/>
                  </a:lnTo>
                  <a:lnTo>
                    <a:pt x="432416" y="33160"/>
                  </a:lnTo>
                  <a:lnTo>
                    <a:pt x="389953" y="15181"/>
                  </a:lnTo>
                  <a:lnTo>
                    <a:pt x="344436" y="3926"/>
                  </a:lnTo>
                  <a:lnTo>
                    <a:pt x="296481" y="0"/>
                  </a:lnTo>
                  <a:close/>
                </a:path>
              </a:pathLst>
            </a:custGeom>
            <a:solidFill>
              <a:srgbClr val="FCB6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680955" y="3380536"/>
              <a:ext cx="44450" cy="97790"/>
            </a:xfrm>
            <a:custGeom>
              <a:avLst/>
              <a:gdLst/>
              <a:ahLst/>
              <a:cxnLst/>
              <a:rect l="l" t="t" r="r" b="b"/>
              <a:pathLst>
                <a:path w="44450" h="97789">
                  <a:moveTo>
                    <a:pt x="22136" y="0"/>
                  </a:moveTo>
                  <a:lnTo>
                    <a:pt x="13528" y="1742"/>
                  </a:lnTo>
                  <a:lnTo>
                    <a:pt x="6491" y="6491"/>
                  </a:lnTo>
                  <a:lnTo>
                    <a:pt x="1742" y="13528"/>
                  </a:lnTo>
                  <a:lnTo>
                    <a:pt x="0" y="22136"/>
                  </a:lnTo>
                  <a:lnTo>
                    <a:pt x="0" y="75107"/>
                  </a:lnTo>
                  <a:lnTo>
                    <a:pt x="1742" y="83715"/>
                  </a:lnTo>
                  <a:lnTo>
                    <a:pt x="6491" y="90752"/>
                  </a:lnTo>
                  <a:lnTo>
                    <a:pt x="13528" y="95501"/>
                  </a:lnTo>
                  <a:lnTo>
                    <a:pt x="22136" y="97243"/>
                  </a:lnTo>
                  <a:lnTo>
                    <a:pt x="30743" y="95501"/>
                  </a:lnTo>
                  <a:lnTo>
                    <a:pt x="37780" y="90752"/>
                  </a:lnTo>
                  <a:lnTo>
                    <a:pt x="42529" y="83715"/>
                  </a:lnTo>
                  <a:lnTo>
                    <a:pt x="44272" y="75107"/>
                  </a:lnTo>
                  <a:lnTo>
                    <a:pt x="44272" y="22136"/>
                  </a:lnTo>
                  <a:lnTo>
                    <a:pt x="42529" y="13528"/>
                  </a:lnTo>
                  <a:lnTo>
                    <a:pt x="37780" y="6491"/>
                  </a:lnTo>
                  <a:lnTo>
                    <a:pt x="30743" y="1742"/>
                  </a:lnTo>
                  <a:lnTo>
                    <a:pt x="22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468819" y="3437785"/>
              <a:ext cx="70475" cy="8992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313151" y="3593368"/>
              <a:ext cx="90837" cy="70888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3255772" y="3805707"/>
              <a:ext cx="890269" cy="44450"/>
            </a:xfrm>
            <a:custGeom>
              <a:avLst/>
              <a:gdLst/>
              <a:ahLst/>
              <a:cxnLst/>
              <a:rect l="l" t="t" r="r" b="b"/>
              <a:pathLst>
                <a:path w="890270" h="44450">
                  <a:moveTo>
                    <a:pt x="99529" y="22136"/>
                  </a:moveTo>
                  <a:lnTo>
                    <a:pt x="97777" y="13538"/>
                  </a:lnTo>
                  <a:lnTo>
                    <a:pt x="93027" y="6502"/>
                  </a:lnTo>
                  <a:lnTo>
                    <a:pt x="85991" y="1752"/>
                  </a:lnTo>
                  <a:lnTo>
                    <a:pt x="77393" y="0"/>
                  </a:lnTo>
                  <a:lnTo>
                    <a:pt x="22136" y="0"/>
                  </a:lnTo>
                  <a:lnTo>
                    <a:pt x="13538" y="1752"/>
                  </a:lnTo>
                  <a:lnTo>
                    <a:pt x="6502" y="6502"/>
                  </a:lnTo>
                  <a:lnTo>
                    <a:pt x="1752" y="13538"/>
                  </a:lnTo>
                  <a:lnTo>
                    <a:pt x="0" y="22136"/>
                  </a:lnTo>
                  <a:lnTo>
                    <a:pt x="1778" y="30746"/>
                  </a:lnTo>
                  <a:lnTo>
                    <a:pt x="6578" y="37782"/>
                  </a:lnTo>
                  <a:lnTo>
                    <a:pt x="13614" y="42532"/>
                  </a:lnTo>
                  <a:lnTo>
                    <a:pt x="22136" y="44272"/>
                  </a:lnTo>
                  <a:lnTo>
                    <a:pt x="77393" y="44272"/>
                  </a:lnTo>
                  <a:lnTo>
                    <a:pt x="85991" y="42532"/>
                  </a:lnTo>
                  <a:lnTo>
                    <a:pt x="93027" y="37782"/>
                  </a:lnTo>
                  <a:lnTo>
                    <a:pt x="97777" y="30746"/>
                  </a:lnTo>
                  <a:lnTo>
                    <a:pt x="99529" y="22136"/>
                  </a:lnTo>
                  <a:close/>
                </a:path>
                <a:path w="890270" h="44450">
                  <a:moveTo>
                    <a:pt x="889863" y="22136"/>
                  </a:moveTo>
                  <a:lnTo>
                    <a:pt x="888111" y="13538"/>
                  </a:lnTo>
                  <a:lnTo>
                    <a:pt x="883361" y="6502"/>
                  </a:lnTo>
                  <a:lnTo>
                    <a:pt x="876325" y="1752"/>
                  </a:lnTo>
                  <a:lnTo>
                    <a:pt x="867727" y="0"/>
                  </a:lnTo>
                  <a:lnTo>
                    <a:pt x="817448" y="0"/>
                  </a:lnTo>
                  <a:lnTo>
                    <a:pt x="808837" y="1752"/>
                  </a:lnTo>
                  <a:lnTo>
                    <a:pt x="801801" y="6502"/>
                  </a:lnTo>
                  <a:lnTo>
                    <a:pt x="797052" y="13538"/>
                  </a:lnTo>
                  <a:lnTo>
                    <a:pt x="795312" y="22136"/>
                  </a:lnTo>
                  <a:lnTo>
                    <a:pt x="797052" y="30746"/>
                  </a:lnTo>
                  <a:lnTo>
                    <a:pt x="801801" y="37782"/>
                  </a:lnTo>
                  <a:lnTo>
                    <a:pt x="808837" y="42532"/>
                  </a:lnTo>
                  <a:lnTo>
                    <a:pt x="817448" y="44272"/>
                  </a:lnTo>
                  <a:lnTo>
                    <a:pt x="867727" y="44272"/>
                  </a:lnTo>
                  <a:lnTo>
                    <a:pt x="876325" y="42532"/>
                  </a:lnTo>
                  <a:lnTo>
                    <a:pt x="883361" y="37782"/>
                  </a:lnTo>
                  <a:lnTo>
                    <a:pt x="888111" y="30746"/>
                  </a:lnTo>
                  <a:lnTo>
                    <a:pt x="889863" y="2213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02316" y="3595764"/>
              <a:ext cx="86782" cy="6848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67214" y="3442203"/>
              <a:ext cx="67519" cy="85790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174060" y="3507155"/>
              <a:ext cx="1059815" cy="449580"/>
            </a:xfrm>
            <a:custGeom>
              <a:avLst/>
              <a:gdLst/>
              <a:ahLst/>
              <a:cxnLst/>
              <a:rect l="l" t="t" r="r" b="b"/>
              <a:pathLst>
                <a:path w="1059814" h="449579">
                  <a:moveTo>
                    <a:pt x="1037170" y="404685"/>
                  </a:moveTo>
                  <a:lnTo>
                    <a:pt x="22136" y="404685"/>
                  </a:lnTo>
                  <a:lnTo>
                    <a:pt x="13528" y="406427"/>
                  </a:lnTo>
                  <a:lnTo>
                    <a:pt x="6491" y="411176"/>
                  </a:lnTo>
                  <a:lnTo>
                    <a:pt x="1742" y="418213"/>
                  </a:lnTo>
                  <a:lnTo>
                    <a:pt x="0" y="426821"/>
                  </a:lnTo>
                  <a:lnTo>
                    <a:pt x="1742" y="435429"/>
                  </a:lnTo>
                  <a:lnTo>
                    <a:pt x="6491" y="442466"/>
                  </a:lnTo>
                  <a:lnTo>
                    <a:pt x="13528" y="447215"/>
                  </a:lnTo>
                  <a:lnTo>
                    <a:pt x="22136" y="448957"/>
                  </a:lnTo>
                  <a:lnTo>
                    <a:pt x="1037374" y="448957"/>
                  </a:lnTo>
                  <a:lnTo>
                    <a:pt x="1045981" y="447215"/>
                  </a:lnTo>
                  <a:lnTo>
                    <a:pt x="1053018" y="442466"/>
                  </a:lnTo>
                  <a:lnTo>
                    <a:pt x="1057767" y="435429"/>
                  </a:lnTo>
                  <a:lnTo>
                    <a:pt x="1059510" y="426821"/>
                  </a:lnTo>
                  <a:lnTo>
                    <a:pt x="1057650" y="418213"/>
                  </a:lnTo>
                  <a:lnTo>
                    <a:pt x="1052841" y="411176"/>
                  </a:lnTo>
                  <a:lnTo>
                    <a:pt x="1045781" y="406427"/>
                  </a:lnTo>
                  <a:lnTo>
                    <a:pt x="1037170" y="404685"/>
                  </a:lnTo>
                  <a:close/>
                </a:path>
                <a:path w="1059814" h="449579">
                  <a:moveTo>
                    <a:pt x="529234" y="0"/>
                  </a:moveTo>
                  <a:lnTo>
                    <a:pt x="482227" y="3456"/>
                  </a:lnTo>
                  <a:lnTo>
                    <a:pt x="437346" y="13497"/>
                  </a:lnTo>
                  <a:lnTo>
                    <a:pt x="395088" y="29626"/>
                  </a:lnTo>
                  <a:lnTo>
                    <a:pt x="355947" y="51349"/>
                  </a:lnTo>
                  <a:lnTo>
                    <a:pt x="320418" y="78169"/>
                  </a:lnTo>
                  <a:lnTo>
                    <a:pt x="288997" y="109593"/>
                  </a:lnTo>
                  <a:lnTo>
                    <a:pt x="262178" y="145123"/>
                  </a:lnTo>
                  <a:lnTo>
                    <a:pt x="240457" y="184266"/>
                  </a:lnTo>
                  <a:lnTo>
                    <a:pt x="224329" y="226525"/>
                  </a:lnTo>
                  <a:lnTo>
                    <a:pt x="214289" y="271406"/>
                  </a:lnTo>
                  <a:lnTo>
                    <a:pt x="210832" y="318414"/>
                  </a:lnTo>
                  <a:lnTo>
                    <a:pt x="211583" y="340473"/>
                  </a:lnTo>
                  <a:lnTo>
                    <a:pt x="213802" y="362092"/>
                  </a:lnTo>
                  <a:lnTo>
                    <a:pt x="217574" y="383668"/>
                  </a:lnTo>
                  <a:lnTo>
                    <a:pt x="222821" y="404685"/>
                  </a:lnTo>
                  <a:lnTo>
                    <a:pt x="268757" y="404685"/>
                  </a:lnTo>
                  <a:lnTo>
                    <a:pt x="262665" y="383668"/>
                  </a:lnTo>
                  <a:lnTo>
                    <a:pt x="258338" y="362245"/>
                  </a:lnTo>
                  <a:lnTo>
                    <a:pt x="255757" y="340473"/>
                  </a:lnTo>
                  <a:lnTo>
                    <a:pt x="254901" y="318414"/>
                  </a:lnTo>
                  <a:lnTo>
                    <a:pt x="259330" y="269172"/>
                  </a:lnTo>
                  <a:lnTo>
                    <a:pt x="272096" y="222796"/>
                  </a:lnTo>
                  <a:lnTo>
                    <a:pt x="292417" y="180068"/>
                  </a:lnTo>
                  <a:lnTo>
                    <a:pt x="319512" y="141769"/>
                  </a:lnTo>
                  <a:lnTo>
                    <a:pt x="352599" y="108681"/>
                  </a:lnTo>
                  <a:lnTo>
                    <a:pt x="390897" y="81585"/>
                  </a:lnTo>
                  <a:lnTo>
                    <a:pt x="433623" y="61264"/>
                  </a:lnTo>
                  <a:lnTo>
                    <a:pt x="479996" y="48498"/>
                  </a:lnTo>
                  <a:lnTo>
                    <a:pt x="529234" y="44069"/>
                  </a:lnTo>
                  <a:lnTo>
                    <a:pt x="689406" y="44069"/>
                  </a:lnTo>
                  <a:lnTo>
                    <a:pt x="663382" y="29626"/>
                  </a:lnTo>
                  <a:lnTo>
                    <a:pt x="621123" y="13497"/>
                  </a:lnTo>
                  <a:lnTo>
                    <a:pt x="576241" y="3456"/>
                  </a:lnTo>
                  <a:lnTo>
                    <a:pt x="529234" y="0"/>
                  </a:lnTo>
                  <a:close/>
                </a:path>
                <a:path w="1059814" h="449579">
                  <a:moveTo>
                    <a:pt x="689406" y="44069"/>
                  </a:moveTo>
                  <a:lnTo>
                    <a:pt x="529234" y="44069"/>
                  </a:lnTo>
                  <a:lnTo>
                    <a:pt x="578476" y="48498"/>
                  </a:lnTo>
                  <a:lnTo>
                    <a:pt x="624852" y="61264"/>
                  </a:lnTo>
                  <a:lnTo>
                    <a:pt x="667580" y="81585"/>
                  </a:lnTo>
                  <a:lnTo>
                    <a:pt x="705879" y="108681"/>
                  </a:lnTo>
                  <a:lnTo>
                    <a:pt x="738967" y="141769"/>
                  </a:lnTo>
                  <a:lnTo>
                    <a:pt x="766063" y="180068"/>
                  </a:lnTo>
                  <a:lnTo>
                    <a:pt x="786384" y="222796"/>
                  </a:lnTo>
                  <a:lnTo>
                    <a:pt x="799150" y="269172"/>
                  </a:lnTo>
                  <a:lnTo>
                    <a:pt x="803579" y="318414"/>
                  </a:lnTo>
                  <a:lnTo>
                    <a:pt x="802693" y="340473"/>
                  </a:lnTo>
                  <a:lnTo>
                    <a:pt x="800080" y="362092"/>
                  </a:lnTo>
                  <a:lnTo>
                    <a:pt x="795725" y="383668"/>
                  </a:lnTo>
                  <a:lnTo>
                    <a:pt x="789724" y="404685"/>
                  </a:lnTo>
                  <a:lnTo>
                    <a:pt x="835647" y="404685"/>
                  </a:lnTo>
                  <a:lnTo>
                    <a:pt x="840810" y="383668"/>
                  </a:lnTo>
                  <a:lnTo>
                    <a:pt x="844569" y="362245"/>
                  </a:lnTo>
                  <a:lnTo>
                    <a:pt x="846867" y="340473"/>
                  </a:lnTo>
                  <a:lnTo>
                    <a:pt x="847648" y="318414"/>
                  </a:lnTo>
                  <a:lnTo>
                    <a:pt x="844191" y="271406"/>
                  </a:lnTo>
                  <a:lnTo>
                    <a:pt x="834151" y="226525"/>
                  </a:lnTo>
                  <a:lnTo>
                    <a:pt x="818021" y="184266"/>
                  </a:lnTo>
                  <a:lnTo>
                    <a:pt x="796299" y="145123"/>
                  </a:lnTo>
                  <a:lnTo>
                    <a:pt x="769478" y="109593"/>
                  </a:lnTo>
                  <a:lnTo>
                    <a:pt x="738055" y="78169"/>
                  </a:lnTo>
                  <a:lnTo>
                    <a:pt x="702525" y="51349"/>
                  </a:lnTo>
                  <a:lnTo>
                    <a:pt x="689406" y="4406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/>
          <p:nvPr/>
        </p:nvSpPr>
        <p:spPr>
          <a:xfrm>
            <a:off x="3312261" y="4010533"/>
            <a:ext cx="783590" cy="44450"/>
          </a:xfrm>
          <a:custGeom>
            <a:avLst/>
            <a:gdLst/>
            <a:ahLst/>
            <a:cxnLst/>
            <a:rect l="l" t="t" r="r" b="b"/>
            <a:pathLst>
              <a:path w="783589" h="44450">
                <a:moveTo>
                  <a:pt x="760958" y="0"/>
                </a:moveTo>
                <a:lnTo>
                  <a:pt x="22136" y="0"/>
                </a:lnTo>
                <a:lnTo>
                  <a:pt x="13528" y="1742"/>
                </a:lnTo>
                <a:lnTo>
                  <a:pt x="6491" y="6491"/>
                </a:lnTo>
                <a:lnTo>
                  <a:pt x="1742" y="13528"/>
                </a:lnTo>
                <a:lnTo>
                  <a:pt x="0" y="22136"/>
                </a:lnTo>
                <a:lnTo>
                  <a:pt x="1742" y="30743"/>
                </a:lnTo>
                <a:lnTo>
                  <a:pt x="6491" y="37780"/>
                </a:lnTo>
                <a:lnTo>
                  <a:pt x="13528" y="42529"/>
                </a:lnTo>
                <a:lnTo>
                  <a:pt x="22136" y="44272"/>
                </a:lnTo>
                <a:lnTo>
                  <a:pt x="760958" y="44272"/>
                </a:lnTo>
                <a:lnTo>
                  <a:pt x="769566" y="42529"/>
                </a:lnTo>
                <a:lnTo>
                  <a:pt x="776603" y="37780"/>
                </a:lnTo>
                <a:lnTo>
                  <a:pt x="781352" y="30743"/>
                </a:lnTo>
                <a:lnTo>
                  <a:pt x="783094" y="22136"/>
                </a:lnTo>
                <a:lnTo>
                  <a:pt x="781323" y="13528"/>
                </a:lnTo>
                <a:lnTo>
                  <a:pt x="776527" y="6491"/>
                </a:lnTo>
                <a:lnTo>
                  <a:pt x="769480" y="1742"/>
                </a:lnTo>
                <a:lnTo>
                  <a:pt x="76095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486061" y="4109224"/>
            <a:ext cx="435609" cy="44450"/>
          </a:xfrm>
          <a:custGeom>
            <a:avLst/>
            <a:gdLst/>
            <a:ahLst/>
            <a:cxnLst/>
            <a:rect l="l" t="t" r="r" b="b"/>
            <a:pathLst>
              <a:path w="435610" h="44450">
                <a:moveTo>
                  <a:pt x="413372" y="0"/>
                </a:moveTo>
                <a:lnTo>
                  <a:pt x="22136" y="0"/>
                </a:lnTo>
                <a:lnTo>
                  <a:pt x="13528" y="1742"/>
                </a:lnTo>
                <a:lnTo>
                  <a:pt x="6491" y="6491"/>
                </a:lnTo>
                <a:lnTo>
                  <a:pt x="1742" y="13528"/>
                </a:lnTo>
                <a:lnTo>
                  <a:pt x="0" y="22136"/>
                </a:lnTo>
                <a:lnTo>
                  <a:pt x="1742" y="30743"/>
                </a:lnTo>
                <a:lnTo>
                  <a:pt x="6491" y="37780"/>
                </a:lnTo>
                <a:lnTo>
                  <a:pt x="13528" y="42529"/>
                </a:lnTo>
                <a:lnTo>
                  <a:pt x="22136" y="44272"/>
                </a:lnTo>
                <a:lnTo>
                  <a:pt x="413372" y="44272"/>
                </a:lnTo>
                <a:lnTo>
                  <a:pt x="421979" y="42529"/>
                </a:lnTo>
                <a:lnTo>
                  <a:pt x="429017" y="37780"/>
                </a:lnTo>
                <a:lnTo>
                  <a:pt x="433765" y="30743"/>
                </a:lnTo>
                <a:lnTo>
                  <a:pt x="435508" y="22136"/>
                </a:lnTo>
                <a:lnTo>
                  <a:pt x="433765" y="13528"/>
                </a:lnTo>
                <a:lnTo>
                  <a:pt x="429017" y="6491"/>
                </a:lnTo>
                <a:lnTo>
                  <a:pt x="421979" y="1742"/>
                </a:lnTo>
                <a:lnTo>
                  <a:pt x="4133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3" name="object 53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618979" y="3093986"/>
            <a:ext cx="169786" cy="230276"/>
          </a:xfrm>
          <a:prstGeom prst="rect">
            <a:avLst/>
          </a:prstGeom>
        </p:spPr>
      </p:pic>
      <p:grpSp>
        <p:nvGrpSpPr>
          <p:cNvPr id="54" name="object 54"/>
          <p:cNvGrpSpPr/>
          <p:nvPr/>
        </p:nvGrpSpPr>
        <p:grpSpPr>
          <a:xfrm>
            <a:off x="7958429" y="3558197"/>
            <a:ext cx="1059815" cy="399415"/>
            <a:chOff x="7958429" y="3558197"/>
            <a:chExt cx="1059815" cy="399415"/>
          </a:xfrm>
        </p:grpSpPr>
        <p:sp>
          <p:nvSpPr>
            <p:cNvPr id="55" name="object 55"/>
            <p:cNvSpPr/>
            <p:nvPr/>
          </p:nvSpPr>
          <p:spPr>
            <a:xfrm>
              <a:off x="8199259" y="3706952"/>
              <a:ext cx="577215" cy="228600"/>
            </a:xfrm>
            <a:custGeom>
              <a:avLst/>
              <a:gdLst/>
              <a:ahLst/>
              <a:cxnLst/>
              <a:rect l="l" t="t" r="r" b="b"/>
              <a:pathLst>
                <a:path w="577215" h="228600">
                  <a:moveTo>
                    <a:pt x="288404" y="0"/>
                  </a:moveTo>
                  <a:lnTo>
                    <a:pt x="237052" y="4425"/>
                  </a:lnTo>
                  <a:lnTo>
                    <a:pt x="188555" y="17212"/>
                  </a:lnTo>
                  <a:lnTo>
                    <a:pt x="143671" y="37621"/>
                  </a:lnTo>
                  <a:lnTo>
                    <a:pt x="103158" y="64916"/>
                  </a:lnTo>
                  <a:lnTo>
                    <a:pt x="67776" y="98359"/>
                  </a:lnTo>
                  <a:lnTo>
                    <a:pt x="38283" y="137213"/>
                  </a:lnTo>
                  <a:lnTo>
                    <a:pt x="15438" y="180741"/>
                  </a:lnTo>
                  <a:lnTo>
                    <a:pt x="0" y="228206"/>
                  </a:lnTo>
                  <a:lnTo>
                    <a:pt x="576821" y="228206"/>
                  </a:lnTo>
                  <a:lnTo>
                    <a:pt x="561382" y="180741"/>
                  </a:lnTo>
                  <a:lnTo>
                    <a:pt x="538535" y="137213"/>
                  </a:lnTo>
                  <a:lnTo>
                    <a:pt x="509040" y="98359"/>
                  </a:lnTo>
                  <a:lnTo>
                    <a:pt x="473656" y="64916"/>
                  </a:lnTo>
                  <a:lnTo>
                    <a:pt x="433141" y="37621"/>
                  </a:lnTo>
                  <a:lnTo>
                    <a:pt x="388254" y="17212"/>
                  </a:lnTo>
                  <a:lnTo>
                    <a:pt x="339756" y="4425"/>
                  </a:lnTo>
                  <a:lnTo>
                    <a:pt x="288404" y="0"/>
                  </a:lnTo>
                  <a:close/>
                </a:path>
              </a:pathLst>
            </a:custGeom>
            <a:solidFill>
              <a:srgbClr val="FCB6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465324" y="3558197"/>
              <a:ext cx="44450" cy="97790"/>
            </a:xfrm>
            <a:custGeom>
              <a:avLst/>
              <a:gdLst/>
              <a:ahLst/>
              <a:cxnLst/>
              <a:rect l="l" t="t" r="r" b="b"/>
              <a:pathLst>
                <a:path w="44450" h="97789">
                  <a:moveTo>
                    <a:pt x="22136" y="0"/>
                  </a:moveTo>
                  <a:lnTo>
                    <a:pt x="13528" y="1742"/>
                  </a:lnTo>
                  <a:lnTo>
                    <a:pt x="6491" y="6491"/>
                  </a:lnTo>
                  <a:lnTo>
                    <a:pt x="1742" y="13528"/>
                  </a:lnTo>
                  <a:lnTo>
                    <a:pt x="0" y="22136"/>
                  </a:lnTo>
                  <a:lnTo>
                    <a:pt x="0" y="75107"/>
                  </a:lnTo>
                  <a:lnTo>
                    <a:pt x="1742" y="83715"/>
                  </a:lnTo>
                  <a:lnTo>
                    <a:pt x="6491" y="90752"/>
                  </a:lnTo>
                  <a:lnTo>
                    <a:pt x="13528" y="95501"/>
                  </a:lnTo>
                  <a:lnTo>
                    <a:pt x="22136" y="97243"/>
                  </a:lnTo>
                  <a:lnTo>
                    <a:pt x="30743" y="95501"/>
                  </a:lnTo>
                  <a:lnTo>
                    <a:pt x="37780" y="90752"/>
                  </a:lnTo>
                  <a:lnTo>
                    <a:pt x="42529" y="83715"/>
                  </a:lnTo>
                  <a:lnTo>
                    <a:pt x="44272" y="75107"/>
                  </a:lnTo>
                  <a:lnTo>
                    <a:pt x="44272" y="22136"/>
                  </a:lnTo>
                  <a:lnTo>
                    <a:pt x="42529" y="13528"/>
                  </a:lnTo>
                  <a:lnTo>
                    <a:pt x="37780" y="6491"/>
                  </a:lnTo>
                  <a:lnTo>
                    <a:pt x="30743" y="1742"/>
                  </a:lnTo>
                  <a:lnTo>
                    <a:pt x="22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52985" y="3615360"/>
              <a:ext cx="70475" cy="90006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097403" y="3771028"/>
              <a:ext cx="90751" cy="70974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786686" y="3773424"/>
              <a:ext cx="86782" cy="68485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651583" y="3619784"/>
              <a:ext cx="68078" cy="85870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7958429" y="3684816"/>
              <a:ext cx="1059815" cy="273050"/>
            </a:xfrm>
            <a:custGeom>
              <a:avLst/>
              <a:gdLst/>
              <a:ahLst/>
              <a:cxnLst/>
              <a:rect l="l" t="t" r="r" b="b"/>
              <a:pathLst>
                <a:path w="1059815" h="273050">
                  <a:moveTo>
                    <a:pt x="1037170" y="228206"/>
                  </a:moveTo>
                  <a:lnTo>
                    <a:pt x="22136" y="228206"/>
                  </a:lnTo>
                  <a:lnTo>
                    <a:pt x="13528" y="229948"/>
                  </a:lnTo>
                  <a:lnTo>
                    <a:pt x="6491" y="234697"/>
                  </a:lnTo>
                  <a:lnTo>
                    <a:pt x="1742" y="241734"/>
                  </a:lnTo>
                  <a:lnTo>
                    <a:pt x="0" y="250342"/>
                  </a:lnTo>
                  <a:lnTo>
                    <a:pt x="1742" y="258950"/>
                  </a:lnTo>
                  <a:lnTo>
                    <a:pt x="6491" y="265987"/>
                  </a:lnTo>
                  <a:lnTo>
                    <a:pt x="13528" y="270736"/>
                  </a:lnTo>
                  <a:lnTo>
                    <a:pt x="22136" y="272478"/>
                  </a:lnTo>
                  <a:lnTo>
                    <a:pt x="1037374" y="272478"/>
                  </a:lnTo>
                  <a:lnTo>
                    <a:pt x="1045981" y="270736"/>
                  </a:lnTo>
                  <a:lnTo>
                    <a:pt x="1053018" y="265987"/>
                  </a:lnTo>
                  <a:lnTo>
                    <a:pt x="1057767" y="258950"/>
                  </a:lnTo>
                  <a:lnTo>
                    <a:pt x="1059510" y="250342"/>
                  </a:lnTo>
                  <a:lnTo>
                    <a:pt x="1057735" y="241734"/>
                  </a:lnTo>
                  <a:lnTo>
                    <a:pt x="1052917" y="234697"/>
                  </a:lnTo>
                  <a:lnTo>
                    <a:pt x="1045810" y="229948"/>
                  </a:lnTo>
                  <a:lnTo>
                    <a:pt x="1037170" y="228206"/>
                  </a:lnTo>
                  <a:close/>
                </a:path>
                <a:path w="1059815" h="273050">
                  <a:moveTo>
                    <a:pt x="529247" y="0"/>
                  </a:moveTo>
                  <a:lnTo>
                    <a:pt x="482482" y="3378"/>
                  </a:lnTo>
                  <a:lnTo>
                    <a:pt x="437712" y="13232"/>
                  </a:lnTo>
                  <a:lnTo>
                    <a:pt x="395459" y="29141"/>
                  </a:lnTo>
                  <a:lnTo>
                    <a:pt x="356245" y="50685"/>
                  </a:lnTo>
                  <a:lnTo>
                    <a:pt x="320594" y="77444"/>
                  </a:lnTo>
                  <a:lnTo>
                    <a:pt x="289028" y="108996"/>
                  </a:lnTo>
                  <a:lnTo>
                    <a:pt x="262069" y="144920"/>
                  </a:lnTo>
                  <a:lnTo>
                    <a:pt x="240241" y="184797"/>
                  </a:lnTo>
                  <a:lnTo>
                    <a:pt x="224066" y="228206"/>
                  </a:lnTo>
                  <a:lnTo>
                    <a:pt x="270001" y="228206"/>
                  </a:lnTo>
                  <a:lnTo>
                    <a:pt x="289997" y="183480"/>
                  </a:lnTo>
                  <a:lnTo>
                    <a:pt x="317126" y="143748"/>
                  </a:lnTo>
                  <a:lnTo>
                    <a:pt x="350516" y="109697"/>
                  </a:lnTo>
                  <a:lnTo>
                    <a:pt x="389296" y="82016"/>
                  </a:lnTo>
                  <a:lnTo>
                    <a:pt x="432592" y="61393"/>
                  </a:lnTo>
                  <a:lnTo>
                    <a:pt x="479533" y="48514"/>
                  </a:lnTo>
                  <a:lnTo>
                    <a:pt x="529247" y="44068"/>
                  </a:lnTo>
                  <a:lnTo>
                    <a:pt x="690194" y="44068"/>
                  </a:lnTo>
                  <a:lnTo>
                    <a:pt x="663025" y="29141"/>
                  </a:lnTo>
                  <a:lnTo>
                    <a:pt x="620774" y="13232"/>
                  </a:lnTo>
                  <a:lnTo>
                    <a:pt x="576007" y="3378"/>
                  </a:lnTo>
                  <a:lnTo>
                    <a:pt x="529247" y="0"/>
                  </a:lnTo>
                  <a:close/>
                </a:path>
                <a:path w="1059815" h="273050">
                  <a:moveTo>
                    <a:pt x="690194" y="44068"/>
                  </a:moveTo>
                  <a:lnTo>
                    <a:pt x="529247" y="44068"/>
                  </a:lnTo>
                  <a:lnTo>
                    <a:pt x="578945" y="48514"/>
                  </a:lnTo>
                  <a:lnTo>
                    <a:pt x="625858" y="61393"/>
                  </a:lnTo>
                  <a:lnTo>
                    <a:pt x="669123" y="82016"/>
                  </a:lnTo>
                  <a:lnTo>
                    <a:pt x="707880" y="109697"/>
                  </a:lnTo>
                  <a:lnTo>
                    <a:pt x="741266" y="143748"/>
                  </a:lnTo>
                  <a:lnTo>
                    <a:pt x="768420" y="183480"/>
                  </a:lnTo>
                  <a:lnTo>
                    <a:pt x="788479" y="228206"/>
                  </a:lnTo>
                  <a:lnTo>
                    <a:pt x="834415" y="228206"/>
                  </a:lnTo>
                  <a:lnTo>
                    <a:pt x="818240" y="184797"/>
                  </a:lnTo>
                  <a:lnTo>
                    <a:pt x="796412" y="144920"/>
                  </a:lnTo>
                  <a:lnTo>
                    <a:pt x="769453" y="108996"/>
                  </a:lnTo>
                  <a:lnTo>
                    <a:pt x="737888" y="77444"/>
                  </a:lnTo>
                  <a:lnTo>
                    <a:pt x="702237" y="50685"/>
                  </a:lnTo>
                  <a:lnTo>
                    <a:pt x="690194" y="4406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" name="object 62"/>
          <p:cNvSpPr/>
          <p:nvPr/>
        </p:nvSpPr>
        <p:spPr>
          <a:xfrm>
            <a:off x="8096631" y="4011714"/>
            <a:ext cx="783590" cy="44450"/>
          </a:xfrm>
          <a:custGeom>
            <a:avLst/>
            <a:gdLst/>
            <a:ahLst/>
            <a:cxnLst/>
            <a:rect l="l" t="t" r="r" b="b"/>
            <a:pathLst>
              <a:path w="783590" h="44450">
                <a:moveTo>
                  <a:pt x="760755" y="0"/>
                </a:moveTo>
                <a:lnTo>
                  <a:pt x="22136" y="0"/>
                </a:lnTo>
                <a:lnTo>
                  <a:pt x="13528" y="1742"/>
                </a:lnTo>
                <a:lnTo>
                  <a:pt x="6491" y="6491"/>
                </a:lnTo>
                <a:lnTo>
                  <a:pt x="1742" y="13528"/>
                </a:lnTo>
                <a:lnTo>
                  <a:pt x="0" y="22136"/>
                </a:lnTo>
                <a:lnTo>
                  <a:pt x="1742" y="30743"/>
                </a:lnTo>
                <a:lnTo>
                  <a:pt x="6491" y="37780"/>
                </a:lnTo>
                <a:lnTo>
                  <a:pt x="13528" y="42529"/>
                </a:lnTo>
                <a:lnTo>
                  <a:pt x="22136" y="44272"/>
                </a:lnTo>
                <a:lnTo>
                  <a:pt x="760958" y="44272"/>
                </a:lnTo>
                <a:lnTo>
                  <a:pt x="769566" y="42529"/>
                </a:lnTo>
                <a:lnTo>
                  <a:pt x="776603" y="37780"/>
                </a:lnTo>
                <a:lnTo>
                  <a:pt x="781352" y="30743"/>
                </a:lnTo>
                <a:lnTo>
                  <a:pt x="783094" y="22136"/>
                </a:lnTo>
                <a:lnTo>
                  <a:pt x="781234" y="13442"/>
                </a:lnTo>
                <a:lnTo>
                  <a:pt x="776425" y="6415"/>
                </a:lnTo>
                <a:lnTo>
                  <a:pt x="769366" y="1713"/>
                </a:lnTo>
                <a:lnTo>
                  <a:pt x="7607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8270226" y="4110189"/>
            <a:ext cx="435609" cy="44450"/>
          </a:xfrm>
          <a:custGeom>
            <a:avLst/>
            <a:gdLst/>
            <a:ahLst/>
            <a:cxnLst/>
            <a:rect l="l" t="t" r="r" b="b"/>
            <a:pathLst>
              <a:path w="435609" h="44450">
                <a:moveTo>
                  <a:pt x="413372" y="0"/>
                </a:moveTo>
                <a:lnTo>
                  <a:pt x="22136" y="0"/>
                </a:lnTo>
                <a:lnTo>
                  <a:pt x="13528" y="1742"/>
                </a:lnTo>
                <a:lnTo>
                  <a:pt x="6491" y="6491"/>
                </a:lnTo>
                <a:lnTo>
                  <a:pt x="1742" y="13528"/>
                </a:lnTo>
                <a:lnTo>
                  <a:pt x="0" y="22136"/>
                </a:lnTo>
                <a:lnTo>
                  <a:pt x="1742" y="30743"/>
                </a:lnTo>
                <a:lnTo>
                  <a:pt x="6491" y="37780"/>
                </a:lnTo>
                <a:lnTo>
                  <a:pt x="13528" y="42529"/>
                </a:lnTo>
                <a:lnTo>
                  <a:pt x="22136" y="44272"/>
                </a:lnTo>
                <a:lnTo>
                  <a:pt x="413372" y="44272"/>
                </a:lnTo>
                <a:lnTo>
                  <a:pt x="421979" y="42529"/>
                </a:lnTo>
                <a:lnTo>
                  <a:pt x="429017" y="37780"/>
                </a:lnTo>
                <a:lnTo>
                  <a:pt x="433765" y="30743"/>
                </a:lnTo>
                <a:lnTo>
                  <a:pt x="435508" y="22136"/>
                </a:lnTo>
                <a:lnTo>
                  <a:pt x="433765" y="13528"/>
                </a:lnTo>
                <a:lnTo>
                  <a:pt x="429017" y="6491"/>
                </a:lnTo>
                <a:lnTo>
                  <a:pt x="421979" y="1742"/>
                </a:lnTo>
                <a:lnTo>
                  <a:pt x="4133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4" name="object 64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8403221" y="3183305"/>
            <a:ext cx="169786" cy="230020"/>
          </a:xfrm>
          <a:prstGeom prst="rect">
            <a:avLst/>
          </a:prstGeom>
        </p:spPr>
      </p:pic>
      <p:grpSp>
        <p:nvGrpSpPr>
          <p:cNvPr id="65" name="object 65"/>
          <p:cNvGrpSpPr/>
          <p:nvPr/>
        </p:nvGrpSpPr>
        <p:grpSpPr>
          <a:xfrm>
            <a:off x="3684041" y="2627995"/>
            <a:ext cx="4803775" cy="375920"/>
            <a:chOff x="3684041" y="2627995"/>
            <a:chExt cx="4803775" cy="375920"/>
          </a:xfrm>
        </p:grpSpPr>
        <p:sp>
          <p:nvSpPr>
            <p:cNvPr id="66" name="object 66"/>
            <p:cNvSpPr/>
            <p:nvPr/>
          </p:nvSpPr>
          <p:spPr>
            <a:xfrm>
              <a:off x="3703091" y="2647045"/>
              <a:ext cx="4693285" cy="337820"/>
            </a:xfrm>
            <a:custGeom>
              <a:avLst/>
              <a:gdLst/>
              <a:ahLst/>
              <a:cxnLst/>
              <a:rect l="l" t="t" r="r" b="b"/>
              <a:pathLst>
                <a:path w="4693284" h="337819">
                  <a:moveTo>
                    <a:pt x="0" y="337340"/>
                  </a:moveTo>
                  <a:lnTo>
                    <a:pt x="18151" y="290514"/>
                  </a:lnTo>
                  <a:lnTo>
                    <a:pt x="54562" y="257690"/>
                  </a:lnTo>
                  <a:lnTo>
                    <a:pt x="89065" y="236900"/>
                  </a:lnTo>
                  <a:lnTo>
                    <a:pt x="131361" y="216984"/>
                  </a:lnTo>
                  <a:lnTo>
                    <a:pt x="181114" y="197942"/>
                  </a:lnTo>
                  <a:lnTo>
                    <a:pt x="237990" y="179775"/>
                  </a:lnTo>
                  <a:lnTo>
                    <a:pt x="301655" y="162482"/>
                  </a:lnTo>
                  <a:lnTo>
                    <a:pt x="371773" y="146063"/>
                  </a:lnTo>
                  <a:lnTo>
                    <a:pt x="409148" y="138181"/>
                  </a:lnTo>
                  <a:lnTo>
                    <a:pt x="448011" y="130518"/>
                  </a:lnTo>
                  <a:lnTo>
                    <a:pt x="488319" y="123073"/>
                  </a:lnTo>
                  <a:lnTo>
                    <a:pt x="530032" y="115847"/>
                  </a:lnTo>
                  <a:lnTo>
                    <a:pt x="573107" y="108840"/>
                  </a:lnTo>
                  <a:lnTo>
                    <a:pt x="617503" y="102051"/>
                  </a:lnTo>
                  <a:lnTo>
                    <a:pt x="663177" y="95481"/>
                  </a:lnTo>
                  <a:lnTo>
                    <a:pt x="710088" y="89129"/>
                  </a:lnTo>
                  <a:lnTo>
                    <a:pt x="758195" y="82996"/>
                  </a:lnTo>
                  <a:lnTo>
                    <a:pt x="807454" y="77081"/>
                  </a:lnTo>
                  <a:lnTo>
                    <a:pt x="857825" y="71385"/>
                  </a:lnTo>
                  <a:lnTo>
                    <a:pt x="909265" y="65907"/>
                  </a:lnTo>
                  <a:lnTo>
                    <a:pt x="961733" y="60648"/>
                  </a:lnTo>
                  <a:lnTo>
                    <a:pt x="1015186" y="55608"/>
                  </a:lnTo>
                  <a:lnTo>
                    <a:pt x="1069584" y="50786"/>
                  </a:lnTo>
                  <a:lnTo>
                    <a:pt x="1124884" y="46183"/>
                  </a:lnTo>
                  <a:lnTo>
                    <a:pt x="1181044" y="41798"/>
                  </a:lnTo>
                  <a:lnTo>
                    <a:pt x="1238023" y="37632"/>
                  </a:lnTo>
                  <a:lnTo>
                    <a:pt x="1295778" y="33684"/>
                  </a:lnTo>
                  <a:lnTo>
                    <a:pt x="1354268" y="29955"/>
                  </a:lnTo>
                  <a:lnTo>
                    <a:pt x="1413450" y="26444"/>
                  </a:lnTo>
                  <a:lnTo>
                    <a:pt x="1473284" y="23152"/>
                  </a:lnTo>
                  <a:lnTo>
                    <a:pt x="1533728" y="20079"/>
                  </a:lnTo>
                  <a:lnTo>
                    <a:pt x="1594738" y="17224"/>
                  </a:lnTo>
                  <a:lnTo>
                    <a:pt x="1656275" y="14588"/>
                  </a:lnTo>
                  <a:lnTo>
                    <a:pt x="1718295" y="12170"/>
                  </a:lnTo>
                  <a:lnTo>
                    <a:pt x="1780756" y="9971"/>
                  </a:lnTo>
                  <a:lnTo>
                    <a:pt x="1843618" y="7990"/>
                  </a:lnTo>
                  <a:lnTo>
                    <a:pt x="1906839" y="6228"/>
                  </a:lnTo>
                  <a:lnTo>
                    <a:pt x="1970375" y="4685"/>
                  </a:lnTo>
                  <a:lnTo>
                    <a:pt x="2034186" y="3360"/>
                  </a:lnTo>
                  <a:lnTo>
                    <a:pt x="2098230" y="2253"/>
                  </a:lnTo>
                  <a:lnTo>
                    <a:pt x="2162465" y="1365"/>
                  </a:lnTo>
                  <a:lnTo>
                    <a:pt x="2226848" y="696"/>
                  </a:lnTo>
                  <a:lnTo>
                    <a:pt x="2291339" y="245"/>
                  </a:lnTo>
                  <a:lnTo>
                    <a:pt x="2355895" y="13"/>
                  </a:lnTo>
                  <a:lnTo>
                    <a:pt x="2420475" y="0"/>
                  </a:lnTo>
                  <a:lnTo>
                    <a:pt x="2485037" y="204"/>
                  </a:lnTo>
                  <a:lnTo>
                    <a:pt x="2549538" y="628"/>
                  </a:lnTo>
                  <a:lnTo>
                    <a:pt x="2613937" y="1270"/>
                  </a:lnTo>
                  <a:lnTo>
                    <a:pt x="2678192" y="2131"/>
                  </a:lnTo>
                  <a:lnTo>
                    <a:pt x="2742262" y="3210"/>
                  </a:lnTo>
                  <a:lnTo>
                    <a:pt x="2806104" y="4508"/>
                  </a:lnTo>
                  <a:lnTo>
                    <a:pt x="2869677" y="6024"/>
                  </a:lnTo>
                  <a:lnTo>
                    <a:pt x="2932939" y="7759"/>
                  </a:lnTo>
                  <a:lnTo>
                    <a:pt x="2995847" y="9712"/>
                  </a:lnTo>
                  <a:lnTo>
                    <a:pt x="3058361" y="11884"/>
                  </a:lnTo>
                  <a:lnTo>
                    <a:pt x="3120438" y="14275"/>
                  </a:lnTo>
                  <a:lnTo>
                    <a:pt x="3182036" y="16884"/>
                  </a:lnTo>
                  <a:lnTo>
                    <a:pt x="3243114" y="19711"/>
                  </a:lnTo>
                  <a:lnTo>
                    <a:pt x="3303630" y="22758"/>
                  </a:lnTo>
                  <a:lnTo>
                    <a:pt x="3363542" y="26022"/>
                  </a:lnTo>
                  <a:lnTo>
                    <a:pt x="3422807" y="29506"/>
                  </a:lnTo>
                  <a:lnTo>
                    <a:pt x="3481385" y="33208"/>
                  </a:lnTo>
                  <a:lnTo>
                    <a:pt x="3539234" y="37128"/>
                  </a:lnTo>
                  <a:lnTo>
                    <a:pt x="3596311" y="41267"/>
                  </a:lnTo>
                  <a:lnTo>
                    <a:pt x="3652574" y="45625"/>
                  </a:lnTo>
                  <a:lnTo>
                    <a:pt x="3707983" y="50201"/>
                  </a:lnTo>
                  <a:lnTo>
                    <a:pt x="3762494" y="54996"/>
                  </a:lnTo>
                  <a:lnTo>
                    <a:pt x="3816067" y="60009"/>
                  </a:lnTo>
                  <a:lnTo>
                    <a:pt x="3868659" y="65241"/>
                  </a:lnTo>
                  <a:lnTo>
                    <a:pt x="3920229" y="70691"/>
                  </a:lnTo>
                  <a:lnTo>
                    <a:pt x="3970734" y="76360"/>
                  </a:lnTo>
                  <a:lnTo>
                    <a:pt x="4020134" y="82248"/>
                  </a:lnTo>
                  <a:lnTo>
                    <a:pt x="4068385" y="88354"/>
                  </a:lnTo>
                  <a:lnTo>
                    <a:pt x="4115446" y="94678"/>
                  </a:lnTo>
                  <a:lnTo>
                    <a:pt x="4161276" y="101222"/>
                  </a:lnTo>
                  <a:lnTo>
                    <a:pt x="4205832" y="107983"/>
                  </a:lnTo>
                  <a:lnTo>
                    <a:pt x="4249073" y="114964"/>
                  </a:lnTo>
                  <a:lnTo>
                    <a:pt x="4290957" y="122163"/>
                  </a:lnTo>
                  <a:lnTo>
                    <a:pt x="4331441" y="129580"/>
                  </a:lnTo>
                  <a:lnTo>
                    <a:pt x="4370485" y="137216"/>
                  </a:lnTo>
                  <a:lnTo>
                    <a:pt x="4408046" y="145071"/>
                  </a:lnTo>
                  <a:lnTo>
                    <a:pt x="4478553" y="161436"/>
                  </a:lnTo>
                  <a:lnTo>
                    <a:pt x="4542627" y="178675"/>
                  </a:lnTo>
                  <a:lnTo>
                    <a:pt x="4599933" y="196788"/>
                  </a:lnTo>
                  <a:lnTo>
                    <a:pt x="4650137" y="215776"/>
                  </a:lnTo>
                  <a:lnTo>
                    <a:pt x="4672471" y="225598"/>
                  </a:lnTo>
                  <a:lnTo>
                    <a:pt x="4692904" y="235638"/>
                  </a:lnTo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8303945" y="2800921"/>
              <a:ext cx="183515" cy="183515"/>
            </a:xfrm>
            <a:custGeom>
              <a:avLst/>
              <a:gdLst/>
              <a:ahLst/>
              <a:cxnLst/>
              <a:rect l="l" t="t" r="r" b="b"/>
              <a:pathLst>
                <a:path w="183515" h="183514">
                  <a:moveTo>
                    <a:pt x="134277" y="0"/>
                  </a:moveTo>
                  <a:lnTo>
                    <a:pt x="0" y="134391"/>
                  </a:lnTo>
                  <a:lnTo>
                    <a:pt x="183515" y="183464"/>
                  </a:lnTo>
                  <a:lnTo>
                    <a:pt x="13427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8" name="object 68"/>
          <p:cNvGrpSpPr/>
          <p:nvPr/>
        </p:nvGrpSpPr>
        <p:grpSpPr>
          <a:xfrm>
            <a:off x="816673" y="1149083"/>
            <a:ext cx="6820534" cy="936625"/>
            <a:chOff x="816673" y="1149083"/>
            <a:chExt cx="6820534" cy="936625"/>
          </a:xfrm>
        </p:grpSpPr>
        <p:sp>
          <p:nvSpPr>
            <p:cNvPr id="69" name="object 69"/>
            <p:cNvSpPr/>
            <p:nvPr/>
          </p:nvSpPr>
          <p:spPr>
            <a:xfrm>
              <a:off x="823023" y="1155433"/>
              <a:ext cx="6807834" cy="923925"/>
            </a:xfrm>
            <a:custGeom>
              <a:avLst/>
              <a:gdLst/>
              <a:ahLst/>
              <a:cxnLst/>
              <a:rect l="l" t="t" r="r" b="b"/>
              <a:pathLst>
                <a:path w="6807834" h="923925">
                  <a:moveTo>
                    <a:pt x="6755739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5"/>
                  </a:lnTo>
                  <a:lnTo>
                    <a:pt x="4079" y="31707"/>
                  </a:lnTo>
                  <a:lnTo>
                    <a:pt x="0" y="51917"/>
                  </a:lnTo>
                  <a:lnTo>
                    <a:pt x="0" y="871448"/>
                  </a:lnTo>
                  <a:lnTo>
                    <a:pt x="4079" y="891651"/>
                  </a:lnTo>
                  <a:lnTo>
                    <a:pt x="15203" y="908150"/>
                  </a:lnTo>
                  <a:lnTo>
                    <a:pt x="31702" y="919274"/>
                  </a:lnTo>
                  <a:lnTo>
                    <a:pt x="51904" y="923353"/>
                  </a:lnTo>
                  <a:lnTo>
                    <a:pt x="6755739" y="923353"/>
                  </a:lnTo>
                  <a:lnTo>
                    <a:pt x="6775942" y="919274"/>
                  </a:lnTo>
                  <a:lnTo>
                    <a:pt x="6792441" y="908150"/>
                  </a:lnTo>
                  <a:lnTo>
                    <a:pt x="6803565" y="891651"/>
                  </a:lnTo>
                  <a:lnTo>
                    <a:pt x="6807644" y="871448"/>
                  </a:lnTo>
                  <a:lnTo>
                    <a:pt x="6807644" y="51917"/>
                  </a:lnTo>
                  <a:lnTo>
                    <a:pt x="6803565" y="31707"/>
                  </a:lnTo>
                  <a:lnTo>
                    <a:pt x="6792441" y="15205"/>
                  </a:lnTo>
                  <a:lnTo>
                    <a:pt x="6775942" y="4079"/>
                  </a:lnTo>
                  <a:lnTo>
                    <a:pt x="6755739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823023" y="1155433"/>
              <a:ext cx="6807834" cy="923925"/>
            </a:xfrm>
            <a:custGeom>
              <a:avLst/>
              <a:gdLst/>
              <a:ahLst/>
              <a:cxnLst/>
              <a:rect l="l" t="t" r="r" b="b"/>
              <a:pathLst>
                <a:path w="6807834" h="923925">
                  <a:moveTo>
                    <a:pt x="6755739" y="923353"/>
                  </a:moveTo>
                  <a:lnTo>
                    <a:pt x="51904" y="923353"/>
                  </a:lnTo>
                  <a:lnTo>
                    <a:pt x="31702" y="919274"/>
                  </a:lnTo>
                  <a:lnTo>
                    <a:pt x="15203" y="908150"/>
                  </a:lnTo>
                  <a:lnTo>
                    <a:pt x="4079" y="891651"/>
                  </a:lnTo>
                  <a:lnTo>
                    <a:pt x="0" y="871448"/>
                  </a:lnTo>
                  <a:lnTo>
                    <a:pt x="0" y="51917"/>
                  </a:lnTo>
                  <a:lnTo>
                    <a:pt x="4079" y="31707"/>
                  </a:lnTo>
                  <a:lnTo>
                    <a:pt x="15203" y="15205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6755739" y="0"/>
                  </a:lnTo>
                  <a:lnTo>
                    <a:pt x="6775942" y="4079"/>
                  </a:lnTo>
                  <a:lnTo>
                    <a:pt x="6792441" y="15205"/>
                  </a:lnTo>
                  <a:lnTo>
                    <a:pt x="6803565" y="31707"/>
                  </a:lnTo>
                  <a:lnTo>
                    <a:pt x="6807644" y="51917"/>
                  </a:lnTo>
                  <a:lnTo>
                    <a:pt x="6807644" y="871448"/>
                  </a:lnTo>
                  <a:lnTo>
                    <a:pt x="6803565" y="891651"/>
                  </a:lnTo>
                  <a:lnTo>
                    <a:pt x="6792441" y="908150"/>
                  </a:lnTo>
                  <a:lnTo>
                    <a:pt x="6775942" y="919274"/>
                  </a:lnTo>
                  <a:lnTo>
                    <a:pt x="6755739" y="923353"/>
                  </a:lnTo>
                  <a:close/>
                </a:path>
              </a:pathLst>
            </a:custGeom>
            <a:ln w="12699">
              <a:solidFill>
                <a:srgbClr val="08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838200" y="1298409"/>
            <a:ext cx="6791325" cy="647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spc="-7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In autumn the time between sunrise and sunset is </a:t>
            </a:r>
            <a:r>
              <a:rPr sz="2000" b="1" spc="-7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shorter.</a:t>
            </a:r>
            <a:endParaRPr sz="2000" spc="-7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spc="-7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This time is called </a:t>
            </a:r>
            <a:r>
              <a:rPr sz="2000" b="1" spc="-7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daylight.</a:t>
            </a:r>
            <a:endParaRPr sz="2000" spc="-70" dirty="0">
              <a:latin typeface="Grammarsaurus" pitchFamily="2" charset="0"/>
              <a:cs typeface="Gill Sans MT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8508200" y="1127772"/>
            <a:ext cx="2867660" cy="979169"/>
            <a:chOff x="8508200" y="1127772"/>
            <a:chExt cx="2867660" cy="979169"/>
          </a:xfrm>
        </p:grpSpPr>
        <p:sp>
          <p:nvSpPr>
            <p:cNvPr id="73" name="object 73"/>
            <p:cNvSpPr/>
            <p:nvPr/>
          </p:nvSpPr>
          <p:spPr>
            <a:xfrm>
              <a:off x="8514550" y="1134122"/>
              <a:ext cx="2854960" cy="966469"/>
            </a:xfrm>
            <a:custGeom>
              <a:avLst/>
              <a:gdLst/>
              <a:ahLst/>
              <a:cxnLst/>
              <a:rect l="l" t="t" r="r" b="b"/>
              <a:pathLst>
                <a:path w="2854959" h="966469">
                  <a:moveTo>
                    <a:pt x="2802521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914082"/>
                  </a:lnTo>
                  <a:lnTo>
                    <a:pt x="4079" y="934285"/>
                  </a:lnTo>
                  <a:lnTo>
                    <a:pt x="15203" y="950783"/>
                  </a:lnTo>
                  <a:lnTo>
                    <a:pt x="31702" y="961908"/>
                  </a:lnTo>
                  <a:lnTo>
                    <a:pt x="51904" y="965987"/>
                  </a:lnTo>
                  <a:lnTo>
                    <a:pt x="2802521" y="965987"/>
                  </a:lnTo>
                  <a:lnTo>
                    <a:pt x="2822724" y="961908"/>
                  </a:lnTo>
                  <a:lnTo>
                    <a:pt x="2839223" y="950783"/>
                  </a:lnTo>
                  <a:lnTo>
                    <a:pt x="2850347" y="934285"/>
                  </a:lnTo>
                  <a:lnTo>
                    <a:pt x="2854426" y="914082"/>
                  </a:lnTo>
                  <a:lnTo>
                    <a:pt x="2854426" y="51904"/>
                  </a:lnTo>
                  <a:lnTo>
                    <a:pt x="2850347" y="31702"/>
                  </a:lnTo>
                  <a:lnTo>
                    <a:pt x="2839223" y="15203"/>
                  </a:lnTo>
                  <a:lnTo>
                    <a:pt x="2822724" y="4079"/>
                  </a:lnTo>
                  <a:lnTo>
                    <a:pt x="2802521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8514550" y="1134122"/>
              <a:ext cx="2854960" cy="966469"/>
            </a:xfrm>
            <a:custGeom>
              <a:avLst/>
              <a:gdLst/>
              <a:ahLst/>
              <a:cxnLst/>
              <a:rect l="l" t="t" r="r" b="b"/>
              <a:pathLst>
                <a:path w="2854959" h="966469">
                  <a:moveTo>
                    <a:pt x="2802521" y="965987"/>
                  </a:moveTo>
                  <a:lnTo>
                    <a:pt x="51904" y="965987"/>
                  </a:lnTo>
                  <a:lnTo>
                    <a:pt x="31702" y="961908"/>
                  </a:lnTo>
                  <a:lnTo>
                    <a:pt x="15203" y="950783"/>
                  </a:lnTo>
                  <a:lnTo>
                    <a:pt x="4079" y="934285"/>
                  </a:lnTo>
                  <a:lnTo>
                    <a:pt x="0" y="914082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2802521" y="0"/>
                  </a:lnTo>
                  <a:lnTo>
                    <a:pt x="2822724" y="4079"/>
                  </a:lnTo>
                  <a:lnTo>
                    <a:pt x="2839223" y="15203"/>
                  </a:lnTo>
                  <a:lnTo>
                    <a:pt x="2850347" y="31702"/>
                  </a:lnTo>
                  <a:lnTo>
                    <a:pt x="2854426" y="51904"/>
                  </a:lnTo>
                  <a:lnTo>
                    <a:pt x="2854426" y="914082"/>
                  </a:lnTo>
                  <a:lnTo>
                    <a:pt x="2850347" y="934285"/>
                  </a:lnTo>
                  <a:lnTo>
                    <a:pt x="2839223" y="950783"/>
                  </a:lnTo>
                  <a:lnTo>
                    <a:pt x="2822724" y="961908"/>
                  </a:lnTo>
                  <a:lnTo>
                    <a:pt x="2802521" y="965987"/>
                  </a:lnTo>
                  <a:close/>
                </a:path>
              </a:pathLst>
            </a:custGeom>
            <a:ln w="12700">
              <a:solidFill>
                <a:srgbClr val="08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75"/>
          <p:cNvSpPr txBox="1"/>
          <p:nvPr/>
        </p:nvSpPr>
        <p:spPr>
          <a:xfrm>
            <a:off x="8697721" y="1248247"/>
            <a:ext cx="2427479" cy="7207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1825"/>
              </a:lnSpc>
              <a:spcBef>
                <a:spcPts val="120"/>
              </a:spcBef>
            </a:pPr>
            <a:r>
              <a:rPr sz="1550" b="1" spc="-6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New word alert!</a:t>
            </a:r>
            <a:endParaRPr sz="1550" spc="-60" dirty="0">
              <a:latin typeface="Grammarsaurus" pitchFamily="2" charset="0"/>
              <a:cs typeface="Gill Sans MT"/>
            </a:endParaRPr>
          </a:p>
          <a:p>
            <a:pPr marL="12700" marR="5080">
              <a:lnSpc>
                <a:spcPts val="1789"/>
              </a:lnSpc>
              <a:spcBef>
                <a:spcPts val="80"/>
              </a:spcBef>
            </a:pPr>
            <a:r>
              <a:rPr sz="1550" b="1" spc="-6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daylight </a:t>
            </a:r>
            <a:r>
              <a:rPr sz="1550" spc="-6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– the hours between sunrise and sunset</a:t>
            </a:r>
            <a:endParaRPr sz="1550" spc="-60" dirty="0">
              <a:latin typeface="Grammarsaurus" pitchFamily="2" charset="0"/>
              <a:cs typeface="Gill Sans MT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7926603" y="1278369"/>
            <a:ext cx="680720" cy="678180"/>
            <a:chOff x="7926603" y="1278369"/>
            <a:chExt cx="680720" cy="678180"/>
          </a:xfrm>
        </p:grpSpPr>
        <p:sp>
          <p:nvSpPr>
            <p:cNvPr id="77" name="object 77"/>
            <p:cNvSpPr/>
            <p:nvPr/>
          </p:nvSpPr>
          <p:spPr>
            <a:xfrm>
              <a:off x="8176940" y="1287113"/>
              <a:ext cx="419100" cy="419100"/>
            </a:xfrm>
            <a:custGeom>
              <a:avLst/>
              <a:gdLst/>
              <a:ahLst/>
              <a:cxnLst/>
              <a:rect l="l" t="t" r="r" b="b"/>
              <a:pathLst>
                <a:path w="419100" h="419100">
                  <a:moveTo>
                    <a:pt x="257932" y="0"/>
                  </a:moveTo>
                  <a:lnTo>
                    <a:pt x="250437" y="2520"/>
                  </a:lnTo>
                  <a:lnTo>
                    <a:pt x="213340" y="23945"/>
                  </a:lnTo>
                  <a:lnTo>
                    <a:pt x="205745" y="23945"/>
                  </a:lnTo>
                  <a:lnTo>
                    <a:pt x="168649" y="2520"/>
                  </a:lnTo>
                  <a:lnTo>
                    <a:pt x="161153" y="0"/>
                  </a:lnTo>
                  <a:lnTo>
                    <a:pt x="153537" y="531"/>
                  </a:lnTo>
                  <a:lnTo>
                    <a:pt x="146676" y="3879"/>
                  </a:lnTo>
                  <a:lnTo>
                    <a:pt x="141445" y="9810"/>
                  </a:lnTo>
                  <a:lnTo>
                    <a:pt x="120033" y="46919"/>
                  </a:lnTo>
                  <a:lnTo>
                    <a:pt x="113455" y="50704"/>
                  </a:lnTo>
                  <a:lnTo>
                    <a:pt x="70617" y="50704"/>
                  </a:lnTo>
                  <a:lnTo>
                    <a:pt x="62866" y="52269"/>
                  </a:lnTo>
                  <a:lnTo>
                    <a:pt x="56536" y="56536"/>
                  </a:lnTo>
                  <a:lnTo>
                    <a:pt x="52269" y="62866"/>
                  </a:lnTo>
                  <a:lnTo>
                    <a:pt x="50704" y="70617"/>
                  </a:lnTo>
                  <a:lnTo>
                    <a:pt x="50704" y="113467"/>
                  </a:lnTo>
                  <a:lnTo>
                    <a:pt x="46907" y="120033"/>
                  </a:lnTo>
                  <a:lnTo>
                    <a:pt x="9797" y="141458"/>
                  </a:lnTo>
                  <a:lnTo>
                    <a:pt x="3874" y="146689"/>
                  </a:lnTo>
                  <a:lnTo>
                    <a:pt x="529" y="153550"/>
                  </a:lnTo>
                  <a:lnTo>
                    <a:pt x="0" y="161166"/>
                  </a:lnTo>
                  <a:lnTo>
                    <a:pt x="2520" y="168661"/>
                  </a:lnTo>
                  <a:lnTo>
                    <a:pt x="26129" y="209555"/>
                  </a:lnTo>
                  <a:lnTo>
                    <a:pt x="209543" y="392969"/>
                  </a:lnTo>
                  <a:lnTo>
                    <a:pt x="250449" y="416578"/>
                  </a:lnTo>
                  <a:lnTo>
                    <a:pt x="257938" y="419099"/>
                  </a:lnTo>
                  <a:lnTo>
                    <a:pt x="265550" y="418569"/>
                  </a:lnTo>
                  <a:lnTo>
                    <a:pt x="272409" y="415224"/>
                  </a:lnTo>
                  <a:lnTo>
                    <a:pt x="277640" y="409301"/>
                  </a:lnTo>
                  <a:lnTo>
                    <a:pt x="299065" y="372191"/>
                  </a:lnTo>
                  <a:lnTo>
                    <a:pt x="305631" y="368394"/>
                  </a:lnTo>
                  <a:lnTo>
                    <a:pt x="348481" y="368394"/>
                  </a:lnTo>
                  <a:lnTo>
                    <a:pt x="356232" y="366829"/>
                  </a:lnTo>
                  <a:lnTo>
                    <a:pt x="362562" y="362562"/>
                  </a:lnTo>
                  <a:lnTo>
                    <a:pt x="366829" y="356232"/>
                  </a:lnTo>
                  <a:lnTo>
                    <a:pt x="368394" y="348481"/>
                  </a:lnTo>
                  <a:lnTo>
                    <a:pt x="368394" y="305643"/>
                  </a:lnTo>
                  <a:lnTo>
                    <a:pt x="372192" y="299065"/>
                  </a:lnTo>
                  <a:lnTo>
                    <a:pt x="409288" y="277653"/>
                  </a:lnTo>
                  <a:lnTo>
                    <a:pt x="415219" y="272422"/>
                  </a:lnTo>
                  <a:lnTo>
                    <a:pt x="418567" y="265561"/>
                  </a:lnTo>
                  <a:lnTo>
                    <a:pt x="419099" y="257945"/>
                  </a:lnTo>
                  <a:lnTo>
                    <a:pt x="416578" y="250449"/>
                  </a:lnTo>
                  <a:lnTo>
                    <a:pt x="395153" y="213353"/>
                  </a:lnTo>
                  <a:lnTo>
                    <a:pt x="395153" y="205758"/>
                  </a:lnTo>
                  <a:lnTo>
                    <a:pt x="416578" y="168661"/>
                  </a:lnTo>
                  <a:lnTo>
                    <a:pt x="419099" y="161166"/>
                  </a:lnTo>
                  <a:lnTo>
                    <a:pt x="418567" y="153550"/>
                  </a:lnTo>
                  <a:lnTo>
                    <a:pt x="415219" y="146689"/>
                  </a:lnTo>
                  <a:lnTo>
                    <a:pt x="409288" y="141458"/>
                  </a:lnTo>
                  <a:lnTo>
                    <a:pt x="372179" y="120033"/>
                  </a:lnTo>
                  <a:lnTo>
                    <a:pt x="368394" y="113467"/>
                  </a:lnTo>
                  <a:lnTo>
                    <a:pt x="368394" y="70617"/>
                  </a:lnTo>
                  <a:lnTo>
                    <a:pt x="366829" y="62866"/>
                  </a:lnTo>
                  <a:lnTo>
                    <a:pt x="362562" y="56536"/>
                  </a:lnTo>
                  <a:lnTo>
                    <a:pt x="356232" y="52269"/>
                  </a:lnTo>
                  <a:lnTo>
                    <a:pt x="348481" y="50704"/>
                  </a:lnTo>
                  <a:lnTo>
                    <a:pt x="305631" y="50704"/>
                  </a:lnTo>
                  <a:lnTo>
                    <a:pt x="299065" y="46919"/>
                  </a:lnTo>
                  <a:lnTo>
                    <a:pt x="277640" y="9810"/>
                  </a:lnTo>
                  <a:lnTo>
                    <a:pt x="272409" y="3879"/>
                  </a:lnTo>
                  <a:lnTo>
                    <a:pt x="265548" y="531"/>
                  </a:lnTo>
                  <a:lnTo>
                    <a:pt x="257932" y="0"/>
                  </a:lnTo>
                  <a:close/>
                </a:path>
              </a:pathLst>
            </a:custGeom>
            <a:solidFill>
              <a:srgbClr val="F79C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8386458" y="1350009"/>
              <a:ext cx="146685" cy="293370"/>
            </a:xfrm>
            <a:custGeom>
              <a:avLst/>
              <a:gdLst/>
              <a:ahLst/>
              <a:cxnLst/>
              <a:rect l="l" t="t" r="r" b="b"/>
              <a:pathLst>
                <a:path w="146684" h="293369">
                  <a:moveTo>
                    <a:pt x="0" y="0"/>
                  </a:moveTo>
                  <a:lnTo>
                    <a:pt x="0" y="293319"/>
                  </a:lnTo>
                  <a:lnTo>
                    <a:pt x="46356" y="285841"/>
                  </a:lnTo>
                  <a:lnTo>
                    <a:pt x="86616" y="265019"/>
                  </a:lnTo>
                  <a:lnTo>
                    <a:pt x="118363" y="233270"/>
                  </a:lnTo>
                  <a:lnTo>
                    <a:pt x="139183" y="193011"/>
                  </a:lnTo>
                  <a:lnTo>
                    <a:pt x="146659" y="146659"/>
                  </a:lnTo>
                  <a:lnTo>
                    <a:pt x="139183" y="100302"/>
                  </a:lnTo>
                  <a:lnTo>
                    <a:pt x="118363" y="60043"/>
                  </a:lnTo>
                  <a:lnTo>
                    <a:pt x="86616" y="28296"/>
                  </a:lnTo>
                  <a:lnTo>
                    <a:pt x="46356" y="74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B9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8239811" y="1350009"/>
              <a:ext cx="254000" cy="293370"/>
            </a:xfrm>
            <a:custGeom>
              <a:avLst/>
              <a:gdLst/>
              <a:ahLst/>
              <a:cxnLst/>
              <a:rect l="l" t="t" r="r" b="b"/>
              <a:pathLst>
                <a:path w="254000" h="293369">
                  <a:moveTo>
                    <a:pt x="146646" y="0"/>
                  </a:moveTo>
                  <a:lnTo>
                    <a:pt x="100296" y="7476"/>
                  </a:lnTo>
                  <a:lnTo>
                    <a:pt x="60040" y="28296"/>
                  </a:lnTo>
                  <a:lnTo>
                    <a:pt x="28295" y="60043"/>
                  </a:lnTo>
                  <a:lnTo>
                    <a:pt x="7476" y="100302"/>
                  </a:lnTo>
                  <a:lnTo>
                    <a:pt x="0" y="146659"/>
                  </a:lnTo>
                  <a:lnTo>
                    <a:pt x="7476" y="193016"/>
                  </a:lnTo>
                  <a:lnTo>
                    <a:pt x="28295" y="233276"/>
                  </a:lnTo>
                  <a:lnTo>
                    <a:pt x="60040" y="265023"/>
                  </a:lnTo>
                  <a:lnTo>
                    <a:pt x="100296" y="285842"/>
                  </a:lnTo>
                  <a:lnTo>
                    <a:pt x="146646" y="293319"/>
                  </a:lnTo>
                  <a:lnTo>
                    <a:pt x="188239" y="281794"/>
                  </a:lnTo>
                  <a:lnTo>
                    <a:pt x="222200" y="250364"/>
                  </a:lnTo>
                  <a:lnTo>
                    <a:pt x="245096" y="203747"/>
                  </a:lnTo>
                  <a:lnTo>
                    <a:pt x="253492" y="146659"/>
                  </a:lnTo>
                  <a:lnTo>
                    <a:pt x="245096" y="89571"/>
                  </a:lnTo>
                  <a:lnTo>
                    <a:pt x="222200" y="42954"/>
                  </a:lnTo>
                  <a:lnTo>
                    <a:pt x="188239" y="11524"/>
                  </a:lnTo>
                  <a:lnTo>
                    <a:pt x="146646" y="0"/>
                  </a:lnTo>
                  <a:close/>
                </a:path>
              </a:pathLst>
            </a:custGeom>
            <a:solidFill>
              <a:srgbClr val="F5D5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8175460" y="1468805"/>
              <a:ext cx="239395" cy="478155"/>
            </a:xfrm>
            <a:custGeom>
              <a:avLst/>
              <a:gdLst/>
              <a:ahLst/>
              <a:cxnLst/>
              <a:rect l="l" t="t" r="r" b="b"/>
              <a:pathLst>
                <a:path w="239395" h="478155">
                  <a:moveTo>
                    <a:pt x="0" y="0"/>
                  </a:moveTo>
                  <a:lnTo>
                    <a:pt x="0" y="477799"/>
                  </a:lnTo>
                  <a:lnTo>
                    <a:pt x="48146" y="472945"/>
                  </a:lnTo>
                  <a:lnTo>
                    <a:pt x="92990" y="459025"/>
                  </a:lnTo>
                  <a:lnTo>
                    <a:pt x="133570" y="436998"/>
                  </a:lnTo>
                  <a:lnTo>
                    <a:pt x="168927" y="407827"/>
                  </a:lnTo>
                  <a:lnTo>
                    <a:pt x="198099" y="372470"/>
                  </a:lnTo>
                  <a:lnTo>
                    <a:pt x="220125" y="331890"/>
                  </a:lnTo>
                  <a:lnTo>
                    <a:pt x="234046" y="287046"/>
                  </a:lnTo>
                  <a:lnTo>
                    <a:pt x="238899" y="238899"/>
                  </a:lnTo>
                  <a:lnTo>
                    <a:pt x="234046" y="190753"/>
                  </a:lnTo>
                  <a:lnTo>
                    <a:pt x="220125" y="145909"/>
                  </a:lnTo>
                  <a:lnTo>
                    <a:pt x="198099" y="105328"/>
                  </a:lnTo>
                  <a:lnTo>
                    <a:pt x="168927" y="69972"/>
                  </a:lnTo>
                  <a:lnTo>
                    <a:pt x="133570" y="40800"/>
                  </a:lnTo>
                  <a:lnTo>
                    <a:pt x="92990" y="18773"/>
                  </a:lnTo>
                  <a:lnTo>
                    <a:pt x="48146" y="48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435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7936547" y="1468793"/>
              <a:ext cx="438150" cy="478155"/>
            </a:xfrm>
            <a:custGeom>
              <a:avLst/>
              <a:gdLst/>
              <a:ahLst/>
              <a:cxnLst/>
              <a:rect l="l" t="t" r="r" b="b"/>
              <a:pathLst>
                <a:path w="438150" h="478155">
                  <a:moveTo>
                    <a:pt x="238899" y="0"/>
                  </a:moveTo>
                  <a:lnTo>
                    <a:pt x="190753" y="4853"/>
                  </a:lnTo>
                  <a:lnTo>
                    <a:pt x="145909" y="18773"/>
                  </a:lnTo>
                  <a:lnTo>
                    <a:pt x="105328" y="40800"/>
                  </a:lnTo>
                  <a:lnTo>
                    <a:pt x="69972" y="69972"/>
                  </a:lnTo>
                  <a:lnTo>
                    <a:pt x="40800" y="105328"/>
                  </a:lnTo>
                  <a:lnTo>
                    <a:pt x="18773" y="145909"/>
                  </a:lnTo>
                  <a:lnTo>
                    <a:pt x="4853" y="190753"/>
                  </a:lnTo>
                  <a:lnTo>
                    <a:pt x="0" y="238899"/>
                  </a:lnTo>
                  <a:lnTo>
                    <a:pt x="4853" y="287046"/>
                  </a:lnTo>
                  <a:lnTo>
                    <a:pt x="18773" y="331890"/>
                  </a:lnTo>
                  <a:lnTo>
                    <a:pt x="40800" y="372470"/>
                  </a:lnTo>
                  <a:lnTo>
                    <a:pt x="69972" y="407827"/>
                  </a:lnTo>
                  <a:lnTo>
                    <a:pt x="105328" y="436998"/>
                  </a:lnTo>
                  <a:lnTo>
                    <a:pt x="145909" y="459025"/>
                  </a:lnTo>
                  <a:lnTo>
                    <a:pt x="190753" y="472945"/>
                  </a:lnTo>
                  <a:lnTo>
                    <a:pt x="238899" y="477799"/>
                  </a:lnTo>
                  <a:lnTo>
                    <a:pt x="279023" y="472945"/>
                  </a:lnTo>
                  <a:lnTo>
                    <a:pt x="316394" y="459025"/>
                  </a:lnTo>
                  <a:lnTo>
                    <a:pt x="350212" y="436998"/>
                  </a:lnTo>
                  <a:lnTo>
                    <a:pt x="379676" y="407827"/>
                  </a:lnTo>
                  <a:lnTo>
                    <a:pt x="403985" y="372470"/>
                  </a:lnTo>
                  <a:lnTo>
                    <a:pt x="422340" y="331890"/>
                  </a:lnTo>
                  <a:lnTo>
                    <a:pt x="433940" y="287046"/>
                  </a:lnTo>
                  <a:lnTo>
                    <a:pt x="437984" y="238899"/>
                  </a:lnTo>
                  <a:lnTo>
                    <a:pt x="433940" y="190753"/>
                  </a:lnTo>
                  <a:lnTo>
                    <a:pt x="422340" y="145909"/>
                  </a:lnTo>
                  <a:lnTo>
                    <a:pt x="403985" y="105328"/>
                  </a:lnTo>
                  <a:lnTo>
                    <a:pt x="379676" y="69972"/>
                  </a:lnTo>
                  <a:lnTo>
                    <a:pt x="350212" y="40800"/>
                  </a:lnTo>
                  <a:lnTo>
                    <a:pt x="316394" y="18773"/>
                  </a:lnTo>
                  <a:lnTo>
                    <a:pt x="279023" y="4853"/>
                  </a:lnTo>
                  <a:lnTo>
                    <a:pt x="238899" y="0"/>
                  </a:lnTo>
                  <a:close/>
                </a:path>
              </a:pathLst>
            </a:custGeom>
            <a:solidFill>
              <a:srgbClr val="EF66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8175460" y="1548434"/>
              <a:ext cx="159385" cy="318770"/>
            </a:xfrm>
            <a:custGeom>
              <a:avLst/>
              <a:gdLst/>
              <a:ahLst/>
              <a:cxnLst/>
              <a:rect l="l" t="t" r="r" b="b"/>
              <a:pathLst>
                <a:path w="159384" h="318769">
                  <a:moveTo>
                    <a:pt x="0" y="0"/>
                  </a:moveTo>
                  <a:lnTo>
                    <a:pt x="0" y="318528"/>
                  </a:lnTo>
                  <a:lnTo>
                    <a:pt x="50340" y="310410"/>
                  </a:lnTo>
                  <a:lnTo>
                    <a:pt x="94062" y="287802"/>
                  </a:lnTo>
                  <a:lnTo>
                    <a:pt x="128539" y="253328"/>
                  </a:lnTo>
                  <a:lnTo>
                    <a:pt x="151150" y="209610"/>
                  </a:lnTo>
                  <a:lnTo>
                    <a:pt x="159270" y="159270"/>
                  </a:lnTo>
                  <a:lnTo>
                    <a:pt x="151150" y="108929"/>
                  </a:lnTo>
                  <a:lnTo>
                    <a:pt x="128539" y="65208"/>
                  </a:lnTo>
                  <a:lnTo>
                    <a:pt x="94062" y="30730"/>
                  </a:lnTo>
                  <a:lnTo>
                    <a:pt x="50340" y="8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8016189" y="1548422"/>
              <a:ext cx="278765" cy="318770"/>
            </a:xfrm>
            <a:custGeom>
              <a:avLst/>
              <a:gdLst/>
              <a:ahLst/>
              <a:cxnLst/>
              <a:rect l="l" t="t" r="r" b="b"/>
              <a:pathLst>
                <a:path w="278765" h="318769">
                  <a:moveTo>
                    <a:pt x="159270" y="0"/>
                  </a:moveTo>
                  <a:lnTo>
                    <a:pt x="108929" y="8119"/>
                  </a:lnTo>
                  <a:lnTo>
                    <a:pt x="65208" y="30730"/>
                  </a:lnTo>
                  <a:lnTo>
                    <a:pt x="30730" y="65208"/>
                  </a:lnTo>
                  <a:lnTo>
                    <a:pt x="8119" y="108929"/>
                  </a:lnTo>
                  <a:lnTo>
                    <a:pt x="0" y="159270"/>
                  </a:lnTo>
                  <a:lnTo>
                    <a:pt x="8119" y="209611"/>
                  </a:lnTo>
                  <a:lnTo>
                    <a:pt x="30730" y="253332"/>
                  </a:lnTo>
                  <a:lnTo>
                    <a:pt x="65208" y="287810"/>
                  </a:lnTo>
                  <a:lnTo>
                    <a:pt x="108929" y="310421"/>
                  </a:lnTo>
                  <a:lnTo>
                    <a:pt x="159270" y="318541"/>
                  </a:lnTo>
                  <a:lnTo>
                    <a:pt x="197022" y="310421"/>
                  </a:lnTo>
                  <a:lnTo>
                    <a:pt x="229811" y="287810"/>
                  </a:lnTo>
                  <a:lnTo>
                    <a:pt x="255667" y="253332"/>
                  </a:lnTo>
                  <a:lnTo>
                    <a:pt x="272624" y="209611"/>
                  </a:lnTo>
                  <a:lnTo>
                    <a:pt x="278714" y="159270"/>
                  </a:lnTo>
                  <a:lnTo>
                    <a:pt x="272624" y="108929"/>
                  </a:lnTo>
                  <a:lnTo>
                    <a:pt x="255667" y="65208"/>
                  </a:lnTo>
                  <a:lnTo>
                    <a:pt x="229811" y="30730"/>
                  </a:lnTo>
                  <a:lnTo>
                    <a:pt x="197022" y="8119"/>
                  </a:lnTo>
                  <a:lnTo>
                    <a:pt x="1592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4" name="object 8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085163" y="1588249"/>
              <a:ext cx="120154" cy="209740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7926604" y="1278368"/>
              <a:ext cx="680720" cy="678180"/>
            </a:xfrm>
            <a:custGeom>
              <a:avLst/>
              <a:gdLst/>
              <a:ahLst/>
              <a:cxnLst/>
              <a:rect l="l" t="t" r="r" b="b"/>
              <a:pathLst>
                <a:path w="680720" h="678180">
                  <a:moveTo>
                    <a:pt x="418058" y="429323"/>
                  </a:moveTo>
                  <a:lnTo>
                    <a:pt x="412000" y="384390"/>
                  </a:lnTo>
                  <a:lnTo>
                    <a:pt x="398157" y="351663"/>
                  </a:lnTo>
                  <a:lnTo>
                    <a:pt x="398157" y="429323"/>
                  </a:lnTo>
                  <a:lnTo>
                    <a:pt x="390525" y="476478"/>
                  </a:lnTo>
                  <a:lnTo>
                    <a:pt x="369303" y="517461"/>
                  </a:lnTo>
                  <a:lnTo>
                    <a:pt x="336969" y="549795"/>
                  </a:lnTo>
                  <a:lnTo>
                    <a:pt x="295986" y="571017"/>
                  </a:lnTo>
                  <a:lnTo>
                    <a:pt x="248843" y="578637"/>
                  </a:lnTo>
                  <a:lnTo>
                    <a:pt x="201688" y="571017"/>
                  </a:lnTo>
                  <a:lnTo>
                    <a:pt x="160705" y="549795"/>
                  </a:lnTo>
                  <a:lnTo>
                    <a:pt x="128371" y="517461"/>
                  </a:lnTo>
                  <a:lnTo>
                    <a:pt x="107149" y="476478"/>
                  </a:lnTo>
                  <a:lnTo>
                    <a:pt x="99529" y="429323"/>
                  </a:lnTo>
                  <a:lnTo>
                    <a:pt x="107149" y="382181"/>
                  </a:lnTo>
                  <a:lnTo>
                    <a:pt x="128371" y="341198"/>
                  </a:lnTo>
                  <a:lnTo>
                    <a:pt x="160705" y="308864"/>
                  </a:lnTo>
                  <a:lnTo>
                    <a:pt x="201688" y="287642"/>
                  </a:lnTo>
                  <a:lnTo>
                    <a:pt x="248843" y="280009"/>
                  </a:lnTo>
                  <a:lnTo>
                    <a:pt x="295986" y="287642"/>
                  </a:lnTo>
                  <a:lnTo>
                    <a:pt x="336969" y="308864"/>
                  </a:lnTo>
                  <a:lnTo>
                    <a:pt x="369303" y="341198"/>
                  </a:lnTo>
                  <a:lnTo>
                    <a:pt x="390525" y="382181"/>
                  </a:lnTo>
                  <a:lnTo>
                    <a:pt x="398157" y="429323"/>
                  </a:lnTo>
                  <a:lnTo>
                    <a:pt x="398157" y="351663"/>
                  </a:lnTo>
                  <a:lnTo>
                    <a:pt x="394919" y="343992"/>
                  </a:lnTo>
                  <a:lnTo>
                    <a:pt x="368439" y="309727"/>
                  </a:lnTo>
                  <a:lnTo>
                    <a:pt x="334175" y="283235"/>
                  </a:lnTo>
                  <a:lnTo>
                    <a:pt x="326542" y="280009"/>
                  </a:lnTo>
                  <a:lnTo>
                    <a:pt x="293776" y="266153"/>
                  </a:lnTo>
                  <a:lnTo>
                    <a:pt x="248843" y="260096"/>
                  </a:lnTo>
                  <a:lnTo>
                    <a:pt x="203898" y="266153"/>
                  </a:lnTo>
                  <a:lnTo>
                    <a:pt x="163499" y="283235"/>
                  </a:lnTo>
                  <a:lnTo>
                    <a:pt x="129235" y="309727"/>
                  </a:lnTo>
                  <a:lnTo>
                    <a:pt x="102755" y="343992"/>
                  </a:lnTo>
                  <a:lnTo>
                    <a:pt x="85674" y="384390"/>
                  </a:lnTo>
                  <a:lnTo>
                    <a:pt x="79629" y="429323"/>
                  </a:lnTo>
                  <a:lnTo>
                    <a:pt x="85674" y="474268"/>
                  </a:lnTo>
                  <a:lnTo>
                    <a:pt x="102755" y="514667"/>
                  </a:lnTo>
                  <a:lnTo>
                    <a:pt x="129235" y="548932"/>
                  </a:lnTo>
                  <a:lnTo>
                    <a:pt x="163499" y="575411"/>
                  </a:lnTo>
                  <a:lnTo>
                    <a:pt x="203898" y="592493"/>
                  </a:lnTo>
                  <a:lnTo>
                    <a:pt x="248843" y="598538"/>
                  </a:lnTo>
                  <a:lnTo>
                    <a:pt x="293776" y="592493"/>
                  </a:lnTo>
                  <a:lnTo>
                    <a:pt x="326529" y="578637"/>
                  </a:lnTo>
                  <a:lnTo>
                    <a:pt x="334175" y="575411"/>
                  </a:lnTo>
                  <a:lnTo>
                    <a:pt x="368439" y="548932"/>
                  </a:lnTo>
                  <a:lnTo>
                    <a:pt x="394919" y="514667"/>
                  </a:lnTo>
                  <a:lnTo>
                    <a:pt x="412000" y="474268"/>
                  </a:lnTo>
                  <a:lnTo>
                    <a:pt x="418058" y="429323"/>
                  </a:lnTo>
                  <a:close/>
                </a:path>
                <a:path w="680720" h="678180">
                  <a:moveTo>
                    <a:pt x="680580" y="167640"/>
                  </a:moveTo>
                  <a:lnTo>
                    <a:pt x="676452" y="152400"/>
                  </a:lnTo>
                  <a:lnTo>
                    <a:pt x="671512" y="146050"/>
                  </a:lnTo>
                  <a:lnTo>
                    <a:pt x="659968" y="139611"/>
                  </a:lnTo>
                  <a:lnTo>
                    <a:pt x="659968" y="167640"/>
                  </a:lnTo>
                  <a:lnTo>
                    <a:pt x="659612" y="170180"/>
                  </a:lnTo>
                  <a:lnTo>
                    <a:pt x="640422" y="204470"/>
                  </a:lnTo>
                  <a:lnTo>
                    <a:pt x="637425" y="210820"/>
                  </a:lnTo>
                  <a:lnTo>
                    <a:pt x="636422" y="218440"/>
                  </a:lnTo>
                  <a:lnTo>
                    <a:pt x="637425" y="226060"/>
                  </a:lnTo>
                  <a:lnTo>
                    <a:pt x="640422" y="233680"/>
                  </a:lnTo>
                  <a:lnTo>
                    <a:pt x="659612" y="266700"/>
                  </a:lnTo>
                  <a:lnTo>
                    <a:pt x="659968" y="269240"/>
                  </a:lnTo>
                  <a:lnTo>
                    <a:pt x="658596" y="274320"/>
                  </a:lnTo>
                  <a:lnTo>
                    <a:pt x="656945" y="276860"/>
                  </a:lnTo>
                  <a:lnTo>
                    <a:pt x="623697" y="295910"/>
                  </a:lnTo>
                  <a:lnTo>
                    <a:pt x="617474" y="300990"/>
                  </a:lnTo>
                  <a:lnTo>
                    <a:pt x="612775" y="307340"/>
                  </a:lnTo>
                  <a:lnTo>
                    <a:pt x="609803" y="314960"/>
                  </a:lnTo>
                  <a:lnTo>
                    <a:pt x="608774" y="322580"/>
                  </a:lnTo>
                  <a:lnTo>
                    <a:pt x="608774" y="363220"/>
                  </a:lnTo>
                  <a:lnTo>
                    <a:pt x="604304" y="368300"/>
                  </a:lnTo>
                  <a:lnTo>
                    <a:pt x="555294" y="368300"/>
                  </a:lnTo>
                  <a:lnTo>
                    <a:pt x="548157" y="372110"/>
                  </a:lnTo>
                  <a:lnTo>
                    <a:pt x="542010" y="375920"/>
                  </a:lnTo>
                  <a:lnTo>
                    <a:pt x="537222" y="382270"/>
                  </a:lnTo>
                  <a:lnTo>
                    <a:pt x="516610" y="417830"/>
                  </a:lnTo>
                  <a:lnTo>
                    <a:pt x="510514" y="420370"/>
                  </a:lnTo>
                  <a:lnTo>
                    <a:pt x="497078" y="412750"/>
                  </a:lnTo>
                  <a:lnTo>
                    <a:pt x="496138" y="402590"/>
                  </a:lnTo>
                  <a:lnTo>
                    <a:pt x="494817" y="392430"/>
                  </a:lnTo>
                  <a:lnTo>
                    <a:pt x="493090" y="382270"/>
                  </a:lnTo>
                  <a:lnTo>
                    <a:pt x="490982" y="372110"/>
                  </a:lnTo>
                  <a:lnTo>
                    <a:pt x="531774" y="358140"/>
                  </a:lnTo>
                  <a:lnTo>
                    <a:pt x="566369" y="334010"/>
                  </a:lnTo>
                  <a:lnTo>
                    <a:pt x="593102" y="300990"/>
                  </a:lnTo>
                  <a:lnTo>
                    <a:pt x="610349" y="261620"/>
                  </a:lnTo>
                  <a:lnTo>
                    <a:pt x="616470" y="218440"/>
                  </a:lnTo>
                  <a:lnTo>
                    <a:pt x="614413" y="193040"/>
                  </a:lnTo>
                  <a:lnTo>
                    <a:pt x="608342" y="168910"/>
                  </a:lnTo>
                  <a:lnTo>
                    <a:pt x="598360" y="146050"/>
                  </a:lnTo>
                  <a:lnTo>
                    <a:pt x="584593" y="124460"/>
                  </a:lnTo>
                  <a:lnTo>
                    <a:pt x="581266" y="119380"/>
                  </a:lnTo>
                  <a:lnTo>
                    <a:pt x="575030" y="119380"/>
                  </a:lnTo>
                  <a:lnTo>
                    <a:pt x="566267" y="125730"/>
                  </a:lnTo>
                  <a:lnTo>
                    <a:pt x="565416" y="132080"/>
                  </a:lnTo>
                  <a:lnTo>
                    <a:pt x="568744" y="135890"/>
                  </a:lnTo>
                  <a:lnTo>
                    <a:pt x="580758" y="154940"/>
                  </a:lnTo>
                  <a:lnTo>
                    <a:pt x="589470" y="175260"/>
                  </a:lnTo>
                  <a:lnTo>
                    <a:pt x="594766" y="196850"/>
                  </a:lnTo>
                  <a:lnTo>
                    <a:pt x="596442" y="217170"/>
                  </a:lnTo>
                  <a:lnTo>
                    <a:pt x="596557" y="218440"/>
                  </a:lnTo>
                  <a:lnTo>
                    <a:pt x="588187" y="265430"/>
                  </a:lnTo>
                  <a:lnTo>
                    <a:pt x="564984" y="306070"/>
                  </a:lnTo>
                  <a:lnTo>
                    <a:pt x="529831" y="336550"/>
                  </a:lnTo>
                  <a:lnTo>
                    <a:pt x="485571" y="353060"/>
                  </a:lnTo>
                  <a:lnTo>
                    <a:pt x="466750" y="309880"/>
                  </a:lnTo>
                  <a:lnTo>
                    <a:pt x="440410" y="271780"/>
                  </a:lnTo>
                  <a:lnTo>
                    <a:pt x="407479" y="238760"/>
                  </a:lnTo>
                  <a:lnTo>
                    <a:pt x="368884" y="212090"/>
                  </a:lnTo>
                  <a:lnTo>
                    <a:pt x="342900" y="200660"/>
                  </a:lnTo>
                  <a:lnTo>
                    <a:pt x="325589" y="193040"/>
                  </a:lnTo>
                  <a:lnTo>
                    <a:pt x="342430" y="148590"/>
                  </a:lnTo>
                  <a:lnTo>
                    <a:pt x="372579" y="114300"/>
                  </a:lnTo>
                  <a:lnTo>
                    <a:pt x="412800" y="90170"/>
                  </a:lnTo>
                  <a:lnTo>
                    <a:pt x="459854" y="82550"/>
                  </a:lnTo>
                  <a:lnTo>
                    <a:pt x="482104" y="83820"/>
                  </a:lnTo>
                  <a:lnTo>
                    <a:pt x="503491" y="88900"/>
                  </a:lnTo>
                  <a:lnTo>
                    <a:pt x="523722" y="97790"/>
                  </a:lnTo>
                  <a:lnTo>
                    <a:pt x="542493" y="110490"/>
                  </a:lnTo>
                  <a:lnTo>
                    <a:pt x="546874" y="113030"/>
                  </a:lnTo>
                  <a:lnTo>
                    <a:pt x="553110" y="113030"/>
                  </a:lnTo>
                  <a:lnTo>
                    <a:pt x="559765" y="104140"/>
                  </a:lnTo>
                  <a:lnTo>
                    <a:pt x="558914" y="97790"/>
                  </a:lnTo>
                  <a:lnTo>
                    <a:pt x="554545" y="93980"/>
                  </a:lnTo>
                  <a:lnTo>
                    <a:pt x="536930" y="82550"/>
                  </a:lnTo>
                  <a:lnTo>
                    <a:pt x="533019" y="80010"/>
                  </a:lnTo>
                  <a:lnTo>
                    <a:pt x="509854" y="69850"/>
                  </a:lnTo>
                  <a:lnTo>
                    <a:pt x="485343" y="64770"/>
                  </a:lnTo>
                  <a:lnTo>
                    <a:pt x="459854" y="62230"/>
                  </a:lnTo>
                  <a:lnTo>
                    <a:pt x="416547" y="68580"/>
                  </a:lnTo>
                  <a:lnTo>
                    <a:pt x="377672" y="85090"/>
                  </a:lnTo>
                  <a:lnTo>
                    <a:pt x="345109" y="113030"/>
                  </a:lnTo>
                  <a:lnTo>
                    <a:pt x="320713" y="147320"/>
                  </a:lnTo>
                  <a:lnTo>
                    <a:pt x="306349" y="187960"/>
                  </a:lnTo>
                  <a:lnTo>
                    <a:pt x="296570" y="185420"/>
                  </a:lnTo>
                  <a:lnTo>
                    <a:pt x="266484" y="181610"/>
                  </a:lnTo>
                  <a:lnTo>
                    <a:pt x="260134" y="170180"/>
                  </a:lnTo>
                  <a:lnTo>
                    <a:pt x="259791" y="167640"/>
                  </a:lnTo>
                  <a:lnTo>
                    <a:pt x="261162" y="162560"/>
                  </a:lnTo>
                  <a:lnTo>
                    <a:pt x="262813" y="161290"/>
                  </a:lnTo>
                  <a:lnTo>
                    <a:pt x="302272" y="137160"/>
                  </a:lnTo>
                  <a:lnTo>
                    <a:pt x="306971" y="130810"/>
                  </a:lnTo>
                  <a:lnTo>
                    <a:pt x="309943" y="123190"/>
                  </a:lnTo>
                  <a:lnTo>
                    <a:pt x="310984" y="115570"/>
                  </a:lnTo>
                  <a:lnTo>
                    <a:pt x="310984" y="74930"/>
                  </a:lnTo>
                  <a:lnTo>
                    <a:pt x="315455" y="69850"/>
                  </a:lnTo>
                  <a:lnTo>
                    <a:pt x="356679" y="69850"/>
                  </a:lnTo>
                  <a:lnTo>
                    <a:pt x="364451" y="68580"/>
                  </a:lnTo>
                  <a:lnTo>
                    <a:pt x="371589" y="66040"/>
                  </a:lnTo>
                  <a:lnTo>
                    <a:pt x="377736" y="60960"/>
                  </a:lnTo>
                  <a:lnTo>
                    <a:pt x="382536" y="54610"/>
                  </a:lnTo>
                  <a:lnTo>
                    <a:pt x="403148" y="19050"/>
                  </a:lnTo>
                  <a:lnTo>
                    <a:pt x="409244" y="17780"/>
                  </a:lnTo>
                  <a:lnTo>
                    <a:pt x="444944" y="38100"/>
                  </a:lnTo>
                  <a:lnTo>
                    <a:pt x="452196" y="41910"/>
                  </a:lnTo>
                  <a:lnTo>
                    <a:pt x="467550" y="41910"/>
                  </a:lnTo>
                  <a:lnTo>
                    <a:pt x="474814" y="38100"/>
                  </a:lnTo>
                  <a:lnTo>
                    <a:pt x="501573" y="22860"/>
                  </a:lnTo>
                  <a:lnTo>
                    <a:pt x="510501" y="17780"/>
                  </a:lnTo>
                  <a:lnTo>
                    <a:pt x="516610" y="19050"/>
                  </a:lnTo>
                  <a:lnTo>
                    <a:pt x="537210" y="54610"/>
                  </a:lnTo>
                  <a:lnTo>
                    <a:pt x="541997" y="60960"/>
                  </a:lnTo>
                  <a:lnTo>
                    <a:pt x="548144" y="66040"/>
                  </a:lnTo>
                  <a:lnTo>
                    <a:pt x="555294" y="68580"/>
                  </a:lnTo>
                  <a:lnTo>
                    <a:pt x="563079" y="69850"/>
                  </a:lnTo>
                  <a:lnTo>
                    <a:pt x="604304" y="69850"/>
                  </a:lnTo>
                  <a:lnTo>
                    <a:pt x="608761" y="74930"/>
                  </a:lnTo>
                  <a:lnTo>
                    <a:pt x="608761" y="115570"/>
                  </a:lnTo>
                  <a:lnTo>
                    <a:pt x="609790" y="123190"/>
                  </a:lnTo>
                  <a:lnTo>
                    <a:pt x="612775" y="130810"/>
                  </a:lnTo>
                  <a:lnTo>
                    <a:pt x="617474" y="137160"/>
                  </a:lnTo>
                  <a:lnTo>
                    <a:pt x="656945" y="161290"/>
                  </a:lnTo>
                  <a:lnTo>
                    <a:pt x="658583" y="162560"/>
                  </a:lnTo>
                  <a:lnTo>
                    <a:pt x="659968" y="167640"/>
                  </a:lnTo>
                  <a:lnTo>
                    <a:pt x="659968" y="139611"/>
                  </a:lnTo>
                  <a:lnTo>
                    <a:pt x="630580" y="123190"/>
                  </a:lnTo>
                  <a:lnTo>
                    <a:pt x="628675" y="119380"/>
                  </a:lnTo>
                  <a:lnTo>
                    <a:pt x="628675" y="80010"/>
                  </a:lnTo>
                  <a:lnTo>
                    <a:pt x="626313" y="68580"/>
                  </a:lnTo>
                  <a:lnTo>
                    <a:pt x="619912" y="58420"/>
                  </a:lnTo>
                  <a:lnTo>
                    <a:pt x="610425" y="52070"/>
                  </a:lnTo>
                  <a:lnTo>
                    <a:pt x="598817" y="49530"/>
                  </a:lnTo>
                  <a:lnTo>
                    <a:pt x="559536" y="49530"/>
                  </a:lnTo>
                  <a:lnTo>
                    <a:pt x="556234" y="48260"/>
                  </a:lnTo>
                  <a:lnTo>
                    <a:pt x="538772" y="17780"/>
                  </a:lnTo>
                  <a:lnTo>
                    <a:pt x="536600" y="13970"/>
                  </a:lnTo>
                  <a:lnTo>
                    <a:pt x="528751" y="5080"/>
                  </a:lnTo>
                  <a:lnTo>
                    <a:pt x="518452" y="0"/>
                  </a:lnTo>
                  <a:lnTo>
                    <a:pt x="507022" y="0"/>
                  </a:lnTo>
                  <a:lnTo>
                    <a:pt x="495795" y="3810"/>
                  </a:lnTo>
                  <a:lnTo>
                    <a:pt x="461784" y="22860"/>
                  </a:lnTo>
                  <a:lnTo>
                    <a:pt x="457974" y="22860"/>
                  </a:lnTo>
                  <a:lnTo>
                    <a:pt x="448894" y="17780"/>
                  </a:lnTo>
                  <a:lnTo>
                    <a:pt x="423964" y="3810"/>
                  </a:lnTo>
                  <a:lnTo>
                    <a:pt x="412724" y="0"/>
                  </a:lnTo>
                  <a:lnTo>
                    <a:pt x="401294" y="0"/>
                  </a:lnTo>
                  <a:lnTo>
                    <a:pt x="390994" y="5080"/>
                  </a:lnTo>
                  <a:lnTo>
                    <a:pt x="383159" y="13970"/>
                  </a:lnTo>
                  <a:lnTo>
                    <a:pt x="363524" y="48260"/>
                  </a:lnTo>
                  <a:lnTo>
                    <a:pt x="360222" y="49530"/>
                  </a:lnTo>
                  <a:lnTo>
                    <a:pt x="320954" y="49530"/>
                  </a:lnTo>
                  <a:lnTo>
                    <a:pt x="309333" y="52070"/>
                  </a:lnTo>
                  <a:lnTo>
                    <a:pt x="299834" y="58420"/>
                  </a:lnTo>
                  <a:lnTo>
                    <a:pt x="293433" y="68580"/>
                  </a:lnTo>
                  <a:lnTo>
                    <a:pt x="291084" y="80010"/>
                  </a:lnTo>
                  <a:lnTo>
                    <a:pt x="291084" y="119380"/>
                  </a:lnTo>
                  <a:lnTo>
                    <a:pt x="289179" y="123190"/>
                  </a:lnTo>
                  <a:lnTo>
                    <a:pt x="248259" y="146050"/>
                  </a:lnTo>
                  <a:lnTo>
                    <a:pt x="243319" y="152400"/>
                  </a:lnTo>
                  <a:lnTo>
                    <a:pt x="239369" y="167640"/>
                  </a:lnTo>
                  <a:lnTo>
                    <a:pt x="240118" y="175260"/>
                  </a:lnTo>
                  <a:lnTo>
                    <a:pt x="243293" y="181610"/>
                  </a:lnTo>
                  <a:lnTo>
                    <a:pt x="194170" y="186690"/>
                  </a:lnTo>
                  <a:lnTo>
                    <a:pt x="148463" y="201930"/>
                  </a:lnTo>
                  <a:lnTo>
                    <a:pt x="107137" y="226060"/>
                  </a:lnTo>
                  <a:lnTo>
                    <a:pt x="71145" y="256540"/>
                  </a:lnTo>
                  <a:lnTo>
                    <a:pt x="41465" y="292100"/>
                  </a:lnTo>
                  <a:lnTo>
                    <a:pt x="19075" y="334010"/>
                  </a:lnTo>
                  <a:lnTo>
                    <a:pt x="4927" y="381000"/>
                  </a:lnTo>
                  <a:lnTo>
                    <a:pt x="0" y="430530"/>
                  </a:lnTo>
                  <a:lnTo>
                    <a:pt x="3848" y="473710"/>
                  </a:lnTo>
                  <a:lnTo>
                    <a:pt x="15189" y="515620"/>
                  </a:lnTo>
                  <a:lnTo>
                    <a:pt x="33642" y="554990"/>
                  </a:lnTo>
                  <a:lnTo>
                    <a:pt x="58851" y="590550"/>
                  </a:lnTo>
                  <a:lnTo>
                    <a:pt x="68681" y="595630"/>
                  </a:lnTo>
                  <a:lnTo>
                    <a:pt x="77076" y="588010"/>
                  </a:lnTo>
                  <a:lnTo>
                    <a:pt x="77597" y="581660"/>
                  </a:lnTo>
                  <a:lnTo>
                    <a:pt x="74041" y="577850"/>
                  </a:lnTo>
                  <a:lnTo>
                    <a:pt x="50850" y="544830"/>
                  </a:lnTo>
                  <a:lnTo>
                    <a:pt x="33883" y="509270"/>
                  </a:lnTo>
                  <a:lnTo>
                    <a:pt x="23456" y="469900"/>
                  </a:lnTo>
                  <a:lnTo>
                    <a:pt x="19913" y="430530"/>
                  </a:lnTo>
                  <a:lnTo>
                    <a:pt x="24434" y="384810"/>
                  </a:lnTo>
                  <a:lnTo>
                    <a:pt x="37922" y="340360"/>
                  </a:lnTo>
                  <a:lnTo>
                    <a:pt x="59055" y="302260"/>
                  </a:lnTo>
                  <a:lnTo>
                    <a:pt x="87045" y="267970"/>
                  </a:lnTo>
                  <a:lnTo>
                    <a:pt x="120929" y="240030"/>
                  </a:lnTo>
                  <a:lnTo>
                    <a:pt x="159816" y="218440"/>
                  </a:lnTo>
                  <a:lnTo>
                    <a:pt x="202768" y="205740"/>
                  </a:lnTo>
                  <a:lnTo>
                    <a:pt x="248856" y="200660"/>
                  </a:lnTo>
                  <a:lnTo>
                    <a:pt x="294932" y="205740"/>
                  </a:lnTo>
                  <a:lnTo>
                    <a:pt x="337883" y="218440"/>
                  </a:lnTo>
                  <a:lnTo>
                    <a:pt x="376770" y="240030"/>
                  </a:lnTo>
                  <a:lnTo>
                    <a:pt x="410667" y="267970"/>
                  </a:lnTo>
                  <a:lnTo>
                    <a:pt x="438645" y="302260"/>
                  </a:lnTo>
                  <a:lnTo>
                    <a:pt x="459778" y="340360"/>
                  </a:lnTo>
                  <a:lnTo>
                    <a:pt x="473138" y="383540"/>
                  </a:lnTo>
                  <a:lnTo>
                    <a:pt x="477799" y="430530"/>
                  </a:lnTo>
                  <a:lnTo>
                    <a:pt x="473138" y="476250"/>
                  </a:lnTo>
                  <a:lnTo>
                    <a:pt x="459778" y="519430"/>
                  </a:lnTo>
                  <a:lnTo>
                    <a:pt x="438645" y="557530"/>
                  </a:lnTo>
                  <a:lnTo>
                    <a:pt x="410667" y="591820"/>
                  </a:lnTo>
                  <a:lnTo>
                    <a:pt x="376770" y="619760"/>
                  </a:lnTo>
                  <a:lnTo>
                    <a:pt x="337883" y="641350"/>
                  </a:lnTo>
                  <a:lnTo>
                    <a:pt x="294932" y="654050"/>
                  </a:lnTo>
                  <a:lnTo>
                    <a:pt x="248856" y="659130"/>
                  </a:lnTo>
                  <a:lnTo>
                    <a:pt x="208737" y="655320"/>
                  </a:lnTo>
                  <a:lnTo>
                    <a:pt x="170116" y="645160"/>
                  </a:lnTo>
                  <a:lnTo>
                    <a:pt x="133908" y="627380"/>
                  </a:lnTo>
                  <a:lnTo>
                    <a:pt x="101028" y="604520"/>
                  </a:lnTo>
                  <a:lnTo>
                    <a:pt x="96837" y="600710"/>
                  </a:lnTo>
                  <a:lnTo>
                    <a:pt x="90551" y="601980"/>
                  </a:lnTo>
                  <a:lnTo>
                    <a:pt x="83451" y="609600"/>
                  </a:lnTo>
                  <a:lnTo>
                    <a:pt x="83972" y="615950"/>
                  </a:lnTo>
                  <a:lnTo>
                    <a:pt x="88163" y="619760"/>
                  </a:lnTo>
                  <a:lnTo>
                    <a:pt x="123913" y="645160"/>
                  </a:lnTo>
                  <a:lnTo>
                    <a:pt x="163271" y="664210"/>
                  </a:lnTo>
                  <a:lnTo>
                    <a:pt x="205244" y="674370"/>
                  </a:lnTo>
                  <a:lnTo>
                    <a:pt x="248856" y="678180"/>
                  </a:lnTo>
                  <a:lnTo>
                    <a:pt x="298272" y="674370"/>
                  </a:lnTo>
                  <a:lnTo>
                    <a:pt x="344398" y="659130"/>
                  </a:lnTo>
                  <a:lnTo>
                    <a:pt x="386257" y="637540"/>
                  </a:lnTo>
                  <a:lnTo>
                    <a:pt x="422871" y="607060"/>
                  </a:lnTo>
                  <a:lnTo>
                    <a:pt x="453288" y="571500"/>
                  </a:lnTo>
                  <a:lnTo>
                    <a:pt x="476529" y="530860"/>
                  </a:lnTo>
                  <a:lnTo>
                    <a:pt x="491629" y="485140"/>
                  </a:lnTo>
                  <a:lnTo>
                    <a:pt x="497636" y="435610"/>
                  </a:lnTo>
                  <a:lnTo>
                    <a:pt x="501815" y="438150"/>
                  </a:lnTo>
                  <a:lnTo>
                    <a:pt x="518312" y="438150"/>
                  </a:lnTo>
                  <a:lnTo>
                    <a:pt x="523062" y="435610"/>
                  </a:lnTo>
                  <a:lnTo>
                    <a:pt x="525437" y="434340"/>
                  </a:lnTo>
                  <a:lnTo>
                    <a:pt x="531672" y="430530"/>
                  </a:lnTo>
                  <a:lnTo>
                    <a:pt x="536600" y="424180"/>
                  </a:lnTo>
                  <a:lnTo>
                    <a:pt x="538772" y="420370"/>
                  </a:lnTo>
                  <a:lnTo>
                    <a:pt x="556234" y="389890"/>
                  </a:lnTo>
                  <a:lnTo>
                    <a:pt x="559536" y="387350"/>
                  </a:lnTo>
                  <a:lnTo>
                    <a:pt x="598817" y="387350"/>
                  </a:lnTo>
                  <a:lnTo>
                    <a:pt x="610425" y="384810"/>
                  </a:lnTo>
                  <a:lnTo>
                    <a:pt x="619912" y="378460"/>
                  </a:lnTo>
                  <a:lnTo>
                    <a:pt x="626313" y="369570"/>
                  </a:lnTo>
                  <a:lnTo>
                    <a:pt x="628675" y="358140"/>
                  </a:lnTo>
                  <a:lnTo>
                    <a:pt x="628675" y="318770"/>
                  </a:lnTo>
                  <a:lnTo>
                    <a:pt x="630580" y="314960"/>
                  </a:lnTo>
                  <a:lnTo>
                    <a:pt x="671512" y="292100"/>
                  </a:lnTo>
                  <a:lnTo>
                    <a:pt x="676452" y="285750"/>
                  </a:lnTo>
                  <a:lnTo>
                    <a:pt x="680580" y="269240"/>
                  </a:lnTo>
                  <a:lnTo>
                    <a:pt x="679513" y="261620"/>
                  </a:lnTo>
                  <a:lnTo>
                    <a:pt x="657669" y="223520"/>
                  </a:lnTo>
                  <a:lnTo>
                    <a:pt x="655891" y="220980"/>
                  </a:lnTo>
                  <a:lnTo>
                    <a:pt x="655891" y="217170"/>
                  </a:lnTo>
                  <a:lnTo>
                    <a:pt x="679513" y="176530"/>
                  </a:lnTo>
                  <a:lnTo>
                    <a:pt x="680580" y="16764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" name="object 8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075222" y="1578292"/>
              <a:ext cx="229638" cy="229638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980134" y="1850034"/>
              <a:ext cx="70675" cy="66535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8474532" y="1379397"/>
              <a:ext cx="29209" cy="29209"/>
            </a:xfrm>
            <a:custGeom>
              <a:avLst/>
              <a:gdLst/>
              <a:ahLst/>
              <a:cxnLst/>
              <a:rect l="l" t="t" r="r" b="b"/>
              <a:pathLst>
                <a:path w="29209" h="29209">
                  <a:moveTo>
                    <a:pt x="0" y="0"/>
                  </a:moveTo>
                  <a:lnTo>
                    <a:pt x="12336" y="9805"/>
                  </a:lnTo>
                  <a:lnTo>
                    <a:pt x="19445" y="16055"/>
                  </a:lnTo>
                  <a:lnTo>
                    <a:pt x="24022" y="21434"/>
                  </a:lnTo>
                  <a:lnTo>
                    <a:pt x="28765" y="28625"/>
                  </a:lnTo>
                </a:path>
              </a:pathLst>
            </a:custGeom>
            <a:ln w="200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9" name="object 89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90" name="object 90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2" name="object 92"/>
          <p:cNvSpPr txBox="1"/>
          <p:nvPr/>
        </p:nvSpPr>
        <p:spPr>
          <a:xfrm>
            <a:off x="11765089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600" b="1" dirty="0" smtClean="0">
                <a:latin typeface="Grammarsaurus" pitchFamily="2" charset="0"/>
                <a:cs typeface="Gill Sans MT"/>
              </a:rPr>
              <a:t> </a:t>
            </a:r>
            <a:r>
              <a:rPr sz="2400" b="1" dirty="0" smtClean="0">
                <a:latin typeface="Grammarsaurus" pitchFamily="2" charset="0"/>
                <a:cs typeface="Gill Sans MT"/>
              </a:rPr>
              <a:t>12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95" name="object 5"/>
          <p:cNvSpPr txBox="1">
            <a:spLocks noGrp="1"/>
          </p:cNvSpPr>
          <p:nvPr>
            <p:ph type="title"/>
          </p:nvPr>
        </p:nvSpPr>
        <p:spPr>
          <a:xfrm>
            <a:off x="5202000" y="216000"/>
            <a:ext cx="1821814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>
                <a:solidFill>
                  <a:srgbClr val="1B283E"/>
                </a:solidFill>
                <a:latin typeface="Grammarsaurus" pitchFamily="2" charset="0"/>
              </a:rPr>
              <a:t>Daylight</a:t>
            </a:r>
          </a:p>
        </p:txBody>
      </p:sp>
      <p:sp>
        <p:nvSpPr>
          <p:cNvPr id="96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13320" y="1244904"/>
            <a:ext cx="6451600" cy="1797050"/>
            <a:chOff x="1113320" y="1244904"/>
            <a:chExt cx="6451600" cy="1797050"/>
          </a:xfrm>
        </p:grpSpPr>
        <p:sp>
          <p:nvSpPr>
            <p:cNvPr id="3" name="object 3"/>
            <p:cNvSpPr/>
            <p:nvPr/>
          </p:nvSpPr>
          <p:spPr>
            <a:xfrm>
              <a:off x="1119670" y="1251254"/>
              <a:ext cx="6438900" cy="1784350"/>
            </a:xfrm>
            <a:custGeom>
              <a:avLst/>
              <a:gdLst/>
              <a:ahLst/>
              <a:cxnLst/>
              <a:rect l="l" t="t" r="r" b="b"/>
              <a:pathLst>
                <a:path w="6438900" h="1784350">
                  <a:moveTo>
                    <a:pt x="6386576" y="0"/>
                  </a:moveTo>
                  <a:lnTo>
                    <a:pt x="51917" y="0"/>
                  </a:lnTo>
                  <a:lnTo>
                    <a:pt x="31707" y="4081"/>
                  </a:lnTo>
                  <a:lnTo>
                    <a:pt x="15205" y="15209"/>
                  </a:lnTo>
                  <a:lnTo>
                    <a:pt x="4079" y="31712"/>
                  </a:lnTo>
                  <a:lnTo>
                    <a:pt x="0" y="51917"/>
                  </a:lnTo>
                  <a:lnTo>
                    <a:pt x="0" y="1732000"/>
                  </a:lnTo>
                  <a:lnTo>
                    <a:pt x="4079" y="1752203"/>
                  </a:lnTo>
                  <a:lnTo>
                    <a:pt x="15205" y="1768702"/>
                  </a:lnTo>
                  <a:lnTo>
                    <a:pt x="31707" y="1779826"/>
                  </a:lnTo>
                  <a:lnTo>
                    <a:pt x="51917" y="1783905"/>
                  </a:lnTo>
                  <a:lnTo>
                    <a:pt x="6386576" y="1783905"/>
                  </a:lnTo>
                  <a:lnTo>
                    <a:pt x="6406778" y="1779826"/>
                  </a:lnTo>
                  <a:lnTo>
                    <a:pt x="6423277" y="1768702"/>
                  </a:lnTo>
                  <a:lnTo>
                    <a:pt x="6434401" y="1752203"/>
                  </a:lnTo>
                  <a:lnTo>
                    <a:pt x="6438480" y="1732000"/>
                  </a:lnTo>
                  <a:lnTo>
                    <a:pt x="6438480" y="51917"/>
                  </a:lnTo>
                  <a:lnTo>
                    <a:pt x="6434401" y="31712"/>
                  </a:lnTo>
                  <a:lnTo>
                    <a:pt x="6423277" y="15209"/>
                  </a:lnTo>
                  <a:lnTo>
                    <a:pt x="6406778" y="4081"/>
                  </a:lnTo>
                  <a:lnTo>
                    <a:pt x="6386576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19670" y="1251254"/>
              <a:ext cx="6438900" cy="1784350"/>
            </a:xfrm>
            <a:custGeom>
              <a:avLst/>
              <a:gdLst/>
              <a:ahLst/>
              <a:cxnLst/>
              <a:rect l="l" t="t" r="r" b="b"/>
              <a:pathLst>
                <a:path w="6438900" h="1784350">
                  <a:moveTo>
                    <a:pt x="6386576" y="1783905"/>
                  </a:moveTo>
                  <a:lnTo>
                    <a:pt x="51917" y="1783905"/>
                  </a:lnTo>
                  <a:lnTo>
                    <a:pt x="31707" y="1779826"/>
                  </a:lnTo>
                  <a:lnTo>
                    <a:pt x="15205" y="1768702"/>
                  </a:lnTo>
                  <a:lnTo>
                    <a:pt x="4079" y="1752203"/>
                  </a:lnTo>
                  <a:lnTo>
                    <a:pt x="0" y="1732000"/>
                  </a:lnTo>
                  <a:lnTo>
                    <a:pt x="0" y="51917"/>
                  </a:lnTo>
                  <a:lnTo>
                    <a:pt x="4079" y="31712"/>
                  </a:lnTo>
                  <a:lnTo>
                    <a:pt x="15205" y="15209"/>
                  </a:lnTo>
                  <a:lnTo>
                    <a:pt x="31707" y="4081"/>
                  </a:lnTo>
                  <a:lnTo>
                    <a:pt x="51917" y="0"/>
                  </a:lnTo>
                  <a:lnTo>
                    <a:pt x="6386576" y="0"/>
                  </a:lnTo>
                  <a:lnTo>
                    <a:pt x="6406778" y="4081"/>
                  </a:lnTo>
                  <a:lnTo>
                    <a:pt x="6423277" y="15209"/>
                  </a:lnTo>
                  <a:lnTo>
                    <a:pt x="6434401" y="31712"/>
                  </a:lnTo>
                  <a:lnTo>
                    <a:pt x="6438480" y="51917"/>
                  </a:lnTo>
                  <a:lnTo>
                    <a:pt x="6438480" y="1732000"/>
                  </a:lnTo>
                  <a:lnTo>
                    <a:pt x="6434401" y="1752203"/>
                  </a:lnTo>
                  <a:lnTo>
                    <a:pt x="6423277" y="1768702"/>
                  </a:lnTo>
                  <a:lnTo>
                    <a:pt x="6406778" y="1779826"/>
                  </a:lnTo>
                  <a:lnTo>
                    <a:pt x="6386576" y="1783905"/>
                  </a:lnTo>
                  <a:close/>
                </a:path>
              </a:pathLst>
            </a:custGeom>
            <a:ln w="12699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19670" y="1431911"/>
            <a:ext cx="6580636" cy="1423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4320" marR="281305">
              <a:lnSpc>
                <a:spcPct val="113700"/>
              </a:lnSpc>
              <a:spcBef>
                <a:spcPts val="100"/>
              </a:spcBef>
            </a:pP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We often get more </a:t>
            </a:r>
            <a:r>
              <a:rPr sz="22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rain and wind </a:t>
            </a: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in autumn, than in the other seasons.</a:t>
            </a:r>
            <a:endParaRPr sz="2200" spc="-80" dirty="0">
              <a:latin typeface="Grammarsaurus" pitchFamily="2" charset="0"/>
              <a:cs typeface="Gill Sans MT"/>
            </a:endParaRPr>
          </a:p>
          <a:p>
            <a:pPr marL="274320">
              <a:lnSpc>
                <a:spcPct val="100000"/>
              </a:lnSpc>
              <a:spcBef>
                <a:spcPts val="2360"/>
              </a:spcBef>
            </a:pP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It starts getting </a:t>
            </a:r>
            <a:r>
              <a:rPr sz="22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colder </a:t>
            </a: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in autumn too.</a:t>
            </a:r>
            <a:endParaRPr sz="2200" spc="-80" dirty="0">
              <a:latin typeface="Grammarsaurus" pitchFamily="2" charset="0"/>
              <a:cs typeface="Gill Sans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11322" y="5823177"/>
            <a:ext cx="7014134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What do </a:t>
            </a:r>
            <a:r>
              <a:rPr sz="22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people wear </a:t>
            </a: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in autumn to keep </a:t>
            </a:r>
            <a:r>
              <a:rPr sz="22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warm </a:t>
            </a: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and </a:t>
            </a:r>
            <a:r>
              <a:rPr sz="22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dry?</a:t>
            </a:r>
            <a:endParaRPr sz="2200" spc="-80" dirty="0">
              <a:latin typeface="Grammarsaurus" pitchFamily="2" charset="0"/>
              <a:cs typeface="Gill Sans M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875974" y="137172"/>
            <a:ext cx="2440305" cy="768350"/>
            <a:chOff x="4875974" y="137172"/>
            <a:chExt cx="2440305" cy="768350"/>
          </a:xfrm>
        </p:grpSpPr>
        <p:sp>
          <p:nvSpPr>
            <p:cNvPr id="8" name="object 8"/>
            <p:cNvSpPr/>
            <p:nvPr/>
          </p:nvSpPr>
          <p:spPr>
            <a:xfrm>
              <a:off x="4882324" y="143522"/>
              <a:ext cx="2427605" cy="755650"/>
            </a:xfrm>
            <a:custGeom>
              <a:avLst/>
              <a:gdLst/>
              <a:ahLst/>
              <a:cxnLst/>
              <a:rect l="l" t="t" r="r" b="b"/>
              <a:pathLst>
                <a:path w="2427604" h="755650">
                  <a:moveTo>
                    <a:pt x="2389251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100" y="755141"/>
                  </a:lnTo>
                  <a:lnTo>
                    <a:pt x="2389251" y="755141"/>
                  </a:lnTo>
                  <a:lnTo>
                    <a:pt x="2404082" y="752148"/>
                  </a:lnTo>
                  <a:lnTo>
                    <a:pt x="2416192" y="743983"/>
                  </a:lnTo>
                  <a:lnTo>
                    <a:pt x="2424357" y="731873"/>
                  </a:lnTo>
                  <a:lnTo>
                    <a:pt x="2427351" y="717041"/>
                  </a:lnTo>
                  <a:lnTo>
                    <a:pt x="2427351" y="38099"/>
                  </a:lnTo>
                  <a:lnTo>
                    <a:pt x="2424357" y="23268"/>
                  </a:lnTo>
                  <a:lnTo>
                    <a:pt x="2416192" y="11158"/>
                  </a:lnTo>
                  <a:lnTo>
                    <a:pt x="2404082" y="2993"/>
                  </a:lnTo>
                  <a:lnTo>
                    <a:pt x="238925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882324" y="143522"/>
              <a:ext cx="2427605" cy="755650"/>
            </a:xfrm>
            <a:custGeom>
              <a:avLst/>
              <a:gdLst/>
              <a:ahLst/>
              <a:cxnLst/>
              <a:rect l="l" t="t" r="r" b="b"/>
              <a:pathLst>
                <a:path w="2427604" h="755650">
                  <a:moveTo>
                    <a:pt x="2389251" y="755141"/>
                  </a:moveTo>
                  <a:lnTo>
                    <a:pt x="38100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2389251" y="0"/>
                  </a:lnTo>
                  <a:lnTo>
                    <a:pt x="2404082" y="2993"/>
                  </a:lnTo>
                  <a:lnTo>
                    <a:pt x="2416192" y="11158"/>
                  </a:lnTo>
                  <a:lnTo>
                    <a:pt x="2424357" y="23268"/>
                  </a:lnTo>
                  <a:lnTo>
                    <a:pt x="2427351" y="38099"/>
                  </a:lnTo>
                  <a:lnTo>
                    <a:pt x="2427351" y="717041"/>
                  </a:lnTo>
                  <a:lnTo>
                    <a:pt x="2424357" y="731873"/>
                  </a:lnTo>
                  <a:lnTo>
                    <a:pt x="2416192" y="743983"/>
                  </a:lnTo>
                  <a:lnTo>
                    <a:pt x="2404082" y="752148"/>
                  </a:lnTo>
                  <a:lnTo>
                    <a:pt x="2389251" y="75514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5215420" y="208407"/>
            <a:ext cx="1751964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80" dirty="0">
                <a:solidFill>
                  <a:srgbClr val="1B283E"/>
                </a:solidFill>
                <a:latin typeface="Grammarsaurus" pitchFamily="2" charset="0"/>
              </a:rPr>
              <a:t>Humans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4968265" y="6388154"/>
            <a:ext cx="2255520" cy="363220"/>
            <a:chOff x="4968265" y="6388154"/>
            <a:chExt cx="2255520" cy="363220"/>
          </a:xfrm>
        </p:grpSpPr>
        <p:sp>
          <p:nvSpPr>
            <p:cNvPr id="12" name="object 12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11225428" y="462280"/>
            <a:ext cx="590550" cy="532130"/>
            <a:chOff x="11225428" y="462280"/>
            <a:chExt cx="590550" cy="532130"/>
          </a:xfrm>
        </p:grpSpPr>
        <p:sp>
          <p:nvSpPr>
            <p:cNvPr id="16" name="object 16"/>
            <p:cNvSpPr/>
            <p:nvPr/>
          </p:nvSpPr>
          <p:spPr>
            <a:xfrm>
              <a:off x="11225428" y="462280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30">
                  <a:moveTo>
                    <a:pt x="404355" y="0"/>
                  </a:moveTo>
                  <a:lnTo>
                    <a:pt x="186156" y="0"/>
                  </a:lnTo>
                  <a:lnTo>
                    <a:pt x="166048" y="2666"/>
                  </a:lnTo>
                  <a:lnTo>
                    <a:pt x="131781" y="22449"/>
                  </a:lnTo>
                  <a:lnTo>
                    <a:pt x="10325" y="227495"/>
                  </a:lnTo>
                  <a:lnTo>
                    <a:pt x="0" y="266020"/>
                  </a:lnTo>
                  <a:lnTo>
                    <a:pt x="2581" y="285802"/>
                  </a:lnTo>
                  <a:lnTo>
                    <a:pt x="119418" y="493522"/>
                  </a:lnTo>
                  <a:lnTo>
                    <a:pt x="147624" y="521720"/>
                  </a:lnTo>
                  <a:lnTo>
                    <a:pt x="186156" y="532041"/>
                  </a:lnTo>
                  <a:lnTo>
                    <a:pt x="404355" y="532041"/>
                  </a:lnTo>
                  <a:lnTo>
                    <a:pt x="442880" y="521720"/>
                  </a:lnTo>
                  <a:lnTo>
                    <a:pt x="471081" y="493522"/>
                  </a:lnTo>
                  <a:lnTo>
                    <a:pt x="580186" y="304546"/>
                  </a:lnTo>
                  <a:lnTo>
                    <a:pt x="590511" y="266020"/>
                  </a:lnTo>
                  <a:lnTo>
                    <a:pt x="587930" y="246238"/>
                  </a:lnTo>
                  <a:lnTo>
                    <a:pt x="471081" y="38531"/>
                  </a:lnTo>
                  <a:lnTo>
                    <a:pt x="442880" y="10321"/>
                  </a:lnTo>
                  <a:lnTo>
                    <a:pt x="404355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359820" y="647395"/>
              <a:ext cx="321310" cy="154940"/>
            </a:xfrm>
            <a:custGeom>
              <a:avLst/>
              <a:gdLst/>
              <a:ahLst/>
              <a:cxnLst/>
              <a:rect l="l" t="t" r="r" b="b"/>
              <a:pathLst>
                <a:path w="321309" h="154940">
                  <a:moveTo>
                    <a:pt x="160502" y="0"/>
                  </a:moveTo>
                  <a:lnTo>
                    <a:pt x="109251" y="7935"/>
                  </a:lnTo>
                  <a:lnTo>
                    <a:pt x="67593" y="25555"/>
                  </a:lnTo>
                  <a:lnTo>
                    <a:pt x="27709" y="52730"/>
                  </a:lnTo>
                  <a:lnTo>
                    <a:pt x="0" y="77470"/>
                  </a:lnTo>
                  <a:lnTo>
                    <a:pt x="27727" y="102222"/>
                  </a:lnTo>
                  <a:lnTo>
                    <a:pt x="39201" y="111364"/>
                  </a:lnTo>
                  <a:lnTo>
                    <a:pt x="67597" y="129386"/>
                  </a:lnTo>
                  <a:lnTo>
                    <a:pt x="109253" y="147004"/>
                  </a:lnTo>
                  <a:lnTo>
                    <a:pt x="160502" y="154940"/>
                  </a:lnTo>
                  <a:lnTo>
                    <a:pt x="211745" y="147004"/>
                  </a:lnTo>
                  <a:lnTo>
                    <a:pt x="245319" y="132803"/>
                  </a:lnTo>
                  <a:lnTo>
                    <a:pt x="160502" y="132803"/>
                  </a:lnTo>
                  <a:lnTo>
                    <a:pt x="138981" y="128447"/>
                  </a:lnTo>
                  <a:lnTo>
                    <a:pt x="123437" y="117957"/>
                  </a:lnTo>
                  <a:lnTo>
                    <a:pt x="94487" y="117957"/>
                  </a:lnTo>
                  <a:lnTo>
                    <a:pt x="88442" y="115316"/>
                  </a:lnTo>
                  <a:lnTo>
                    <a:pt x="50372" y="92086"/>
                  </a:lnTo>
                  <a:lnTo>
                    <a:pt x="33223" y="77470"/>
                  </a:lnTo>
                  <a:lnTo>
                    <a:pt x="40408" y="71036"/>
                  </a:lnTo>
                  <a:lnTo>
                    <a:pt x="78143" y="44970"/>
                  </a:lnTo>
                  <a:lnTo>
                    <a:pt x="94487" y="36982"/>
                  </a:lnTo>
                  <a:lnTo>
                    <a:pt x="123437" y="36982"/>
                  </a:lnTo>
                  <a:lnTo>
                    <a:pt x="138981" y="26492"/>
                  </a:lnTo>
                  <a:lnTo>
                    <a:pt x="160502" y="22136"/>
                  </a:lnTo>
                  <a:lnTo>
                    <a:pt x="245317" y="22136"/>
                  </a:lnTo>
                  <a:lnTo>
                    <a:pt x="211746" y="7935"/>
                  </a:lnTo>
                  <a:lnTo>
                    <a:pt x="160502" y="0"/>
                  </a:lnTo>
                  <a:close/>
                </a:path>
                <a:path w="321309" h="154940">
                  <a:moveTo>
                    <a:pt x="245317" y="22136"/>
                  </a:moveTo>
                  <a:lnTo>
                    <a:pt x="160502" y="22136"/>
                  </a:lnTo>
                  <a:lnTo>
                    <a:pt x="182017" y="26492"/>
                  </a:lnTo>
                  <a:lnTo>
                    <a:pt x="199609" y="38363"/>
                  </a:lnTo>
                  <a:lnTo>
                    <a:pt x="211480" y="55954"/>
                  </a:lnTo>
                  <a:lnTo>
                    <a:pt x="215836" y="77470"/>
                  </a:lnTo>
                  <a:lnTo>
                    <a:pt x="211506" y="98856"/>
                  </a:lnTo>
                  <a:lnTo>
                    <a:pt x="211480" y="98985"/>
                  </a:lnTo>
                  <a:lnTo>
                    <a:pt x="199609" y="116576"/>
                  </a:lnTo>
                  <a:lnTo>
                    <a:pt x="182017" y="128447"/>
                  </a:lnTo>
                  <a:lnTo>
                    <a:pt x="160502" y="132803"/>
                  </a:lnTo>
                  <a:lnTo>
                    <a:pt x="245319" y="132803"/>
                  </a:lnTo>
                  <a:lnTo>
                    <a:pt x="253399" y="129386"/>
                  </a:lnTo>
                  <a:lnTo>
                    <a:pt x="271410" y="117957"/>
                  </a:lnTo>
                  <a:lnTo>
                    <a:pt x="226517" y="117957"/>
                  </a:lnTo>
                  <a:lnTo>
                    <a:pt x="231364" y="108745"/>
                  </a:lnTo>
                  <a:lnTo>
                    <a:pt x="234911" y="98985"/>
                  </a:lnTo>
                  <a:lnTo>
                    <a:pt x="234957" y="98856"/>
                  </a:lnTo>
                  <a:lnTo>
                    <a:pt x="237191" y="88396"/>
                  </a:lnTo>
                  <a:lnTo>
                    <a:pt x="237959" y="77470"/>
                  </a:lnTo>
                  <a:lnTo>
                    <a:pt x="237191" y="66543"/>
                  </a:lnTo>
                  <a:lnTo>
                    <a:pt x="234957" y="56083"/>
                  </a:lnTo>
                  <a:lnTo>
                    <a:pt x="231364" y="46194"/>
                  </a:lnTo>
                  <a:lnTo>
                    <a:pt x="226517" y="36982"/>
                  </a:lnTo>
                  <a:lnTo>
                    <a:pt x="271408" y="36982"/>
                  </a:lnTo>
                  <a:lnTo>
                    <a:pt x="253401" y="25555"/>
                  </a:lnTo>
                  <a:lnTo>
                    <a:pt x="245317" y="22136"/>
                  </a:lnTo>
                  <a:close/>
                </a:path>
                <a:path w="321309" h="154940">
                  <a:moveTo>
                    <a:pt x="123437" y="36982"/>
                  </a:moveTo>
                  <a:lnTo>
                    <a:pt x="94487" y="36982"/>
                  </a:lnTo>
                  <a:lnTo>
                    <a:pt x="89633" y="46194"/>
                  </a:lnTo>
                  <a:lnTo>
                    <a:pt x="86082" y="55954"/>
                  </a:lnTo>
                  <a:lnTo>
                    <a:pt x="86036" y="56083"/>
                  </a:lnTo>
                  <a:lnTo>
                    <a:pt x="83800" y="66543"/>
                  </a:lnTo>
                  <a:lnTo>
                    <a:pt x="83032" y="77470"/>
                  </a:lnTo>
                  <a:lnTo>
                    <a:pt x="83800" y="88396"/>
                  </a:lnTo>
                  <a:lnTo>
                    <a:pt x="86036" y="98856"/>
                  </a:lnTo>
                  <a:lnTo>
                    <a:pt x="89633" y="108745"/>
                  </a:lnTo>
                  <a:lnTo>
                    <a:pt x="94487" y="117957"/>
                  </a:lnTo>
                  <a:lnTo>
                    <a:pt x="123437" y="117957"/>
                  </a:lnTo>
                  <a:lnTo>
                    <a:pt x="121391" y="116576"/>
                  </a:lnTo>
                  <a:lnTo>
                    <a:pt x="109523" y="98985"/>
                  </a:lnTo>
                  <a:lnTo>
                    <a:pt x="105168" y="77470"/>
                  </a:lnTo>
                  <a:lnTo>
                    <a:pt x="109496" y="56083"/>
                  </a:lnTo>
                  <a:lnTo>
                    <a:pt x="109523" y="55954"/>
                  </a:lnTo>
                  <a:lnTo>
                    <a:pt x="121391" y="38363"/>
                  </a:lnTo>
                  <a:lnTo>
                    <a:pt x="123437" y="36982"/>
                  </a:lnTo>
                  <a:close/>
                </a:path>
                <a:path w="321309" h="154940">
                  <a:moveTo>
                    <a:pt x="271408" y="36982"/>
                  </a:moveTo>
                  <a:lnTo>
                    <a:pt x="226517" y="36982"/>
                  </a:lnTo>
                  <a:lnTo>
                    <a:pt x="232549" y="39624"/>
                  </a:lnTo>
                  <a:lnTo>
                    <a:pt x="238036" y="42354"/>
                  </a:lnTo>
                  <a:lnTo>
                    <a:pt x="270624" y="62858"/>
                  </a:lnTo>
                  <a:lnTo>
                    <a:pt x="287769" y="77470"/>
                  </a:lnTo>
                  <a:lnTo>
                    <a:pt x="280586" y="83903"/>
                  </a:lnTo>
                  <a:lnTo>
                    <a:pt x="242849" y="109969"/>
                  </a:lnTo>
                  <a:lnTo>
                    <a:pt x="226517" y="117957"/>
                  </a:lnTo>
                  <a:lnTo>
                    <a:pt x="271410" y="117957"/>
                  </a:lnTo>
                  <a:lnTo>
                    <a:pt x="281799" y="111364"/>
                  </a:lnTo>
                  <a:lnTo>
                    <a:pt x="293281" y="102222"/>
                  </a:lnTo>
                  <a:lnTo>
                    <a:pt x="321005" y="77470"/>
                  </a:lnTo>
                  <a:lnTo>
                    <a:pt x="293293" y="52730"/>
                  </a:lnTo>
                  <a:lnTo>
                    <a:pt x="281805" y="43580"/>
                  </a:lnTo>
                  <a:lnTo>
                    <a:pt x="271408" y="369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87124" y="691654"/>
              <a:ext cx="66395" cy="66395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82527" y="536016"/>
              <a:ext cx="75577" cy="8924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482527" y="824458"/>
              <a:ext cx="75577" cy="8931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354321" y="558863"/>
              <a:ext cx="85293" cy="8529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601031" y="558863"/>
              <a:ext cx="85280" cy="8529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354321" y="805573"/>
              <a:ext cx="85293" cy="85293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601031" y="805561"/>
              <a:ext cx="85293" cy="85293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11287315" y="1013421"/>
            <a:ext cx="528663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E282A5"/>
                </a:solidFill>
                <a:latin typeface="Grammarsaurus" pitchFamily="2" charset="0"/>
                <a:cs typeface="Gill Sans MT"/>
              </a:rPr>
              <a:t>Observing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113320" y="3345078"/>
            <a:ext cx="3227070" cy="2304415"/>
            <a:chOff x="1113320" y="3345078"/>
            <a:chExt cx="3227070" cy="2304415"/>
          </a:xfrm>
        </p:grpSpPr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19670" y="3351441"/>
              <a:ext cx="3214331" cy="2291079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119670" y="3351428"/>
              <a:ext cx="3214370" cy="2291715"/>
            </a:xfrm>
            <a:custGeom>
              <a:avLst/>
              <a:gdLst/>
              <a:ahLst/>
              <a:cxnLst/>
              <a:rect l="l" t="t" r="r" b="b"/>
              <a:pathLst>
                <a:path w="3214370" h="2291715">
                  <a:moveTo>
                    <a:pt x="3214331" y="2291092"/>
                  </a:moveTo>
                  <a:lnTo>
                    <a:pt x="0" y="2291092"/>
                  </a:lnTo>
                  <a:lnTo>
                    <a:pt x="0" y="0"/>
                  </a:lnTo>
                  <a:lnTo>
                    <a:pt x="3214331" y="0"/>
                  </a:lnTo>
                  <a:lnTo>
                    <a:pt x="3214331" y="2291092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object 29"/>
          <p:cNvGrpSpPr/>
          <p:nvPr/>
        </p:nvGrpSpPr>
        <p:grpSpPr>
          <a:xfrm>
            <a:off x="4488014" y="3345078"/>
            <a:ext cx="3227070" cy="2304415"/>
            <a:chOff x="4488014" y="3345078"/>
            <a:chExt cx="3227070" cy="2304415"/>
          </a:xfrm>
        </p:grpSpPr>
        <p:pic>
          <p:nvPicPr>
            <p:cNvPr id="30" name="object 3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494364" y="3351441"/>
              <a:ext cx="3214331" cy="2291079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4494364" y="3351428"/>
              <a:ext cx="3214370" cy="2291715"/>
            </a:xfrm>
            <a:custGeom>
              <a:avLst/>
              <a:gdLst/>
              <a:ahLst/>
              <a:cxnLst/>
              <a:rect l="l" t="t" r="r" b="b"/>
              <a:pathLst>
                <a:path w="3214370" h="2291715">
                  <a:moveTo>
                    <a:pt x="3214331" y="2291092"/>
                  </a:moveTo>
                  <a:lnTo>
                    <a:pt x="0" y="2291092"/>
                  </a:lnTo>
                  <a:lnTo>
                    <a:pt x="0" y="0"/>
                  </a:lnTo>
                  <a:lnTo>
                    <a:pt x="3214331" y="0"/>
                  </a:lnTo>
                  <a:lnTo>
                    <a:pt x="3214331" y="2291092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7862722" y="1244904"/>
            <a:ext cx="3227070" cy="4404360"/>
            <a:chOff x="7862722" y="1244904"/>
            <a:chExt cx="3227070" cy="4404360"/>
          </a:xfrm>
        </p:grpSpPr>
        <p:pic>
          <p:nvPicPr>
            <p:cNvPr id="33" name="object 3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69059" y="1251267"/>
              <a:ext cx="3214331" cy="4391253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7869072" y="1251254"/>
              <a:ext cx="3214370" cy="4391660"/>
            </a:xfrm>
            <a:custGeom>
              <a:avLst/>
              <a:gdLst/>
              <a:ahLst/>
              <a:cxnLst/>
              <a:rect l="l" t="t" r="r" b="b"/>
              <a:pathLst>
                <a:path w="3214370" h="4391660">
                  <a:moveTo>
                    <a:pt x="3214331" y="4391266"/>
                  </a:moveTo>
                  <a:lnTo>
                    <a:pt x="0" y="4391266"/>
                  </a:lnTo>
                  <a:lnTo>
                    <a:pt x="0" y="0"/>
                  </a:lnTo>
                  <a:lnTo>
                    <a:pt x="3214331" y="0"/>
                  </a:lnTo>
                  <a:lnTo>
                    <a:pt x="3214331" y="4391266"/>
                  </a:lnTo>
                  <a:close/>
                </a:path>
              </a:pathLst>
            </a:custGeom>
            <a:ln w="12699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36" name="object 36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92"/>
          <p:cNvSpPr txBox="1"/>
          <p:nvPr/>
        </p:nvSpPr>
        <p:spPr>
          <a:xfrm>
            <a:off x="11765089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600" b="1" dirty="0" smtClean="0">
                <a:latin typeface="Grammarsaurus" pitchFamily="2" charset="0"/>
                <a:cs typeface="Gill Sans MT"/>
              </a:rPr>
              <a:t> </a:t>
            </a:r>
            <a:r>
              <a:rPr sz="2400" b="1" dirty="0" smtClean="0">
                <a:latin typeface="Grammarsaurus" pitchFamily="2" charset="0"/>
                <a:cs typeface="Gill Sans MT"/>
              </a:rPr>
              <a:t>1</a:t>
            </a:r>
            <a:r>
              <a:rPr lang="en-US" sz="2400" b="1" dirty="0" smtClean="0">
                <a:latin typeface="Grammarsaurus" pitchFamily="2" charset="0"/>
                <a:cs typeface="Gill Sans MT"/>
              </a:rPr>
              <a:t>3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41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1173545" y="461898"/>
            <a:ext cx="583565" cy="525780"/>
            <a:chOff x="11173545" y="461898"/>
            <a:chExt cx="583565" cy="525780"/>
          </a:xfrm>
        </p:grpSpPr>
        <p:sp>
          <p:nvSpPr>
            <p:cNvPr id="4" name="object 4"/>
            <p:cNvSpPr/>
            <p:nvPr/>
          </p:nvSpPr>
          <p:spPr>
            <a:xfrm>
              <a:off x="11187979" y="476300"/>
              <a:ext cx="554990" cy="497205"/>
            </a:xfrm>
            <a:custGeom>
              <a:avLst/>
              <a:gdLst/>
              <a:ahLst/>
              <a:cxnLst/>
              <a:rect l="l" t="t" r="r" b="b"/>
              <a:pathLst>
                <a:path w="554990" h="497205">
                  <a:moveTo>
                    <a:pt x="385086" y="0"/>
                  </a:moveTo>
                  <a:lnTo>
                    <a:pt x="169491" y="0"/>
                  </a:lnTo>
                  <a:lnTo>
                    <a:pt x="153411" y="2144"/>
                  </a:lnTo>
                  <a:lnTo>
                    <a:pt x="116036" y="30861"/>
                  </a:lnTo>
                  <a:lnTo>
                    <a:pt x="8239" y="217576"/>
                  </a:lnTo>
                  <a:lnTo>
                    <a:pt x="0" y="248437"/>
                  </a:lnTo>
                  <a:lnTo>
                    <a:pt x="2059" y="264300"/>
                  </a:lnTo>
                  <a:lnTo>
                    <a:pt x="116036" y="466013"/>
                  </a:lnTo>
                  <a:lnTo>
                    <a:pt x="153411" y="494729"/>
                  </a:lnTo>
                  <a:lnTo>
                    <a:pt x="169491" y="496874"/>
                  </a:lnTo>
                  <a:lnTo>
                    <a:pt x="385086" y="496874"/>
                  </a:lnTo>
                  <a:lnTo>
                    <a:pt x="428645" y="478867"/>
                  </a:lnTo>
                  <a:lnTo>
                    <a:pt x="546338" y="279298"/>
                  </a:lnTo>
                  <a:lnTo>
                    <a:pt x="554586" y="248437"/>
                  </a:lnTo>
                  <a:lnTo>
                    <a:pt x="552524" y="232574"/>
                  </a:lnTo>
                  <a:lnTo>
                    <a:pt x="438540" y="30861"/>
                  </a:lnTo>
                  <a:lnTo>
                    <a:pt x="401167" y="2144"/>
                  </a:lnTo>
                  <a:lnTo>
                    <a:pt x="3850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173536" y="461898"/>
              <a:ext cx="583565" cy="525780"/>
            </a:xfrm>
            <a:custGeom>
              <a:avLst/>
              <a:gdLst/>
              <a:ahLst/>
              <a:cxnLst/>
              <a:rect l="l" t="t" r="r" b="b"/>
              <a:pathLst>
                <a:path w="583565" h="525780">
                  <a:moveTo>
                    <a:pt x="320878" y="321132"/>
                  </a:moveTo>
                  <a:lnTo>
                    <a:pt x="316318" y="316572"/>
                  </a:lnTo>
                  <a:lnTo>
                    <a:pt x="310692" y="316572"/>
                  </a:lnTo>
                  <a:lnTo>
                    <a:pt x="203225" y="316572"/>
                  </a:lnTo>
                  <a:lnTo>
                    <a:pt x="198653" y="321132"/>
                  </a:lnTo>
                  <a:lnTo>
                    <a:pt x="198653" y="332384"/>
                  </a:lnTo>
                  <a:lnTo>
                    <a:pt x="203225" y="336943"/>
                  </a:lnTo>
                  <a:lnTo>
                    <a:pt x="316318" y="336943"/>
                  </a:lnTo>
                  <a:lnTo>
                    <a:pt x="320878" y="332384"/>
                  </a:lnTo>
                  <a:lnTo>
                    <a:pt x="320878" y="321132"/>
                  </a:lnTo>
                  <a:close/>
                </a:path>
                <a:path w="583565" h="525780">
                  <a:moveTo>
                    <a:pt x="320878" y="280390"/>
                  </a:moveTo>
                  <a:lnTo>
                    <a:pt x="316318" y="275831"/>
                  </a:lnTo>
                  <a:lnTo>
                    <a:pt x="310692" y="275831"/>
                  </a:lnTo>
                  <a:lnTo>
                    <a:pt x="203225" y="275831"/>
                  </a:lnTo>
                  <a:lnTo>
                    <a:pt x="198653" y="280390"/>
                  </a:lnTo>
                  <a:lnTo>
                    <a:pt x="198653" y="291642"/>
                  </a:lnTo>
                  <a:lnTo>
                    <a:pt x="203225" y="296202"/>
                  </a:lnTo>
                  <a:lnTo>
                    <a:pt x="316318" y="296202"/>
                  </a:lnTo>
                  <a:lnTo>
                    <a:pt x="320878" y="291642"/>
                  </a:lnTo>
                  <a:lnTo>
                    <a:pt x="320878" y="280390"/>
                  </a:lnTo>
                  <a:close/>
                </a:path>
                <a:path w="583565" h="525780">
                  <a:moveTo>
                    <a:pt x="320878" y="239661"/>
                  </a:moveTo>
                  <a:lnTo>
                    <a:pt x="316318" y="235102"/>
                  </a:lnTo>
                  <a:lnTo>
                    <a:pt x="310692" y="235102"/>
                  </a:lnTo>
                  <a:lnTo>
                    <a:pt x="203225" y="235102"/>
                  </a:lnTo>
                  <a:lnTo>
                    <a:pt x="198653" y="239661"/>
                  </a:lnTo>
                  <a:lnTo>
                    <a:pt x="198653" y="250913"/>
                  </a:lnTo>
                  <a:lnTo>
                    <a:pt x="203225" y="255473"/>
                  </a:lnTo>
                  <a:lnTo>
                    <a:pt x="316318" y="255473"/>
                  </a:lnTo>
                  <a:lnTo>
                    <a:pt x="320878" y="250913"/>
                  </a:lnTo>
                  <a:lnTo>
                    <a:pt x="320878" y="239661"/>
                  </a:lnTo>
                  <a:close/>
                </a:path>
                <a:path w="583565" h="525780">
                  <a:moveTo>
                    <a:pt x="361619" y="383603"/>
                  </a:moveTo>
                  <a:lnTo>
                    <a:pt x="357060" y="379044"/>
                  </a:lnTo>
                  <a:lnTo>
                    <a:pt x="351434" y="379044"/>
                  </a:lnTo>
                  <a:lnTo>
                    <a:pt x="284695" y="379044"/>
                  </a:lnTo>
                  <a:lnTo>
                    <a:pt x="280136" y="383603"/>
                  </a:lnTo>
                  <a:lnTo>
                    <a:pt x="280136" y="394855"/>
                  </a:lnTo>
                  <a:lnTo>
                    <a:pt x="284695" y="399415"/>
                  </a:lnTo>
                  <a:lnTo>
                    <a:pt x="357060" y="399415"/>
                  </a:lnTo>
                  <a:lnTo>
                    <a:pt x="361619" y="394855"/>
                  </a:lnTo>
                  <a:lnTo>
                    <a:pt x="361619" y="383603"/>
                  </a:lnTo>
                  <a:close/>
                </a:path>
                <a:path w="583565" h="525780">
                  <a:moveTo>
                    <a:pt x="361619" y="198920"/>
                  </a:moveTo>
                  <a:lnTo>
                    <a:pt x="357060" y="194360"/>
                  </a:lnTo>
                  <a:lnTo>
                    <a:pt x="351434" y="194360"/>
                  </a:lnTo>
                  <a:lnTo>
                    <a:pt x="203225" y="194360"/>
                  </a:lnTo>
                  <a:lnTo>
                    <a:pt x="198666" y="198920"/>
                  </a:lnTo>
                  <a:lnTo>
                    <a:pt x="198666" y="210172"/>
                  </a:lnTo>
                  <a:lnTo>
                    <a:pt x="203225" y="214731"/>
                  </a:lnTo>
                  <a:lnTo>
                    <a:pt x="357060" y="214731"/>
                  </a:lnTo>
                  <a:lnTo>
                    <a:pt x="361619" y="210172"/>
                  </a:lnTo>
                  <a:lnTo>
                    <a:pt x="361619" y="198920"/>
                  </a:lnTo>
                  <a:close/>
                </a:path>
                <a:path w="583565" h="525780">
                  <a:moveTo>
                    <a:pt x="505536" y="223520"/>
                  </a:moveTo>
                  <a:lnTo>
                    <a:pt x="486156" y="195160"/>
                  </a:lnTo>
                  <a:lnTo>
                    <a:pt x="486156" y="220281"/>
                  </a:lnTo>
                  <a:lnTo>
                    <a:pt x="486067" y="226822"/>
                  </a:lnTo>
                  <a:lnTo>
                    <a:pt x="471678" y="241236"/>
                  </a:lnTo>
                  <a:lnTo>
                    <a:pt x="463029" y="232587"/>
                  </a:lnTo>
                  <a:lnTo>
                    <a:pt x="457288" y="226847"/>
                  </a:lnTo>
                  <a:lnTo>
                    <a:pt x="457288" y="255638"/>
                  </a:lnTo>
                  <a:lnTo>
                    <a:pt x="408317" y="304647"/>
                  </a:lnTo>
                  <a:lnTo>
                    <a:pt x="393928" y="290258"/>
                  </a:lnTo>
                  <a:lnTo>
                    <a:pt x="393928" y="319049"/>
                  </a:lnTo>
                  <a:lnTo>
                    <a:pt x="388429" y="324548"/>
                  </a:lnTo>
                  <a:lnTo>
                    <a:pt x="366814" y="331749"/>
                  </a:lnTo>
                  <a:lnTo>
                    <a:pt x="374015" y="310146"/>
                  </a:lnTo>
                  <a:lnTo>
                    <a:pt x="379514" y="304647"/>
                  </a:lnTo>
                  <a:lnTo>
                    <a:pt x="393928" y="319049"/>
                  </a:lnTo>
                  <a:lnTo>
                    <a:pt x="393928" y="290258"/>
                  </a:lnTo>
                  <a:lnTo>
                    <a:pt x="442874" y="241236"/>
                  </a:lnTo>
                  <a:lnTo>
                    <a:pt x="457288" y="255638"/>
                  </a:lnTo>
                  <a:lnTo>
                    <a:pt x="457288" y="226847"/>
                  </a:lnTo>
                  <a:lnTo>
                    <a:pt x="471754" y="212344"/>
                  </a:lnTo>
                  <a:lnTo>
                    <a:pt x="478218" y="212344"/>
                  </a:lnTo>
                  <a:lnTo>
                    <a:pt x="486156" y="220281"/>
                  </a:lnTo>
                  <a:lnTo>
                    <a:pt x="486156" y="195160"/>
                  </a:lnTo>
                  <a:lnTo>
                    <a:pt x="474980" y="192989"/>
                  </a:lnTo>
                  <a:lnTo>
                    <a:pt x="463473" y="195224"/>
                  </a:lnTo>
                  <a:lnTo>
                    <a:pt x="453377" y="201917"/>
                  </a:lnTo>
                  <a:lnTo>
                    <a:pt x="422732" y="232587"/>
                  </a:lnTo>
                  <a:lnTo>
                    <a:pt x="422732" y="153619"/>
                  </a:lnTo>
                  <a:lnTo>
                    <a:pt x="422732" y="143713"/>
                  </a:lnTo>
                  <a:lnTo>
                    <a:pt x="419557" y="136029"/>
                  </a:lnTo>
                  <a:lnTo>
                    <a:pt x="402615" y="119087"/>
                  </a:lnTo>
                  <a:lnTo>
                    <a:pt x="402615" y="147904"/>
                  </a:lnTo>
                  <a:lnTo>
                    <a:pt x="402361" y="151447"/>
                  </a:lnTo>
                  <a:lnTo>
                    <a:pt x="402361" y="153619"/>
                  </a:lnTo>
                  <a:lnTo>
                    <a:pt x="402361" y="173990"/>
                  </a:lnTo>
                  <a:lnTo>
                    <a:pt x="402361" y="252971"/>
                  </a:lnTo>
                  <a:lnTo>
                    <a:pt x="357911" y="297434"/>
                  </a:lnTo>
                  <a:lnTo>
                    <a:pt x="356806" y="298564"/>
                  </a:lnTo>
                  <a:lnTo>
                    <a:pt x="355955" y="299923"/>
                  </a:lnTo>
                  <a:lnTo>
                    <a:pt x="339826" y="348297"/>
                  </a:lnTo>
                  <a:lnTo>
                    <a:pt x="340779" y="352323"/>
                  </a:lnTo>
                  <a:lnTo>
                    <a:pt x="346240" y="357784"/>
                  </a:lnTo>
                  <a:lnTo>
                    <a:pt x="350278" y="358736"/>
                  </a:lnTo>
                  <a:lnTo>
                    <a:pt x="398640" y="342607"/>
                  </a:lnTo>
                  <a:lnTo>
                    <a:pt x="400011" y="341769"/>
                  </a:lnTo>
                  <a:lnTo>
                    <a:pt x="402361" y="339407"/>
                  </a:lnTo>
                  <a:lnTo>
                    <a:pt x="402361" y="415213"/>
                  </a:lnTo>
                  <a:lnTo>
                    <a:pt x="397789" y="419773"/>
                  </a:lnTo>
                  <a:lnTo>
                    <a:pt x="182867" y="419773"/>
                  </a:lnTo>
                  <a:lnTo>
                    <a:pt x="178295" y="415213"/>
                  </a:lnTo>
                  <a:lnTo>
                    <a:pt x="178295" y="117449"/>
                  </a:lnTo>
                  <a:lnTo>
                    <a:pt x="182867" y="112877"/>
                  </a:lnTo>
                  <a:lnTo>
                    <a:pt x="341249" y="112877"/>
                  </a:lnTo>
                  <a:lnTo>
                    <a:pt x="341249" y="169418"/>
                  </a:lnTo>
                  <a:lnTo>
                    <a:pt x="345808" y="173990"/>
                  </a:lnTo>
                  <a:lnTo>
                    <a:pt x="402361" y="173990"/>
                  </a:lnTo>
                  <a:lnTo>
                    <a:pt x="402361" y="153619"/>
                  </a:lnTo>
                  <a:lnTo>
                    <a:pt x="361619" y="153619"/>
                  </a:lnTo>
                  <a:lnTo>
                    <a:pt x="361619" y="112877"/>
                  </a:lnTo>
                  <a:lnTo>
                    <a:pt x="363550" y="112877"/>
                  </a:lnTo>
                  <a:lnTo>
                    <a:pt x="367258" y="112547"/>
                  </a:lnTo>
                  <a:lnTo>
                    <a:pt x="402615" y="147904"/>
                  </a:lnTo>
                  <a:lnTo>
                    <a:pt x="402615" y="119087"/>
                  </a:lnTo>
                  <a:lnTo>
                    <a:pt x="396074" y="112547"/>
                  </a:lnTo>
                  <a:lnTo>
                    <a:pt x="379209" y="95681"/>
                  </a:lnTo>
                  <a:lnTo>
                    <a:pt x="371538" y="92506"/>
                  </a:lnTo>
                  <a:lnTo>
                    <a:pt x="188480" y="92506"/>
                  </a:lnTo>
                  <a:lnTo>
                    <a:pt x="176593" y="94919"/>
                  </a:lnTo>
                  <a:lnTo>
                    <a:pt x="166878" y="101473"/>
                  </a:lnTo>
                  <a:lnTo>
                    <a:pt x="160324" y="111188"/>
                  </a:lnTo>
                  <a:lnTo>
                    <a:pt x="157924" y="123063"/>
                  </a:lnTo>
                  <a:lnTo>
                    <a:pt x="157924" y="409587"/>
                  </a:lnTo>
                  <a:lnTo>
                    <a:pt x="160324" y="421474"/>
                  </a:lnTo>
                  <a:lnTo>
                    <a:pt x="166878" y="431203"/>
                  </a:lnTo>
                  <a:lnTo>
                    <a:pt x="176593" y="437756"/>
                  </a:lnTo>
                  <a:lnTo>
                    <a:pt x="188480" y="440156"/>
                  </a:lnTo>
                  <a:lnTo>
                    <a:pt x="392176" y="440156"/>
                  </a:lnTo>
                  <a:lnTo>
                    <a:pt x="404050" y="437756"/>
                  </a:lnTo>
                  <a:lnTo>
                    <a:pt x="413766" y="431203"/>
                  </a:lnTo>
                  <a:lnTo>
                    <a:pt x="420319" y="421474"/>
                  </a:lnTo>
                  <a:lnTo>
                    <a:pt x="420662" y="419773"/>
                  </a:lnTo>
                  <a:lnTo>
                    <a:pt x="422732" y="409587"/>
                  </a:lnTo>
                  <a:lnTo>
                    <a:pt x="422732" y="339407"/>
                  </a:lnTo>
                  <a:lnTo>
                    <a:pt x="422732" y="331749"/>
                  </a:lnTo>
                  <a:lnTo>
                    <a:pt x="422732" y="319049"/>
                  </a:lnTo>
                  <a:lnTo>
                    <a:pt x="496582" y="245122"/>
                  </a:lnTo>
                  <a:lnTo>
                    <a:pt x="503301" y="235026"/>
                  </a:lnTo>
                  <a:lnTo>
                    <a:pt x="505536" y="223520"/>
                  </a:lnTo>
                  <a:close/>
                </a:path>
                <a:path w="583565" h="525780">
                  <a:moveTo>
                    <a:pt x="583463" y="262851"/>
                  </a:moveTo>
                  <a:lnTo>
                    <a:pt x="580910" y="243306"/>
                  </a:lnTo>
                  <a:lnTo>
                    <a:pt x="573278" y="224777"/>
                  </a:lnTo>
                  <a:lnTo>
                    <a:pt x="554634" y="192493"/>
                  </a:lnTo>
                  <a:lnTo>
                    <a:pt x="554634" y="262851"/>
                  </a:lnTo>
                  <a:lnTo>
                    <a:pt x="553046" y="275005"/>
                  </a:lnTo>
                  <a:lnTo>
                    <a:pt x="440512" y="473214"/>
                  </a:lnTo>
                  <a:lnTo>
                    <a:pt x="399542" y="496874"/>
                  </a:lnTo>
                  <a:lnTo>
                    <a:pt x="183946" y="496874"/>
                  </a:lnTo>
                  <a:lnTo>
                    <a:pt x="142963" y="473214"/>
                  </a:lnTo>
                  <a:lnTo>
                    <a:pt x="35166" y="286499"/>
                  </a:lnTo>
                  <a:lnTo>
                    <a:pt x="28841" y="262851"/>
                  </a:lnTo>
                  <a:lnTo>
                    <a:pt x="30429" y="250698"/>
                  </a:lnTo>
                  <a:lnTo>
                    <a:pt x="142963" y="52476"/>
                  </a:lnTo>
                  <a:lnTo>
                    <a:pt x="183946" y="28816"/>
                  </a:lnTo>
                  <a:lnTo>
                    <a:pt x="399542" y="28816"/>
                  </a:lnTo>
                  <a:lnTo>
                    <a:pt x="440512" y="52476"/>
                  </a:lnTo>
                  <a:lnTo>
                    <a:pt x="548322" y="239191"/>
                  </a:lnTo>
                  <a:lnTo>
                    <a:pt x="554634" y="262851"/>
                  </a:lnTo>
                  <a:lnTo>
                    <a:pt x="554634" y="192493"/>
                  </a:lnTo>
                  <a:lnTo>
                    <a:pt x="465480" y="38061"/>
                  </a:lnTo>
                  <a:lnTo>
                    <a:pt x="437603" y="10210"/>
                  </a:lnTo>
                  <a:lnTo>
                    <a:pt x="399542" y="0"/>
                  </a:lnTo>
                  <a:lnTo>
                    <a:pt x="183946" y="0"/>
                  </a:lnTo>
                  <a:lnTo>
                    <a:pt x="145872" y="10210"/>
                  </a:lnTo>
                  <a:lnTo>
                    <a:pt x="118008" y="38061"/>
                  </a:lnTo>
                  <a:lnTo>
                    <a:pt x="10210" y="224777"/>
                  </a:lnTo>
                  <a:lnTo>
                    <a:pt x="0" y="262851"/>
                  </a:lnTo>
                  <a:lnTo>
                    <a:pt x="2552" y="282397"/>
                  </a:lnTo>
                  <a:lnTo>
                    <a:pt x="118008" y="487616"/>
                  </a:lnTo>
                  <a:lnTo>
                    <a:pt x="145872" y="515493"/>
                  </a:lnTo>
                  <a:lnTo>
                    <a:pt x="183946" y="525691"/>
                  </a:lnTo>
                  <a:lnTo>
                    <a:pt x="399542" y="525691"/>
                  </a:lnTo>
                  <a:lnTo>
                    <a:pt x="419404" y="523062"/>
                  </a:lnTo>
                  <a:lnTo>
                    <a:pt x="437603" y="515493"/>
                  </a:lnTo>
                  <a:lnTo>
                    <a:pt x="453263" y="503516"/>
                  </a:lnTo>
                  <a:lnTo>
                    <a:pt x="458355" y="496874"/>
                  </a:lnTo>
                  <a:lnTo>
                    <a:pt x="465480" y="487616"/>
                  </a:lnTo>
                  <a:lnTo>
                    <a:pt x="573278" y="300913"/>
                  </a:lnTo>
                  <a:lnTo>
                    <a:pt x="580910" y="282397"/>
                  </a:lnTo>
                  <a:lnTo>
                    <a:pt x="583463" y="262851"/>
                  </a:lnTo>
                  <a:close/>
                </a:path>
              </a:pathLst>
            </a:custGeom>
            <a:solidFill>
              <a:srgbClr val="E282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403350" y="2090013"/>
            <a:ext cx="7476490" cy="1758314"/>
            <a:chOff x="1403350" y="2090013"/>
            <a:chExt cx="7476490" cy="1758314"/>
          </a:xfrm>
        </p:grpSpPr>
        <p:sp>
          <p:nvSpPr>
            <p:cNvPr id="7" name="object 7"/>
            <p:cNvSpPr/>
            <p:nvPr/>
          </p:nvSpPr>
          <p:spPr>
            <a:xfrm>
              <a:off x="1409700" y="2096363"/>
              <a:ext cx="7463790" cy="1745614"/>
            </a:xfrm>
            <a:custGeom>
              <a:avLst/>
              <a:gdLst/>
              <a:ahLst/>
              <a:cxnLst/>
              <a:rect l="l" t="t" r="r" b="b"/>
              <a:pathLst>
                <a:path w="7463790" h="1745614">
                  <a:moveTo>
                    <a:pt x="7411453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1693443"/>
                  </a:lnTo>
                  <a:lnTo>
                    <a:pt x="4079" y="1713646"/>
                  </a:lnTo>
                  <a:lnTo>
                    <a:pt x="15203" y="1730144"/>
                  </a:lnTo>
                  <a:lnTo>
                    <a:pt x="31702" y="1741269"/>
                  </a:lnTo>
                  <a:lnTo>
                    <a:pt x="51904" y="1745348"/>
                  </a:lnTo>
                  <a:lnTo>
                    <a:pt x="7411453" y="1745348"/>
                  </a:lnTo>
                  <a:lnTo>
                    <a:pt x="7431656" y="1741269"/>
                  </a:lnTo>
                  <a:lnTo>
                    <a:pt x="7448154" y="1730144"/>
                  </a:lnTo>
                  <a:lnTo>
                    <a:pt x="7459278" y="1713646"/>
                  </a:lnTo>
                  <a:lnTo>
                    <a:pt x="7463358" y="1693443"/>
                  </a:lnTo>
                  <a:lnTo>
                    <a:pt x="7463358" y="51904"/>
                  </a:lnTo>
                  <a:lnTo>
                    <a:pt x="7459278" y="31702"/>
                  </a:lnTo>
                  <a:lnTo>
                    <a:pt x="7448154" y="15203"/>
                  </a:lnTo>
                  <a:lnTo>
                    <a:pt x="7431656" y="4079"/>
                  </a:lnTo>
                  <a:lnTo>
                    <a:pt x="7411453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09700" y="2096363"/>
              <a:ext cx="7463790" cy="1745614"/>
            </a:xfrm>
            <a:custGeom>
              <a:avLst/>
              <a:gdLst/>
              <a:ahLst/>
              <a:cxnLst/>
              <a:rect l="l" t="t" r="r" b="b"/>
              <a:pathLst>
                <a:path w="7463790" h="1745614">
                  <a:moveTo>
                    <a:pt x="7411453" y="1745348"/>
                  </a:moveTo>
                  <a:lnTo>
                    <a:pt x="51904" y="1745348"/>
                  </a:lnTo>
                  <a:lnTo>
                    <a:pt x="31702" y="1741269"/>
                  </a:lnTo>
                  <a:lnTo>
                    <a:pt x="15203" y="1730144"/>
                  </a:lnTo>
                  <a:lnTo>
                    <a:pt x="4079" y="1713646"/>
                  </a:lnTo>
                  <a:lnTo>
                    <a:pt x="0" y="1693443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7411453" y="0"/>
                  </a:lnTo>
                  <a:lnTo>
                    <a:pt x="7431656" y="4079"/>
                  </a:lnTo>
                  <a:lnTo>
                    <a:pt x="7448154" y="15203"/>
                  </a:lnTo>
                  <a:lnTo>
                    <a:pt x="7459278" y="31702"/>
                  </a:lnTo>
                  <a:lnTo>
                    <a:pt x="7463358" y="51904"/>
                  </a:lnTo>
                  <a:lnTo>
                    <a:pt x="7463358" y="1693443"/>
                  </a:lnTo>
                  <a:lnTo>
                    <a:pt x="7459278" y="1713646"/>
                  </a:lnTo>
                  <a:lnTo>
                    <a:pt x="7448154" y="1730144"/>
                  </a:lnTo>
                  <a:lnTo>
                    <a:pt x="7431656" y="1741269"/>
                  </a:lnTo>
                  <a:lnTo>
                    <a:pt x="7411453" y="1745348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528798" y="2355514"/>
            <a:ext cx="4456388" cy="1169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13700"/>
              </a:lnSpc>
              <a:spcBef>
                <a:spcPts val="100"/>
              </a:spcBef>
            </a:pP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Draw and label things that help keep people </a:t>
            </a:r>
            <a:r>
              <a:rPr sz="22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warm </a:t>
            </a: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and </a:t>
            </a:r>
            <a:r>
              <a:rPr sz="22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dry </a:t>
            </a: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on an autumn day.</a:t>
            </a:r>
            <a:endParaRPr sz="2200" spc="-80" dirty="0">
              <a:latin typeface="Grammarsaurus" pitchFamily="2" charset="0"/>
              <a:cs typeface="Gill Sans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557424" y="4808867"/>
            <a:ext cx="3891279" cy="711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420"/>
              </a:lnSpc>
            </a:pP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Be</a:t>
            </a:r>
            <a:r>
              <a:rPr sz="2200" spc="-6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ready</a:t>
            </a:r>
            <a:r>
              <a:rPr sz="2200" spc="-6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to</a:t>
            </a:r>
            <a:r>
              <a:rPr sz="2200" spc="-6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b="1" spc="-20" dirty="0">
                <a:solidFill>
                  <a:srgbClr val="1B283E"/>
                </a:solidFill>
                <a:latin typeface="Gill Sans MT"/>
                <a:cs typeface="Gill Sans MT"/>
              </a:rPr>
              <a:t>feedback</a:t>
            </a:r>
            <a:r>
              <a:rPr sz="2200" b="1" spc="-6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to</a:t>
            </a:r>
            <a:r>
              <a:rPr sz="2200" spc="-55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the</a:t>
            </a:r>
            <a:r>
              <a:rPr sz="2200" spc="-6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spc="-10" dirty="0">
                <a:solidFill>
                  <a:srgbClr val="1B283E"/>
                </a:solidFill>
                <a:latin typeface="Gill Sans MT"/>
                <a:cs typeface="Gill Sans MT"/>
              </a:rPr>
              <a:t>class</a:t>
            </a:r>
            <a:endParaRPr sz="22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360"/>
              </a:spcBef>
            </a:pPr>
            <a:r>
              <a:rPr sz="2200" spc="-35" dirty="0">
                <a:solidFill>
                  <a:srgbClr val="1B283E"/>
                </a:solidFill>
                <a:latin typeface="Gill Sans MT"/>
                <a:cs typeface="Gill Sans MT"/>
              </a:rPr>
              <a:t>before</a:t>
            </a:r>
            <a:r>
              <a:rPr sz="2200" spc="-9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the</a:t>
            </a:r>
            <a:r>
              <a:rPr sz="2200" spc="-9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b="1" dirty="0">
                <a:solidFill>
                  <a:srgbClr val="1B283E"/>
                </a:solidFill>
                <a:latin typeface="Gill Sans MT"/>
                <a:cs typeface="Gill Sans MT"/>
              </a:rPr>
              <a:t>answers</a:t>
            </a:r>
            <a:r>
              <a:rPr sz="2200" b="1" spc="-9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are</a:t>
            </a:r>
            <a:r>
              <a:rPr sz="2200" spc="-9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spc="-10" dirty="0">
                <a:solidFill>
                  <a:srgbClr val="1B283E"/>
                </a:solidFill>
                <a:latin typeface="Gill Sans MT"/>
                <a:cs typeface="Gill Sans MT"/>
              </a:rPr>
              <a:t>revealed.</a:t>
            </a:r>
            <a:endParaRPr sz="2200">
              <a:latin typeface="Gill Sans MT"/>
              <a:cs typeface="Gill Sans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337050" y="137172"/>
            <a:ext cx="3517900" cy="768350"/>
            <a:chOff x="4337050" y="137172"/>
            <a:chExt cx="3517900" cy="768350"/>
          </a:xfrm>
        </p:grpSpPr>
        <p:sp>
          <p:nvSpPr>
            <p:cNvPr id="12" name="object 12"/>
            <p:cNvSpPr/>
            <p:nvPr/>
          </p:nvSpPr>
          <p:spPr>
            <a:xfrm>
              <a:off x="4343400" y="143522"/>
              <a:ext cx="3505200" cy="755650"/>
            </a:xfrm>
            <a:custGeom>
              <a:avLst/>
              <a:gdLst/>
              <a:ahLst/>
              <a:cxnLst/>
              <a:rect l="l" t="t" r="r" b="b"/>
              <a:pathLst>
                <a:path w="3505200" h="755650">
                  <a:moveTo>
                    <a:pt x="3467100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100" y="755141"/>
                  </a:lnTo>
                  <a:lnTo>
                    <a:pt x="3467100" y="755141"/>
                  </a:lnTo>
                  <a:lnTo>
                    <a:pt x="3481931" y="752148"/>
                  </a:lnTo>
                  <a:lnTo>
                    <a:pt x="3494041" y="743983"/>
                  </a:lnTo>
                  <a:lnTo>
                    <a:pt x="3502206" y="731873"/>
                  </a:lnTo>
                  <a:lnTo>
                    <a:pt x="3505200" y="717041"/>
                  </a:lnTo>
                  <a:lnTo>
                    <a:pt x="3505200" y="38099"/>
                  </a:lnTo>
                  <a:lnTo>
                    <a:pt x="3502206" y="23268"/>
                  </a:lnTo>
                  <a:lnTo>
                    <a:pt x="3494041" y="11158"/>
                  </a:lnTo>
                  <a:lnTo>
                    <a:pt x="3481931" y="2993"/>
                  </a:lnTo>
                  <a:lnTo>
                    <a:pt x="3467100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343400" y="143522"/>
              <a:ext cx="3505200" cy="755650"/>
            </a:xfrm>
            <a:custGeom>
              <a:avLst/>
              <a:gdLst/>
              <a:ahLst/>
              <a:cxnLst/>
              <a:rect l="l" t="t" r="r" b="b"/>
              <a:pathLst>
                <a:path w="3505200" h="755650">
                  <a:moveTo>
                    <a:pt x="3467100" y="755141"/>
                  </a:moveTo>
                  <a:lnTo>
                    <a:pt x="38100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3467100" y="0"/>
                  </a:lnTo>
                  <a:lnTo>
                    <a:pt x="3481931" y="2993"/>
                  </a:lnTo>
                  <a:lnTo>
                    <a:pt x="3494041" y="11158"/>
                  </a:lnTo>
                  <a:lnTo>
                    <a:pt x="3502206" y="23268"/>
                  </a:lnTo>
                  <a:lnTo>
                    <a:pt x="3505200" y="38099"/>
                  </a:lnTo>
                  <a:lnTo>
                    <a:pt x="3505200" y="717041"/>
                  </a:lnTo>
                  <a:lnTo>
                    <a:pt x="3502206" y="731873"/>
                  </a:lnTo>
                  <a:lnTo>
                    <a:pt x="3494041" y="743983"/>
                  </a:lnTo>
                  <a:lnTo>
                    <a:pt x="3481931" y="752148"/>
                  </a:lnTo>
                  <a:lnTo>
                    <a:pt x="3467100" y="75514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4810441" y="210820"/>
            <a:ext cx="2571115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1B283E"/>
                </a:solidFill>
                <a:latin typeface="Grammarsaurus" pitchFamily="2" charset="0"/>
              </a:rPr>
              <a:t>Stop and jot</a:t>
            </a:r>
          </a:p>
        </p:txBody>
      </p:sp>
      <p:grpSp>
        <p:nvGrpSpPr>
          <p:cNvPr id="15" name="object 15"/>
          <p:cNvGrpSpPr/>
          <p:nvPr/>
        </p:nvGrpSpPr>
        <p:grpSpPr>
          <a:xfrm>
            <a:off x="4968265" y="6388154"/>
            <a:ext cx="2255520" cy="363220"/>
            <a:chOff x="4968265" y="6388154"/>
            <a:chExt cx="2255520" cy="363220"/>
          </a:xfrm>
        </p:grpSpPr>
        <p:sp>
          <p:nvSpPr>
            <p:cNvPr id="16" name="object 16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1236223" y="991870"/>
            <a:ext cx="506746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8270" marR="5080" indent="-116205">
              <a:lnSpc>
                <a:spcPts val="800"/>
              </a:lnSpc>
              <a:spcBef>
                <a:spcPts val="260"/>
              </a:spcBef>
            </a:pPr>
            <a:r>
              <a:rPr sz="800" b="1" dirty="0">
                <a:solidFill>
                  <a:srgbClr val="E282A5"/>
                </a:solidFill>
                <a:latin typeface="Grammarsaurus" pitchFamily="2" charset="0"/>
                <a:cs typeface="Gill Sans MT"/>
              </a:rPr>
              <a:t>Recording data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7413358" y="1030935"/>
            <a:ext cx="3901440" cy="5349240"/>
            <a:chOff x="7413358" y="1030935"/>
            <a:chExt cx="3901440" cy="5349240"/>
          </a:xfrm>
        </p:grpSpPr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13358" y="1030935"/>
              <a:ext cx="3901439" cy="5349234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7525398" y="1139964"/>
              <a:ext cx="3503295" cy="4959350"/>
            </a:xfrm>
            <a:custGeom>
              <a:avLst/>
              <a:gdLst/>
              <a:ahLst/>
              <a:cxnLst/>
              <a:rect l="l" t="t" r="r" b="b"/>
              <a:pathLst>
                <a:path w="3503295" h="4959350">
                  <a:moveTo>
                    <a:pt x="3502850" y="0"/>
                  </a:moveTo>
                  <a:lnTo>
                    <a:pt x="0" y="0"/>
                  </a:lnTo>
                  <a:lnTo>
                    <a:pt x="0" y="4958842"/>
                  </a:lnTo>
                  <a:lnTo>
                    <a:pt x="3502850" y="4958842"/>
                  </a:lnTo>
                  <a:lnTo>
                    <a:pt x="35028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7760575" y="1611753"/>
            <a:ext cx="3035935" cy="4251960"/>
          </a:xfrm>
          <a:prstGeom prst="rect">
            <a:avLst/>
          </a:prstGeom>
          <a:ln w="7785">
            <a:solidFill>
              <a:srgbClr val="101820"/>
            </a:solidFill>
          </a:ln>
        </p:spPr>
        <p:txBody>
          <a:bodyPr vert="horz" wrap="square" lIns="0" tIns="41275" rIns="0" bIns="0" rtlCol="0">
            <a:noAutofit/>
          </a:bodyPr>
          <a:lstStyle/>
          <a:p>
            <a:pPr>
              <a:lnSpc>
                <a:spcPct val="100000"/>
              </a:lnSpc>
              <a:spcBef>
                <a:spcPts val="325"/>
              </a:spcBef>
            </a:pPr>
            <a:endParaRPr sz="750" dirty="0">
              <a:latin typeface="Times New Roman"/>
              <a:cs typeface="Times New Roman"/>
            </a:endParaRPr>
          </a:p>
          <a:p>
            <a:pPr marL="173990">
              <a:lnSpc>
                <a:spcPct val="100000"/>
              </a:lnSpc>
            </a:pPr>
            <a:r>
              <a:rPr sz="750" b="1" spc="-3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Draw </a:t>
            </a:r>
            <a:r>
              <a:rPr sz="750" spc="-3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and </a:t>
            </a:r>
            <a:r>
              <a:rPr sz="750" b="1" spc="-3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label </a:t>
            </a:r>
            <a:r>
              <a:rPr sz="750" spc="-3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things that help keep people </a:t>
            </a:r>
            <a:r>
              <a:rPr sz="750" b="1" spc="-3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warm </a:t>
            </a:r>
            <a:r>
              <a:rPr sz="750" spc="-3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and </a:t>
            </a:r>
            <a:r>
              <a:rPr sz="750" b="1" spc="-3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dry </a:t>
            </a:r>
            <a:r>
              <a:rPr sz="750" spc="-3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on an</a:t>
            </a:r>
            <a:endParaRPr sz="750" spc="-30" dirty="0">
              <a:latin typeface="Grammarsaurus" pitchFamily="2" charset="0"/>
              <a:cs typeface="Calibri"/>
            </a:endParaRPr>
          </a:p>
          <a:p>
            <a:pPr marL="173990">
              <a:lnSpc>
                <a:spcPct val="100000"/>
              </a:lnSpc>
              <a:spcBef>
                <a:spcPts val="120"/>
              </a:spcBef>
            </a:pPr>
            <a:r>
              <a:rPr sz="750" b="1" spc="-3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autumn </a:t>
            </a:r>
            <a:r>
              <a:rPr sz="750" spc="-3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day.</a:t>
            </a:r>
            <a:endParaRPr sz="750" spc="-30" dirty="0">
              <a:latin typeface="Grammarsaurus" pitchFamily="2" charset="0"/>
              <a:cs typeface="Calibri"/>
            </a:endParaRPr>
          </a:p>
        </p:txBody>
      </p:sp>
      <p:pic>
        <p:nvPicPr>
          <p:cNvPr id="24" name="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45969" y="2335212"/>
            <a:ext cx="1265113" cy="3204095"/>
          </a:xfrm>
          <a:prstGeom prst="rect">
            <a:avLst/>
          </a:prstGeom>
        </p:spPr>
      </p:pic>
      <p:grpSp>
        <p:nvGrpSpPr>
          <p:cNvPr id="26" name="object 26"/>
          <p:cNvGrpSpPr/>
          <p:nvPr/>
        </p:nvGrpSpPr>
        <p:grpSpPr>
          <a:xfrm>
            <a:off x="206477" y="557326"/>
            <a:ext cx="8797925" cy="6184265"/>
            <a:chOff x="206477" y="557326"/>
            <a:chExt cx="8797925" cy="6184265"/>
          </a:xfrm>
        </p:grpSpPr>
        <p:pic>
          <p:nvPicPr>
            <p:cNvPr id="27" name="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13203" y="5942224"/>
              <a:ext cx="90921" cy="9127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6477" y="557326"/>
              <a:ext cx="2433242" cy="6184198"/>
            </a:xfrm>
            <a:prstGeom prst="rect">
              <a:avLst/>
            </a:prstGeom>
          </p:spPr>
        </p:pic>
      </p:grpSp>
      <p:sp>
        <p:nvSpPr>
          <p:cNvPr id="29" name="object 29"/>
          <p:cNvSpPr/>
          <p:nvPr/>
        </p:nvSpPr>
        <p:spPr>
          <a:xfrm>
            <a:off x="0" y="0"/>
            <a:ext cx="307975" cy="210820"/>
          </a:xfrm>
          <a:custGeom>
            <a:avLst/>
            <a:gdLst/>
            <a:ahLst/>
            <a:cxnLst/>
            <a:rect l="l" t="t" r="r" b="b"/>
            <a:pathLst>
              <a:path w="307975" h="210820">
                <a:moveTo>
                  <a:pt x="307378" y="0"/>
                </a:moveTo>
                <a:lnTo>
                  <a:pt x="0" y="0"/>
                </a:lnTo>
                <a:lnTo>
                  <a:pt x="0" y="210223"/>
                </a:lnTo>
                <a:lnTo>
                  <a:pt x="307378" y="210223"/>
                </a:lnTo>
                <a:lnTo>
                  <a:pt x="307378" y="0"/>
                </a:lnTo>
                <a:close/>
              </a:path>
            </a:pathLst>
          </a:custGeom>
          <a:solidFill>
            <a:srgbClr val="1B283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0" name="object 30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31" name="object 31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2297214" y="4547704"/>
            <a:ext cx="4577933" cy="961674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87960" rIns="0" bIns="0" rtlCol="0">
            <a:spAutoFit/>
          </a:bodyPr>
          <a:lstStyle/>
          <a:p>
            <a:pPr marL="260985" marR="243204">
              <a:lnSpc>
                <a:spcPct val="113700"/>
              </a:lnSpc>
              <a:spcBef>
                <a:spcPts val="1480"/>
              </a:spcBef>
            </a:pP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Be ready to </a:t>
            </a:r>
            <a:r>
              <a:rPr sz="22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feed back </a:t>
            </a: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to the class before the </a:t>
            </a:r>
            <a:r>
              <a:rPr sz="22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answers </a:t>
            </a: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are revealed.</a:t>
            </a:r>
            <a:endParaRPr sz="2200" spc="-80" dirty="0">
              <a:latin typeface="Grammarsaurus" pitchFamily="2" charset="0"/>
              <a:cs typeface="Gill Sans MT"/>
            </a:endParaRPr>
          </a:p>
        </p:txBody>
      </p:sp>
      <p:sp>
        <p:nvSpPr>
          <p:cNvPr id="36" name="object 92"/>
          <p:cNvSpPr txBox="1"/>
          <p:nvPr/>
        </p:nvSpPr>
        <p:spPr>
          <a:xfrm>
            <a:off x="11765089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600" b="1" dirty="0" smtClean="0">
                <a:latin typeface="Grammarsaurus" pitchFamily="2" charset="0"/>
                <a:cs typeface="Gill Sans MT"/>
              </a:rPr>
              <a:t> </a:t>
            </a:r>
            <a:r>
              <a:rPr sz="2400" b="1" dirty="0" smtClean="0">
                <a:latin typeface="Grammarsaurus" pitchFamily="2" charset="0"/>
                <a:cs typeface="Gill Sans MT"/>
              </a:rPr>
              <a:t>1</a:t>
            </a:r>
            <a:r>
              <a:rPr lang="en-US" sz="2400" b="1" dirty="0">
                <a:latin typeface="Grammarsaurus" pitchFamily="2" charset="0"/>
                <a:cs typeface="Gill Sans MT"/>
              </a:rPr>
              <a:t>4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37" name="object 25"/>
          <p:cNvSpPr txBox="1"/>
          <p:nvPr/>
        </p:nvSpPr>
        <p:spPr>
          <a:xfrm>
            <a:off x="7525410" y="1139964"/>
            <a:ext cx="3503295" cy="495935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5"/>
              </a:spcBef>
            </a:pPr>
            <a:r>
              <a:rPr sz="1400" b="1" dirty="0">
                <a:solidFill>
                  <a:srgbClr val="393B57"/>
                </a:solidFill>
                <a:latin typeface="Grammarsaurus" pitchFamily="2" charset="0"/>
                <a:cs typeface="Calibri"/>
              </a:rPr>
              <a:t>Stop and jot</a:t>
            </a:r>
            <a:endParaRPr sz="1400" dirty="0">
              <a:latin typeface="Grammarsaurus" pitchFamily="2" charset="0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45"/>
              </a:spcBef>
            </a:pPr>
            <a:endParaRPr sz="1400" dirty="0">
              <a:latin typeface="Calibri"/>
              <a:cs typeface="Calibri"/>
            </a:endParaRPr>
          </a:p>
          <a:p>
            <a:pPr marL="118110" algn="ctr">
              <a:lnSpc>
                <a:spcPct val="100000"/>
              </a:lnSpc>
              <a:spcBef>
                <a:spcPts val="5"/>
              </a:spcBef>
            </a:pPr>
            <a:endParaRPr lang="en-US" sz="350" b="1" dirty="0" smtClean="0">
              <a:solidFill>
                <a:srgbClr val="231F20"/>
              </a:solidFill>
              <a:latin typeface="Grammarsaurus" pitchFamily="2" charset="0"/>
              <a:cs typeface="Calibri"/>
            </a:endParaRPr>
          </a:p>
          <a:p>
            <a:pPr marL="118110" algn="ctr">
              <a:lnSpc>
                <a:spcPct val="100000"/>
              </a:lnSpc>
              <a:spcBef>
                <a:spcPts val="200"/>
              </a:spcBef>
            </a:pPr>
            <a:r>
              <a:rPr sz="350" b="1" dirty="0" smtClean="0">
                <a:solidFill>
                  <a:srgbClr val="231F20"/>
                </a:solidFill>
                <a:latin typeface="Grammarsaurus" pitchFamily="2" charset="0"/>
                <a:cs typeface="Calibri"/>
              </a:rPr>
              <a:t>www.grammarsaurus.co.uk</a:t>
            </a:r>
            <a:endParaRPr sz="350" dirty="0">
              <a:latin typeface="Grammarsaurus" pitchFamily="2" charset="0"/>
              <a:cs typeface="Calibri"/>
            </a:endParaRPr>
          </a:p>
        </p:txBody>
      </p:sp>
      <p:sp>
        <p:nvSpPr>
          <p:cNvPr id="38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1173545" y="461898"/>
            <a:ext cx="583565" cy="525780"/>
            <a:chOff x="11173545" y="461898"/>
            <a:chExt cx="583565" cy="525780"/>
          </a:xfrm>
        </p:grpSpPr>
        <p:sp>
          <p:nvSpPr>
            <p:cNvPr id="4" name="object 4"/>
            <p:cNvSpPr/>
            <p:nvPr/>
          </p:nvSpPr>
          <p:spPr>
            <a:xfrm>
              <a:off x="11187979" y="476300"/>
              <a:ext cx="554990" cy="497205"/>
            </a:xfrm>
            <a:custGeom>
              <a:avLst/>
              <a:gdLst/>
              <a:ahLst/>
              <a:cxnLst/>
              <a:rect l="l" t="t" r="r" b="b"/>
              <a:pathLst>
                <a:path w="554990" h="497205">
                  <a:moveTo>
                    <a:pt x="385086" y="0"/>
                  </a:moveTo>
                  <a:lnTo>
                    <a:pt x="169491" y="0"/>
                  </a:lnTo>
                  <a:lnTo>
                    <a:pt x="153411" y="2144"/>
                  </a:lnTo>
                  <a:lnTo>
                    <a:pt x="116036" y="30861"/>
                  </a:lnTo>
                  <a:lnTo>
                    <a:pt x="8239" y="217576"/>
                  </a:lnTo>
                  <a:lnTo>
                    <a:pt x="0" y="248437"/>
                  </a:lnTo>
                  <a:lnTo>
                    <a:pt x="2059" y="264300"/>
                  </a:lnTo>
                  <a:lnTo>
                    <a:pt x="116036" y="466013"/>
                  </a:lnTo>
                  <a:lnTo>
                    <a:pt x="153411" y="494729"/>
                  </a:lnTo>
                  <a:lnTo>
                    <a:pt x="169491" y="496874"/>
                  </a:lnTo>
                  <a:lnTo>
                    <a:pt x="385086" y="496874"/>
                  </a:lnTo>
                  <a:lnTo>
                    <a:pt x="428645" y="478867"/>
                  </a:lnTo>
                  <a:lnTo>
                    <a:pt x="546338" y="279298"/>
                  </a:lnTo>
                  <a:lnTo>
                    <a:pt x="554586" y="248437"/>
                  </a:lnTo>
                  <a:lnTo>
                    <a:pt x="552524" y="232574"/>
                  </a:lnTo>
                  <a:lnTo>
                    <a:pt x="438540" y="30861"/>
                  </a:lnTo>
                  <a:lnTo>
                    <a:pt x="401167" y="2144"/>
                  </a:lnTo>
                  <a:lnTo>
                    <a:pt x="3850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173536" y="461898"/>
              <a:ext cx="583565" cy="525780"/>
            </a:xfrm>
            <a:custGeom>
              <a:avLst/>
              <a:gdLst/>
              <a:ahLst/>
              <a:cxnLst/>
              <a:rect l="l" t="t" r="r" b="b"/>
              <a:pathLst>
                <a:path w="583565" h="525780">
                  <a:moveTo>
                    <a:pt x="320878" y="321132"/>
                  </a:moveTo>
                  <a:lnTo>
                    <a:pt x="316318" y="316572"/>
                  </a:lnTo>
                  <a:lnTo>
                    <a:pt x="310692" y="316572"/>
                  </a:lnTo>
                  <a:lnTo>
                    <a:pt x="203225" y="316572"/>
                  </a:lnTo>
                  <a:lnTo>
                    <a:pt x="198653" y="321132"/>
                  </a:lnTo>
                  <a:lnTo>
                    <a:pt x="198653" y="332384"/>
                  </a:lnTo>
                  <a:lnTo>
                    <a:pt x="203225" y="336943"/>
                  </a:lnTo>
                  <a:lnTo>
                    <a:pt x="316318" y="336943"/>
                  </a:lnTo>
                  <a:lnTo>
                    <a:pt x="320878" y="332384"/>
                  </a:lnTo>
                  <a:lnTo>
                    <a:pt x="320878" y="321132"/>
                  </a:lnTo>
                  <a:close/>
                </a:path>
                <a:path w="583565" h="525780">
                  <a:moveTo>
                    <a:pt x="320878" y="280390"/>
                  </a:moveTo>
                  <a:lnTo>
                    <a:pt x="316318" y="275831"/>
                  </a:lnTo>
                  <a:lnTo>
                    <a:pt x="310692" y="275831"/>
                  </a:lnTo>
                  <a:lnTo>
                    <a:pt x="203225" y="275831"/>
                  </a:lnTo>
                  <a:lnTo>
                    <a:pt x="198653" y="280390"/>
                  </a:lnTo>
                  <a:lnTo>
                    <a:pt x="198653" y="291642"/>
                  </a:lnTo>
                  <a:lnTo>
                    <a:pt x="203225" y="296202"/>
                  </a:lnTo>
                  <a:lnTo>
                    <a:pt x="316318" y="296202"/>
                  </a:lnTo>
                  <a:lnTo>
                    <a:pt x="320878" y="291642"/>
                  </a:lnTo>
                  <a:lnTo>
                    <a:pt x="320878" y="280390"/>
                  </a:lnTo>
                  <a:close/>
                </a:path>
                <a:path w="583565" h="525780">
                  <a:moveTo>
                    <a:pt x="320878" y="239661"/>
                  </a:moveTo>
                  <a:lnTo>
                    <a:pt x="316318" y="235102"/>
                  </a:lnTo>
                  <a:lnTo>
                    <a:pt x="310692" y="235102"/>
                  </a:lnTo>
                  <a:lnTo>
                    <a:pt x="203225" y="235102"/>
                  </a:lnTo>
                  <a:lnTo>
                    <a:pt x="198653" y="239661"/>
                  </a:lnTo>
                  <a:lnTo>
                    <a:pt x="198653" y="250913"/>
                  </a:lnTo>
                  <a:lnTo>
                    <a:pt x="203225" y="255473"/>
                  </a:lnTo>
                  <a:lnTo>
                    <a:pt x="316318" y="255473"/>
                  </a:lnTo>
                  <a:lnTo>
                    <a:pt x="320878" y="250913"/>
                  </a:lnTo>
                  <a:lnTo>
                    <a:pt x="320878" y="239661"/>
                  </a:lnTo>
                  <a:close/>
                </a:path>
                <a:path w="583565" h="525780">
                  <a:moveTo>
                    <a:pt x="361619" y="383603"/>
                  </a:moveTo>
                  <a:lnTo>
                    <a:pt x="357060" y="379044"/>
                  </a:lnTo>
                  <a:lnTo>
                    <a:pt x="351434" y="379044"/>
                  </a:lnTo>
                  <a:lnTo>
                    <a:pt x="284695" y="379044"/>
                  </a:lnTo>
                  <a:lnTo>
                    <a:pt x="280136" y="383603"/>
                  </a:lnTo>
                  <a:lnTo>
                    <a:pt x="280136" y="394855"/>
                  </a:lnTo>
                  <a:lnTo>
                    <a:pt x="284695" y="399415"/>
                  </a:lnTo>
                  <a:lnTo>
                    <a:pt x="357060" y="399415"/>
                  </a:lnTo>
                  <a:lnTo>
                    <a:pt x="361619" y="394855"/>
                  </a:lnTo>
                  <a:lnTo>
                    <a:pt x="361619" y="383603"/>
                  </a:lnTo>
                  <a:close/>
                </a:path>
                <a:path w="583565" h="525780">
                  <a:moveTo>
                    <a:pt x="361619" y="198920"/>
                  </a:moveTo>
                  <a:lnTo>
                    <a:pt x="357060" y="194360"/>
                  </a:lnTo>
                  <a:lnTo>
                    <a:pt x="351434" y="194360"/>
                  </a:lnTo>
                  <a:lnTo>
                    <a:pt x="203225" y="194360"/>
                  </a:lnTo>
                  <a:lnTo>
                    <a:pt x="198666" y="198920"/>
                  </a:lnTo>
                  <a:lnTo>
                    <a:pt x="198666" y="210172"/>
                  </a:lnTo>
                  <a:lnTo>
                    <a:pt x="203225" y="214731"/>
                  </a:lnTo>
                  <a:lnTo>
                    <a:pt x="357060" y="214731"/>
                  </a:lnTo>
                  <a:lnTo>
                    <a:pt x="361619" y="210172"/>
                  </a:lnTo>
                  <a:lnTo>
                    <a:pt x="361619" y="198920"/>
                  </a:lnTo>
                  <a:close/>
                </a:path>
                <a:path w="583565" h="525780">
                  <a:moveTo>
                    <a:pt x="505536" y="223520"/>
                  </a:moveTo>
                  <a:lnTo>
                    <a:pt x="486156" y="195160"/>
                  </a:lnTo>
                  <a:lnTo>
                    <a:pt x="486156" y="220281"/>
                  </a:lnTo>
                  <a:lnTo>
                    <a:pt x="486067" y="226822"/>
                  </a:lnTo>
                  <a:lnTo>
                    <a:pt x="471678" y="241236"/>
                  </a:lnTo>
                  <a:lnTo>
                    <a:pt x="463029" y="232587"/>
                  </a:lnTo>
                  <a:lnTo>
                    <a:pt x="457288" y="226847"/>
                  </a:lnTo>
                  <a:lnTo>
                    <a:pt x="457288" y="255638"/>
                  </a:lnTo>
                  <a:lnTo>
                    <a:pt x="408317" y="304647"/>
                  </a:lnTo>
                  <a:lnTo>
                    <a:pt x="393928" y="290258"/>
                  </a:lnTo>
                  <a:lnTo>
                    <a:pt x="393928" y="319049"/>
                  </a:lnTo>
                  <a:lnTo>
                    <a:pt x="388429" y="324548"/>
                  </a:lnTo>
                  <a:lnTo>
                    <a:pt x="366814" y="331749"/>
                  </a:lnTo>
                  <a:lnTo>
                    <a:pt x="374015" y="310146"/>
                  </a:lnTo>
                  <a:lnTo>
                    <a:pt x="379514" y="304647"/>
                  </a:lnTo>
                  <a:lnTo>
                    <a:pt x="393928" y="319049"/>
                  </a:lnTo>
                  <a:lnTo>
                    <a:pt x="393928" y="290258"/>
                  </a:lnTo>
                  <a:lnTo>
                    <a:pt x="442874" y="241236"/>
                  </a:lnTo>
                  <a:lnTo>
                    <a:pt x="457288" y="255638"/>
                  </a:lnTo>
                  <a:lnTo>
                    <a:pt x="457288" y="226847"/>
                  </a:lnTo>
                  <a:lnTo>
                    <a:pt x="471754" y="212344"/>
                  </a:lnTo>
                  <a:lnTo>
                    <a:pt x="478218" y="212344"/>
                  </a:lnTo>
                  <a:lnTo>
                    <a:pt x="486156" y="220281"/>
                  </a:lnTo>
                  <a:lnTo>
                    <a:pt x="486156" y="195160"/>
                  </a:lnTo>
                  <a:lnTo>
                    <a:pt x="474980" y="192989"/>
                  </a:lnTo>
                  <a:lnTo>
                    <a:pt x="463473" y="195224"/>
                  </a:lnTo>
                  <a:lnTo>
                    <a:pt x="453377" y="201917"/>
                  </a:lnTo>
                  <a:lnTo>
                    <a:pt x="422732" y="232587"/>
                  </a:lnTo>
                  <a:lnTo>
                    <a:pt x="422732" y="153619"/>
                  </a:lnTo>
                  <a:lnTo>
                    <a:pt x="422732" y="143713"/>
                  </a:lnTo>
                  <a:lnTo>
                    <a:pt x="419557" y="136029"/>
                  </a:lnTo>
                  <a:lnTo>
                    <a:pt x="402615" y="119087"/>
                  </a:lnTo>
                  <a:lnTo>
                    <a:pt x="402615" y="147904"/>
                  </a:lnTo>
                  <a:lnTo>
                    <a:pt x="402361" y="151447"/>
                  </a:lnTo>
                  <a:lnTo>
                    <a:pt x="402361" y="153619"/>
                  </a:lnTo>
                  <a:lnTo>
                    <a:pt x="402361" y="173990"/>
                  </a:lnTo>
                  <a:lnTo>
                    <a:pt x="402361" y="252971"/>
                  </a:lnTo>
                  <a:lnTo>
                    <a:pt x="357911" y="297434"/>
                  </a:lnTo>
                  <a:lnTo>
                    <a:pt x="356806" y="298564"/>
                  </a:lnTo>
                  <a:lnTo>
                    <a:pt x="355955" y="299923"/>
                  </a:lnTo>
                  <a:lnTo>
                    <a:pt x="339826" y="348297"/>
                  </a:lnTo>
                  <a:lnTo>
                    <a:pt x="340779" y="352323"/>
                  </a:lnTo>
                  <a:lnTo>
                    <a:pt x="346240" y="357784"/>
                  </a:lnTo>
                  <a:lnTo>
                    <a:pt x="350278" y="358736"/>
                  </a:lnTo>
                  <a:lnTo>
                    <a:pt x="398640" y="342607"/>
                  </a:lnTo>
                  <a:lnTo>
                    <a:pt x="400011" y="341769"/>
                  </a:lnTo>
                  <a:lnTo>
                    <a:pt x="402361" y="339407"/>
                  </a:lnTo>
                  <a:lnTo>
                    <a:pt x="402361" y="415213"/>
                  </a:lnTo>
                  <a:lnTo>
                    <a:pt x="397789" y="419773"/>
                  </a:lnTo>
                  <a:lnTo>
                    <a:pt x="182867" y="419773"/>
                  </a:lnTo>
                  <a:lnTo>
                    <a:pt x="178295" y="415213"/>
                  </a:lnTo>
                  <a:lnTo>
                    <a:pt x="178295" y="117449"/>
                  </a:lnTo>
                  <a:lnTo>
                    <a:pt x="182867" y="112877"/>
                  </a:lnTo>
                  <a:lnTo>
                    <a:pt x="341249" y="112877"/>
                  </a:lnTo>
                  <a:lnTo>
                    <a:pt x="341249" y="169418"/>
                  </a:lnTo>
                  <a:lnTo>
                    <a:pt x="345808" y="173990"/>
                  </a:lnTo>
                  <a:lnTo>
                    <a:pt x="402361" y="173990"/>
                  </a:lnTo>
                  <a:lnTo>
                    <a:pt x="402361" y="153619"/>
                  </a:lnTo>
                  <a:lnTo>
                    <a:pt x="361619" y="153619"/>
                  </a:lnTo>
                  <a:lnTo>
                    <a:pt x="361619" y="112877"/>
                  </a:lnTo>
                  <a:lnTo>
                    <a:pt x="363550" y="112877"/>
                  </a:lnTo>
                  <a:lnTo>
                    <a:pt x="367258" y="112547"/>
                  </a:lnTo>
                  <a:lnTo>
                    <a:pt x="402615" y="147904"/>
                  </a:lnTo>
                  <a:lnTo>
                    <a:pt x="402615" y="119087"/>
                  </a:lnTo>
                  <a:lnTo>
                    <a:pt x="396074" y="112547"/>
                  </a:lnTo>
                  <a:lnTo>
                    <a:pt x="379209" y="95681"/>
                  </a:lnTo>
                  <a:lnTo>
                    <a:pt x="371538" y="92506"/>
                  </a:lnTo>
                  <a:lnTo>
                    <a:pt x="188480" y="92506"/>
                  </a:lnTo>
                  <a:lnTo>
                    <a:pt x="176593" y="94919"/>
                  </a:lnTo>
                  <a:lnTo>
                    <a:pt x="166878" y="101473"/>
                  </a:lnTo>
                  <a:lnTo>
                    <a:pt x="160324" y="111188"/>
                  </a:lnTo>
                  <a:lnTo>
                    <a:pt x="157924" y="123063"/>
                  </a:lnTo>
                  <a:lnTo>
                    <a:pt x="157924" y="409587"/>
                  </a:lnTo>
                  <a:lnTo>
                    <a:pt x="160324" y="421474"/>
                  </a:lnTo>
                  <a:lnTo>
                    <a:pt x="166878" y="431203"/>
                  </a:lnTo>
                  <a:lnTo>
                    <a:pt x="176593" y="437756"/>
                  </a:lnTo>
                  <a:lnTo>
                    <a:pt x="188480" y="440156"/>
                  </a:lnTo>
                  <a:lnTo>
                    <a:pt x="392176" y="440156"/>
                  </a:lnTo>
                  <a:lnTo>
                    <a:pt x="404050" y="437756"/>
                  </a:lnTo>
                  <a:lnTo>
                    <a:pt x="413766" y="431203"/>
                  </a:lnTo>
                  <a:lnTo>
                    <a:pt x="420319" y="421474"/>
                  </a:lnTo>
                  <a:lnTo>
                    <a:pt x="420662" y="419773"/>
                  </a:lnTo>
                  <a:lnTo>
                    <a:pt x="422732" y="409587"/>
                  </a:lnTo>
                  <a:lnTo>
                    <a:pt x="422732" y="339407"/>
                  </a:lnTo>
                  <a:lnTo>
                    <a:pt x="422732" y="331749"/>
                  </a:lnTo>
                  <a:lnTo>
                    <a:pt x="422732" y="319049"/>
                  </a:lnTo>
                  <a:lnTo>
                    <a:pt x="496582" y="245122"/>
                  </a:lnTo>
                  <a:lnTo>
                    <a:pt x="503301" y="235026"/>
                  </a:lnTo>
                  <a:lnTo>
                    <a:pt x="505536" y="223520"/>
                  </a:lnTo>
                  <a:close/>
                </a:path>
                <a:path w="583565" h="525780">
                  <a:moveTo>
                    <a:pt x="583463" y="262851"/>
                  </a:moveTo>
                  <a:lnTo>
                    <a:pt x="580910" y="243306"/>
                  </a:lnTo>
                  <a:lnTo>
                    <a:pt x="573278" y="224777"/>
                  </a:lnTo>
                  <a:lnTo>
                    <a:pt x="554634" y="192493"/>
                  </a:lnTo>
                  <a:lnTo>
                    <a:pt x="554634" y="262851"/>
                  </a:lnTo>
                  <a:lnTo>
                    <a:pt x="553046" y="275005"/>
                  </a:lnTo>
                  <a:lnTo>
                    <a:pt x="440512" y="473214"/>
                  </a:lnTo>
                  <a:lnTo>
                    <a:pt x="399542" y="496874"/>
                  </a:lnTo>
                  <a:lnTo>
                    <a:pt x="183946" y="496874"/>
                  </a:lnTo>
                  <a:lnTo>
                    <a:pt x="142963" y="473214"/>
                  </a:lnTo>
                  <a:lnTo>
                    <a:pt x="35166" y="286499"/>
                  </a:lnTo>
                  <a:lnTo>
                    <a:pt x="28841" y="262851"/>
                  </a:lnTo>
                  <a:lnTo>
                    <a:pt x="30429" y="250698"/>
                  </a:lnTo>
                  <a:lnTo>
                    <a:pt x="142963" y="52476"/>
                  </a:lnTo>
                  <a:lnTo>
                    <a:pt x="183946" y="28816"/>
                  </a:lnTo>
                  <a:lnTo>
                    <a:pt x="399542" y="28816"/>
                  </a:lnTo>
                  <a:lnTo>
                    <a:pt x="440512" y="52476"/>
                  </a:lnTo>
                  <a:lnTo>
                    <a:pt x="548322" y="239191"/>
                  </a:lnTo>
                  <a:lnTo>
                    <a:pt x="554634" y="262851"/>
                  </a:lnTo>
                  <a:lnTo>
                    <a:pt x="554634" y="192493"/>
                  </a:lnTo>
                  <a:lnTo>
                    <a:pt x="465480" y="38061"/>
                  </a:lnTo>
                  <a:lnTo>
                    <a:pt x="437603" y="10210"/>
                  </a:lnTo>
                  <a:lnTo>
                    <a:pt x="399542" y="0"/>
                  </a:lnTo>
                  <a:lnTo>
                    <a:pt x="183946" y="0"/>
                  </a:lnTo>
                  <a:lnTo>
                    <a:pt x="145872" y="10210"/>
                  </a:lnTo>
                  <a:lnTo>
                    <a:pt x="118008" y="38061"/>
                  </a:lnTo>
                  <a:lnTo>
                    <a:pt x="10210" y="224777"/>
                  </a:lnTo>
                  <a:lnTo>
                    <a:pt x="0" y="262851"/>
                  </a:lnTo>
                  <a:lnTo>
                    <a:pt x="2552" y="282397"/>
                  </a:lnTo>
                  <a:lnTo>
                    <a:pt x="118008" y="487616"/>
                  </a:lnTo>
                  <a:lnTo>
                    <a:pt x="145872" y="515493"/>
                  </a:lnTo>
                  <a:lnTo>
                    <a:pt x="183946" y="525691"/>
                  </a:lnTo>
                  <a:lnTo>
                    <a:pt x="399542" y="525691"/>
                  </a:lnTo>
                  <a:lnTo>
                    <a:pt x="419404" y="523062"/>
                  </a:lnTo>
                  <a:lnTo>
                    <a:pt x="437603" y="515493"/>
                  </a:lnTo>
                  <a:lnTo>
                    <a:pt x="453263" y="503516"/>
                  </a:lnTo>
                  <a:lnTo>
                    <a:pt x="458355" y="496874"/>
                  </a:lnTo>
                  <a:lnTo>
                    <a:pt x="465480" y="487616"/>
                  </a:lnTo>
                  <a:lnTo>
                    <a:pt x="573278" y="300913"/>
                  </a:lnTo>
                  <a:lnTo>
                    <a:pt x="580910" y="282397"/>
                  </a:lnTo>
                  <a:lnTo>
                    <a:pt x="583463" y="262851"/>
                  </a:lnTo>
                  <a:close/>
                </a:path>
              </a:pathLst>
            </a:custGeom>
            <a:solidFill>
              <a:srgbClr val="E282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85608" y="1979650"/>
            <a:ext cx="7694295" cy="1637030"/>
            <a:chOff x="1185608" y="1979650"/>
            <a:chExt cx="7694295" cy="1637030"/>
          </a:xfrm>
        </p:grpSpPr>
        <p:sp>
          <p:nvSpPr>
            <p:cNvPr id="7" name="object 7"/>
            <p:cNvSpPr/>
            <p:nvPr/>
          </p:nvSpPr>
          <p:spPr>
            <a:xfrm>
              <a:off x="1191958" y="1986000"/>
              <a:ext cx="7681595" cy="1624330"/>
            </a:xfrm>
            <a:custGeom>
              <a:avLst/>
              <a:gdLst/>
              <a:ahLst/>
              <a:cxnLst/>
              <a:rect l="l" t="t" r="r" b="b"/>
              <a:pathLst>
                <a:path w="7681595" h="1624329">
                  <a:moveTo>
                    <a:pt x="7629194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1571828"/>
                  </a:lnTo>
                  <a:lnTo>
                    <a:pt x="4079" y="1592030"/>
                  </a:lnTo>
                  <a:lnTo>
                    <a:pt x="15203" y="1608529"/>
                  </a:lnTo>
                  <a:lnTo>
                    <a:pt x="31702" y="1619653"/>
                  </a:lnTo>
                  <a:lnTo>
                    <a:pt x="51904" y="1623733"/>
                  </a:lnTo>
                  <a:lnTo>
                    <a:pt x="7629194" y="1623733"/>
                  </a:lnTo>
                  <a:lnTo>
                    <a:pt x="7649397" y="1619653"/>
                  </a:lnTo>
                  <a:lnTo>
                    <a:pt x="7665896" y="1608529"/>
                  </a:lnTo>
                  <a:lnTo>
                    <a:pt x="7677020" y="1592030"/>
                  </a:lnTo>
                  <a:lnTo>
                    <a:pt x="7681099" y="1571828"/>
                  </a:lnTo>
                  <a:lnTo>
                    <a:pt x="7681099" y="51904"/>
                  </a:lnTo>
                  <a:lnTo>
                    <a:pt x="7677020" y="31702"/>
                  </a:lnTo>
                  <a:lnTo>
                    <a:pt x="7665896" y="15203"/>
                  </a:lnTo>
                  <a:lnTo>
                    <a:pt x="7649397" y="4079"/>
                  </a:lnTo>
                  <a:lnTo>
                    <a:pt x="7629194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91958" y="1986000"/>
              <a:ext cx="7681595" cy="1624330"/>
            </a:xfrm>
            <a:custGeom>
              <a:avLst/>
              <a:gdLst/>
              <a:ahLst/>
              <a:cxnLst/>
              <a:rect l="l" t="t" r="r" b="b"/>
              <a:pathLst>
                <a:path w="7681595" h="1624329">
                  <a:moveTo>
                    <a:pt x="7629194" y="1623733"/>
                  </a:moveTo>
                  <a:lnTo>
                    <a:pt x="51904" y="1623733"/>
                  </a:lnTo>
                  <a:lnTo>
                    <a:pt x="31702" y="1619653"/>
                  </a:lnTo>
                  <a:lnTo>
                    <a:pt x="15203" y="1608529"/>
                  </a:lnTo>
                  <a:lnTo>
                    <a:pt x="4079" y="1592030"/>
                  </a:lnTo>
                  <a:lnTo>
                    <a:pt x="0" y="1571828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7629194" y="0"/>
                  </a:lnTo>
                  <a:lnTo>
                    <a:pt x="7649397" y="4079"/>
                  </a:lnTo>
                  <a:lnTo>
                    <a:pt x="7665896" y="15203"/>
                  </a:lnTo>
                  <a:lnTo>
                    <a:pt x="7677020" y="31702"/>
                  </a:lnTo>
                  <a:lnTo>
                    <a:pt x="7681099" y="51904"/>
                  </a:lnTo>
                  <a:lnTo>
                    <a:pt x="7681099" y="1571828"/>
                  </a:lnTo>
                  <a:lnTo>
                    <a:pt x="7677020" y="1592030"/>
                  </a:lnTo>
                  <a:lnTo>
                    <a:pt x="7665896" y="1608529"/>
                  </a:lnTo>
                  <a:lnTo>
                    <a:pt x="7649397" y="1619653"/>
                  </a:lnTo>
                  <a:lnTo>
                    <a:pt x="7629194" y="1623733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895600" y="2192599"/>
            <a:ext cx="4291292" cy="1169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Put your design on your table. Walk around the classroom and </a:t>
            </a:r>
            <a:r>
              <a:rPr sz="22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look at the outfits.</a:t>
            </a:r>
            <a:endParaRPr sz="2200" spc="-70" dirty="0">
              <a:latin typeface="Grammarsaurus" pitchFamily="2" charset="0"/>
              <a:cs typeface="Gill Sans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95600" y="1324279"/>
            <a:ext cx="2740025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Let’s share our ideas.</a:t>
            </a:r>
            <a:endParaRPr sz="2200" spc="-70">
              <a:latin typeface="Grammarsaurus" pitchFamily="2" charset="0"/>
              <a:cs typeface="Gill Sans M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01747" y="4325873"/>
            <a:ext cx="4084954" cy="13540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What items are good to help keep people </a:t>
            </a:r>
            <a:r>
              <a:rPr sz="22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warm </a:t>
            </a: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and </a:t>
            </a:r>
            <a:r>
              <a:rPr sz="22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dry in autumn?</a:t>
            </a:r>
            <a:endParaRPr sz="2200" spc="-7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760"/>
              </a:spcBef>
            </a:pP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Was anything </a:t>
            </a:r>
            <a:r>
              <a:rPr sz="22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missing</a:t>
            </a: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?</a:t>
            </a:r>
            <a:endParaRPr sz="2200" spc="-70">
              <a:latin typeface="Grammarsaurus" pitchFamily="2" charset="0"/>
              <a:cs typeface="Gill Sans M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337050" y="137172"/>
            <a:ext cx="3517900" cy="768350"/>
            <a:chOff x="4337050" y="137172"/>
            <a:chExt cx="3517900" cy="768350"/>
          </a:xfrm>
        </p:grpSpPr>
        <p:sp>
          <p:nvSpPr>
            <p:cNvPr id="13" name="object 13"/>
            <p:cNvSpPr/>
            <p:nvPr/>
          </p:nvSpPr>
          <p:spPr>
            <a:xfrm>
              <a:off x="4343400" y="143522"/>
              <a:ext cx="3505200" cy="755650"/>
            </a:xfrm>
            <a:custGeom>
              <a:avLst/>
              <a:gdLst/>
              <a:ahLst/>
              <a:cxnLst/>
              <a:rect l="l" t="t" r="r" b="b"/>
              <a:pathLst>
                <a:path w="3505200" h="755650">
                  <a:moveTo>
                    <a:pt x="3467100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100" y="755141"/>
                  </a:lnTo>
                  <a:lnTo>
                    <a:pt x="3467100" y="755141"/>
                  </a:lnTo>
                  <a:lnTo>
                    <a:pt x="3481931" y="752148"/>
                  </a:lnTo>
                  <a:lnTo>
                    <a:pt x="3494041" y="743983"/>
                  </a:lnTo>
                  <a:lnTo>
                    <a:pt x="3502206" y="731873"/>
                  </a:lnTo>
                  <a:lnTo>
                    <a:pt x="3505200" y="717041"/>
                  </a:lnTo>
                  <a:lnTo>
                    <a:pt x="3505200" y="38099"/>
                  </a:lnTo>
                  <a:lnTo>
                    <a:pt x="3502206" y="23268"/>
                  </a:lnTo>
                  <a:lnTo>
                    <a:pt x="3494041" y="11158"/>
                  </a:lnTo>
                  <a:lnTo>
                    <a:pt x="3481931" y="2993"/>
                  </a:lnTo>
                  <a:lnTo>
                    <a:pt x="3467100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343400" y="143522"/>
              <a:ext cx="3505200" cy="755650"/>
            </a:xfrm>
            <a:custGeom>
              <a:avLst/>
              <a:gdLst/>
              <a:ahLst/>
              <a:cxnLst/>
              <a:rect l="l" t="t" r="r" b="b"/>
              <a:pathLst>
                <a:path w="3505200" h="755650">
                  <a:moveTo>
                    <a:pt x="3467100" y="755141"/>
                  </a:moveTo>
                  <a:lnTo>
                    <a:pt x="38100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3467100" y="0"/>
                  </a:lnTo>
                  <a:lnTo>
                    <a:pt x="3481931" y="2993"/>
                  </a:lnTo>
                  <a:lnTo>
                    <a:pt x="3494041" y="11158"/>
                  </a:lnTo>
                  <a:lnTo>
                    <a:pt x="3502206" y="23268"/>
                  </a:lnTo>
                  <a:lnTo>
                    <a:pt x="3505200" y="38099"/>
                  </a:lnTo>
                  <a:lnTo>
                    <a:pt x="3505200" y="717041"/>
                  </a:lnTo>
                  <a:lnTo>
                    <a:pt x="3502206" y="731873"/>
                  </a:lnTo>
                  <a:lnTo>
                    <a:pt x="3494041" y="743983"/>
                  </a:lnTo>
                  <a:lnTo>
                    <a:pt x="3481931" y="752148"/>
                  </a:lnTo>
                  <a:lnTo>
                    <a:pt x="3467100" y="75514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4968265" y="6388154"/>
            <a:ext cx="2255520" cy="363220"/>
            <a:chOff x="4968265" y="6388154"/>
            <a:chExt cx="2255520" cy="363220"/>
          </a:xfrm>
        </p:grpSpPr>
        <p:sp>
          <p:nvSpPr>
            <p:cNvPr id="17" name="object 17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11236223" y="991870"/>
            <a:ext cx="506746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8270" marR="5080" indent="-116205">
              <a:lnSpc>
                <a:spcPts val="800"/>
              </a:lnSpc>
              <a:spcBef>
                <a:spcPts val="260"/>
              </a:spcBef>
            </a:pPr>
            <a:r>
              <a:rPr sz="800" b="1" dirty="0">
                <a:solidFill>
                  <a:srgbClr val="E282A5"/>
                </a:solidFill>
                <a:latin typeface="Grammarsaurus" pitchFamily="2" charset="0"/>
                <a:cs typeface="Gill Sans MT"/>
              </a:rPr>
              <a:t>Recording data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7483550" y="1030935"/>
            <a:ext cx="3557270" cy="4879975"/>
            <a:chOff x="7483550" y="1030935"/>
            <a:chExt cx="3557270" cy="4879975"/>
          </a:xfrm>
        </p:grpSpPr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83550" y="1030935"/>
              <a:ext cx="3557016" cy="487984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7588948" y="1139964"/>
              <a:ext cx="3168015" cy="4484370"/>
            </a:xfrm>
            <a:custGeom>
              <a:avLst/>
              <a:gdLst/>
              <a:ahLst/>
              <a:cxnLst/>
              <a:rect l="l" t="t" r="r" b="b"/>
              <a:pathLst>
                <a:path w="3168015" h="4484370">
                  <a:moveTo>
                    <a:pt x="3167405" y="0"/>
                  </a:moveTo>
                  <a:lnTo>
                    <a:pt x="0" y="0"/>
                  </a:lnTo>
                  <a:lnTo>
                    <a:pt x="0" y="4483989"/>
                  </a:lnTo>
                  <a:lnTo>
                    <a:pt x="3167405" y="4483989"/>
                  </a:lnTo>
                  <a:lnTo>
                    <a:pt x="31674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7801609" y="1566583"/>
            <a:ext cx="2745740" cy="3844925"/>
          </a:xfrm>
          <a:prstGeom prst="rect">
            <a:avLst/>
          </a:prstGeom>
          <a:ln w="7031">
            <a:solidFill>
              <a:srgbClr val="101820"/>
            </a:solidFill>
          </a:ln>
        </p:spPr>
        <p:txBody>
          <a:bodyPr vert="horz" wrap="square" lIns="0" tIns="45085" rIns="0" bIns="0" rtlCol="0">
            <a:noAutofit/>
          </a:bodyPr>
          <a:lstStyle/>
          <a:p>
            <a:pPr>
              <a:lnSpc>
                <a:spcPct val="100000"/>
              </a:lnSpc>
              <a:spcBef>
                <a:spcPts val="355"/>
              </a:spcBef>
            </a:pPr>
            <a:endParaRPr sz="650" spc="-20" dirty="0">
              <a:latin typeface="Grammarsaurus" pitchFamily="2" charset="0"/>
              <a:cs typeface="Times New Roman"/>
            </a:endParaRPr>
          </a:p>
          <a:p>
            <a:pPr marL="157480">
              <a:lnSpc>
                <a:spcPct val="100000"/>
              </a:lnSpc>
            </a:pPr>
            <a:r>
              <a:rPr sz="650" b="1" spc="-2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Draw </a:t>
            </a:r>
            <a:r>
              <a:rPr sz="650" spc="-2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and </a:t>
            </a:r>
            <a:r>
              <a:rPr sz="650" b="1" spc="-2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label </a:t>
            </a:r>
            <a:r>
              <a:rPr sz="650" spc="-2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things that help keep people </a:t>
            </a:r>
            <a:r>
              <a:rPr sz="650" b="1" spc="-2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warm </a:t>
            </a:r>
            <a:r>
              <a:rPr sz="650" spc="-2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and </a:t>
            </a:r>
            <a:r>
              <a:rPr sz="650" b="1" spc="-2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dry </a:t>
            </a:r>
            <a:r>
              <a:rPr sz="650" spc="-2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on an</a:t>
            </a:r>
            <a:endParaRPr sz="650" spc="-20" dirty="0">
              <a:latin typeface="Grammarsaurus" pitchFamily="2" charset="0"/>
              <a:cs typeface="Calibri"/>
            </a:endParaRPr>
          </a:p>
          <a:p>
            <a:pPr marL="157480">
              <a:lnSpc>
                <a:spcPct val="100000"/>
              </a:lnSpc>
              <a:spcBef>
                <a:spcPts val="140"/>
              </a:spcBef>
            </a:pPr>
            <a:r>
              <a:rPr sz="650" b="1" spc="-2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autumn </a:t>
            </a:r>
            <a:r>
              <a:rPr sz="650" spc="-20" dirty="0">
                <a:solidFill>
                  <a:srgbClr val="101820"/>
                </a:solidFill>
                <a:latin typeface="Grammarsaurus" pitchFamily="2" charset="0"/>
                <a:cs typeface="Calibri"/>
              </a:rPr>
              <a:t>day.</a:t>
            </a:r>
            <a:endParaRPr sz="650" spc="-20" dirty="0">
              <a:latin typeface="Grammarsaurus" pitchFamily="2" charset="0"/>
              <a:cs typeface="Calibri"/>
            </a:endParaRPr>
          </a:p>
        </p:txBody>
      </p:sp>
      <p:pic>
        <p:nvPicPr>
          <p:cNvPr id="25" name="object 2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02205" y="2220760"/>
            <a:ext cx="1143969" cy="2897289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206477" y="243192"/>
            <a:ext cx="9225915" cy="6498590"/>
            <a:chOff x="206477" y="243192"/>
            <a:chExt cx="9225915" cy="6498590"/>
          </a:xfrm>
        </p:grpSpPr>
        <p:pic>
          <p:nvPicPr>
            <p:cNvPr id="28" name="object 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843860" y="5482375"/>
              <a:ext cx="82202" cy="82535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6477" y="557326"/>
              <a:ext cx="2433242" cy="6184198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7778445" y="249542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3CAE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778445" y="249542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7848597" y="316535"/>
            <a:ext cx="1565910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5740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answers</a:t>
            </a:r>
            <a:endParaRPr sz="2300" dirty="0">
              <a:latin typeface="Grammarsaurus" pitchFamily="2" charset="0"/>
              <a:cs typeface="Gill Sans MT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0" y="0"/>
            <a:ext cx="360680" cy="261620"/>
          </a:xfrm>
          <a:custGeom>
            <a:avLst/>
            <a:gdLst/>
            <a:ahLst/>
            <a:cxnLst/>
            <a:rect l="l" t="t" r="r" b="b"/>
            <a:pathLst>
              <a:path w="360680" h="261620">
                <a:moveTo>
                  <a:pt x="360387" y="0"/>
                </a:moveTo>
                <a:lnTo>
                  <a:pt x="0" y="0"/>
                </a:lnTo>
                <a:lnTo>
                  <a:pt x="0" y="261569"/>
                </a:lnTo>
                <a:lnTo>
                  <a:pt x="360387" y="261569"/>
                </a:lnTo>
                <a:lnTo>
                  <a:pt x="360387" y="0"/>
                </a:lnTo>
                <a:close/>
              </a:path>
            </a:pathLst>
          </a:custGeom>
          <a:solidFill>
            <a:srgbClr val="1B283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4" name="object 34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35" name="object 35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14"/>
          <p:cNvSpPr txBox="1">
            <a:spLocks noGrp="1"/>
          </p:cNvSpPr>
          <p:nvPr>
            <p:ph type="title"/>
          </p:nvPr>
        </p:nvSpPr>
        <p:spPr>
          <a:xfrm>
            <a:off x="4810441" y="210820"/>
            <a:ext cx="2571115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1B283E"/>
                </a:solidFill>
                <a:latin typeface="Grammarsaurus" pitchFamily="2" charset="0"/>
              </a:rPr>
              <a:t>Stop and jot</a:t>
            </a:r>
          </a:p>
        </p:txBody>
      </p:sp>
      <p:sp>
        <p:nvSpPr>
          <p:cNvPr id="41" name="object 26"/>
          <p:cNvSpPr txBox="1"/>
          <p:nvPr/>
        </p:nvSpPr>
        <p:spPr>
          <a:xfrm>
            <a:off x="7636939" y="1168815"/>
            <a:ext cx="3168015" cy="4484370"/>
          </a:xfrm>
          <a:prstGeom prst="rect">
            <a:avLst/>
          </a:prstGeom>
        </p:spPr>
        <p:txBody>
          <a:bodyPr vert="horz" wrap="square" lIns="0" tIns="1174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25"/>
              </a:spcBef>
            </a:pPr>
            <a:r>
              <a:rPr sz="1250" b="1" dirty="0">
                <a:solidFill>
                  <a:srgbClr val="393B57"/>
                </a:solidFill>
                <a:latin typeface="Grammarsaurus" pitchFamily="2" charset="0"/>
                <a:cs typeface="Calibri"/>
              </a:rPr>
              <a:t>Stop and jot</a:t>
            </a:r>
            <a:endParaRPr sz="1250" dirty="0">
              <a:latin typeface="Grammarsaurus" pitchFamily="2" charset="0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05"/>
              </a:spcBef>
            </a:pPr>
            <a:endParaRPr sz="1250" dirty="0">
              <a:latin typeface="Calibri"/>
              <a:cs typeface="Calibri"/>
            </a:endParaRPr>
          </a:p>
          <a:p>
            <a:pPr marL="106680" algn="ctr">
              <a:lnSpc>
                <a:spcPct val="100000"/>
              </a:lnSpc>
              <a:spcBef>
                <a:spcPts val="300"/>
              </a:spcBef>
            </a:pPr>
            <a:r>
              <a:rPr sz="350" b="1" dirty="0">
                <a:solidFill>
                  <a:srgbClr val="231F20"/>
                </a:solidFill>
                <a:latin typeface="Grammarsaurus" pitchFamily="2" charset="0"/>
                <a:cs typeface="Calibri"/>
              </a:rPr>
              <a:t>www.grammarsaurus.co.uk</a:t>
            </a:r>
            <a:endParaRPr sz="350" dirty="0">
              <a:latin typeface="Grammarsaurus" pitchFamily="2" charset="0"/>
              <a:cs typeface="Calibri"/>
            </a:endParaRPr>
          </a:p>
        </p:txBody>
      </p:sp>
      <p:sp>
        <p:nvSpPr>
          <p:cNvPr id="42" name="object 92"/>
          <p:cNvSpPr txBox="1"/>
          <p:nvPr/>
        </p:nvSpPr>
        <p:spPr>
          <a:xfrm>
            <a:off x="11765089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600" b="1" dirty="0" smtClean="0">
                <a:latin typeface="Grammarsaurus" pitchFamily="2" charset="0"/>
                <a:cs typeface="Gill Sans MT"/>
              </a:rPr>
              <a:t> </a:t>
            </a:r>
            <a:r>
              <a:rPr sz="2400" b="1" dirty="0" smtClean="0">
                <a:latin typeface="Grammarsaurus" pitchFamily="2" charset="0"/>
                <a:cs typeface="Gill Sans MT"/>
              </a:rPr>
              <a:t>1</a:t>
            </a:r>
            <a:r>
              <a:rPr lang="en-US" sz="2400" b="1" dirty="0" smtClean="0">
                <a:latin typeface="Grammarsaurus" pitchFamily="2" charset="0"/>
                <a:cs typeface="Gill Sans MT"/>
              </a:rPr>
              <a:t>5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43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0348391" y="425818"/>
            <a:ext cx="545465" cy="491490"/>
            <a:chOff x="10348391" y="425818"/>
            <a:chExt cx="545465" cy="491490"/>
          </a:xfrm>
        </p:grpSpPr>
        <p:sp>
          <p:nvSpPr>
            <p:cNvPr id="4" name="object 4"/>
            <p:cNvSpPr/>
            <p:nvPr/>
          </p:nvSpPr>
          <p:spPr>
            <a:xfrm>
              <a:off x="10348391" y="425818"/>
              <a:ext cx="545465" cy="491490"/>
            </a:xfrm>
            <a:custGeom>
              <a:avLst/>
              <a:gdLst/>
              <a:ahLst/>
              <a:cxnLst/>
              <a:rect l="l" t="t" r="r" b="b"/>
              <a:pathLst>
                <a:path w="545465" h="491490">
                  <a:moveTo>
                    <a:pt x="373151" y="0"/>
                  </a:moveTo>
                  <a:lnTo>
                    <a:pt x="171792" y="0"/>
                  </a:lnTo>
                  <a:lnTo>
                    <a:pt x="153240" y="2461"/>
                  </a:lnTo>
                  <a:lnTo>
                    <a:pt x="110210" y="35547"/>
                  </a:lnTo>
                  <a:lnTo>
                    <a:pt x="9524" y="209931"/>
                  </a:lnTo>
                  <a:lnTo>
                    <a:pt x="0" y="245489"/>
                  </a:lnTo>
                  <a:lnTo>
                    <a:pt x="2381" y="263743"/>
                  </a:lnTo>
                  <a:lnTo>
                    <a:pt x="110210" y="455422"/>
                  </a:lnTo>
                  <a:lnTo>
                    <a:pt x="153240" y="488518"/>
                  </a:lnTo>
                  <a:lnTo>
                    <a:pt x="171792" y="490981"/>
                  </a:lnTo>
                  <a:lnTo>
                    <a:pt x="373151" y="490981"/>
                  </a:lnTo>
                  <a:lnTo>
                    <a:pt x="423320" y="470257"/>
                  </a:lnTo>
                  <a:lnTo>
                    <a:pt x="535406" y="281038"/>
                  </a:lnTo>
                  <a:lnTo>
                    <a:pt x="544931" y="245489"/>
                  </a:lnTo>
                  <a:lnTo>
                    <a:pt x="542550" y="227233"/>
                  </a:lnTo>
                  <a:lnTo>
                    <a:pt x="434733" y="35547"/>
                  </a:lnTo>
                  <a:lnTo>
                    <a:pt x="391701" y="2461"/>
                  </a:lnTo>
                  <a:lnTo>
                    <a:pt x="373151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472420" y="596645"/>
              <a:ext cx="296545" cy="143510"/>
            </a:xfrm>
            <a:custGeom>
              <a:avLst/>
              <a:gdLst/>
              <a:ahLst/>
              <a:cxnLst/>
              <a:rect l="l" t="t" r="r" b="b"/>
              <a:pathLst>
                <a:path w="296545" h="143509">
                  <a:moveTo>
                    <a:pt x="178739" y="71488"/>
                  </a:moveTo>
                  <a:lnTo>
                    <a:pt x="158318" y="42938"/>
                  </a:lnTo>
                  <a:lnTo>
                    <a:pt x="158318" y="65862"/>
                  </a:lnTo>
                  <a:lnTo>
                    <a:pt x="158318" y="77127"/>
                  </a:lnTo>
                  <a:lnTo>
                    <a:pt x="153733" y="81699"/>
                  </a:lnTo>
                  <a:lnTo>
                    <a:pt x="142468" y="81699"/>
                  </a:lnTo>
                  <a:lnTo>
                    <a:pt x="137896" y="77127"/>
                  </a:lnTo>
                  <a:lnTo>
                    <a:pt x="137896" y="65862"/>
                  </a:lnTo>
                  <a:lnTo>
                    <a:pt x="142468" y="61277"/>
                  </a:lnTo>
                  <a:lnTo>
                    <a:pt x="153733" y="61277"/>
                  </a:lnTo>
                  <a:lnTo>
                    <a:pt x="158318" y="65862"/>
                  </a:lnTo>
                  <a:lnTo>
                    <a:pt x="158318" y="42938"/>
                  </a:lnTo>
                  <a:lnTo>
                    <a:pt x="119875" y="59588"/>
                  </a:lnTo>
                  <a:lnTo>
                    <a:pt x="117475" y="71488"/>
                  </a:lnTo>
                  <a:lnTo>
                    <a:pt x="119875" y="83400"/>
                  </a:lnTo>
                  <a:lnTo>
                    <a:pt x="126453" y="93141"/>
                  </a:lnTo>
                  <a:lnTo>
                    <a:pt x="136194" y="99720"/>
                  </a:lnTo>
                  <a:lnTo>
                    <a:pt x="148107" y="102120"/>
                  </a:lnTo>
                  <a:lnTo>
                    <a:pt x="160007" y="99720"/>
                  </a:lnTo>
                  <a:lnTo>
                    <a:pt x="169748" y="93141"/>
                  </a:lnTo>
                  <a:lnTo>
                    <a:pt x="176326" y="83400"/>
                  </a:lnTo>
                  <a:lnTo>
                    <a:pt x="176669" y="81699"/>
                  </a:lnTo>
                  <a:lnTo>
                    <a:pt x="178739" y="71488"/>
                  </a:lnTo>
                  <a:close/>
                </a:path>
                <a:path w="296545" h="143509">
                  <a:moveTo>
                    <a:pt x="296227" y="71488"/>
                  </a:moveTo>
                  <a:lnTo>
                    <a:pt x="270649" y="48653"/>
                  </a:lnTo>
                  <a:lnTo>
                    <a:pt x="265557" y="44615"/>
                  </a:lnTo>
                  <a:lnTo>
                    <a:pt x="265557" y="71488"/>
                  </a:lnTo>
                  <a:lnTo>
                    <a:pt x="258914" y="77431"/>
                  </a:lnTo>
                  <a:lnTo>
                    <a:pt x="224104" y="101473"/>
                  </a:lnTo>
                  <a:lnTo>
                    <a:pt x="209029" y="108851"/>
                  </a:lnTo>
                  <a:lnTo>
                    <a:pt x="213499" y="100355"/>
                  </a:lnTo>
                  <a:lnTo>
                    <a:pt x="216776" y="91351"/>
                  </a:lnTo>
                  <a:lnTo>
                    <a:pt x="218884" y="81572"/>
                  </a:lnTo>
                  <a:lnTo>
                    <a:pt x="219595" y="71488"/>
                  </a:lnTo>
                  <a:lnTo>
                    <a:pt x="218884" y="61417"/>
                  </a:lnTo>
                  <a:lnTo>
                    <a:pt x="216814" y="51765"/>
                  </a:lnTo>
                  <a:lnTo>
                    <a:pt x="213499" y="42633"/>
                  </a:lnTo>
                  <a:lnTo>
                    <a:pt x="209029" y="34124"/>
                  </a:lnTo>
                  <a:lnTo>
                    <a:pt x="214604" y="36563"/>
                  </a:lnTo>
                  <a:lnTo>
                    <a:pt x="249720" y="58013"/>
                  </a:lnTo>
                  <a:lnTo>
                    <a:pt x="265557" y="71488"/>
                  </a:lnTo>
                  <a:lnTo>
                    <a:pt x="265557" y="44615"/>
                  </a:lnTo>
                  <a:lnTo>
                    <a:pt x="226364" y="20421"/>
                  </a:lnTo>
                  <a:lnTo>
                    <a:pt x="199174" y="8928"/>
                  </a:lnTo>
                  <a:lnTo>
                    <a:pt x="199174" y="71488"/>
                  </a:lnTo>
                  <a:lnTo>
                    <a:pt x="195148" y="91351"/>
                  </a:lnTo>
                  <a:lnTo>
                    <a:pt x="184188" y="107581"/>
                  </a:lnTo>
                  <a:lnTo>
                    <a:pt x="167957" y="118541"/>
                  </a:lnTo>
                  <a:lnTo>
                    <a:pt x="148107" y="122555"/>
                  </a:lnTo>
                  <a:lnTo>
                    <a:pt x="128244" y="118541"/>
                  </a:lnTo>
                  <a:lnTo>
                    <a:pt x="113893" y="108851"/>
                  </a:lnTo>
                  <a:lnTo>
                    <a:pt x="112014" y="107581"/>
                  </a:lnTo>
                  <a:lnTo>
                    <a:pt x="101053" y="91351"/>
                  </a:lnTo>
                  <a:lnTo>
                    <a:pt x="97040" y="71488"/>
                  </a:lnTo>
                  <a:lnTo>
                    <a:pt x="101028" y="51765"/>
                  </a:lnTo>
                  <a:lnTo>
                    <a:pt x="128244" y="24447"/>
                  </a:lnTo>
                  <a:lnTo>
                    <a:pt x="148107" y="20421"/>
                  </a:lnTo>
                  <a:lnTo>
                    <a:pt x="167957" y="24447"/>
                  </a:lnTo>
                  <a:lnTo>
                    <a:pt x="184188" y="35407"/>
                  </a:lnTo>
                  <a:lnTo>
                    <a:pt x="194335" y="50431"/>
                  </a:lnTo>
                  <a:lnTo>
                    <a:pt x="195173" y="51765"/>
                  </a:lnTo>
                  <a:lnTo>
                    <a:pt x="199174" y="71488"/>
                  </a:lnTo>
                  <a:lnTo>
                    <a:pt x="199174" y="8928"/>
                  </a:lnTo>
                  <a:lnTo>
                    <a:pt x="195389" y="7327"/>
                  </a:lnTo>
                  <a:lnTo>
                    <a:pt x="148107" y="0"/>
                  </a:lnTo>
                  <a:lnTo>
                    <a:pt x="100812" y="7327"/>
                  </a:lnTo>
                  <a:lnTo>
                    <a:pt x="87198" y="13093"/>
                  </a:lnTo>
                  <a:lnTo>
                    <a:pt x="87198" y="34124"/>
                  </a:lnTo>
                  <a:lnTo>
                    <a:pt x="82715" y="42633"/>
                  </a:lnTo>
                  <a:lnTo>
                    <a:pt x="79387" y="51765"/>
                  </a:lnTo>
                  <a:lnTo>
                    <a:pt x="77317" y="61417"/>
                  </a:lnTo>
                  <a:lnTo>
                    <a:pt x="76619" y="71488"/>
                  </a:lnTo>
                  <a:lnTo>
                    <a:pt x="77317" y="81572"/>
                  </a:lnTo>
                  <a:lnTo>
                    <a:pt x="79438" y="91351"/>
                  </a:lnTo>
                  <a:lnTo>
                    <a:pt x="82715" y="100355"/>
                  </a:lnTo>
                  <a:lnTo>
                    <a:pt x="87198" y="108851"/>
                  </a:lnTo>
                  <a:lnTo>
                    <a:pt x="81610" y="106413"/>
                  </a:lnTo>
                  <a:lnTo>
                    <a:pt x="46482" y="84975"/>
                  </a:lnTo>
                  <a:lnTo>
                    <a:pt x="30657" y="71488"/>
                  </a:lnTo>
                  <a:lnTo>
                    <a:pt x="37287" y="65557"/>
                  </a:lnTo>
                  <a:lnTo>
                    <a:pt x="72110" y="41503"/>
                  </a:lnTo>
                  <a:lnTo>
                    <a:pt x="87198" y="34124"/>
                  </a:lnTo>
                  <a:lnTo>
                    <a:pt x="87198" y="13093"/>
                  </a:lnTo>
                  <a:lnTo>
                    <a:pt x="62369" y="23583"/>
                  </a:lnTo>
                  <a:lnTo>
                    <a:pt x="36156" y="40220"/>
                  </a:lnTo>
                  <a:lnTo>
                    <a:pt x="25552" y="48653"/>
                  </a:lnTo>
                  <a:lnTo>
                    <a:pt x="0" y="71488"/>
                  </a:lnTo>
                  <a:lnTo>
                    <a:pt x="25577" y="94335"/>
                  </a:lnTo>
                  <a:lnTo>
                    <a:pt x="36169" y="102768"/>
                  </a:lnTo>
                  <a:lnTo>
                    <a:pt x="62369" y="119405"/>
                  </a:lnTo>
                  <a:lnTo>
                    <a:pt x="100812" y="135661"/>
                  </a:lnTo>
                  <a:lnTo>
                    <a:pt x="148107" y="142976"/>
                  </a:lnTo>
                  <a:lnTo>
                    <a:pt x="195389" y="135661"/>
                  </a:lnTo>
                  <a:lnTo>
                    <a:pt x="226364" y="122555"/>
                  </a:lnTo>
                  <a:lnTo>
                    <a:pt x="233832" y="119405"/>
                  </a:lnTo>
                  <a:lnTo>
                    <a:pt x="250456" y="108851"/>
                  </a:lnTo>
                  <a:lnTo>
                    <a:pt x="260045" y="102768"/>
                  </a:lnTo>
                  <a:lnTo>
                    <a:pt x="270637" y="94335"/>
                  </a:lnTo>
                  <a:lnTo>
                    <a:pt x="296227" y="7148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585665" y="493864"/>
              <a:ext cx="69735" cy="8235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585652" y="760044"/>
              <a:ext cx="69748" cy="8242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67339" y="514959"/>
              <a:ext cx="78701" cy="7870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694999" y="514946"/>
              <a:ext cx="78714" cy="7870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467339" y="742607"/>
              <a:ext cx="78701" cy="7870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694999" y="742607"/>
              <a:ext cx="78701" cy="78701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1185608" y="1822716"/>
            <a:ext cx="7694295" cy="1758314"/>
            <a:chOff x="1185608" y="1822716"/>
            <a:chExt cx="7694295" cy="1758314"/>
          </a:xfrm>
        </p:grpSpPr>
        <p:sp>
          <p:nvSpPr>
            <p:cNvPr id="13" name="object 13"/>
            <p:cNvSpPr/>
            <p:nvPr/>
          </p:nvSpPr>
          <p:spPr>
            <a:xfrm>
              <a:off x="1191958" y="1829066"/>
              <a:ext cx="7681595" cy="1745614"/>
            </a:xfrm>
            <a:custGeom>
              <a:avLst/>
              <a:gdLst/>
              <a:ahLst/>
              <a:cxnLst/>
              <a:rect l="l" t="t" r="r" b="b"/>
              <a:pathLst>
                <a:path w="7681595" h="1745614">
                  <a:moveTo>
                    <a:pt x="7629194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1693443"/>
                  </a:lnTo>
                  <a:lnTo>
                    <a:pt x="4079" y="1713646"/>
                  </a:lnTo>
                  <a:lnTo>
                    <a:pt x="15203" y="1730144"/>
                  </a:lnTo>
                  <a:lnTo>
                    <a:pt x="31702" y="1741269"/>
                  </a:lnTo>
                  <a:lnTo>
                    <a:pt x="51904" y="1745348"/>
                  </a:lnTo>
                  <a:lnTo>
                    <a:pt x="7629194" y="1745348"/>
                  </a:lnTo>
                  <a:lnTo>
                    <a:pt x="7649397" y="1741269"/>
                  </a:lnTo>
                  <a:lnTo>
                    <a:pt x="7665896" y="1730144"/>
                  </a:lnTo>
                  <a:lnTo>
                    <a:pt x="7677020" y="1713646"/>
                  </a:lnTo>
                  <a:lnTo>
                    <a:pt x="7681099" y="1693443"/>
                  </a:lnTo>
                  <a:lnTo>
                    <a:pt x="7681099" y="51904"/>
                  </a:lnTo>
                  <a:lnTo>
                    <a:pt x="7677020" y="31702"/>
                  </a:lnTo>
                  <a:lnTo>
                    <a:pt x="7665896" y="15203"/>
                  </a:lnTo>
                  <a:lnTo>
                    <a:pt x="7649397" y="4079"/>
                  </a:lnTo>
                  <a:lnTo>
                    <a:pt x="7629194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91958" y="1829066"/>
              <a:ext cx="7681595" cy="1745614"/>
            </a:xfrm>
            <a:custGeom>
              <a:avLst/>
              <a:gdLst/>
              <a:ahLst/>
              <a:cxnLst/>
              <a:rect l="l" t="t" r="r" b="b"/>
              <a:pathLst>
                <a:path w="7681595" h="1745614">
                  <a:moveTo>
                    <a:pt x="7629194" y="1745348"/>
                  </a:moveTo>
                  <a:lnTo>
                    <a:pt x="51904" y="1745348"/>
                  </a:lnTo>
                  <a:lnTo>
                    <a:pt x="31702" y="1741269"/>
                  </a:lnTo>
                  <a:lnTo>
                    <a:pt x="15203" y="1730144"/>
                  </a:lnTo>
                  <a:lnTo>
                    <a:pt x="4079" y="1713646"/>
                  </a:lnTo>
                  <a:lnTo>
                    <a:pt x="0" y="1693443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7629194" y="0"/>
                  </a:lnTo>
                  <a:lnTo>
                    <a:pt x="7649397" y="4079"/>
                  </a:lnTo>
                  <a:lnTo>
                    <a:pt x="7665896" y="15203"/>
                  </a:lnTo>
                  <a:lnTo>
                    <a:pt x="7677020" y="31702"/>
                  </a:lnTo>
                  <a:lnTo>
                    <a:pt x="7681099" y="51904"/>
                  </a:lnTo>
                  <a:lnTo>
                    <a:pt x="7681099" y="1693443"/>
                  </a:lnTo>
                  <a:lnTo>
                    <a:pt x="7677020" y="1713646"/>
                  </a:lnTo>
                  <a:lnTo>
                    <a:pt x="7665896" y="1730144"/>
                  </a:lnTo>
                  <a:lnTo>
                    <a:pt x="7649397" y="1741269"/>
                  </a:lnTo>
                  <a:lnTo>
                    <a:pt x="7629194" y="1745348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2921368" y="2148243"/>
            <a:ext cx="4725035" cy="1092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420"/>
              </a:lnSpc>
            </a:pPr>
            <a:r>
              <a:rPr sz="2200" spc="-20" dirty="0">
                <a:solidFill>
                  <a:srgbClr val="1B283E"/>
                </a:solidFill>
                <a:latin typeface="Gill Sans MT"/>
                <a:cs typeface="Gill Sans MT"/>
              </a:rPr>
              <a:t>For</a:t>
            </a:r>
            <a:r>
              <a:rPr sz="2200" spc="-55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the</a:t>
            </a:r>
            <a:r>
              <a:rPr sz="2200" spc="-55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b="1" spc="-25" dirty="0">
                <a:solidFill>
                  <a:srgbClr val="1B283E"/>
                </a:solidFill>
                <a:latin typeface="Gill Sans MT"/>
                <a:cs typeface="Gill Sans MT"/>
              </a:rPr>
              <a:t>next</a:t>
            </a:r>
            <a:r>
              <a:rPr sz="2200" b="1" spc="-45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b="1" dirty="0">
                <a:solidFill>
                  <a:srgbClr val="1B283E"/>
                </a:solidFill>
                <a:latin typeface="Gill Sans MT"/>
                <a:cs typeface="Gill Sans MT"/>
              </a:rPr>
              <a:t>5</a:t>
            </a:r>
            <a:r>
              <a:rPr sz="2200" b="1" spc="-45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b="1" dirty="0">
                <a:solidFill>
                  <a:srgbClr val="1B283E"/>
                </a:solidFill>
                <a:latin typeface="Gill Sans MT"/>
                <a:cs typeface="Gill Sans MT"/>
              </a:rPr>
              <a:t>days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,</a:t>
            </a:r>
            <a:r>
              <a:rPr sz="2200" spc="-55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spc="-10" dirty="0">
                <a:solidFill>
                  <a:srgbClr val="1B283E"/>
                </a:solidFill>
                <a:latin typeface="Gill Sans MT"/>
                <a:cs typeface="Gill Sans MT"/>
              </a:rPr>
              <a:t>we</a:t>
            </a:r>
            <a:r>
              <a:rPr sz="2200" spc="-55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will</a:t>
            </a:r>
            <a:r>
              <a:rPr sz="2200" spc="-55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spc="-20" dirty="0">
                <a:solidFill>
                  <a:srgbClr val="1B283E"/>
                </a:solidFill>
                <a:latin typeface="Gill Sans MT"/>
                <a:cs typeface="Gill Sans MT"/>
              </a:rPr>
              <a:t>look</a:t>
            </a:r>
            <a:r>
              <a:rPr sz="2200" spc="-55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spc="-25" dirty="0">
                <a:solidFill>
                  <a:srgbClr val="1B283E"/>
                </a:solidFill>
                <a:latin typeface="Gill Sans MT"/>
                <a:cs typeface="Gill Sans MT"/>
              </a:rPr>
              <a:t>outside</a:t>
            </a:r>
            <a:endParaRPr sz="2200">
              <a:latin typeface="Gill Sans MT"/>
              <a:cs typeface="Gill Sans MT"/>
            </a:endParaRPr>
          </a:p>
          <a:p>
            <a:pPr marR="114935">
              <a:lnSpc>
                <a:spcPct val="113700"/>
              </a:lnSpc>
            </a:pPr>
            <a:r>
              <a:rPr sz="2200" spc="55" dirty="0">
                <a:solidFill>
                  <a:srgbClr val="1B283E"/>
                </a:solidFill>
                <a:latin typeface="Gill Sans MT"/>
                <a:cs typeface="Gill Sans MT"/>
              </a:rPr>
              <a:t>at</a:t>
            </a:r>
            <a:r>
              <a:rPr sz="2200" spc="-15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the</a:t>
            </a:r>
            <a:r>
              <a:rPr sz="2200" spc="-1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spc="-30" dirty="0">
                <a:solidFill>
                  <a:srgbClr val="1B283E"/>
                </a:solidFill>
                <a:latin typeface="Gill Sans MT"/>
                <a:cs typeface="Gill Sans MT"/>
              </a:rPr>
              <a:t>weather</a:t>
            </a:r>
            <a:r>
              <a:rPr sz="2200" spc="-1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in</a:t>
            </a:r>
            <a:r>
              <a:rPr sz="2200" spc="-1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the</a:t>
            </a:r>
            <a:r>
              <a:rPr sz="2200" spc="-1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morning</a:t>
            </a:r>
            <a:r>
              <a:rPr sz="2200" spc="-1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and</a:t>
            </a:r>
            <a:r>
              <a:rPr sz="2200" spc="-1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in</a:t>
            </a:r>
            <a:r>
              <a:rPr sz="2200" spc="-1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spc="-25" dirty="0">
                <a:solidFill>
                  <a:srgbClr val="1B283E"/>
                </a:solidFill>
                <a:latin typeface="Gill Sans MT"/>
                <a:cs typeface="Gill Sans MT"/>
              </a:rPr>
              <a:t>the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afternoon</a:t>
            </a:r>
            <a:r>
              <a:rPr sz="2200" spc="-2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dirty="0">
                <a:solidFill>
                  <a:srgbClr val="1B283E"/>
                </a:solidFill>
                <a:latin typeface="Gill Sans MT"/>
                <a:cs typeface="Gill Sans MT"/>
              </a:rPr>
              <a:t>and</a:t>
            </a:r>
            <a:r>
              <a:rPr sz="2200" spc="-2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spc="-25" dirty="0">
                <a:solidFill>
                  <a:srgbClr val="1B283E"/>
                </a:solidFill>
                <a:latin typeface="Gill Sans MT"/>
                <a:cs typeface="Gill Sans MT"/>
              </a:rPr>
              <a:t>create</a:t>
            </a:r>
            <a:r>
              <a:rPr sz="2200" spc="-2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spc="155" dirty="0">
                <a:solidFill>
                  <a:srgbClr val="1B283E"/>
                </a:solidFill>
                <a:latin typeface="Gill Sans MT"/>
                <a:cs typeface="Gill Sans MT"/>
              </a:rPr>
              <a:t>a</a:t>
            </a:r>
            <a:r>
              <a:rPr sz="2200" spc="-20" dirty="0">
                <a:solidFill>
                  <a:srgbClr val="1B283E"/>
                </a:solidFill>
                <a:latin typeface="Gill Sans MT"/>
                <a:cs typeface="Gill Sans MT"/>
              </a:rPr>
              <a:t> </a:t>
            </a:r>
            <a:r>
              <a:rPr sz="2200" b="1" spc="-35" dirty="0">
                <a:solidFill>
                  <a:srgbClr val="1B283E"/>
                </a:solidFill>
                <a:latin typeface="Gill Sans MT"/>
                <a:cs typeface="Gill Sans MT"/>
              </a:rPr>
              <a:t>weather</a:t>
            </a:r>
            <a:r>
              <a:rPr sz="2200" b="1" spc="-10" dirty="0">
                <a:solidFill>
                  <a:srgbClr val="1B283E"/>
                </a:solidFill>
                <a:latin typeface="Gill Sans MT"/>
                <a:cs typeface="Gill Sans MT"/>
              </a:rPr>
              <a:t> diary.</a:t>
            </a:r>
            <a:endParaRPr sz="2200">
              <a:latin typeface="Gill Sans MT"/>
              <a:cs typeface="Gill Sans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908668" y="4123753"/>
            <a:ext cx="4347845" cy="7847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We will </a:t>
            </a:r>
            <a:r>
              <a:rPr sz="22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draw pictures </a:t>
            </a: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in the table to record what the weather was like.</a:t>
            </a:r>
            <a:endParaRPr sz="2200" spc="-70" dirty="0">
              <a:latin typeface="Grammarsaurus" pitchFamily="2" charset="0"/>
              <a:cs typeface="Gill Sans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08668" y="5139931"/>
            <a:ext cx="4558932" cy="788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We will take a </a:t>
            </a:r>
            <a:r>
              <a:rPr sz="22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photo </a:t>
            </a: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each time so we can </a:t>
            </a:r>
            <a:r>
              <a:rPr sz="22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compare.</a:t>
            </a:r>
            <a:endParaRPr sz="2200" spc="-70" dirty="0">
              <a:latin typeface="Grammarsaurus" pitchFamily="2" charset="0"/>
              <a:cs typeface="Gill Sans MT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4821859" y="137172"/>
            <a:ext cx="2548890" cy="768350"/>
            <a:chOff x="4821859" y="137172"/>
            <a:chExt cx="2548890" cy="768350"/>
          </a:xfrm>
        </p:grpSpPr>
        <p:sp>
          <p:nvSpPr>
            <p:cNvPr id="19" name="object 19"/>
            <p:cNvSpPr/>
            <p:nvPr/>
          </p:nvSpPr>
          <p:spPr>
            <a:xfrm>
              <a:off x="4828209" y="143522"/>
              <a:ext cx="2536190" cy="755650"/>
            </a:xfrm>
            <a:custGeom>
              <a:avLst/>
              <a:gdLst/>
              <a:ahLst/>
              <a:cxnLst/>
              <a:rect l="l" t="t" r="r" b="b"/>
              <a:pathLst>
                <a:path w="2536190" h="755650">
                  <a:moveTo>
                    <a:pt x="2497480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100" y="755141"/>
                  </a:lnTo>
                  <a:lnTo>
                    <a:pt x="2497480" y="755141"/>
                  </a:lnTo>
                  <a:lnTo>
                    <a:pt x="2512311" y="752148"/>
                  </a:lnTo>
                  <a:lnTo>
                    <a:pt x="2524421" y="743983"/>
                  </a:lnTo>
                  <a:lnTo>
                    <a:pt x="2532586" y="731873"/>
                  </a:lnTo>
                  <a:lnTo>
                    <a:pt x="2535580" y="717041"/>
                  </a:lnTo>
                  <a:lnTo>
                    <a:pt x="2535580" y="38099"/>
                  </a:lnTo>
                  <a:lnTo>
                    <a:pt x="2532586" y="23268"/>
                  </a:lnTo>
                  <a:lnTo>
                    <a:pt x="2524421" y="11158"/>
                  </a:lnTo>
                  <a:lnTo>
                    <a:pt x="2512311" y="2993"/>
                  </a:lnTo>
                  <a:lnTo>
                    <a:pt x="2497480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828209" y="143522"/>
              <a:ext cx="2536190" cy="755650"/>
            </a:xfrm>
            <a:custGeom>
              <a:avLst/>
              <a:gdLst/>
              <a:ahLst/>
              <a:cxnLst/>
              <a:rect l="l" t="t" r="r" b="b"/>
              <a:pathLst>
                <a:path w="2536190" h="755650">
                  <a:moveTo>
                    <a:pt x="2497480" y="755141"/>
                  </a:moveTo>
                  <a:lnTo>
                    <a:pt x="38100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2497480" y="0"/>
                  </a:lnTo>
                  <a:lnTo>
                    <a:pt x="2512311" y="2993"/>
                  </a:lnTo>
                  <a:lnTo>
                    <a:pt x="2524421" y="11158"/>
                  </a:lnTo>
                  <a:lnTo>
                    <a:pt x="2532586" y="23268"/>
                  </a:lnTo>
                  <a:lnTo>
                    <a:pt x="2535580" y="38099"/>
                  </a:lnTo>
                  <a:lnTo>
                    <a:pt x="2535580" y="717041"/>
                  </a:lnTo>
                  <a:lnTo>
                    <a:pt x="2532586" y="731873"/>
                  </a:lnTo>
                  <a:lnTo>
                    <a:pt x="2524421" y="743983"/>
                  </a:lnTo>
                  <a:lnTo>
                    <a:pt x="2512311" y="752148"/>
                  </a:lnTo>
                  <a:lnTo>
                    <a:pt x="2497480" y="75514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5269687" y="208407"/>
            <a:ext cx="1634489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90" dirty="0">
                <a:solidFill>
                  <a:srgbClr val="1B283E"/>
                </a:solidFill>
                <a:latin typeface="Grammarsaurus" pitchFamily="2" charset="0"/>
              </a:rPr>
              <a:t>Activity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4968265" y="6388154"/>
            <a:ext cx="2255520" cy="363220"/>
            <a:chOff x="4968265" y="6388154"/>
            <a:chExt cx="2255520" cy="363220"/>
          </a:xfrm>
        </p:grpSpPr>
        <p:sp>
          <p:nvSpPr>
            <p:cNvPr id="23" name="object 23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11072155" y="425818"/>
            <a:ext cx="538480" cy="485140"/>
            <a:chOff x="11072155" y="425818"/>
            <a:chExt cx="538480" cy="485140"/>
          </a:xfrm>
        </p:grpSpPr>
        <p:sp>
          <p:nvSpPr>
            <p:cNvPr id="27" name="object 27"/>
            <p:cNvSpPr/>
            <p:nvPr/>
          </p:nvSpPr>
          <p:spPr>
            <a:xfrm>
              <a:off x="11085480" y="439115"/>
              <a:ext cx="511809" cy="459105"/>
            </a:xfrm>
            <a:custGeom>
              <a:avLst/>
              <a:gdLst/>
              <a:ahLst/>
              <a:cxnLst/>
              <a:rect l="l" t="t" r="r" b="b"/>
              <a:pathLst>
                <a:path w="511809" h="459105">
                  <a:moveTo>
                    <a:pt x="355365" y="0"/>
                  </a:moveTo>
                  <a:lnTo>
                    <a:pt x="156406" y="0"/>
                  </a:lnTo>
                  <a:lnTo>
                    <a:pt x="141570" y="1979"/>
                  </a:lnTo>
                  <a:lnTo>
                    <a:pt x="107080" y="28486"/>
                  </a:lnTo>
                  <a:lnTo>
                    <a:pt x="7600" y="200786"/>
                  </a:lnTo>
                  <a:lnTo>
                    <a:pt x="0" y="229260"/>
                  </a:lnTo>
                  <a:lnTo>
                    <a:pt x="1900" y="243895"/>
                  </a:lnTo>
                  <a:lnTo>
                    <a:pt x="107080" y="430034"/>
                  </a:lnTo>
                  <a:lnTo>
                    <a:pt x="141570" y="456541"/>
                  </a:lnTo>
                  <a:lnTo>
                    <a:pt x="156406" y="458520"/>
                  </a:lnTo>
                  <a:lnTo>
                    <a:pt x="355365" y="458520"/>
                  </a:lnTo>
                  <a:lnTo>
                    <a:pt x="395555" y="441900"/>
                  </a:lnTo>
                  <a:lnTo>
                    <a:pt x="504170" y="257733"/>
                  </a:lnTo>
                  <a:lnTo>
                    <a:pt x="511771" y="229260"/>
                  </a:lnTo>
                  <a:lnTo>
                    <a:pt x="509871" y="214624"/>
                  </a:lnTo>
                  <a:lnTo>
                    <a:pt x="404691" y="28486"/>
                  </a:lnTo>
                  <a:lnTo>
                    <a:pt x="370201" y="1979"/>
                  </a:lnTo>
                  <a:lnTo>
                    <a:pt x="3553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1072152" y="425817"/>
              <a:ext cx="538480" cy="485140"/>
            </a:xfrm>
            <a:custGeom>
              <a:avLst/>
              <a:gdLst/>
              <a:ahLst/>
              <a:cxnLst/>
              <a:rect l="l" t="t" r="r" b="b"/>
              <a:pathLst>
                <a:path w="538479" h="485140">
                  <a:moveTo>
                    <a:pt x="296100" y="296341"/>
                  </a:moveTo>
                  <a:lnTo>
                    <a:pt x="291896" y="292138"/>
                  </a:lnTo>
                  <a:lnTo>
                    <a:pt x="286702" y="292138"/>
                  </a:lnTo>
                  <a:lnTo>
                    <a:pt x="187528" y="292138"/>
                  </a:lnTo>
                  <a:lnTo>
                    <a:pt x="183311" y="296341"/>
                  </a:lnTo>
                  <a:lnTo>
                    <a:pt x="183311" y="306730"/>
                  </a:lnTo>
                  <a:lnTo>
                    <a:pt x="187528" y="310934"/>
                  </a:lnTo>
                  <a:lnTo>
                    <a:pt x="291896" y="310934"/>
                  </a:lnTo>
                  <a:lnTo>
                    <a:pt x="296100" y="306730"/>
                  </a:lnTo>
                  <a:lnTo>
                    <a:pt x="296100" y="296341"/>
                  </a:lnTo>
                  <a:close/>
                </a:path>
                <a:path w="538479" h="485140">
                  <a:moveTo>
                    <a:pt x="296100" y="258749"/>
                  </a:moveTo>
                  <a:lnTo>
                    <a:pt x="291896" y="254546"/>
                  </a:lnTo>
                  <a:lnTo>
                    <a:pt x="286702" y="254546"/>
                  </a:lnTo>
                  <a:lnTo>
                    <a:pt x="187528" y="254546"/>
                  </a:lnTo>
                  <a:lnTo>
                    <a:pt x="183311" y="258749"/>
                  </a:lnTo>
                  <a:lnTo>
                    <a:pt x="183311" y="269138"/>
                  </a:lnTo>
                  <a:lnTo>
                    <a:pt x="187528" y="273342"/>
                  </a:lnTo>
                  <a:lnTo>
                    <a:pt x="291896" y="273342"/>
                  </a:lnTo>
                  <a:lnTo>
                    <a:pt x="296100" y="269138"/>
                  </a:lnTo>
                  <a:lnTo>
                    <a:pt x="296100" y="258749"/>
                  </a:lnTo>
                  <a:close/>
                </a:path>
                <a:path w="538479" h="485140">
                  <a:moveTo>
                    <a:pt x="296100" y="221157"/>
                  </a:moveTo>
                  <a:lnTo>
                    <a:pt x="291896" y="216954"/>
                  </a:lnTo>
                  <a:lnTo>
                    <a:pt x="286702" y="216954"/>
                  </a:lnTo>
                  <a:lnTo>
                    <a:pt x="187528" y="216954"/>
                  </a:lnTo>
                  <a:lnTo>
                    <a:pt x="183311" y="221157"/>
                  </a:lnTo>
                  <a:lnTo>
                    <a:pt x="183311" y="231546"/>
                  </a:lnTo>
                  <a:lnTo>
                    <a:pt x="187528" y="235750"/>
                  </a:lnTo>
                  <a:lnTo>
                    <a:pt x="291896" y="235750"/>
                  </a:lnTo>
                  <a:lnTo>
                    <a:pt x="296100" y="231546"/>
                  </a:lnTo>
                  <a:lnTo>
                    <a:pt x="296100" y="221157"/>
                  </a:lnTo>
                  <a:close/>
                </a:path>
                <a:path w="538479" h="485140">
                  <a:moveTo>
                    <a:pt x="333705" y="353987"/>
                  </a:moveTo>
                  <a:lnTo>
                    <a:pt x="329501" y="349783"/>
                  </a:lnTo>
                  <a:lnTo>
                    <a:pt x="324307" y="349783"/>
                  </a:lnTo>
                  <a:lnTo>
                    <a:pt x="262724" y="349783"/>
                  </a:lnTo>
                  <a:lnTo>
                    <a:pt x="258521" y="353987"/>
                  </a:lnTo>
                  <a:lnTo>
                    <a:pt x="258521" y="364375"/>
                  </a:lnTo>
                  <a:lnTo>
                    <a:pt x="262724" y="368579"/>
                  </a:lnTo>
                  <a:lnTo>
                    <a:pt x="329501" y="368579"/>
                  </a:lnTo>
                  <a:lnTo>
                    <a:pt x="333705" y="364375"/>
                  </a:lnTo>
                  <a:lnTo>
                    <a:pt x="333705" y="353987"/>
                  </a:lnTo>
                  <a:close/>
                </a:path>
                <a:path w="538479" h="485140">
                  <a:moveTo>
                    <a:pt x="333705" y="183553"/>
                  </a:moveTo>
                  <a:lnTo>
                    <a:pt x="329501" y="179349"/>
                  </a:lnTo>
                  <a:lnTo>
                    <a:pt x="324307" y="179349"/>
                  </a:lnTo>
                  <a:lnTo>
                    <a:pt x="187540" y="179349"/>
                  </a:lnTo>
                  <a:lnTo>
                    <a:pt x="183324" y="183553"/>
                  </a:lnTo>
                  <a:lnTo>
                    <a:pt x="183324" y="193941"/>
                  </a:lnTo>
                  <a:lnTo>
                    <a:pt x="187540" y="198145"/>
                  </a:lnTo>
                  <a:lnTo>
                    <a:pt x="329501" y="198145"/>
                  </a:lnTo>
                  <a:lnTo>
                    <a:pt x="333705" y="193941"/>
                  </a:lnTo>
                  <a:lnTo>
                    <a:pt x="333705" y="183553"/>
                  </a:lnTo>
                  <a:close/>
                </a:path>
                <a:path w="538479" h="485140">
                  <a:moveTo>
                    <a:pt x="466509" y="206273"/>
                  </a:moveTo>
                  <a:lnTo>
                    <a:pt x="464502" y="195961"/>
                  </a:lnTo>
                  <a:lnTo>
                    <a:pt x="464451" y="195668"/>
                  </a:lnTo>
                  <a:lnTo>
                    <a:pt x="458254" y="186334"/>
                  </a:lnTo>
                  <a:lnTo>
                    <a:pt x="448919" y="180149"/>
                  </a:lnTo>
                  <a:lnTo>
                    <a:pt x="448627" y="180098"/>
                  </a:lnTo>
                  <a:lnTo>
                    <a:pt x="448627" y="203288"/>
                  </a:lnTo>
                  <a:lnTo>
                    <a:pt x="448551" y="209321"/>
                  </a:lnTo>
                  <a:lnTo>
                    <a:pt x="435267" y="222618"/>
                  </a:lnTo>
                  <a:lnTo>
                    <a:pt x="427278" y="214630"/>
                  </a:lnTo>
                  <a:lnTo>
                    <a:pt x="421982" y="209321"/>
                  </a:lnTo>
                  <a:lnTo>
                    <a:pt x="421982" y="235915"/>
                  </a:lnTo>
                  <a:lnTo>
                    <a:pt x="376796" y="281127"/>
                  </a:lnTo>
                  <a:lnTo>
                    <a:pt x="363512" y="267830"/>
                  </a:lnTo>
                  <a:lnTo>
                    <a:pt x="363512" y="294424"/>
                  </a:lnTo>
                  <a:lnTo>
                    <a:pt x="358432" y="299504"/>
                  </a:lnTo>
                  <a:lnTo>
                    <a:pt x="338493" y="306146"/>
                  </a:lnTo>
                  <a:lnTo>
                    <a:pt x="345147" y="286207"/>
                  </a:lnTo>
                  <a:lnTo>
                    <a:pt x="350215" y="281127"/>
                  </a:lnTo>
                  <a:lnTo>
                    <a:pt x="363512" y="294424"/>
                  </a:lnTo>
                  <a:lnTo>
                    <a:pt x="363512" y="267830"/>
                  </a:lnTo>
                  <a:lnTo>
                    <a:pt x="408686" y="222618"/>
                  </a:lnTo>
                  <a:lnTo>
                    <a:pt x="421982" y="235915"/>
                  </a:lnTo>
                  <a:lnTo>
                    <a:pt x="421982" y="209321"/>
                  </a:lnTo>
                  <a:lnTo>
                    <a:pt x="435330" y="195961"/>
                  </a:lnTo>
                  <a:lnTo>
                    <a:pt x="441299" y="195961"/>
                  </a:lnTo>
                  <a:lnTo>
                    <a:pt x="448627" y="203288"/>
                  </a:lnTo>
                  <a:lnTo>
                    <a:pt x="448627" y="180098"/>
                  </a:lnTo>
                  <a:lnTo>
                    <a:pt x="438315" y="178092"/>
                  </a:lnTo>
                  <a:lnTo>
                    <a:pt x="427697" y="180149"/>
                  </a:lnTo>
                  <a:lnTo>
                    <a:pt x="418376" y="186334"/>
                  </a:lnTo>
                  <a:lnTo>
                    <a:pt x="390093" y="214630"/>
                  </a:lnTo>
                  <a:lnTo>
                    <a:pt x="390093" y="141757"/>
                  </a:lnTo>
                  <a:lnTo>
                    <a:pt x="390093" y="132613"/>
                  </a:lnTo>
                  <a:lnTo>
                    <a:pt x="387159" y="125539"/>
                  </a:lnTo>
                  <a:lnTo>
                    <a:pt x="371525" y="109905"/>
                  </a:lnTo>
                  <a:lnTo>
                    <a:pt x="371525" y="136486"/>
                  </a:lnTo>
                  <a:lnTo>
                    <a:pt x="371297" y="139750"/>
                  </a:lnTo>
                  <a:lnTo>
                    <a:pt x="371297" y="141757"/>
                  </a:lnTo>
                  <a:lnTo>
                    <a:pt x="371297" y="160553"/>
                  </a:lnTo>
                  <a:lnTo>
                    <a:pt x="371297" y="233438"/>
                  </a:lnTo>
                  <a:lnTo>
                    <a:pt x="329260" y="275513"/>
                  </a:lnTo>
                  <a:lnTo>
                    <a:pt x="328472" y="276771"/>
                  </a:lnTo>
                  <a:lnTo>
                    <a:pt x="313601" y="321411"/>
                  </a:lnTo>
                  <a:lnTo>
                    <a:pt x="314477" y="325132"/>
                  </a:lnTo>
                  <a:lnTo>
                    <a:pt x="319519" y="330174"/>
                  </a:lnTo>
                  <a:lnTo>
                    <a:pt x="323240" y="331050"/>
                  </a:lnTo>
                  <a:lnTo>
                    <a:pt x="367868" y="316166"/>
                  </a:lnTo>
                  <a:lnTo>
                    <a:pt x="369125" y="315391"/>
                  </a:lnTo>
                  <a:lnTo>
                    <a:pt x="371297" y="313220"/>
                  </a:lnTo>
                  <a:lnTo>
                    <a:pt x="371297" y="383171"/>
                  </a:lnTo>
                  <a:lnTo>
                    <a:pt x="367080" y="387375"/>
                  </a:lnTo>
                  <a:lnTo>
                    <a:pt x="168744" y="387375"/>
                  </a:lnTo>
                  <a:lnTo>
                    <a:pt x="164528" y="383171"/>
                  </a:lnTo>
                  <a:lnTo>
                    <a:pt x="164528" y="108381"/>
                  </a:lnTo>
                  <a:lnTo>
                    <a:pt x="168744" y="104165"/>
                  </a:lnTo>
                  <a:lnTo>
                    <a:pt x="314909" y="104165"/>
                  </a:lnTo>
                  <a:lnTo>
                    <a:pt x="314909" y="156349"/>
                  </a:lnTo>
                  <a:lnTo>
                    <a:pt x="319112" y="160553"/>
                  </a:lnTo>
                  <a:lnTo>
                    <a:pt x="371297" y="160553"/>
                  </a:lnTo>
                  <a:lnTo>
                    <a:pt x="371297" y="141757"/>
                  </a:lnTo>
                  <a:lnTo>
                    <a:pt x="333705" y="141757"/>
                  </a:lnTo>
                  <a:lnTo>
                    <a:pt x="333705" y="104165"/>
                  </a:lnTo>
                  <a:lnTo>
                    <a:pt x="335483" y="104165"/>
                  </a:lnTo>
                  <a:lnTo>
                    <a:pt x="338899" y="103860"/>
                  </a:lnTo>
                  <a:lnTo>
                    <a:pt x="371525" y="136486"/>
                  </a:lnTo>
                  <a:lnTo>
                    <a:pt x="371525" y="109905"/>
                  </a:lnTo>
                  <a:lnTo>
                    <a:pt x="365480" y="103860"/>
                  </a:lnTo>
                  <a:lnTo>
                    <a:pt x="349935" y="88303"/>
                  </a:lnTo>
                  <a:lnTo>
                    <a:pt x="342849" y="85369"/>
                  </a:lnTo>
                  <a:lnTo>
                    <a:pt x="173926" y="85369"/>
                  </a:lnTo>
                  <a:lnTo>
                    <a:pt x="162953" y="87591"/>
                  </a:lnTo>
                  <a:lnTo>
                    <a:pt x="154000" y="93637"/>
                  </a:lnTo>
                  <a:lnTo>
                    <a:pt x="147942" y="102603"/>
                  </a:lnTo>
                  <a:lnTo>
                    <a:pt x="145732" y="113563"/>
                  </a:lnTo>
                  <a:lnTo>
                    <a:pt x="145732" y="377977"/>
                  </a:lnTo>
                  <a:lnTo>
                    <a:pt x="147942" y="388950"/>
                  </a:lnTo>
                  <a:lnTo>
                    <a:pt x="154000" y="397916"/>
                  </a:lnTo>
                  <a:lnTo>
                    <a:pt x="162953" y="403974"/>
                  </a:lnTo>
                  <a:lnTo>
                    <a:pt x="173926" y="406184"/>
                  </a:lnTo>
                  <a:lnTo>
                    <a:pt x="361899" y="406184"/>
                  </a:lnTo>
                  <a:lnTo>
                    <a:pt x="372859" y="403974"/>
                  </a:lnTo>
                  <a:lnTo>
                    <a:pt x="381825" y="397916"/>
                  </a:lnTo>
                  <a:lnTo>
                    <a:pt x="387870" y="388950"/>
                  </a:lnTo>
                  <a:lnTo>
                    <a:pt x="388188" y="387375"/>
                  </a:lnTo>
                  <a:lnTo>
                    <a:pt x="390093" y="377977"/>
                  </a:lnTo>
                  <a:lnTo>
                    <a:pt x="390093" y="313220"/>
                  </a:lnTo>
                  <a:lnTo>
                    <a:pt x="390093" y="306146"/>
                  </a:lnTo>
                  <a:lnTo>
                    <a:pt x="390093" y="294424"/>
                  </a:lnTo>
                  <a:lnTo>
                    <a:pt x="458254" y="226199"/>
                  </a:lnTo>
                  <a:lnTo>
                    <a:pt x="464439" y="216877"/>
                  </a:lnTo>
                  <a:lnTo>
                    <a:pt x="466509" y="206273"/>
                  </a:lnTo>
                  <a:close/>
                </a:path>
                <a:path w="538479" h="485140">
                  <a:moveTo>
                    <a:pt x="538429" y="242557"/>
                  </a:moveTo>
                  <a:lnTo>
                    <a:pt x="536067" y="224523"/>
                  </a:lnTo>
                  <a:lnTo>
                    <a:pt x="529018" y="207429"/>
                  </a:lnTo>
                  <a:lnTo>
                    <a:pt x="511810" y="177634"/>
                  </a:lnTo>
                  <a:lnTo>
                    <a:pt x="511810" y="242557"/>
                  </a:lnTo>
                  <a:lnTo>
                    <a:pt x="510349" y="253784"/>
                  </a:lnTo>
                  <a:lnTo>
                    <a:pt x="406501" y="436689"/>
                  </a:lnTo>
                  <a:lnTo>
                    <a:pt x="368693" y="458520"/>
                  </a:lnTo>
                  <a:lnTo>
                    <a:pt x="169735" y="458520"/>
                  </a:lnTo>
                  <a:lnTo>
                    <a:pt x="131927" y="436689"/>
                  </a:lnTo>
                  <a:lnTo>
                    <a:pt x="32448" y="264388"/>
                  </a:lnTo>
                  <a:lnTo>
                    <a:pt x="26619" y="242557"/>
                  </a:lnTo>
                  <a:lnTo>
                    <a:pt x="28067" y="231343"/>
                  </a:lnTo>
                  <a:lnTo>
                    <a:pt x="131927" y="48425"/>
                  </a:lnTo>
                  <a:lnTo>
                    <a:pt x="169735" y="26593"/>
                  </a:lnTo>
                  <a:lnTo>
                    <a:pt x="368693" y="26593"/>
                  </a:lnTo>
                  <a:lnTo>
                    <a:pt x="406501" y="48425"/>
                  </a:lnTo>
                  <a:lnTo>
                    <a:pt x="505980" y="220726"/>
                  </a:lnTo>
                  <a:lnTo>
                    <a:pt x="511810" y="242557"/>
                  </a:lnTo>
                  <a:lnTo>
                    <a:pt x="511810" y="177634"/>
                  </a:lnTo>
                  <a:lnTo>
                    <a:pt x="429539" y="35128"/>
                  </a:lnTo>
                  <a:lnTo>
                    <a:pt x="387019" y="2438"/>
                  </a:lnTo>
                  <a:lnTo>
                    <a:pt x="368693" y="0"/>
                  </a:lnTo>
                  <a:lnTo>
                    <a:pt x="169735" y="0"/>
                  </a:lnTo>
                  <a:lnTo>
                    <a:pt x="120154" y="20472"/>
                  </a:lnTo>
                  <a:lnTo>
                    <a:pt x="9423" y="207429"/>
                  </a:lnTo>
                  <a:lnTo>
                    <a:pt x="0" y="242557"/>
                  </a:lnTo>
                  <a:lnTo>
                    <a:pt x="2349" y="260591"/>
                  </a:lnTo>
                  <a:lnTo>
                    <a:pt x="108889" y="449986"/>
                  </a:lnTo>
                  <a:lnTo>
                    <a:pt x="151396" y="482688"/>
                  </a:lnTo>
                  <a:lnTo>
                    <a:pt x="169735" y="485114"/>
                  </a:lnTo>
                  <a:lnTo>
                    <a:pt x="368693" y="485114"/>
                  </a:lnTo>
                  <a:lnTo>
                    <a:pt x="387019" y="482688"/>
                  </a:lnTo>
                  <a:lnTo>
                    <a:pt x="403809" y="475703"/>
                  </a:lnTo>
                  <a:lnTo>
                    <a:pt x="418261" y="464654"/>
                  </a:lnTo>
                  <a:lnTo>
                    <a:pt x="422960" y="458520"/>
                  </a:lnTo>
                  <a:lnTo>
                    <a:pt x="429539" y="449986"/>
                  </a:lnTo>
                  <a:lnTo>
                    <a:pt x="529018" y="277685"/>
                  </a:lnTo>
                  <a:lnTo>
                    <a:pt x="536067" y="260591"/>
                  </a:lnTo>
                  <a:lnTo>
                    <a:pt x="538429" y="242557"/>
                  </a:lnTo>
                  <a:close/>
                </a:path>
              </a:pathLst>
            </a:custGeom>
            <a:solidFill>
              <a:srgbClr val="E282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0404525" y="912895"/>
            <a:ext cx="1360563" cy="12503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633095" algn="l"/>
              </a:tabLst>
            </a:pP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Gill Sans MT"/>
              </a:rPr>
              <a:t>Observing	Recording data</a:t>
            </a:r>
            <a:endParaRPr sz="7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206477" y="557326"/>
            <a:ext cx="11736705" cy="6184265"/>
            <a:chOff x="206477" y="557326"/>
            <a:chExt cx="11736705" cy="6184265"/>
          </a:xfrm>
        </p:grpSpPr>
        <p:pic>
          <p:nvPicPr>
            <p:cNvPr id="31" name="object 3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6477" y="557326"/>
              <a:ext cx="2433242" cy="618419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041601" y="1032967"/>
              <a:ext cx="3901439" cy="5349234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8153425" y="1165377"/>
              <a:ext cx="3503295" cy="4959350"/>
            </a:xfrm>
            <a:custGeom>
              <a:avLst/>
              <a:gdLst/>
              <a:ahLst/>
              <a:cxnLst/>
              <a:rect l="l" t="t" r="r" b="b"/>
              <a:pathLst>
                <a:path w="3503295" h="4959350">
                  <a:moveTo>
                    <a:pt x="3502825" y="0"/>
                  </a:moveTo>
                  <a:lnTo>
                    <a:pt x="0" y="0"/>
                  </a:lnTo>
                  <a:lnTo>
                    <a:pt x="0" y="4958829"/>
                  </a:lnTo>
                  <a:lnTo>
                    <a:pt x="3502825" y="4958829"/>
                  </a:lnTo>
                  <a:lnTo>
                    <a:pt x="350282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390115" y="1328305"/>
              <a:ext cx="2032063" cy="178473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252187" y="1320647"/>
              <a:ext cx="169240" cy="16061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383028" y="1654200"/>
              <a:ext cx="3043643" cy="4199102"/>
            </a:xfrm>
            <a:prstGeom prst="rect">
              <a:avLst/>
            </a:prstGeom>
          </p:spPr>
        </p:pic>
      </p:grpSp>
      <p:sp>
        <p:nvSpPr>
          <p:cNvPr id="37" name="object 37"/>
          <p:cNvSpPr txBox="1"/>
          <p:nvPr/>
        </p:nvSpPr>
        <p:spPr>
          <a:xfrm>
            <a:off x="8153425" y="1165377"/>
            <a:ext cx="3503295" cy="49167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450" dirty="0">
              <a:latin typeface="Times New Roman"/>
              <a:cs typeface="Times New Roman"/>
            </a:endParaRPr>
          </a:p>
          <a:p>
            <a:pPr marL="104139" algn="ctr">
              <a:lnSpc>
                <a:spcPct val="100000"/>
              </a:lnSpc>
              <a:spcBef>
                <a:spcPts val="400"/>
              </a:spcBef>
            </a:pPr>
            <a:r>
              <a:rPr lang="en-US" sz="450" dirty="0">
                <a:latin typeface="Times New Roman"/>
                <a:cs typeface="Times New Roman"/>
              </a:rPr>
              <a:t> </a:t>
            </a:r>
            <a:r>
              <a:rPr lang="en-US" sz="450" dirty="0" smtClean="0">
                <a:latin typeface="Times New Roman"/>
                <a:cs typeface="Times New Roman"/>
              </a:rPr>
              <a:t>        </a:t>
            </a:r>
            <a:r>
              <a:rPr sz="450" b="1" dirty="0" smtClean="0">
                <a:solidFill>
                  <a:srgbClr val="42526B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450" dirty="0">
              <a:latin typeface="Grammarsaurus" pitchFamily="2" charset="0"/>
              <a:cs typeface="Gill Sans MT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9526892" y="-6350"/>
            <a:ext cx="2672080" cy="6045835"/>
            <a:chOff x="9526892" y="-6350"/>
            <a:chExt cx="2672080" cy="6045835"/>
          </a:xfrm>
        </p:grpSpPr>
        <p:pic>
          <p:nvPicPr>
            <p:cNvPr id="39" name="object 3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526892" y="5947645"/>
              <a:ext cx="90872" cy="91263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11646788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1646788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2924581" y="1167257"/>
            <a:ext cx="2740025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Let’s share our ideas.</a:t>
            </a:r>
            <a:endParaRPr sz="2200" spc="-70">
              <a:latin typeface="Grammarsaurus" pitchFamily="2" charset="0"/>
              <a:cs typeface="Gill Sans MT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2735821" y="2078786"/>
            <a:ext cx="5122545" cy="1285875"/>
          </a:xfrm>
          <a:custGeom>
            <a:avLst/>
            <a:gdLst/>
            <a:ahLst/>
            <a:cxnLst/>
            <a:rect l="l" t="t" r="r" b="b"/>
            <a:pathLst>
              <a:path w="5122545" h="1285875">
                <a:moveTo>
                  <a:pt x="5121960" y="0"/>
                </a:moveTo>
                <a:lnTo>
                  <a:pt x="0" y="0"/>
                </a:lnTo>
                <a:lnTo>
                  <a:pt x="0" y="1285455"/>
                </a:lnTo>
                <a:lnTo>
                  <a:pt x="5121960" y="1285455"/>
                </a:lnTo>
                <a:lnTo>
                  <a:pt x="5121960" y="0"/>
                </a:lnTo>
                <a:close/>
              </a:path>
            </a:pathLst>
          </a:custGeom>
          <a:solidFill>
            <a:srgbClr val="EDF5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2751543" y="2132785"/>
            <a:ext cx="5132019" cy="11571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2150" spc="-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For the </a:t>
            </a:r>
            <a:r>
              <a:rPr sz="2150" b="1" spc="-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next five days</a:t>
            </a:r>
            <a:r>
              <a:rPr sz="2150" spc="-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, we will look </a:t>
            </a:r>
            <a:endParaRPr lang="en-US" sz="2150" spc="-50" dirty="0" smtClean="0">
              <a:solidFill>
                <a:srgbClr val="1B283E"/>
              </a:solidFill>
              <a:latin typeface="Grammarsaurus" pitchFamily="2" charset="0"/>
              <a:cs typeface="Gill Sans MT"/>
            </a:endParaRPr>
          </a:p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2150" spc="-70" dirty="0" smtClean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outside </a:t>
            </a:r>
            <a:r>
              <a:rPr sz="215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at the weather in the morning and </a:t>
            </a:r>
            <a:r>
              <a:rPr sz="2150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in the afternoon and create a </a:t>
            </a:r>
            <a:r>
              <a:rPr sz="2150" b="1" spc="-100" dirty="0" smtClean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weather</a:t>
            </a:r>
            <a:r>
              <a:rPr lang="en-US" sz="2150" b="1" spc="-100" dirty="0" smtClean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 diary.</a:t>
            </a:r>
            <a:endParaRPr sz="215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47" name="object 92"/>
          <p:cNvSpPr txBox="1"/>
          <p:nvPr/>
        </p:nvSpPr>
        <p:spPr>
          <a:xfrm>
            <a:off x="11765089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600" b="1" dirty="0" smtClean="0">
                <a:latin typeface="Grammarsaurus" pitchFamily="2" charset="0"/>
                <a:cs typeface="Gill Sans MT"/>
              </a:rPr>
              <a:t> </a:t>
            </a:r>
            <a:r>
              <a:rPr sz="2400" b="1" dirty="0" smtClean="0">
                <a:latin typeface="Grammarsaurus" pitchFamily="2" charset="0"/>
                <a:cs typeface="Gill Sans MT"/>
              </a:rPr>
              <a:t>1</a:t>
            </a:r>
            <a:r>
              <a:rPr lang="en-US" sz="2400" b="1" dirty="0">
                <a:latin typeface="Grammarsaurus" pitchFamily="2" charset="0"/>
                <a:cs typeface="Gill Sans MT"/>
              </a:rPr>
              <a:t>6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48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91156" y="5925765"/>
            <a:ext cx="7434366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Scientists record </a:t>
            </a:r>
            <a:r>
              <a:rPr sz="22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so they can remember </a:t>
            </a: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what they observed.</a:t>
            </a:r>
            <a:endParaRPr sz="2200" spc="-70" dirty="0">
              <a:latin typeface="Grammarsaurus" pitchFamily="2" charset="0"/>
              <a:cs typeface="Gill Sans M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624922" y="137172"/>
            <a:ext cx="4951730" cy="768350"/>
            <a:chOff x="3624922" y="137172"/>
            <a:chExt cx="4951730" cy="768350"/>
          </a:xfrm>
        </p:grpSpPr>
        <p:sp>
          <p:nvSpPr>
            <p:cNvPr id="4" name="object 4"/>
            <p:cNvSpPr/>
            <p:nvPr/>
          </p:nvSpPr>
          <p:spPr>
            <a:xfrm>
              <a:off x="3631272" y="143522"/>
              <a:ext cx="4939030" cy="755650"/>
            </a:xfrm>
            <a:custGeom>
              <a:avLst/>
              <a:gdLst/>
              <a:ahLst/>
              <a:cxnLst/>
              <a:rect l="l" t="t" r="r" b="b"/>
              <a:pathLst>
                <a:path w="4939030" h="755650">
                  <a:moveTo>
                    <a:pt x="4900739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100" y="755141"/>
                  </a:lnTo>
                  <a:lnTo>
                    <a:pt x="4900739" y="755141"/>
                  </a:lnTo>
                  <a:lnTo>
                    <a:pt x="4915570" y="752148"/>
                  </a:lnTo>
                  <a:lnTo>
                    <a:pt x="4927680" y="743983"/>
                  </a:lnTo>
                  <a:lnTo>
                    <a:pt x="4935845" y="731873"/>
                  </a:lnTo>
                  <a:lnTo>
                    <a:pt x="4938839" y="717041"/>
                  </a:lnTo>
                  <a:lnTo>
                    <a:pt x="4938839" y="38099"/>
                  </a:lnTo>
                  <a:lnTo>
                    <a:pt x="4935845" y="23268"/>
                  </a:lnTo>
                  <a:lnTo>
                    <a:pt x="4927680" y="11158"/>
                  </a:lnTo>
                  <a:lnTo>
                    <a:pt x="4915570" y="2993"/>
                  </a:lnTo>
                  <a:lnTo>
                    <a:pt x="4900739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631272" y="143522"/>
              <a:ext cx="4939030" cy="755650"/>
            </a:xfrm>
            <a:custGeom>
              <a:avLst/>
              <a:gdLst/>
              <a:ahLst/>
              <a:cxnLst/>
              <a:rect l="l" t="t" r="r" b="b"/>
              <a:pathLst>
                <a:path w="4939030" h="755650">
                  <a:moveTo>
                    <a:pt x="4900739" y="755141"/>
                  </a:moveTo>
                  <a:lnTo>
                    <a:pt x="38100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4900739" y="0"/>
                  </a:lnTo>
                  <a:lnTo>
                    <a:pt x="4915570" y="2993"/>
                  </a:lnTo>
                  <a:lnTo>
                    <a:pt x="4927680" y="11158"/>
                  </a:lnTo>
                  <a:lnTo>
                    <a:pt x="4935845" y="23268"/>
                  </a:lnTo>
                  <a:lnTo>
                    <a:pt x="4938839" y="38099"/>
                  </a:lnTo>
                  <a:lnTo>
                    <a:pt x="4938839" y="717041"/>
                  </a:lnTo>
                  <a:lnTo>
                    <a:pt x="4935845" y="731873"/>
                  </a:lnTo>
                  <a:lnTo>
                    <a:pt x="4927680" y="743983"/>
                  </a:lnTo>
                  <a:lnTo>
                    <a:pt x="4915570" y="752148"/>
                  </a:lnTo>
                  <a:lnTo>
                    <a:pt x="4900739" y="755141"/>
                  </a:lnTo>
                  <a:close/>
                </a:path>
              </a:pathLst>
            </a:custGeom>
            <a:ln w="12699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28000" y="224751"/>
            <a:ext cx="6897522" cy="5931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635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1B283E"/>
                </a:solidFill>
                <a:latin typeface="Grammarsaurus" pitchFamily="2" charset="0"/>
              </a:rPr>
              <a:t>Class weather diary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10379291" y="425818"/>
            <a:ext cx="545465" cy="491490"/>
            <a:chOff x="10379291" y="425818"/>
            <a:chExt cx="545465" cy="491490"/>
          </a:xfrm>
        </p:grpSpPr>
        <p:sp>
          <p:nvSpPr>
            <p:cNvPr id="8" name="object 8"/>
            <p:cNvSpPr/>
            <p:nvPr/>
          </p:nvSpPr>
          <p:spPr>
            <a:xfrm>
              <a:off x="10379291" y="425818"/>
              <a:ext cx="545465" cy="491490"/>
            </a:xfrm>
            <a:custGeom>
              <a:avLst/>
              <a:gdLst/>
              <a:ahLst/>
              <a:cxnLst/>
              <a:rect l="l" t="t" r="r" b="b"/>
              <a:pathLst>
                <a:path w="545465" h="491490">
                  <a:moveTo>
                    <a:pt x="373151" y="0"/>
                  </a:moveTo>
                  <a:lnTo>
                    <a:pt x="171792" y="0"/>
                  </a:lnTo>
                  <a:lnTo>
                    <a:pt x="153240" y="2461"/>
                  </a:lnTo>
                  <a:lnTo>
                    <a:pt x="110210" y="35547"/>
                  </a:lnTo>
                  <a:lnTo>
                    <a:pt x="9524" y="209931"/>
                  </a:lnTo>
                  <a:lnTo>
                    <a:pt x="0" y="245489"/>
                  </a:lnTo>
                  <a:lnTo>
                    <a:pt x="2381" y="263743"/>
                  </a:lnTo>
                  <a:lnTo>
                    <a:pt x="110210" y="455422"/>
                  </a:lnTo>
                  <a:lnTo>
                    <a:pt x="153240" y="488518"/>
                  </a:lnTo>
                  <a:lnTo>
                    <a:pt x="171792" y="490981"/>
                  </a:lnTo>
                  <a:lnTo>
                    <a:pt x="373151" y="490981"/>
                  </a:lnTo>
                  <a:lnTo>
                    <a:pt x="423320" y="470257"/>
                  </a:lnTo>
                  <a:lnTo>
                    <a:pt x="535406" y="281038"/>
                  </a:lnTo>
                  <a:lnTo>
                    <a:pt x="544931" y="245489"/>
                  </a:lnTo>
                  <a:lnTo>
                    <a:pt x="542550" y="227233"/>
                  </a:lnTo>
                  <a:lnTo>
                    <a:pt x="434733" y="35547"/>
                  </a:lnTo>
                  <a:lnTo>
                    <a:pt x="391701" y="2461"/>
                  </a:lnTo>
                  <a:lnTo>
                    <a:pt x="373151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03319" y="596645"/>
              <a:ext cx="296545" cy="143510"/>
            </a:xfrm>
            <a:custGeom>
              <a:avLst/>
              <a:gdLst/>
              <a:ahLst/>
              <a:cxnLst/>
              <a:rect l="l" t="t" r="r" b="b"/>
              <a:pathLst>
                <a:path w="296545" h="143509">
                  <a:moveTo>
                    <a:pt x="178739" y="71488"/>
                  </a:moveTo>
                  <a:lnTo>
                    <a:pt x="158318" y="42938"/>
                  </a:lnTo>
                  <a:lnTo>
                    <a:pt x="158318" y="65862"/>
                  </a:lnTo>
                  <a:lnTo>
                    <a:pt x="158318" y="77127"/>
                  </a:lnTo>
                  <a:lnTo>
                    <a:pt x="153733" y="81699"/>
                  </a:lnTo>
                  <a:lnTo>
                    <a:pt x="142468" y="81699"/>
                  </a:lnTo>
                  <a:lnTo>
                    <a:pt x="137896" y="77127"/>
                  </a:lnTo>
                  <a:lnTo>
                    <a:pt x="137896" y="65862"/>
                  </a:lnTo>
                  <a:lnTo>
                    <a:pt x="142468" y="61277"/>
                  </a:lnTo>
                  <a:lnTo>
                    <a:pt x="153733" y="61277"/>
                  </a:lnTo>
                  <a:lnTo>
                    <a:pt x="158318" y="65862"/>
                  </a:lnTo>
                  <a:lnTo>
                    <a:pt x="158318" y="42938"/>
                  </a:lnTo>
                  <a:lnTo>
                    <a:pt x="119875" y="59588"/>
                  </a:lnTo>
                  <a:lnTo>
                    <a:pt x="117475" y="71488"/>
                  </a:lnTo>
                  <a:lnTo>
                    <a:pt x="119875" y="83400"/>
                  </a:lnTo>
                  <a:lnTo>
                    <a:pt x="126453" y="93141"/>
                  </a:lnTo>
                  <a:lnTo>
                    <a:pt x="136194" y="99720"/>
                  </a:lnTo>
                  <a:lnTo>
                    <a:pt x="148107" y="102120"/>
                  </a:lnTo>
                  <a:lnTo>
                    <a:pt x="160007" y="99720"/>
                  </a:lnTo>
                  <a:lnTo>
                    <a:pt x="169748" y="93141"/>
                  </a:lnTo>
                  <a:lnTo>
                    <a:pt x="176326" y="83400"/>
                  </a:lnTo>
                  <a:lnTo>
                    <a:pt x="176669" y="81699"/>
                  </a:lnTo>
                  <a:lnTo>
                    <a:pt x="178739" y="71488"/>
                  </a:lnTo>
                  <a:close/>
                </a:path>
                <a:path w="296545" h="143509">
                  <a:moveTo>
                    <a:pt x="296227" y="71488"/>
                  </a:moveTo>
                  <a:lnTo>
                    <a:pt x="270649" y="48653"/>
                  </a:lnTo>
                  <a:lnTo>
                    <a:pt x="265557" y="44615"/>
                  </a:lnTo>
                  <a:lnTo>
                    <a:pt x="265557" y="71488"/>
                  </a:lnTo>
                  <a:lnTo>
                    <a:pt x="258914" y="77431"/>
                  </a:lnTo>
                  <a:lnTo>
                    <a:pt x="224104" y="101473"/>
                  </a:lnTo>
                  <a:lnTo>
                    <a:pt x="209029" y="108851"/>
                  </a:lnTo>
                  <a:lnTo>
                    <a:pt x="213499" y="100355"/>
                  </a:lnTo>
                  <a:lnTo>
                    <a:pt x="216776" y="91351"/>
                  </a:lnTo>
                  <a:lnTo>
                    <a:pt x="218884" y="81572"/>
                  </a:lnTo>
                  <a:lnTo>
                    <a:pt x="219595" y="71488"/>
                  </a:lnTo>
                  <a:lnTo>
                    <a:pt x="218884" y="61417"/>
                  </a:lnTo>
                  <a:lnTo>
                    <a:pt x="216814" y="51765"/>
                  </a:lnTo>
                  <a:lnTo>
                    <a:pt x="213499" y="42633"/>
                  </a:lnTo>
                  <a:lnTo>
                    <a:pt x="209029" y="34124"/>
                  </a:lnTo>
                  <a:lnTo>
                    <a:pt x="214604" y="36563"/>
                  </a:lnTo>
                  <a:lnTo>
                    <a:pt x="249720" y="58013"/>
                  </a:lnTo>
                  <a:lnTo>
                    <a:pt x="265557" y="71488"/>
                  </a:lnTo>
                  <a:lnTo>
                    <a:pt x="265557" y="44615"/>
                  </a:lnTo>
                  <a:lnTo>
                    <a:pt x="226352" y="20421"/>
                  </a:lnTo>
                  <a:lnTo>
                    <a:pt x="199174" y="8940"/>
                  </a:lnTo>
                  <a:lnTo>
                    <a:pt x="199174" y="71488"/>
                  </a:lnTo>
                  <a:lnTo>
                    <a:pt x="195148" y="91351"/>
                  </a:lnTo>
                  <a:lnTo>
                    <a:pt x="184188" y="107581"/>
                  </a:lnTo>
                  <a:lnTo>
                    <a:pt x="167957" y="118541"/>
                  </a:lnTo>
                  <a:lnTo>
                    <a:pt x="148107" y="122555"/>
                  </a:lnTo>
                  <a:lnTo>
                    <a:pt x="128244" y="118541"/>
                  </a:lnTo>
                  <a:lnTo>
                    <a:pt x="113893" y="108851"/>
                  </a:lnTo>
                  <a:lnTo>
                    <a:pt x="112014" y="107581"/>
                  </a:lnTo>
                  <a:lnTo>
                    <a:pt x="101053" y="91351"/>
                  </a:lnTo>
                  <a:lnTo>
                    <a:pt x="97040" y="71488"/>
                  </a:lnTo>
                  <a:lnTo>
                    <a:pt x="101028" y="51765"/>
                  </a:lnTo>
                  <a:lnTo>
                    <a:pt x="128244" y="24447"/>
                  </a:lnTo>
                  <a:lnTo>
                    <a:pt x="148107" y="20421"/>
                  </a:lnTo>
                  <a:lnTo>
                    <a:pt x="167957" y="24447"/>
                  </a:lnTo>
                  <a:lnTo>
                    <a:pt x="184188" y="35407"/>
                  </a:lnTo>
                  <a:lnTo>
                    <a:pt x="194335" y="50431"/>
                  </a:lnTo>
                  <a:lnTo>
                    <a:pt x="195173" y="51765"/>
                  </a:lnTo>
                  <a:lnTo>
                    <a:pt x="199174" y="71488"/>
                  </a:lnTo>
                  <a:lnTo>
                    <a:pt x="199174" y="8940"/>
                  </a:lnTo>
                  <a:lnTo>
                    <a:pt x="195389" y="7327"/>
                  </a:lnTo>
                  <a:lnTo>
                    <a:pt x="148107" y="0"/>
                  </a:lnTo>
                  <a:lnTo>
                    <a:pt x="100812" y="7327"/>
                  </a:lnTo>
                  <a:lnTo>
                    <a:pt x="87198" y="13093"/>
                  </a:lnTo>
                  <a:lnTo>
                    <a:pt x="87198" y="34124"/>
                  </a:lnTo>
                  <a:lnTo>
                    <a:pt x="82715" y="42633"/>
                  </a:lnTo>
                  <a:lnTo>
                    <a:pt x="79387" y="51765"/>
                  </a:lnTo>
                  <a:lnTo>
                    <a:pt x="77317" y="61417"/>
                  </a:lnTo>
                  <a:lnTo>
                    <a:pt x="76619" y="71488"/>
                  </a:lnTo>
                  <a:lnTo>
                    <a:pt x="77317" y="81572"/>
                  </a:lnTo>
                  <a:lnTo>
                    <a:pt x="79438" y="91351"/>
                  </a:lnTo>
                  <a:lnTo>
                    <a:pt x="82715" y="100355"/>
                  </a:lnTo>
                  <a:lnTo>
                    <a:pt x="87198" y="108851"/>
                  </a:lnTo>
                  <a:lnTo>
                    <a:pt x="81610" y="106413"/>
                  </a:lnTo>
                  <a:lnTo>
                    <a:pt x="46482" y="84975"/>
                  </a:lnTo>
                  <a:lnTo>
                    <a:pt x="30657" y="71488"/>
                  </a:lnTo>
                  <a:lnTo>
                    <a:pt x="37287" y="65557"/>
                  </a:lnTo>
                  <a:lnTo>
                    <a:pt x="72110" y="41503"/>
                  </a:lnTo>
                  <a:lnTo>
                    <a:pt x="87198" y="34124"/>
                  </a:lnTo>
                  <a:lnTo>
                    <a:pt x="87198" y="13093"/>
                  </a:lnTo>
                  <a:lnTo>
                    <a:pt x="62369" y="23583"/>
                  </a:lnTo>
                  <a:lnTo>
                    <a:pt x="36156" y="40220"/>
                  </a:lnTo>
                  <a:lnTo>
                    <a:pt x="25552" y="48653"/>
                  </a:lnTo>
                  <a:lnTo>
                    <a:pt x="0" y="71488"/>
                  </a:lnTo>
                  <a:lnTo>
                    <a:pt x="25577" y="94335"/>
                  </a:lnTo>
                  <a:lnTo>
                    <a:pt x="36169" y="102768"/>
                  </a:lnTo>
                  <a:lnTo>
                    <a:pt x="62369" y="119405"/>
                  </a:lnTo>
                  <a:lnTo>
                    <a:pt x="100812" y="135661"/>
                  </a:lnTo>
                  <a:lnTo>
                    <a:pt x="148107" y="142976"/>
                  </a:lnTo>
                  <a:lnTo>
                    <a:pt x="195389" y="135661"/>
                  </a:lnTo>
                  <a:lnTo>
                    <a:pt x="226352" y="122555"/>
                  </a:lnTo>
                  <a:lnTo>
                    <a:pt x="233832" y="119405"/>
                  </a:lnTo>
                  <a:lnTo>
                    <a:pt x="250444" y="108851"/>
                  </a:lnTo>
                  <a:lnTo>
                    <a:pt x="260032" y="102768"/>
                  </a:lnTo>
                  <a:lnTo>
                    <a:pt x="270637" y="94335"/>
                  </a:lnTo>
                  <a:lnTo>
                    <a:pt x="296227" y="7148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16565" y="493864"/>
              <a:ext cx="69735" cy="8235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16552" y="760044"/>
              <a:ext cx="69735" cy="8242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98239" y="514959"/>
              <a:ext cx="78701" cy="7870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725899" y="514946"/>
              <a:ext cx="78714" cy="7870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25899" y="742607"/>
              <a:ext cx="78701" cy="78701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498239" y="742607"/>
              <a:ext cx="78701" cy="78701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10435425" y="912895"/>
            <a:ext cx="464623" cy="12503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Gill Sans MT"/>
              </a:rPr>
              <a:t>Observing</a:t>
            </a:r>
            <a:endParaRPr sz="700">
              <a:latin typeface="Grammarsaurus" pitchFamily="2" charset="0"/>
              <a:cs typeface="Gill Sans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1103054" y="425818"/>
            <a:ext cx="538480" cy="485140"/>
            <a:chOff x="11103054" y="425818"/>
            <a:chExt cx="538480" cy="485140"/>
          </a:xfrm>
        </p:grpSpPr>
        <p:sp>
          <p:nvSpPr>
            <p:cNvPr id="18" name="object 18"/>
            <p:cNvSpPr/>
            <p:nvPr/>
          </p:nvSpPr>
          <p:spPr>
            <a:xfrm>
              <a:off x="11116379" y="439115"/>
              <a:ext cx="511809" cy="459105"/>
            </a:xfrm>
            <a:custGeom>
              <a:avLst/>
              <a:gdLst/>
              <a:ahLst/>
              <a:cxnLst/>
              <a:rect l="l" t="t" r="r" b="b"/>
              <a:pathLst>
                <a:path w="511809" h="459105">
                  <a:moveTo>
                    <a:pt x="355365" y="0"/>
                  </a:moveTo>
                  <a:lnTo>
                    <a:pt x="156406" y="0"/>
                  </a:lnTo>
                  <a:lnTo>
                    <a:pt x="141570" y="1979"/>
                  </a:lnTo>
                  <a:lnTo>
                    <a:pt x="107080" y="28486"/>
                  </a:lnTo>
                  <a:lnTo>
                    <a:pt x="7600" y="200786"/>
                  </a:lnTo>
                  <a:lnTo>
                    <a:pt x="0" y="229260"/>
                  </a:lnTo>
                  <a:lnTo>
                    <a:pt x="1900" y="243895"/>
                  </a:lnTo>
                  <a:lnTo>
                    <a:pt x="107080" y="430034"/>
                  </a:lnTo>
                  <a:lnTo>
                    <a:pt x="141570" y="456541"/>
                  </a:lnTo>
                  <a:lnTo>
                    <a:pt x="156406" y="458520"/>
                  </a:lnTo>
                  <a:lnTo>
                    <a:pt x="355365" y="458520"/>
                  </a:lnTo>
                  <a:lnTo>
                    <a:pt x="395561" y="441900"/>
                  </a:lnTo>
                  <a:lnTo>
                    <a:pt x="504170" y="257733"/>
                  </a:lnTo>
                  <a:lnTo>
                    <a:pt x="511771" y="229260"/>
                  </a:lnTo>
                  <a:lnTo>
                    <a:pt x="509871" y="214624"/>
                  </a:lnTo>
                  <a:lnTo>
                    <a:pt x="404691" y="28486"/>
                  </a:lnTo>
                  <a:lnTo>
                    <a:pt x="370203" y="1979"/>
                  </a:lnTo>
                  <a:lnTo>
                    <a:pt x="3553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1103051" y="425817"/>
              <a:ext cx="538480" cy="485140"/>
            </a:xfrm>
            <a:custGeom>
              <a:avLst/>
              <a:gdLst/>
              <a:ahLst/>
              <a:cxnLst/>
              <a:rect l="l" t="t" r="r" b="b"/>
              <a:pathLst>
                <a:path w="538479" h="485140">
                  <a:moveTo>
                    <a:pt x="296100" y="296341"/>
                  </a:moveTo>
                  <a:lnTo>
                    <a:pt x="291896" y="292138"/>
                  </a:lnTo>
                  <a:lnTo>
                    <a:pt x="286702" y="292138"/>
                  </a:lnTo>
                  <a:lnTo>
                    <a:pt x="187528" y="292138"/>
                  </a:lnTo>
                  <a:lnTo>
                    <a:pt x="183311" y="296341"/>
                  </a:lnTo>
                  <a:lnTo>
                    <a:pt x="183311" y="306730"/>
                  </a:lnTo>
                  <a:lnTo>
                    <a:pt x="187528" y="310934"/>
                  </a:lnTo>
                  <a:lnTo>
                    <a:pt x="291896" y="310934"/>
                  </a:lnTo>
                  <a:lnTo>
                    <a:pt x="296100" y="306730"/>
                  </a:lnTo>
                  <a:lnTo>
                    <a:pt x="296100" y="296341"/>
                  </a:lnTo>
                  <a:close/>
                </a:path>
                <a:path w="538479" h="485140">
                  <a:moveTo>
                    <a:pt x="296100" y="258749"/>
                  </a:moveTo>
                  <a:lnTo>
                    <a:pt x="291896" y="254546"/>
                  </a:lnTo>
                  <a:lnTo>
                    <a:pt x="286702" y="254546"/>
                  </a:lnTo>
                  <a:lnTo>
                    <a:pt x="187528" y="254546"/>
                  </a:lnTo>
                  <a:lnTo>
                    <a:pt x="183311" y="258749"/>
                  </a:lnTo>
                  <a:lnTo>
                    <a:pt x="183311" y="269138"/>
                  </a:lnTo>
                  <a:lnTo>
                    <a:pt x="187528" y="273342"/>
                  </a:lnTo>
                  <a:lnTo>
                    <a:pt x="291896" y="273342"/>
                  </a:lnTo>
                  <a:lnTo>
                    <a:pt x="296100" y="269138"/>
                  </a:lnTo>
                  <a:lnTo>
                    <a:pt x="296100" y="258749"/>
                  </a:lnTo>
                  <a:close/>
                </a:path>
                <a:path w="538479" h="485140">
                  <a:moveTo>
                    <a:pt x="296100" y="221157"/>
                  </a:moveTo>
                  <a:lnTo>
                    <a:pt x="291896" y="216954"/>
                  </a:lnTo>
                  <a:lnTo>
                    <a:pt x="286702" y="216954"/>
                  </a:lnTo>
                  <a:lnTo>
                    <a:pt x="187528" y="216954"/>
                  </a:lnTo>
                  <a:lnTo>
                    <a:pt x="183311" y="221157"/>
                  </a:lnTo>
                  <a:lnTo>
                    <a:pt x="183311" y="231546"/>
                  </a:lnTo>
                  <a:lnTo>
                    <a:pt x="187528" y="235750"/>
                  </a:lnTo>
                  <a:lnTo>
                    <a:pt x="291896" y="235750"/>
                  </a:lnTo>
                  <a:lnTo>
                    <a:pt x="296100" y="231546"/>
                  </a:lnTo>
                  <a:lnTo>
                    <a:pt x="296100" y="221157"/>
                  </a:lnTo>
                  <a:close/>
                </a:path>
                <a:path w="538479" h="485140">
                  <a:moveTo>
                    <a:pt x="333705" y="353987"/>
                  </a:moveTo>
                  <a:lnTo>
                    <a:pt x="329501" y="349783"/>
                  </a:lnTo>
                  <a:lnTo>
                    <a:pt x="324307" y="349783"/>
                  </a:lnTo>
                  <a:lnTo>
                    <a:pt x="262724" y="349783"/>
                  </a:lnTo>
                  <a:lnTo>
                    <a:pt x="258521" y="353987"/>
                  </a:lnTo>
                  <a:lnTo>
                    <a:pt x="258521" y="364375"/>
                  </a:lnTo>
                  <a:lnTo>
                    <a:pt x="262724" y="368579"/>
                  </a:lnTo>
                  <a:lnTo>
                    <a:pt x="329501" y="368579"/>
                  </a:lnTo>
                  <a:lnTo>
                    <a:pt x="333705" y="364375"/>
                  </a:lnTo>
                  <a:lnTo>
                    <a:pt x="333705" y="353987"/>
                  </a:lnTo>
                  <a:close/>
                </a:path>
                <a:path w="538479" h="485140">
                  <a:moveTo>
                    <a:pt x="333705" y="183553"/>
                  </a:moveTo>
                  <a:lnTo>
                    <a:pt x="329501" y="179349"/>
                  </a:lnTo>
                  <a:lnTo>
                    <a:pt x="324307" y="179349"/>
                  </a:lnTo>
                  <a:lnTo>
                    <a:pt x="187540" y="179349"/>
                  </a:lnTo>
                  <a:lnTo>
                    <a:pt x="183324" y="183553"/>
                  </a:lnTo>
                  <a:lnTo>
                    <a:pt x="183324" y="193941"/>
                  </a:lnTo>
                  <a:lnTo>
                    <a:pt x="187540" y="198145"/>
                  </a:lnTo>
                  <a:lnTo>
                    <a:pt x="329501" y="198145"/>
                  </a:lnTo>
                  <a:lnTo>
                    <a:pt x="333705" y="193941"/>
                  </a:lnTo>
                  <a:lnTo>
                    <a:pt x="333705" y="183553"/>
                  </a:lnTo>
                  <a:close/>
                </a:path>
                <a:path w="538479" h="485140">
                  <a:moveTo>
                    <a:pt x="466509" y="206273"/>
                  </a:moveTo>
                  <a:lnTo>
                    <a:pt x="464502" y="195961"/>
                  </a:lnTo>
                  <a:lnTo>
                    <a:pt x="464451" y="195668"/>
                  </a:lnTo>
                  <a:lnTo>
                    <a:pt x="458254" y="186334"/>
                  </a:lnTo>
                  <a:lnTo>
                    <a:pt x="448919" y="180149"/>
                  </a:lnTo>
                  <a:lnTo>
                    <a:pt x="448627" y="180098"/>
                  </a:lnTo>
                  <a:lnTo>
                    <a:pt x="448627" y="203288"/>
                  </a:lnTo>
                  <a:lnTo>
                    <a:pt x="448551" y="209321"/>
                  </a:lnTo>
                  <a:lnTo>
                    <a:pt x="435267" y="222618"/>
                  </a:lnTo>
                  <a:lnTo>
                    <a:pt x="427278" y="214630"/>
                  </a:lnTo>
                  <a:lnTo>
                    <a:pt x="421982" y="209321"/>
                  </a:lnTo>
                  <a:lnTo>
                    <a:pt x="421982" y="235915"/>
                  </a:lnTo>
                  <a:lnTo>
                    <a:pt x="376796" y="281127"/>
                  </a:lnTo>
                  <a:lnTo>
                    <a:pt x="363512" y="267830"/>
                  </a:lnTo>
                  <a:lnTo>
                    <a:pt x="363512" y="294424"/>
                  </a:lnTo>
                  <a:lnTo>
                    <a:pt x="358432" y="299504"/>
                  </a:lnTo>
                  <a:lnTo>
                    <a:pt x="338493" y="306146"/>
                  </a:lnTo>
                  <a:lnTo>
                    <a:pt x="345147" y="286207"/>
                  </a:lnTo>
                  <a:lnTo>
                    <a:pt x="350215" y="281127"/>
                  </a:lnTo>
                  <a:lnTo>
                    <a:pt x="363512" y="294424"/>
                  </a:lnTo>
                  <a:lnTo>
                    <a:pt x="363512" y="267830"/>
                  </a:lnTo>
                  <a:lnTo>
                    <a:pt x="408686" y="222618"/>
                  </a:lnTo>
                  <a:lnTo>
                    <a:pt x="421982" y="235915"/>
                  </a:lnTo>
                  <a:lnTo>
                    <a:pt x="421982" y="209321"/>
                  </a:lnTo>
                  <a:lnTo>
                    <a:pt x="435330" y="195961"/>
                  </a:lnTo>
                  <a:lnTo>
                    <a:pt x="441299" y="195961"/>
                  </a:lnTo>
                  <a:lnTo>
                    <a:pt x="448627" y="203288"/>
                  </a:lnTo>
                  <a:lnTo>
                    <a:pt x="448627" y="180098"/>
                  </a:lnTo>
                  <a:lnTo>
                    <a:pt x="438315" y="178092"/>
                  </a:lnTo>
                  <a:lnTo>
                    <a:pt x="427697" y="180149"/>
                  </a:lnTo>
                  <a:lnTo>
                    <a:pt x="418376" y="186334"/>
                  </a:lnTo>
                  <a:lnTo>
                    <a:pt x="390093" y="214630"/>
                  </a:lnTo>
                  <a:lnTo>
                    <a:pt x="390093" y="141757"/>
                  </a:lnTo>
                  <a:lnTo>
                    <a:pt x="390093" y="132613"/>
                  </a:lnTo>
                  <a:lnTo>
                    <a:pt x="387159" y="125539"/>
                  </a:lnTo>
                  <a:lnTo>
                    <a:pt x="371525" y="109905"/>
                  </a:lnTo>
                  <a:lnTo>
                    <a:pt x="371525" y="136486"/>
                  </a:lnTo>
                  <a:lnTo>
                    <a:pt x="371297" y="139750"/>
                  </a:lnTo>
                  <a:lnTo>
                    <a:pt x="371297" y="141757"/>
                  </a:lnTo>
                  <a:lnTo>
                    <a:pt x="371297" y="160553"/>
                  </a:lnTo>
                  <a:lnTo>
                    <a:pt x="371297" y="233438"/>
                  </a:lnTo>
                  <a:lnTo>
                    <a:pt x="329260" y="275513"/>
                  </a:lnTo>
                  <a:lnTo>
                    <a:pt x="328472" y="276771"/>
                  </a:lnTo>
                  <a:lnTo>
                    <a:pt x="313601" y="321411"/>
                  </a:lnTo>
                  <a:lnTo>
                    <a:pt x="314477" y="325132"/>
                  </a:lnTo>
                  <a:lnTo>
                    <a:pt x="319519" y="330174"/>
                  </a:lnTo>
                  <a:lnTo>
                    <a:pt x="323240" y="331050"/>
                  </a:lnTo>
                  <a:lnTo>
                    <a:pt x="367868" y="316166"/>
                  </a:lnTo>
                  <a:lnTo>
                    <a:pt x="369125" y="315391"/>
                  </a:lnTo>
                  <a:lnTo>
                    <a:pt x="371297" y="313220"/>
                  </a:lnTo>
                  <a:lnTo>
                    <a:pt x="371297" y="383171"/>
                  </a:lnTo>
                  <a:lnTo>
                    <a:pt x="367080" y="387375"/>
                  </a:lnTo>
                  <a:lnTo>
                    <a:pt x="168744" y="387375"/>
                  </a:lnTo>
                  <a:lnTo>
                    <a:pt x="164528" y="383171"/>
                  </a:lnTo>
                  <a:lnTo>
                    <a:pt x="164528" y="108381"/>
                  </a:lnTo>
                  <a:lnTo>
                    <a:pt x="168744" y="104165"/>
                  </a:lnTo>
                  <a:lnTo>
                    <a:pt x="314909" y="104165"/>
                  </a:lnTo>
                  <a:lnTo>
                    <a:pt x="314909" y="156349"/>
                  </a:lnTo>
                  <a:lnTo>
                    <a:pt x="319112" y="160553"/>
                  </a:lnTo>
                  <a:lnTo>
                    <a:pt x="371297" y="160553"/>
                  </a:lnTo>
                  <a:lnTo>
                    <a:pt x="371297" y="141757"/>
                  </a:lnTo>
                  <a:lnTo>
                    <a:pt x="333705" y="141757"/>
                  </a:lnTo>
                  <a:lnTo>
                    <a:pt x="333705" y="104165"/>
                  </a:lnTo>
                  <a:lnTo>
                    <a:pt x="335483" y="104165"/>
                  </a:lnTo>
                  <a:lnTo>
                    <a:pt x="338899" y="103860"/>
                  </a:lnTo>
                  <a:lnTo>
                    <a:pt x="371525" y="136486"/>
                  </a:lnTo>
                  <a:lnTo>
                    <a:pt x="371525" y="109905"/>
                  </a:lnTo>
                  <a:lnTo>
                    <a:pt x="365480" y="103860"/>
                  </a:lnTo>
                  <a:lnTo>
                    <a:pt x="349935" y="88303"/>
                  </a:lnTo>
                  <a:lnTo>
                    <a:pt x="342849" y="85369"/>
                  </a:lnTo>
                  <a:lnTo>
                    <a:pt x="173926" y="85369"/>
                  </a:lnTo>
                  <a:lnTo>
                    <a:pt x="162953" y="87591"/>
                  </a:lnTo>
                  <a:lnTo>
                    <a:pt x="154000" y="93637"/>
                  </a:lnTo>
                  <a:lnTo>
                    <a:pt x="147942" y="102603"/>
                  </a:lnTo>
                  <a:lnTo>
                    <a:pt x="145732" y="113563"/>
                  </a:lnTo>
                  <a:lnTo>
                    <a:pt x="145732" y="377977"/>
                  </a:lnTo>
                  <a:lnTo>
                    <a:pt x="147942" y="388950"/>
                  </a:lnTo>
                  <a:lnTo>
                    <a:pt x="154000" y="397916"/>
                  </a:lnTo>
                  <a:lnTo>
                    <a:pt x="162953" y="403974"/>
                  </a:lnTo>
                  <a:lnTo>
                    <a:pt x="173926" y="406184"/>
                  </a:lnTo>
                  <a:lnTo>
                    <a:pt x="361899" y="406184"/>
                  </a:lnTo>
                  <a:lnTo>
                    <a:pt x="372859" y="403974"/>
                  </a:lnTo>
                  <a:lnTo>
                    <a:pt x="381825" y="397916"/>
                  </a:lnTo>
                  <a:lnTo>
                    <a:pt x="387870" y="388950"/>
                  </a:lnTo>
                  <a:lnTo>
                    <a:pt x="388188" y="387375"/>
                  </a:lnTo>
                  <a:lnTo>
                    <a:pt x="390093" y="377977"/>
                  </a:lnTo>
                  <a:lnTo>
                    <a:pt x="390093" y="313220"/>
                  </a:lnTo>
                  <a:lnTo>
                    <a:pt x="390093" y="306146"/>
                  </a:lnTo>
                  <a:lnTo>
                    <a:pt x="390093" y="294424"/>
                  </a:lnTo>
                  <a:lnTo>
                    <a:pt x="458254" y="226199"/>
                  </a:lnTo>
                  <a:lnTo>
                    <a:pt x="464439" y="216877"/>
                  </a:lnTo>
                  <a:lnTo>
                    <a:pt x="466509" y="206273"/>
                  </a:lnTo>
                  <a:close/>
                </a:path>
                <a:path w="538479" h="485140">
                  <a:moveTo>
                    <a:pt x="538429" y="242557"/>
                  </a:moveTo>
                  <a:lnTo>
                    <a:pt x="536067" y="224523"/>
                  </a:lnTo>
                  <a:lnTo>
                    <a:pt x="529018" y="207429"/>
                  </a:lnTo>
                  <a:lnTo>
                    <a:pt x="511810" y="177634"/>
                  </a:lnTo>
                  <a:lnTo>
                    <a:pt x="511810" y="242557"/>
                  </a:lnTo>
                  <a:lnTo>
                    <a:pt x="510349" y="253784"/>
                  </a:lnTo>
                  <a:lnTo>
                    <a:pt x="406501" y="436689"/>
                  </a:lnTo>
                  <a:lnTo>
                    <a:pt x="368693" y="458520"/>
                  </a:lnTo>
                  <a:lnTo>
                    <a:pt x="169735" y="458520"/>
                  </a:lnTo>
                  <a:lnTo>
                    <a:pt x="131927" y="436689"/>
                  </a:lnTo>
                  <a:lnTo>
                    <a:pt x="32448" y="264388"/>
                  </a:lnTo>
                  <a:lnTo>
                    <a:pt x="26619" y="242557"/>
                  </a:lnTo>
                  <a:lnTo>
                    <a:pt x="28067" y="231343"/>
                  </a:lnTo>
                  <a:lnTo>
                    <a:pt x="131927" y="48425"/>
                  </a:lnTo>
                  <a:lnTo>
                    <a:pt x="169735" y="26593"/>
                  </a:lnTo>
                  <a:lnTo>
                    <a:pt x="368693" y="26593"/>
                  </a:lnTo>
                  <a:lnTo>
                    <a:pt x="406501" y="48425"/>
                  </a:lnTo>
                  <a:lnTo>
                    <a:pt x="505980" y="220726"/>
                  </a:lnTo>
                  <a:lnTo>
                    <a:pt x="511810" y="242557"/>
                  </a:lnTo>
                  <a:lnTo>
                    <a:pt x="511810" y="177634"/>
                  </a:lnTo>
                  <a:lnTo>
                    <a:pt x="429539" y="35128"/>
                  </a:lnTo>
                  <a:lnTo>
                    <a:pt x="387019" y="2438"/>
                  </a:lnTo>
                  <a:lnTo>
                    <a:pt x="368693" y="0"/>
                  </a:lnTo>
                  <a:lnTo>
                    <a:pt x="169735" y="0"/>
                  </a:lnTo>
                  <a:lnTo>
                    <a:pt x="120154" y="20472"/>
                  </a:lnTo>
                  <a:lnTo>
                    <a:pt x="9423" y="207429"/>
                  </a:lnTo>
                  <a:lnTo>
                    <a:pt x="0" y="242557"/>
                  </a:lnTo>
                  <a:lnTo>
                    <a:pt x="2349" y="260591"/>
                  </a:lnTo>
                  <a:lnTo>
                    <a:pt x="108902" y="449986"/>
                  </a:lnTo>
                  <a:lnTo>
                    <a:pt x="151396" y="482688"/>
                  </a:lnTo>
                  <a:lnTo>
                    <a:pt x="169735" y="485114"/>
                  </a:lnTo>
                  <a:lnTo>
                    <a:pt x="368693" y="485114"/>
                  </a:lnTo>
                  <a:lnTo>
                    <a:pt x="387019" y="482688"/>
                  </a:lnTo>
                  <a:lnTo>
                    <a:pt x="403809" y="475703"/>
                  </a:lnTo>
                  <a:lnTo>
                    <a:pt x="418261" y="464654"/>
                  </a:lnTo>
                  <a:lnTo>
                    <a:pt x="422960" y="458520"/>
                  </a:lnTo>
                  <a:lnTo>
                    <a:pt x="429539" y="449986"/>
                  </a:lnTo>
                  <a:lnTo>
                    <a:pt x="529018" y="277685"/>
                  </a:lnTo>
                  <a:lnTo>
                    <a:pt x="536067" y="260591"/>
                  </a:lnTo>
                  <a:lnTo>
                    <a:pt x="538429" y="242557"/>
                  </a:lnTo>
                  <a:close/>
                </a:path>
              </a:pathLst>
            </a:custGeom>
            <a:solidFill>
              <a:srgbClr val="E282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1056175" y="912895"/>
            <a:ext cx="680440" cy="12503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Gill Sans MT"/>
              </a:rPr>
              <a:t>Recording data</a:t>
            </a:r>
            <a:endParaRPr sz="700">
              <a:latin typeface="Grammarsaurus" pitchFamily="2" charset="0"/>
              <a:cs typeface="Gill Sans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0441584" y="4839275"/>
            <a:ext cx="1297940" cy="1027430"/>
            <a:chOff x="10441584" y="4839275"/>
            <a:chExt cx="1297940" cy="1027430"/>
          </a:xfrm>
        </p:grpSpPr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441584" y="4839275"/>
              <a:ext cx="1297508" cy="79885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803623" y="5519449"/>
              <a:ext cx="574446" cy="347061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0444086" y="1356084"/>
            <a:ext cx="1292860" cy="859155"/>
            <a:chOff x="10444086" y="1356084"/>
            <a:chExt cx="1292860" cy="859155"/>
          </a:xfrm>
        </p:grpSpPr>
        <p:pic>
          <p:nvPicPr>
            <p:cNvPr id="25" name="object 2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950727" y="1919566"/>
              <a:ext cx="287223" cy="22240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579722" y="1849758"/>
              <a:ext cx="453781" cy="36501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155172" y="1844776"/>
              <a:ext cx="421855" cy="339077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444086" y="1356084"/>
              <a:ext cx="1292529" cy="687155"/>
            </a:xfrm>
            <a:prstGeom prst="rect">
              <a:avLst/>
            </a:prstGeom>
          </p:spPr>
        </p:pic>
      </p:grpSp>
      <p:pic>
        <p:nvPicPr>
          <p:cNvPr id="29" name="object 2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0589653" y="3666051"/>
            <a:ext cx="1001395" cy="995381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441584" y="2575153"/>
            <a:ext cx="1297508" cy="798855"/>
          </a:xfrm>
          <a:prstGeom prst="rect">
            <a:avLst/>
          </a:prstGeom>
        </p:spPr>
      </p:pic>
      <p:graphicFrame>
        <p:nvGraphicFramePr>
          <p:cNvPr id="31" name="object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601139"/>
              </p:ext>
            </p:extLst>
          </p:nvPr>
        </p:nvGraphicFramePr>
        <p:xfrm>
          <a:off x="2103850" y="1209846"/>
          <a:ext cx="8128634" cy="45142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09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9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9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2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09625">
                        <a:lnSpc>
                          <a:spcPct val="100000"/>
                        </a:lnSpc>
                        <a:spcBef>
                          <a:spcPts val="1385"/>
                        </a:spcBef>
                      </a:pPr>
                      <a:r>
                        <a:rPr sz="2200" b="1" spc="0" dirty="0">
                          <a:latin typeface="Grammarsaurus" pitchFamily="2" charset="0"/>
                          <a:cs typeface="Gill Sans MT"/>
                        </a:rPr>
                        <a:t>Morning</a:t>
                      </a:r>
                      <a:endParaRPr sz="2200" spc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0C997"/>
                    </a:solidFill>
                  </a:tcPr>
                </a:tc>
                <a:tc>
                  <a:txBody>
                    <a:bodyPr/>
                    <a:lstStyle/>
                    <a:p>
                      <a:pPr marL="708025">
                        <a:lnSpc>
                          <a:spcPct val="100000"/>
                        </a:lnSpc>
                        <a:spcBef>
                          <a:spcPts val="1385"/>
                        </a:spcBef>
                      </a:pPr>
                      <a:r>
                        <a:rPr sz="2200" b="1" spc="0" dirty="0">
                          <a:latin typeface="Grammarsaurus" pitchFamily="2" charset="0"/>
                          <a:cs typeface="Gill Sans MT"/>
                        </a:rPr>
                        <a:t>Afternoon</a:t>
                      </a:r>
                      <a:endParaRPr sz="22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7E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20"/>
                        </a:spcBef>
                      </a:pPr>
                      <a:r>
                        <a:rPr sz="1800" b="1" spc="0" dirty="0">
                          <a:latin typeface="Grammarsaurus" pitchFamily="2" charset="0"/>
                          <a:cs typeface="Gill Sans MT"/>
                        </a:rPr>
                        <a:t>Day 1</a:t>
                      </a:r>
                      <a:endParaRPr sz="18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20"/>
                        </a:spcBef>
                      </a:pPr>
                      <a:r>
                        <a:rPr sz="1800" b="1" spc="0" dirty="0">
                          <a:latin typeface="Grammarsaurus" pitchFamily="2" charset="0"/>
                          <a:cs typeface="Gill Sans MT"/>
                        </a:rPr>
                        <a:t>Day 2</a:t>
                      </a:r>
                      <a:endParaRPr sz="18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25"/>
                        </a:spcBef>
                      </a:pPr>
                      <a:r>
                        <a:rPr sz="1800" b="1" spc="0" dirty="0">
                          <a:latin typeface="Grammarsaurus" pitchFamily="2" charset="0"/>
                          <a:cs typeface="Gill Sans MT"/>
                        </a:rPr>
                        <a:t>Day 3</a:t>
                      </a:r>
                      <a:endParaRPr sz="18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20"/>
                        </a:spcBef>
                      </a:pPr>
                      <a:r>
                        <a:rPr sz="1800" b="1" spc="0" dirty="0">
                          <a:latin typeface="Grammarsaurus" pitchFamily="2" charset="0"/>
                          <a:cs typeface="Gill Sans MT"/>
                        </a:rPr>
                        <a:t>Day 4</a:t>
                      </a:r>
                      <a:endParaRPr sz="18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25"/>
                        </a:spcBef>
                      </a:pPr>
                      <a:r>
                        <a:rPr sz="1800" b="1" spc="0" dirty="0">
                          <a:latin typeface="Grammarsaurus" pitchFamily="2" charset="0"/>
                          <a:cs typeface="Gill Sans MT"/>
                        </a:rPr>
                        <a:t>Day 5</a:t>
                      </a:r>
                      <a:endParaRPr sz="18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spc="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1980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2" name="object 32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206477" y="557326"/>
            <a:ext cx="2433242" cy="6184198"/>
          </a:xfrm>
          <a:prstGeom prst="rect">
            <a:avLst/>
          </a:prstGeom>
        </p:spPr>
      </p:pic>
      <p:grpSp>
        <p:nvGrpSpPr>
          <p:cNvPr id="33" name="object 33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34" name="object 34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92"/>
          <p:cNvSpPr txBox="1"/>
          <p:nvPr/>
        </p:nvSpPr>
        <p:spPr>
          <a:xfrm>
            <a:off x="11765089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600" b="1" dirty="0" smtClean="0">
                <a:latin typeface="Grammarsaurus" pitchFamily="2" charset="0"/>
                <a:cs typeface="Gill Sans MT"/>
              </a:rPr>
              <a:t> </a:t>
            </a:r>
            <a:r>
              <a:rPr sz="2400" b="1" dirty="0" smtClean="0">
                <a:latin typeface="Grammarsaurus" pitchFamily="2" charset="0"/>
                <a:cs typeface="Gill Sans MT"/>
              </a:rPr>
              <a:t>1</a:t>
            </a:r>
            <a:r>
              <a:rPr lang="en-US" sz="2400" b="1" dirty="0" smtClean="0">
                <a:latin typeface="Grammarsaurus" pitchFamily="2" charset="0"/>
                <a:cs typeface="Gill Sans MT"/>
              </a:rPr>
              <a:t>7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38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  <a:solidFill>
            <a:srgbClr val="EDF5F9"/>
          </a:solidFill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4793983" y="137172"/>
            <a:ext cx="2603500" cy="768350"/>
            <a:chOff x="4793983" y="137172"/>
            <a:chExt cx="2603500" cy="768350"/>
          </a:xfrm>
        </p:grpSpPr>
        <p:sp>
          <p:nvSpPr>
            <p:cNvPr id="4" name="object 4"/>
            <p:cNvSpPr/>
            <p:nvPr/>
          </p:nvSpPr>
          <p:spPr>
            <a:xfrm>
              <a:off x="4800333" y="143522"/>
              <a:ext cx="2590800" cy="755650"/>
            </a:xfrm>
            <a:custGeom>
              <a:avLst/>
              <a:gdLst/>
              <a:ahLst/>
              <a:cxnLst/>
              <a:rect l="l" t="t" r="r" b="b"/>
              <a:pathLst>
                <a:path w="2590800" h="755650">
                  <a:moveTo>
                    <a:pt x="2552700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100" y="755141"/>
                  </a:lnTo>
                  <a:lnTo>
                    <a:pt x="2552700" y="755141"/>
                  </a:lnTo>
                  <a:lnTo>
                    <a:pt x="2567531" y="752148"/>
                  </a:lnTo>
                  <a:lnTo>
                    <a:pt x="2579641" y="743983"/>
                  </a:lnTo>
                  <a:lnTo>
                    <a:pt x="2587806" y="731873"/>
                  </a:lnTo>
                  <a:lnTo>
                    <a:pt x="2590800" y="717041"/>
                  </a:lnTo>
                  <a:lnTo>
                    <a:pt x="2590800" y="38099"/>
                  </a:lnTo>
                  <a:lnTo>
                    <a:pt x="2587806" y="23268"/>
                  </a:lnTo>
                  <a:lnTo>
                    <a:pt x="2579641" y="11158"/>
                  </a:lnTo>
                  <a:lnTo>
                    <a:pt x="2567531" y="2993"/>
                  </a:lnTo>
                  <a:lnTo>
                    <a:pt x="2552700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800333" y="143522"/>
              <a:ext cx="2590800" cy="755650"/>
            </a:xfrm>
            <a:custGeom>
              <a:avLst/>
              <a:gdLst/>
              <a:ahLst/>
              <a:cxnLst/>
              <a:rect l="l" t="t" r="r" b="b"/>
              <a:pathLst>
                <a:path w="2590800" h="755650">
                  <a:moveTo>
                    <a:pt x="2552700" y="755141"/>
                  </a:moveTo>
                  <a:lnTo>
                    <a:pt x="38100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2552700" y="0"/>
                  </a:lnTo>
                  <a:lnTo>
                    <a:pt x="2567531" y="2993"/>
                  </a:lnTo>
                  <a:lnTo>
                    <a:pt x="2579641" y="11158"/>
                  </a:lnTo>
                  <a:lnTo>
                    <a:pt x="2587806" y="23268"/>
                  </a:lnTo>
                  <a:lnTo>
                    <a:pt x="2590800" y="38099"/>
                  </a:lnTo>
                  <a:lnTo>
                    <a:pt x="2590800" y="717041"/>
                  </a:lnTo>
                  <a:lnTo>
                    <a:pt x="2587806" y="731873"/>
                  </a:lnTo>
                  <a:lnTo>
                    <a:pt x="2579641" y="743983"/>
                  </a:lnTo>
                  <a:lnTo>
                    <a:pt x="2567531" y="752148"/>
                  </a:lnTo>
                  <a:lnTo>
                    <a:pt x="2552700" y="755141"/>
                  </a:lnTo>
                  <a:close/>
                </a:path>
              </a:pathLst>
            </a:custGeom>
            <a:ln w="12700">
              <a:solidFill>
                <a:srgbClr val="08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46667" y="216000"/>
            <a:ext cx="6897522" cy="5931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3078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4967998" y="6388154"/>
            <a:ext cx="2255520" cy="363220"/>
            <a:chOff x="4967998" y="6388154"/>
            <a:chExt cx="2255520" cy="363220"/>
          </a:xfrm>
        </p:grpSpPr>
        <p:sp>
          <p:nvSpPr>
            <p:cNvPr id="8" name="object 8"/>
            <p:cNvSpPr/>
            <p:nvPr/>
          </p:nvSpPr>
          <p:spPr>
            <a:xfrm>
              <a:off x="4974348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74348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8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476" y="6434772"/>
              <a:ext cx="270797" cy="27079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974348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74348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8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476" y="6434772"/>
              <a:ext cx="270797" cy="270793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2357704" y="4965039"/>
            <a:ext cx="747649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7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Talk to </a:t>
            </a:r>
            <a:r>
              <a:rPr sz="2200" spc="-7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your </a:t>
            </a:r>
            <a:r>
              <a:rPr sz="2200" b="1" spc="-7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learning partner </a:t>
            </a:r>
            <a:r>
              <a:rPr sz="2200" spc="-7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about which is the </a:t>
            </a:r>
            <a:r>
              <a:rPr sz="2200" b="1" spc="-7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odd one out</a:t>
            </a:r>
            <a:r>
              <a:rPr sz="2200" spc="-7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.</a:t>
            </a:r>
            <a:endParaRPr sz="2200" spc="-70" dirty="0">
              <a:latin typeface="Grammarsaurus" pitchFamily="2" charset="0"/>
              <a:cs typeface="Gill Sans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450897" y="5726963"/>
            <a:ext cx="7302703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8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Why do you think it is the </a:t>
            </a:r>
            <a:r>
              <a:rPr sz="2200" b="1" spc="-8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odd one out</a:t>
            </a:r>
            <a:r>
              <a:rPr sz="2200" spc="-8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? Explain your answer.</a:t>
            </a:r>
            <a:endParaRPr sz="2200" spc="-80" dirty="0">
              <a:latin typeface="Grammarsaurus" pitchFamily="2" charset="0"/>
              <a:cs typeface="Gill Sans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1230774" y="453351"/>
            <a:ext cx="545465" cy="491490"/>
            <a:chOff x="11230774" y="453351"/>
            <a:chExt cx="545465" cy="491490"/>
          </a:xfrm>
        </p:grpSpPr>
        <p:sp>
          <p:nvSpPr>
            <p:cNvPr id="17" name="object 17"/>
            <p:cNvSpPr/>
            <p:nvPr/>
          </p:nvSpPr>
          <p:spPr>
            <a:xfrm>
              <a:off x="11230774" y="453351"/>
              <a:ext cx="545465" cy="491490"/>
            </a:xfrm>
            <a:custGeom>
              <a:avLst/>
              <a:gdLst/>
              <a:ahLst/>
              <a:cxnLst/>
              <a:rect l="l" t="t" r="r" b="b"/>
              <a:pathLst>
                <a:path w="545465" h="491490">
                  <a:moveTo>
                    <a:pt x="373151" y="0"/>
                  </a:moveTo>
                  <a:lnTo>
                    <a:pt x="171792" y="0"/>
                  </a:lnTo>
                  <a:lnTo>
                    <a:pt x="153240" y="2461"/>
                  </a:lnTo>
                  <a:lnTo>
                    <a:pt x="110210" y="35547"/>
                  </a:lnTo>
                  <a:lnTo>
                    <a:pt x="9524" y="209931"/>
                  </a:lnTo>
                  <a:lnTo>
                    <a:pt x="0" y="245489"/>
                  </a:lnTo>
                  <a:lnTo>
                    <a:pt x="2381" y="263743"/>
                  </a:lnTo>
                  <a:lnTo>
                    <a:pt x="110210" y="455422"/>
                  </a:lnTo>
                  <a:lnTo>
                    <a:pt x="153240" y="488518"/>
                  </a:lnTo>
                  <a:lnTo>
                    <a:pt x="171792" y="490981"/>
                  </a:lnTo>
                  <a:lnTo>
                    <a:pt x="373151" y="490981"/>
                  </a:lnTo>
                  <a:lnTo>
                    <a:pt x="423320" y="470257"/>
                  </a:lnTo>
                  <a:lnTo>
                    <a:pt x="535406" y="281038"/>
                  </a:lnTo>
                  <a:lnTo>
                    <a:pt x="544931" y="245489"/>
                  </a:lnTo>
                  <a:lnTo>
                    <a:pt x="542550" y="227233"/>
                  </a:lnTo>
                  <a:lnTo>
                    <a:pt x="434733" y="35547"/>
                  </a:lnTo>
                  <a:lnTo>
                    <a:pt x="391701" y="2461"/>
                  </a:lnTo>
                  <a:lnTo>
                    <a:pt x="373151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354803" y="624179"/>
              <a:ext cx="296545" cy="143510"/>
            </a:xfrm>
            <a:custGeom>
              <a:avLst/>
              <a:gdLst/>
              <a:ahLst/>
              <a:cxnLst/>
              <a:rect l="l" t="t" r="r" b="b"/>
              <a:pathLst>
                <a:path w="296545" h="143509">
                  <a:moveTo>
                    <a:pt x="178739" y="71475"/>
                  </a:moveTo>
                  <a:lnTo>
                    <a:pt x="158318" y="42926"/>
                  </a:lnTo>
                  <a:lnTo>
                    <a:pt x="158318" y="65849"/>
                  </a:lnTo>
                  <a:lnTo>
                    <a:pt x="158318" y="77114"/>
                  </a:lnTo>
                  <a:lnTo>
                    <a:pt x="153746" y="81686"/>
                  </a:lnTo>
                  <a:lnTo>
                    <a:pt x="142481" y="81686"/>
                  </a:lnTo>
                  <a:lnTo>
                    <a:pt x="137896" y="77114"/>
                  </a:lnTo>
                  <a:lnTo>
                    <a:pt x="137896" y="65849"/>
                  </a:lnTo>
                  <a:lnTo>
                    <a:pt x="142481" y="61264"/>
                  </a:lnTo>
                  <a:lnTo>
                    <a:pt x="153746" y="61264"/>
                  </a:lnTo>
                  <a:lnTo>
                    <a:pt x="158318" y="65849"/>
                  </a:lnTo>
                  <a:lnTo>
                    <a:pt x="158318" y="42926"/>
                  </a:lnTo>
                  <a:lnTo>
                    <a:pt x="119875" y="59575"/>
                  </a:lnTo>
                  <a:lnTo>
                    <a:pt x="117475" y="71475"/>
                  </a:lnTo>
                  <a:lnTo>
                    <a:pt x="119875" y="83388"/>
                  </a:lnTo>
                  <a:lnTo>
                    <a:pt x="126453" y="93129"/>
                  </a:lnTo>
                  <a:lnTo>
                    <a:pt x="136194" y="99707"/>
                  </a:lnTo>
                  <a:lnTo>
                    <a:pt x="148107" y="102108"/>
                  </a:lnTo>
                  <a:lnTo>
                    <a:pt x="160007" y="99707"/>
                  </a:lnTo>
                  <a:lnTo>
                    <a:pt x="169748" y="93129"/>
                  </a:lnTo>
                  <a:lnTo>
                    <a:pt x="176326" y="83388"/>
                  </a:lnTo>
                  <a:lnTo>
                    <a:pt x="176669" y="81686"/>
                  </a:lnTo>
                  <a:lnTo>
                    <a:pt x="178739" y="71475"/>
                  </a:lnTo>
                  <a:close/>
                </a:path>
                <a:path w="296545" h="143509">
                  <a:moveTo>
                    <a:pt x="296227" y="71488"/>
                  </a:moveTo>
                  <a:lnTo>
                    <a:pt x="270649" y="48653"/>
                  </a:lnTo>
                  <a:lnTo>
                    <a:pt x="265557" y="44615"/>
                  </a:lnTo>
                  <a:lnTo>
                    <a:pt x="265557" y="71488"/>
                  </a:lnTo>
                  <a:lnTo>
                    <a:pt x="258914" y="77431"/>
                  </a:lnTo>
                  <a:lnTo>
                    <a:pt x="224104" y="101473"/>
                  </a:lnTo>
                  <a:lnTo>
                    <a:pt x="209029" y="108851"/>
                  </a:lnTo>
                  <a:lnTo>
                    <a:pt x="213499" y="100355"/>
                  </a:lnTo>
                  <a:lnTo>
                    <a:pt x="216776" y="91351"/>
                  </a:lnTo>
                  <a:lnTo>
                    <a:pt x="218884" y="81572"/>
                  </a:lnTo>
                  <a:lnTo>
                    <a:pt x="219595" y="71488"/>
                  </a:lnTo>
                  <a:lnTo>
                    <a:pt x="218884" y="61417"/>
                  </a:lnTo>
                  <a:lnTo>
                    <a:pt x="216814" y="51765"/>
                  </a:lnTo>
                  <a:lnTo>
                    <a:pt x="213499" y="42633"/>
                  </a:lnTo>
                  <a:lnTo>
                    <a:pt x="209029" y="34124"/>
                  </a:lnTo>
                  <a:lnTo>
                    <a:pt x="214604" y="36563"/>
                  </a:lnTo>
                  <a:lnTo>
                    <a:pt x="249720" y="58013"/>
                  </a:lnTo>
                  <a:lnTo>
                    <a:pt x="265557" y="71488"/>
                  </a:lnTo>
                  <a:lnTo>
                    <a:pt x="265557" y="44615"/>
                  </a:lnTo>
                  <a:lnTo>
                    <a:pt x="226352" y="20421"/>
                  </a:lnTo>
                  <a:lnTo>
                    <a:pt x="199174" y="8940"/>
                  </a:lnTo>
                  <a:lnTo>
                    <a:pt x="199174" y="71488"/>
                  </a:lnTo>
                  <a:lnTo>
                    <a:pt x="195148" y="91351"/>
                  </a:lnTo>
                  <a:lnTo>
                    <a:pt x="184188" y="107581"/>
                  </a:lnTo>
                  <a:lnTo>
                    <a:pt x="167957" y="118541"/>
                  </a:lnTo>
                  <a:lnTo>
                    <a:pt x="148107" y="122555"/>
                  </a:lnTo>
                  <a:lnTo>
                    <a:pt x="128244" y="118541"/>
                  </a:lnTo>
                  <a:lnTo>
                    <a:pt x="113893" y="108851"/>
                  </a:lnTo>
                  <a:lnTo>
                    <a:pt x="112014" y="107581"/>
                  </a:lnTo>
                  <a:lnTo>
                    <a:pt x="101053" y="91351"/>
                  </a:lnTo>
                  <a:lnTo>
                    <a:pt x="97040" y="71488"/>
                  </a:lnTo>
                  <a:lnTo>
                    <a:pt x="101028" y="51765"/>
                  </a:lnTo>
                  <a:lnTo>
                    <a:pt x="128244" y="24447"/>
                  </a:lnTo>
                  <a:lnTo>
                    <a:pt x="148107" y="20421"/>
                  </a:lnTo>
                  <a:lnTo>
                    <a:pt x="167957" y="24447"/>
                  </a:lnTo>
                  <a:lnTo>
                    <a:pt x="184188" y="35407"/>
                  </a:lnTo>
                  <a:lnTo>
                    <a:pt x="194335" y="50431"/>
                  </a:lnTo>
                  <a:lnTo>
                    <a:pt x="195173" y="51765"/>
                  </a:lnTo>
                  <a:lnTo>
                    <a:pt x="199174" y="71488"/>
                  </a:lnTo>
                  <a:lnTo>
                    <a:pt x="199174" y="8940"/>
                  </a:lnTo>
                  <a:lnTo>
                    <a:pt x="195389" y="7327"/>
                  </a:lnTo>
                  <a:lnTo>
                    <a:pt x="148107" y="0"/>
                  </a:lnTo>
                  <a:lnTo>
                    <a:pt x="100812" y="7327"/>
                  </a:lnTo>
                  <a:lnTo>
                    <a:pt x="87198" y="13093"/>
                  </a:lnTo>
                  <a:lnTo>
                    <a:pt x="87198" y="34124"/>
                  </a:lnTo>
                  <a:lnTo>
                    <a:pt x="82715" y="42633"/>
                  </a:lnTo>
                  <a:lnTo>
                    <a:pt x="79387" y="51765"/>
                  </a:lnTo>
                  <a:lnTo>
                    <a:pt x="77317" y="61417"/>
                  </a:lnTo>
                  <a:lnTo>
                    <a:pt x="76619" y="71488"/>
                  </a:lnTo>
                  <a:lnTo>
                    <a:pt x="77317" y="81572"/>
                  </a:lnTo>
                  <a:lnTo>
                    <a:pt x="79438" y="91351"/>
                  </a:lnTo>
                  <a:lnTo>
                    <a:pt x="82715" y="100355"/>
                  </a:lnTo>
                  <a:lnTo>
                    <a:pt x="87198" y="108851"/>
                  </a:lnTo>
                  <a:lnTo>
                    <a:pt x="81610" y="106413"/>
                  </a:lnTo>
                  <a:lnTo>
                    <a:pt x="46482" y="84975"/>
                  </a:lnTo>
                  <a:lnTo>
                    <a:pt x="30657" y="71488"/>
                  </a:lnTo>
                  <a:lnTo>
                    <a:pt x="37287" y="65557"/>
                  </a:lnTo>
                  <a:lnTo>
                    <a:pt x="72110" y="41503"/>
                  </a:lnTo>
                  <a:lnTo>
                    <a:pt x="87198" y="34124"/>
                  </a:lnTo>
                  <a:lnTo>
                    <a:pt x="87198" y="13093"/>
                  </a:lnTo>
                  <a:lnTo>
                    <a:pt x="62369" y="23583"/>
                  </a:lnTo>
                  <a:lnTo>
                    <a:pt x="36156" y="40220"/>
                  </a:lnTo>
                  <a:lnTo>
                    <a:pt x="25552" y="48653"/>
                  </a:lnTo>
                  <a:lnTo>
                    <a:pt x="0" y="71488"/>
                  </a:lnTo>
                  <a:lnTo>
                    <a:pt x="25577" y="94335"/>
                  </a:lnTo>
                  <a:lnTo>
                    <a:pt x="36169" y="102768"/>
                  </a:lnTo>
                  <a:lnTo>
                    <a:pt x="62369" y="119405"/>
                  </a:lnTo>
                  <a:lnTo>
                    <a:pt x="100812" y="135661"/>
                  </a:lnTo>
                  <a:lnTo>
                    <a:pt x="148107" y="142976"/>
                  </a:lnTo>
                  <a:lnTo>
                    <a:pt x="195389" y="135661"/>
                  </a:lnTo>
                  <a:lnTo>
                    <a:pt x="226352" y="122555"/>
                  </a:lnTo>
                  <a:lnTo>
                    <a:pt x="233832" y="119405"/>
                  </a:lnTo>
                  <a:lnTo>
                    <a:pt x="250444" y="108851"/>
                  </a:lnTo>
                  <a:lnTo>
                    <a:pt x="260032" y="102768"/>
                  </a:lnTo>
                  <a:lnTo>
                    <a:pt x="270637" y="94335"/>
                  </a:lnTo>
                  <a:lnTo>
                    <a:pt x="296227" y="7148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68049" y="521385"/>
              <a:ext cx="69735" cy="8235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468036" y="787577"/>
              <a:ext cx="69735" cy="8242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349735" y="542480"/>
              <a:ext cx="78701" cy="7870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577383" y="542480"/>
              <a:ext cx="78714" cy="7870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349735" y="770140"/>
              <a:ext cx="78701" cy="7870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577396" y="770140"/>
              <a:ext cx="78701" cy="78701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11286908" y="940415"/>
            <a:ext cx="429259" cy="12503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700" b="1" dirty="0">
                <a:solidFill>
                  <a:srgbClr val="E180A4"/>
                </a:solidFill>
                <a:latin typeface="Grammarsaurus" pitchFamily="2" charset="0"/>
                <a:cs typeface="Gill Sans MT"/>
              </a:rPr>
              <a:t>Observing</a:t>
            </a:r>
            <a:endParaRPr sz="7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3998899" y="1241869"/>
            <a:ext cx="4194175" cy="608330"/>
            <a:chOff x="3998899" y="1241869"/>
            <a:chExt cx="4194175" cy="608330"/>
          </a:xfrm>
        </p:grpSpPr>
        <p:sp>
          <p:nvSpPr>
            <p:cNvPr id="27" name="object 27"/>
            <p:cNvSpPr/>
            <p:nvPr/>
          </p:nvSpPr>
          <p:spPr>
            <a:xfrm>
              <a:off x="4005249" y="1248219"/>
              <a:ext cx="4181475" cy="595630"/>
            </a:xfrm>
            <a:custGeom>
              <a:avLst/>
              <a:gdLst/>
              <a:ahLst/>
              <a:cxnLst/>
              <a:rect l="l" t="t" r="r" b="b"/>
              <a:pathLst>
                <a:path w="4181475" h="595630">
                  <a:moveTo>
                    <a:pt x="4129062" y="0"/>
                  </a:moveTo>
                  <a:lnTo>
                    <a:pt x="51917" y="0"/>
                  </a:lnTo>
                  <a:lnTo>
                    <a:pt x="31707" y="4079"/>
                  </a:lnTo>
                  <a:lnTo>
                    <a:pt x="15205" y="15205"/>
                  </a:lnTo>
                  <a:lnTo>
                    <a:pt x="4079" y="31707"/>
                  </a:lnTo>
                  <a:lnTo>
                    <a:pt x="0" y="51917"/>
                  </a:lnTo>
                  <a:lnTo>
                    <a:pt x="0" y="543712"/>
                  </a:lnTo>
                  <a:lnTo>
                    <a:pt x="4079" y="563915"/>
                  </a:lnTo>
                  <a:lnTo>
                    <a:pt x="15205" y="580413"/>
                  </a:lnTo>
                  <a:lnTo>
                    <a:pt x="31707" y="591538"/>
                  </a:lnTo>
                  <a:lnTo>
                    <a:pt x="51917" y="595617"/>
                  </a:lnTo>
                  <a:lnTo>
                    <a:pt x="4129062" y="595617"/>
                  </a:lnTo>
                  <a:lnTo>
                    <a:pt x="4149264" y="591538"/>
                  </a:lnTo>
                  <a:lnTo>
                    <a:pt x="4165763" y="580413"/>
                  </a:lnTo>
                  <a:lnTo>
                    <a:pt x="4176887" y="563915"/>
                  </a:lnTo>
                  <a:lnTo>
                    <a:pt x="4180966" y="543712"/>
                  </a:lnTo>
                  <a:lnTo>
                    <a:pt x="4180966" y="51917"/>
                  </a:lnTo>
                  <a:lnTo>
                    <a:pt x="4176887" y="31707"/>
                  </a:lnTo>
                  <a:lnTo>
                    <a:pt x="4165763" y="15205"/>
                  </a:lnTo>
                  <a:lnTo>
                    <a:pt x="4149264" y="4079"/>
                  </a:lnTo>
                  <a:lnTo>
                    <a:pt x="4129062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005249" y="1248219"/>
              <a:ext cx="4181475" cy="595630"/>
            </a:xfrm>
            <a:custGeom>
              <a:avLst/>
              <a:gdLst/>
              <a:ahLst/>
              <a:cxnLst/>
              <a:rect l="l" t="t" r="r" b="b"/>
              <a:pathLst>
                <a:path w="4181475" h="595630">
                  <a:moveTo>
                    <a:pt x="4129062" y="595617"/>
                  </a:moveTo>
                  <a:lnTo>
                    <a:pt x="51917" y="595617"/>
                  </a:lnTo>
                  <a:lnTo>
                    <a:pt x="31707" y="591538"/>
                  </a:lnTo>
                  <a:lnTo>
                    <a:pt x="15205" y="580413"/>
                  </a:lnTo>
                  <a:lnTo>
                    <a:pt x="4079" y="563915"/>
                  </a:lnTo>
                  <a:lnTo>
                    <a:pt x="0" y="543712"/>
                  </a:lnTo>
                  <a:lnTo>
                    <a:pt x="0" y="51917"/>
                  </a:lnTo>
                  <a:lnTo>
                    <a:pt x="4079" y="31707"/>
                  </a:lnTo>
                  <a:lnTo>
                    <a:pt x="15205" y="15205"/>
                  </a:lnTo>
                  <a:lnTo>
                    <a:pt x="31707" y="4079"/>
                  </a:lnTo>
                  <a:lnTo>
                    <a:pt x="51917" y="0"/>
                  </a:lnTo>
                  <a:lnTo>
                    <a:pt x="4129062" y="0"/>
                  </a:lnTo>
                  <a:lnTo>
                    <a:pt x="4149264" y="4079"/>
                  </a:lnTo>
                  <a:lnTo>
                    <a:pt x="4165763" y="15205"/>
                  </a:lnTo>
                  <a:lnTo>
                    <a:pt x="4176887" y="31707"/>
                  </a:lnTo>
                  <a:lnTo>
                    <a:pt x="4180966" y="51917"/>
                  </a:lnTo>
                  <a:lnTo>
                    <a:pt x="4180966" y="543712"/>
                  </a:lnTo>
                  <a:lnTo>
                    <a:pt x="4176887" y="563915"/>
                  </a:lnTo>
                  <a:lnTo>
                    <a:pt x="4165763" y="580413"/>
                  </a:lnTo>
                  <a:lnTo>
                    <a:pt x="4149264" y="591538"/>
                  </a:lnTo>
                  <a:lnTo>
                    <a:pt x="4129062" y="595617"/>
                  </a:lnTo>
                  <a:close/>
                </a:path>
              </a:pathLst>
            </a:custGeom>
            <a:ln w="12699">
              <a:solidFill>
                <a:srgbClr val="08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4065271" y="1385895"/>
            <a:ext cx="4164329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3384">
              <a:lnSpc>
                <a:spcPct val="100000"/>
              </a:lnSpc>
              <a:spcBef>
                <a:spcPts val="100"/>
              </a:spcBef>
            </a:pPr>
            <a:r>
              <a:rPr sz="2200" b="1" spc="-5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Which is the odd one out?</a:t>
            </a:r>
            <a:endParaRPr sz="2200" spc="-50" dirty="0">
              <a:latin typeface="Grammarsaurus" pitchFamily="2" charset="0"/>
              <a:cs typeface="Gill Sans MT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1640172" y="-6350"/>
            <a:ext cx="558165" cy="666750"/>
            <a:chOff x="11640172" y="-6350"/>
            <a:chExt cx="558165" cy="666750"/>
          </a:xfrm>
        </p:grpSpPr>
        <p:sp>
          <p:nvSpPr>
            <p:cNvPr id="31" name="object 31"/>
            <p:cNvSpPr/>
            <p:nvPr/>
          </p:nvSpPr>
          <p:spPr>
            <a:xfrm>
              <a:off x="11646522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1646522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4868811" y="2339543"/>
            <a:ext cx="2454275" cy="2304415"/>
            <a:chOff x="4868811" y="2339543"/>
            <a:chExt cx="2454275" cy="2304415"/>
          </a:xfrm>
        </p:grpSpPr>
        <p:pic>
          <p:nvPicPr>
            <p:cNvPr id="35" name="object 3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875161" y="2345905"/>
              <a:ext cx="2441486" cy="2291080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4875161" y="2345893"/>
              <a:ext cx="2441575" cy="2291715"/>
            </a:xfrm>
            <a:custGeom>
              <a:avLst/>
              <a:gdLst/>
              <a:ahLst/>
              <a:cxnLst/>
              <a:rect l="l" t="t" r="r" b="b"/>
              <a:pathLst>
                <a:path w="2441575" h="2291715">
                  <a:moveTo>
                    <a:pt x="2441486" y="2291092"/>
                  </a:moveTo>
                  <a:lnTo>
                    <a:pt x="0" y="2291092"/>
                  </a:lnTo>
                  <a:lnTo>
                    <a:pt x="0" y="0"/>
                  </a:lnTo>
                  <a:lnTo>
                    <a:pt x="2441486" y="0"/>
                  </a:lnTo>
                  <a:lnTo>
                    <a:pt x="2441486" y="2291092"/>
                  </a:lnTo>
                  <a:close/>
                </a:path>
              </a:pathLst>
            </a:custGeom>
            <a:ln w="12699">
              <a:solidFill>
                <a:srgbClr val="09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7589837" y="1082362"/>
            <a:ext cx="4602480" cy="5539105"/>
            <a:chOff x="7589837" y="1082362"/>
            <a:chExt cx="4602480" cy="5539105"/>
          </a:xfrm>
        </p:grpSpPr>
        <p:pic>
          <p:nvPicPr>
            <p:cNvPr id="38" name="object 3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596187" y="2345905"/>
              <a:ext cx="2441486" cy="2291080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7596187" y="2345893"/>
              <a:ext cx="2441575" cy="2291715"/>
            </a:xfrm>
            <a:custGeom>
              <a:avLst/>
              <a:gdLst/>
              <a:ahLst/>
              <a:cxnLst/>
              <a:rect l="l" t="t" r="r" b="b"/>
              <a:pathLst>
                <a:path w="2441575" h="2291715">
                  <a:moveTo>
                    <a:pt x="2441486" y="2291092"/>
                  </a:moveTo>
                  <a:lnTo>
                    <a:pt x="0" y="2291092"/>
                  </a:lnTo>
                  <a:lnTo>
                    <a:pt x="0" y="0"/>
                  </a:lnTo>
                  <a:lnTo>
                    <a:pt x="2441486" y="0"/>
                  </a:lnTo>
                  <a:lnTo>
                    <a:pt x="2441486" y="2291092"/>
                  </a:lnTo>
                  <a:close/>
                </a:path>
              </a:pathLst>
            </a:custGeom>
            <a:ln w="12700">
              <a:solidFill>
                <a:srgbClr val="09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845446" y="1082362"/>
              <a:ext cx="2346553" cy="5538528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0576280" y="5327497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29" h="236220">
                  <a:moveTo>
                    <a:pt x="892086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8" y="225929"/>
                  </a:lnTo>
                  <a:lnTo>
                    <a:pt x="20531" y="233140"/>
                  </a:lnTo>
                  <a:lnTo>
                    <a:pt x="33566" y="235788"/>
                  </a:lnTo>
                  <a:lnTo>
                    <a:pt x="892086" y="235788"/>
                  </a:lnTo>
                  <a:lnTo>
                    <a:pt x="905113" y="233140"/>
                  </a:lnTo>
                  <a:lnTo>
                    <a:pt x="915782" y="225931"/>
                  </a:lnTo>
                  <a:lnTo>
                    <a:pt x="922991" y="215262"/>
                  </a:lnTo>
                  <a:lnTo>
                    <a:pt x="925639" y="202234"/>
                  </a:lnTo>
                  <a:lnTo>
                    <a:pt x="925639" y="33566"/>
                  </a:lnTo>
                  <a:lnTo>
                    <a:pt x="922991" y="20531"/>
                  </a:lnTo>
                  <a:lnTo>
                    <a:pt x="915782" y="9858"/>
                  </a:lnTo>
                  <a:lnTo>
                    <a:pt x="905113" y="2647"/>
                  </a:lnTo>
                  <a:lnTo>
                    <a:pt x="892086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0356126" y="5327497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1332395" y="235788"/>
                  </a:lnTo>
                  <a:lnTo>
                    <a:pt x="1345422" y="233140"/>
                  </a:lnTo>
                  <a:lnTo>
                    <a:pt x="1356091" y="225931"/>
                  </a:lnTo>
                  <a:lnTo>
                    <a:pt x="1363300" y="215262"/>
                  </a:lnTo>
                  <a:lnTo>
                    <a:pt x="1365948" y="202234"/>
                  </a:lnTo>
                  <a:lnTo>
                    <a:pt x="1365948" y="33566"/>
                  </a:lnTo>
                  <a:lnTo>
                    <a:pt x="1363300" y="20531"/>
                  </a:lnTo>
                  <a:lnTo>
                    <a:pt x="1356091" y="9858"/>
                  </a:lnTo>
                  <a:lnTo>
                    <a:pt x="1345422" y="2647"/>
                  </a:lnTo>
                  <a:lnTo>
                    <a:pt x="1332395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0356126" y="5327497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88"/>
                  </a:moveTo>
                  <a:lnTo>
                    <a:pt x="33553" y="235788"/>
                  </a:lnTo>
                  <a:lnTo>
                    <a:pt x="20525" y="233140"/>
                  </a:lnTo>
                  <a:lnTo>
                    <a:pt x="9856" y="225929"/>
                  </a:lnTo>
                  <a:lnTo>
                    <a:pt x="2647" y="215257"/>
                  </a:lnTo>
                  <a:lnTo>
                    <a:pt x="0" y="202222"/>
                  </a:lnTo>
                  <a:lnTo>
                    <a:pt x="0" y="33566"/>
                  </a:lnTo>
                  <a:lnTo>
                    <a:pt x="2647" y="20531"/>
                  </a:lnTo>
                  <a:lnTo>
                    <a:pt x="9856" y="9858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332395" y="0"/>
                  </a:lnTo>
                  <a:lnTo>
                    <a:pt x="1345422" y="2647"/>
                  </a:lnTo>
                  <a:lnTo>
                    <a:pt x="1356091" y="9858"/>
                  </a:lnTo>
                  <a:lnTo>
                    <a:pt x="1363300" y="20531"/>
                  </a:lnTo>
                  <a:lnTo>
                    <a:pt x="1365948" y="33566"/>
                  </a:lnTo>
                  <a:lnTo>
                    <a:pt x="1365948" y="202234"/>
                  </a:lnTo>
                  <a:lnTo>
                    <a:pt x="1363300" y="215262"/>
                  </a:lnTo>
                  <a:lnTo>
                    <a:pt x="1356091" y="225931"/>
                  </a:lnTo>
                  <a:lnTo>
                    <a:pt x="1345422" y="233140"/>
                  </a:lnTo>
                  <a:lnTo>
                    <a:pt x="1332395" y="23578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4" name="object 44"/>
          <p:cNvGrpSpPr/>
          <p:nvPr/>
        </p:nvGrpSpPr>
        <p:grpSpPr>
          <a:xfrm>
            <a:off x="0" y="823051"/>
            <a:ext cx="4602480" cy="6035040"/>
            <a:chOff x="0" y="823051"/>
            <a:chExt cx="4602480" cy="6035040"/>
          </a:xfrm>
        </p:grpSpPr>
        <p:pic>
          <p:nvPicPr>
            <p:cNvPr id="45" name="object 4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154148" y="2345905"/>
              <a:ext cx="2441486" cy="2291080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2154135" y="2345893"/>
              <a:ext cx="2441575" cy="2291715"/>
            </a:xfrm>
            <a:custGeom>
              <a:avLst/>
              <a:gdLst/>
              <a:ahLst/>
              <a:cxnLst/>
              <a:rect l="l" t="t" r="r" b="b"/>
              <a:pathLst>
                <a:path w="2441575" h="2291715">
                  <a:moveTo>
                    <a:pt x="2441486" y="2291092"/>
                  </a:moveTo>
                  <a:lnTo>
                    <a:pt x="0" y="2291092"/>
                  </a:lnTo>
                  <a:lnTo>
                    <a:pt x="0" y="0"/>
                  </a:lnTo>
                  <a:lnTo>
                    <a:pt x="2441486" y="0"/>
                  </a:lnTo>
                  <a:lnTo>
                    <a:pt x="2441486" y="2291092"/>
                  </a:lnTo>
                  <a:close/>
                </a:path>
              </a:pathLst>
            </a:custGeom>
            <a:ln w="12699">
              <a:solidFill>
                <a:srgbClr val="09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0" y="823051"/>
              <a:ext cx="2588233" cy="6034948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748474" y="5327497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30" h="236220">
                  <a:moveTo>
                    <a:pt x="892086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8" y="225929"/>
                  </a:lnTo>
                  <a:lnTo>
                    <a:pt x="20531" y="233140"/>
                  </a:lnTo>
                  <a:lnTo>
                    <a:pt x="33566" y="235788"/>
                  </a:lnTo>
                  <a:lnTo>
                    <a:pt x="892086" y="235788"/>
                  </a:lnTo>
                  <a:lnTo>
                    <a:pt x="905113" y="233140"/>
                  </a:lnTo>
                  <a:lnTo>
                    <a:pt x="915782" y="225931"/>
                  </a:lnTo>
                  <a:lnTo>
                    <a:pt x="922991" y="215262"/>
                  </a:lnTo>
                  <a:lnTo>
                    <a:pt x="925639" y="202234"/>
                  </a:lnTo>
                  <a:lnTo>
                    <a:pt x="925639" y="33566"/>
                  </a:lnTo>
                  <a:lnTo>
                    <a:pt x="922991" y="20531"/>
                  </a:lnTo>
                  <a:lnTo>
                    <a:pt x="915782" y="9858"/>
                  </a:lnTo>
                  <a:lnTo>
                    <a:pt x="905113" y="2647"/>
                  </a:lnTo>
                  <a:lnTo>
                    <a:pt x="892086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28319" y="5327497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1332395" y="235788"/>
                  </a:lnTo>
                  <a:lnTo>
                    <a:pt x="1345422" y="233140"/>
                  </a:lnTo>
                  <a:lnTo>
                    <a:pt x="1356091" y="225931"/>
                  </a:lnTo>
                  <a:lnTo>
                    <a:pt x="1363300" y="215262"/>
                  </a:lnTo>
                  <a:lnTo>
                    <a:pt x="1365948" y="202234"/>
                  </a:lnTo>
                  <a:lnTo>
                    <a:pt x="1365948" y="33566"/>
                  </a:lnTo>
                  <a:lnTo>
                    <a:pt x="1363300" y="20531"/>
                  </a:lnTo>
                  <a:lnTo>
                    <a:pt x="1356091" y="9858"/>
                  </a:lnTo>
                  <a:lnTo>
                    <a:pt x="1345422" y="2647"/>
                  </a:lnTo>
                  <a:lnTo>
                    <a:pt x="1332395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28319" y="5327497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88"/>
                  </a:moveTo>
                  <a:lnTo>
                    <a:pt x="33553" y="235788"/>
                  </a:lnTo>
                  <a:lnTo>
                    <a:pt x="20525" y="233140"/>
                  </a:lnTo>
                  <a:lnTo>
                    <a:pt x="9856" y="225929"/>
                  </a:lnTo>
                  <a:lnTo>
                    <a:pt x="2647" y="215257"/>
                  </a:lnTo>
                  <a:lnTo>
                    <a:pt x="0" y="202222"/>
                  </a:lnTo>
                  <a:lnTo>
                    <a:pt x="0" y="33566"/>
                  </a:lnTo>
                  <a:lnTo>
                    <a:pt x="2647" y="20531"/>
                  </a:lnTo>
                  <a:lnTo>
                    <a:pt x="9856" y="9858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332395" y="0"/>
                  </a:lnTo>
                  <a:lnTo>
                    <a:pt x="1345422" y="2647"/>
                  </a:lnTo>
                  <a:lnTo>
                    <a:pt x="1356091" y="9858"/>
                  </a:lnTo>
                  <a:lnTo>
                    <a:pt x="1363300" y="20531"/>
                  </a:lnTo>
                  <a:lnTo>
                    <a:pt x="1365948" y="33566"/>
                  </a:lnTo>
                  <a:lnTo>
                    <a:pt x="1365948" y="202234"/>
                  </a:lnTo>
                  <a:lnTo>
                    <a:pt x="1363300" y="215262"/>
                  </a:lnTo>
                  <a:lnTo>
                    <a:pt x="1356091" y="225931"/>
                  </a:lnTo>
                  <a:lnTo>
                    <a:pt x="1345422" y="233140"/>
                  </a:lnTo>
                  <a:lnTo>
                    <a:pt x="1332395" y="23578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10518772" y="5370389"/>
            <a:ext cx="1139409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6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Eunice Newton Foote</a:t>
            </a:r>
            <a:endParaRPr sz="1000" spc="-60" dirty="0">
              <a:latin typeface="Grammarsaurus" pitchFamily="2" charset="0"/>
              <a:cs typeface="Gill Sans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777782" y="5370389"/>
            <a:ext cx="96480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6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Wangari Maathai</a:t>
            </a:r>
            <a:endParaRPr sz="1000" spc="-60">
              <a:latin typeface="Grammarsaurus" pitchFamily="2" charset="0"/>
              <a:cs typeface="Gill Sans MT"/>
            </a:endParaRPr>
          </a:p>
        </p:txBody>
      </p:sp>
      <p:sp>
        <p:nvSpPr>
          <p:cNvPr id="54" name="object 92"/>
          <p:cNvSpPr txBox="1"/>
          <p:nvPr/>
        </p:nvSpPr>
        <p:spPr>
          <a:xfrm>
            <a:off x="11765089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600" b="1" dirty="0" smtClean="0">
                <a:latin typeface="Grammarsaurus" pitchFamily="2" charset="0"/>
                <a:cs typeface="Gill Sans MT"/>
              </a:rPr>
              <a:t> </a:t>
            </a:r>
            <a:r>
              <a:rPr sz="2400" b="1" dirty="0" smtClean="0">
                <a:latin typeface="Grammarsaurus" pitchFamily="2" charset="0"/>
                <a:cs typeface="Gill Sans MT"/>
              </a:rPr>
              <a:t>1</a:t>
            </a:r>
            <a:r>
              <a:rPr lang="en-US" sz="2400" b="1" dirty="0">
                <a:latin typeface="Grammarsaurus" pitchFamily="2" charset="0"/>
                <a:cs typeface="Gill Sans MT"/>
              </a:rPr>
              <a:t>8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55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245791" y="137172"/>
            <a:ext cx="7700645" cy="768350"/>
            <a:chOff x="2245791" y="137172"/>
            <a:chExt cx="7700645" cy="768350"/>
          </a:xfrm>
        </p:grpSpPr>
        <p:sp>
          <p:nvSpPr>
            <p:cNvPr id="4" name="object 4"/>
            <p:cNvSpPr/>
            <p:nvPr/>
          </p:nvSpPr>
          <p:spPr>
            <a:xfrm>
              <a:off x="2252141" y="143522"/>
              <a:ext cx="7687945" cy="755650"/>
            </a:xfrm>
            <a:custGeom>
              <a:avLst/>
              <a:gdLst/>
              <a:ahLst/>
              <a:cxnLst/>
              <a:rect l="l" t="t" r="r" b="b"/>
              <a:pathLst>
                <a:path w="7687945" h="755650">
                  <a:moveTo>
                    <a:pt x="7649629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100" y="755141"/>
                  </a:lnTo>
                  <a:lnTo>
                    <a:pt x="7649629" y="755141"/>
                  </a:lnTo>
                  <a:lnTo>
                    <a:pt x="7664460" y="752148"/>
                  </a:lnTo>
                  <a:lnTo>
                    <a:pt x="7676570" y="743983"/>
                  </a:lnTo>
                  <a:lnTo>
                    <a:pt x="7684735" y="731873"/>
                  </a:lnTo>
                  <a:lnTo>
                    <a:pt x="7687729" y="717041"/>
                  </a:lnTo>
                  <a:lnTo>
                    <a:pt x="7687729" y="38099"/>
                  </a:lnTo>
                  <a:lnTo>
                    <a:pt x="7684735" y="23268"/>
                  </a:lnTo>
                  <a:lnTo>
                    <a:pt x="7676570" y="11158"/>
                  </a:lnTo>
                  <a:lnTo>
                    <a:pt x="7664460" y="2993"/>
                  </a:lnTo>
                  <a:lnTo>
                    <a:pt x="7649629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252141" y="143522"/>
              <a:ext cx="7687945" cy="755650"/>
            </a:xfrm>
            <a:custGeom>
              <a:avLst/>
              <a:gdLst/>
              <a:ahLst/>
              <a:cxnLst/>
              <a:rect l="l" t="t" r="r" b="b"/>
              <a:pathLst>
                <a:path w="7687945" h="755650">
                  <a:moveTo>
                    <a:pt x="7649629" y="755141"/>
                  </a:moveTo>
                  <a:lnTo>
                    <a:pt x="38100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7649629" y="0"/>
                  </a:lnTo>
                  <a:lnTo>
                    <a:pt x="7664460" y="2993"/>
                  </a:lnTo>
                  <a:lnTo>
                    <a:pt x="7676570" y="11158"/>
                  </a:lnTo>
                  <a:lnTo>
                    <a:pt x="7684735" y="23268"/>
                  </a:lnTo>
                  <a:lnTo>
                    <a:pt x="7687729" y="38099"/>
                  </a:lnTo>
                  <a:lnTo>
                    <a:pt x="7687729" y="717041"/>
                  </a:lnTo>
                  <a:lnTo>
                    <a:pt x="7684735" y="731873"/>
                  </a:lnTo>
                  <a:lnTo>
                    <a:pt x="7676570" y="743983"/>
                  </a:lnTo>
                  <a:lnTo>
                    <a:pt x="7664460" y="752148"/>
                  </a:lnTo>
                  <a:lnTo>
                    <a:pt x="7649629" y="755141"/>
                  </a:lnTo>
                  <a:close/>
                </a:path>
              </a:pathLst>
            </a:custGeom>
            <a:ln w="12700">
              <a:solidFill>
                <a:srgbClr val="08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8680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Gill Sans MT"/>
              </a:rPr>
              <a:t>1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866366" y="1275448"/>
            <a:ext cx="9558655" cy="4742180"/>
            <a:chOff x="1866366" y="1275448"/>
            <a:chExt cx="9558655" cy="4742180"/>
          </a:xfrm>
        </p:grpSpPr>
        <p:sp>
          <p:nvSpPr>
            <p:cNvPr id="11" name="object 11"/>
            <p:cNvSpPr/>
            <p:nvPr/>
          </p:nvSpPr>
          <p:spPr>
            <a:xfrm>
              <a:off x="1872716" y="1634020"/>
              <a:ext cx="9545955" cy="4377055"/>
            </a:xfrm>
            <a:custGeom>
              <a:avLst/>
              <a:gdLst/>
              <a:ahLst/>
              <a:cxnLst/>
              <a:rect l="l" t="t" r="r" b="b"/>
              <a:pathLst>
                <a:path w="9545955" h="4377055">
                  <a:moveTo>
                    <a:pt x="9480981" y="0"/>
                  </a:moveTo>
                  <a:lnTo>
                    <a:pt x="64516" y="0"/>
                  </a:lnTo>
                  <a:lnTo>
                    <a:pt x="39401" y="5071"/>
                  </a:lnTo>
                  <a:lnTo>
                    <a:pt x="18894" y="18900"/>
                  </a:lnTo>
                  <a:lnTo>
                    <a:pt x="5069" y="39412"/>
                  </a:lnTo>
                  <a:lnTo>
                    <a:pt x="0" y="64528"/>
                  </a:lnTo>
                  <a:lnTo>
                    <a:pt x="0" y="4312170"/>
                  </a:lnTo>
                  <a:lnTo>
                    <a:pt x="5069" y="4337287"/>
                  </a:lnTo>
                  <a:lnTo>
                    <a:pt x="18894" y="4357798"/>
                  </a:lnTo>
                  <a:lnTo>
                    <a:pt x="39401" y="4371628"/>
                  </a:lnTo>
                  <a:lnTo>
                    <a:pt x="64516" y="4376699"/>
                  </a:lnTo>
                  <a:lnTo>
                    <a:pt x="9480981" y="4376699"/>
                  </a:lnTo>
                  <a:lnTo>
                    <a:pt x="9506098" y="4371628"/>
                  </a:lnTo>
                  <a:lnTo>
                    <a:pt x="9526609" y="4357798"/>
                  </a:lnTo>
                  <a:lnTo>
                    <a:pt x="9540439" y="4337287"/>
                  </a:lnTo>
                  <a:lnTo>
                    <a:pt x="9545510" y="4312170"/>
                  </a:lnTo>
                  <a:lnTo>
                    <a:pt x="9545510" y="64528"/>
                  </a:lnTo>
                  <a:lnTo>
                    <a:pt x="9540439" y="39412"/>
                  </a:lnTo>
                  <a:lnTo>
                    <a:pt x="9526609" y="18900"/>
                  </a:lnTo>
                  <a:lnTo>
                    <a:pt x="9506098" y="5071"/>
                  </a:lnTo>
                  <a:lnTo>
                    <a:pt x="94809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72716" y="1634020"/>
              <a:ext cx="9545955" cy="4377055"/>
            </a:xfrm>
            <a:custGeom>
              <a:avLst/>
              <a:gdLst/>
              <a:ahLst/>
              <a:cxnLst/>
              <a:rect l="l" t="t" r="r" b="b"/>
              <a:pathLst>
                <a:path w="9545955" h="4377055">
                  <a:moveTo>
                    <a:pt x="9480981" y="4376699"/>
                  </a:moveTo>
                  <a:lnTo>
                    <a:pt x="64516" y="4376699"/>
                  </a:lnTo>
                  <a:lnTo>
                    <a:pt x="39401" y="4371628"/>
                  </a:lnTo>
                  <a:lnTo>
                    <a:pt x="18894" y="4357798"/>
                  </a:lnTo>
                  <a:lnTo>
                    <a:pt x="5069" y="4337287"/>
                  </a:lnTo>
                  <a:lnTo>
                    <a:pt x="0" y="4312170"/>
                  </a:lnTo>
                  <a:lnTo>
                    <a:pt x="0" y="64528"/>
                  </a:lnTo>
                  <a:lnTo>
                    <a:pt x="5069" y="39412"/>
                  </a:lnTo>
                  <a:lnTo>
                    <a:pt x="18894" y="18900"/>
                  </a:lnTo>
                  <a:lnTo>
                    <a:pt x="39401" y="5071"/>
                  </a:lnTo>
                  <a:lnTo>
                    <a:pt x="64516" y="0"/>
                  </a:lnTo>
                  <a:lnTo>
                    <a:pt x="9480981" y="0"/>
                  </a:lnTo>
                  <a:lnTo>
                    <a:pt x="9506098" y="5071"/>
                  </a:lnTo>
                  <a:lnTo>
                    <a:pt x="9526609" y="18900"/>
                  </a:lnTo>
                  <a:lnTo>
                    <a:pt x="9540439" y="39412"/>
                  </a:lnTo>
                  <a:lnTo>
                    <a:pt x="9545510" y="64528"/>
                  </a:lnTo>
                  <a:lnTo>
                    <a:pt x="9545510" y="4312170"/>
                  </a:lnTo>
                  <a:lnTo>
                    <a:pt x="9540439" y="4337287"/>
                  </a:lnTo>
                  <a:lnTo>
                    <a:pt x="9526609" y="4357798"/>
                  </a:lnTo>
                  <a:lnTo>
                    <a:pt x="9506098" y="4371628"/>
                  </a:lnTo>
                  <a:lnTo>
                    <a:pt x="9480981" y="4376699"/>
                  </a:lnTo>
                  <a:close/>
                </a:path>
              </a:pathLst>
            </a:custGeom>
            <a:ln w="12699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928954" y="1281798"/>
              <a:ext cx="4019550" cy="546735"/>
            </a:xfrm>
            <a:custGeom>
              <a:avLst/>
              <a:gdLst/>
              <a:ahLst/>
              <a:cxnLst/>
              <a:rect l="l" t="t" r="r" b="b"/>
              <a:pathLst>
                <a:path w="4019550" h="546735">
                  <a:moveTo>
                    <a:pt x="3954449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481634"/>
                  </a:lnTo>
                  <a:lnTo>
                    <a:pt x="5071" y="506751"/>
                  </a:lnTo>
                  <a:lnTo>
                    <a:pt x="18900" y="527262"/>
                  </a:lnTo>
                  <a:lnTo>
                    <a:pt x="39412" y="541092"/>
                  </a:lnTo>
                  <a:lnTo>
                    <a:pt x="64528" y="546163"/>
                  </a:lnTo>
                  <a:lnTo>
                    <a:pt x="3954449" y="546163"/>
                  </a:lnTo>
                  <a:lnTo>
                    <a:pt x="3979566" y="541092"/>
                  </a:lnTo>
                  <a:lnTo>
                    <a:pt x="4000077" y="527262"/>
                  </a:lnTo>
                  <a:lnTo>
                    <a:pt x="4013907" y="506751"/>
                  </a:lnTo>
                  <a:lnTo>
                    <a:pt x="4018978" y="481634"/>
                  </a:lnTo>
                  <a:lnTo>
                    <a:pt x="4018978" y="64528"/>
                  </a:lnTo>
                  <a:lnTo>
                    <a:pt x="4013907" y="39412"/>
                  </a:lnTo>
                  <a:lnTo>
                    <a:pt x="4000077" y="18900"/>
                  </a:lnTo>
                  <a:lnTo>
                    <a:pt x="3979566" y="5071"/>
                  </a:lnTo>
                  <a:lnTo>
                    <a:pt x="3954449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928954" y="1281798"/>
              <a:ext cx="4019550" cy="546735"/>
            </a:xfrm>
            <a:custGeom>
              <a:avLst/>
              <a:gdLst/>
              <a:ahLst/>
              <a:cxnLst/>
              <a:rect l="l" t="t" r="r" b="b"/>
              <a:pathLst>
                <a:path w="4019550" h="546735">
                  <a:moveTo>
                    <a:pt x="3954449" y="546163"/>
                  </a:moveTo>
                  <a:lnTo>
                    <a:pt x="64528" y="546163"/>
                  </a:lnTo>
                  <a:lnTo>
                    <a:pt x="39412" y="541092"/>
                  </a:lnTo>
                  <a:lnTo>
                    <a:pt x="18900" y="527262"/>
                  </a:lnTo>
                  <a:lnTo>
                    <a:pt x="5071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3954449" y="0"/>
                  </a:lnTo>
                  <a:lnTo>
                    <a:pt x="3979566" y="5071"/>
                  </a:lnTo>
                  <a:lnTo>
                    <a:pt x="4000077" y="18900"/>
                  </a:lnTo>
                  <a:lnTo>
                    <a:pt x="4013907" y="39412"/>
                  </a:lnTo>
                  <a:lnTo>
                    <a:pt x="4018978" y="64528"/>
                  </a:lnTo>
                  <a:lnTo>
                    <a:pt x="4018978" y="481634"/>
                  </a:lnTo>
                  <a:lnTo>
                    <a:pt x="4013907" y="506751"/>
                  </a:lnTo>
                  <a:lnTo>
                    <a:pt x="4000077" y="527262"/>
                  </a:lnTo>
                  <a:lnTo>
                    <a:pt x="3979566" y="541092"/>
                  </a:lnTo>
                  <a:lnTo>
                    <a:pt x="3954449" y="546163"/>
                  </a:lnTo>
                  <a:close/>
                </a:path>
              </a:pathLst>
            </a:custGeom>
            <a:ln w="12700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496680" y="1281798"/>
              <a:ext cx="3348990" cy="546735"/>
            </a:xfrm>
            <a:custGeom>
              <a:avLst/>
              <a:gdLst/>
              <a:ahLst/>
              <a:cxnLst/>
              <a:rect l="l" t="t" r="r" b="b"/>
              <a:pathLst>
                <a:path w="3348990" h="546735">
                  <a:moveTo>
                    <a:pt x="3284131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481634"/>
                  </a:lnTo>
                  <a:lnTo>
                    <a:pt x="5071" y="506751"/>
                  </a:lnTo>
                  <a:lnTo>
                    <a:pt x="18900" y="527262"/>
                  </a:lnTo>
                  <a:lnTo>
                    <a:pt x="39412" y="541092"/>
                  </a:lnTo>
                  <a:lnTo>
                    <a:pt x="64528" y="546163"/>
                  </a:lnTo>
                  <a:lnTo>
                    <a:pt x="3284131" y="546163"/>
                  </a:lnTo>
                  <a:lnTo>
                    <a:pt x="3309247" y="541092"/>
                  </a:lnTo>
                  <a:lnTo>
                    <a:pt x="3329759" y="527262"/>
                  </a:lnTo>
                  <a:lnTo>
                    <a:pt x="3343588" y="506751"/>
                  </a:lnTo>
                  <a:lnTo>
                    <a:pt x="3348659" y="481634"/>
                  </a:lnTo>
                  <a:lnTo>
                    <a:pt x="3348659" y="64528"/>
                  </a:lnTo>
                  <a:lnTo>
                    <a:pt x="3343588" y="39412"/>
                  </a:lnTo>
                  <a:lnTo>
                    <a:pt x="3329759" y="18900"/>
                  </a:lnTo>
                  <a:lnTo>
                    <a:pt x="3309247" y="5071"/>
                  </a:lnTo>
                  <a:lnTo>
                    <a:pt x="3284131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496680" y="1281798"/>
              <a:ext cx="3348990" cy="546735"/>
            </a:xfrm>
            <a:custGeom>
              <a:avLst/>
              <a:gdLst/>
              <a:ahLst/>
              <a:cxnLst/>
              <a:rect l="l" t="t" r="r" b="b"/>
              <a:pathLst>
                <a:path w="3348990" h="546735">
                  <a:moveTo>
                    <a:pt x="3284131" y="546163"/>
                  </a:moveTo>
                  <a:lnTo>
                    <a:pt x="64528" y="546163"/>
                  </a:lnTo>
                  <a:lnTo>
                    <a:pt x="39412" y="541092"/>
                  </a:lnTo>
                  <a:lnTo>
                    <a:pt x="18900" y="527262"/>
                  </a:lnTo>
                  <a:lnTo>
                    <a:pt x="5071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3284131" y="0"/>
                  </a:lnTo>
                  <a:lnTo>
                    <a:pt x="3309247" y="5071"/>
                  </a:lnTo>
                  <a:lnTo>
                    <a:pt x="3329759" y="18900"/>
                  </a:lnTo>
                  <a:lnTo>
                    <a:pt x="3343588" y="39412"/>
                  </a:lnTo>
                  <a:lnTo>
                    <a:pt x="3348659" y="64528"/>
                  </a:lnTo>
                  <a:lnTo>
                    <a:pt x="3348659" y="481634"/>
                  </a:lnTo>
                  <a:lnTo>
                    <a:pt x="3343588" y="506751"/>
                  </a:lnTo>
                  <a:lnTo>
                    <a:pt x="3329759" y="527262"/>
                  </a:lnTo>
                  <a:lnTo>
                    <a:pt x="3309247" y="541092"/>
                  </a:lnTo>
                  <a:lnTo>
                    <a:pt x="3284131" y="546163"/>
                  </a:lnTo>
                  <a:close/>
                </a:path>
              </a:pathLst>
            </a:custGeom>
            <a:ln w="12700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2617152" y="1350499"/>
            <a:ext cx="8240027" cy="38856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463415" algn="l"/>
              </a:tabLst>
            </a:pPr>
            <a:r>
              <a:rPr sz="2450" b="1" spc="-8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Scientific enquiry skills	</a:t>
            </a:r>
            <a:r>
              <a:rPr lang="en-US" sz="1200" b="1" spc="-80" dirty="0" smtClean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 </a:t>
            </a:r>
            <a:r>
              <a:rPr sz="2450" b="1" spc="-80" dirty="0" smtClean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Working </a:t>
            </a:r>
            <a:r>
              <a:rPr sz="2450" b="1" spc="-8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scientifically skills</a:t>
            </a:r>
            <a:endParaRPr sz="2450" spc="-80" dirty="0">
              <a:latin typeface="Grammarsaurus" pitchFamily="2" charset="0"/>
              <a:cs typeface="Gill Sans MT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496689" y="1770303"/>
            <a:ext cx="4936490" cy="4104640"/>
            <a:chOff x="2496689" y="1770303"/>
            <a:chExt cx="4936490" cy="4104640"/>
          </a:xfrm>
        </p:grpSpPr>
        <p:sp>
          <p:nvSpPr>
            <p:cNvPr id="19" name="object 19"/>
            <p:cNvSpPr/>
            <p:nvPr/>
          </p:nvSpPr>
          <p:spPr>
            <a:xfrm>
              <a:off x="6515912" y="1776653"/>
              <a:ext cx="0" cy="4091940"/>
            </a:xfrm>
            <a:custGeom>
              <a:avLst/>
              <a:gdLst/>
              <a:ahLst/>
              <a:cxnLst/>
              <a:rect l="l" t="t" r="r" b="b"/>
              <a:pathLst>
                <a:path h="4091940">
                  <a:moveTo>
                    <a:pt x="0" y="0"/>
                  </a:moveTo>
                  <a:lnTo>
                    <a:pt x="0" y="4091419"/>
                  </a:lnTo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496689" y="2034628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30">
                  <a:moveTo>
                    <a:pt x="404358" y="0"/>
                  </a:moveTo>
                  <a:lnTo>
                    <a:pt x="186159" y="0"/>
                  </a:lnTo>
                  <a:lnTo>
                    <a:pt x="166052" y="2666"/>
                  </a:lnTo>
                  <a:lnTo>
                    <a:pt x="131785" y="22449"/>
                  </a:lnTo>
                  <a:lnTo>
                    <a:pt x="10315" y="227495"/>
                  </a:lnTo>
                  <a:lnTo>
                    <a:pt x="0" y="266020"/>
                  </a:lnTo>
                  <a:lnTo>
                    <a:pt x="2578" y="285802"/>
                  </a:lnTo>
                  <a:lnTo>
                    <a:pt x="119421" y="493522"/>
                  </a:lnTo>
                  <a:lnTo>
                    <a:pt x="147627" y="521720"/>
                  </a:lnTo>
                  <a:lnTo>
                    <a:pt x="186159" y="532041"/>
                  </a:lnTo>
                  <a:lnTo>
                    <a:pt x="404358" y="532041"/>
                  </a:lnTo>
                  <a:lnTo>
                    <a:pt x="442883" y="521720"/>
                  </a:lnTo>
                  <a:lnTo>
                    <a:pt x="471084" y="493522"/>
                  </a:lnTo>
                  <a:lnTo>
                    <a:pt x="580189" y="304546"/>
                  </a:lnTo>
                  <a:lnTo>
                    <a:pt x="590515" y="266020"/>
                  </a:lnTo>
                  <a:lnTo>
                    <a:pt x="587933" y="246238"/>
                  </a:lnTo>
                  <a:lnTo>
                    <a:pt x="471084" y="38531"/>
                  </a:lnTo>
                  <a:lnTo>
                    <a:pt x="442883" y="10321"/>
                  </a:lnTo>
                  <a:lnTo>
                    <a:pt x="404358" y="0"/>
                  </a:lnTo>
                  <a:close/>
                </a:path>
              </a:pathLst>
            </a:custGeom>
            <a:solidFill>
              <a:srgbClr val="6565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617152" y="2125852"/>
              <a:ext cx="349885" cy="349885"/>
            </a:xfrm>
            <a:custGeom>
              <a:avLst/>
              <a:gdLst/>
              <a:ahLst/>
              <a:cxnLst/>
              <a:rect l="l" t="t" r="r" b="b"/>
              <a:pathLst>
                <a:path w="349885" h="349885">
                  <a:moveTo>
                    <a:pt x="196735" y="285229"/>
                  </a:moveTo>
                  <a:lnTo>
                    <a:pt x="152857" y="285229"/>
                  </a:lnTo>
                  <a:lnTo>
                    <a:pt x="131808" y="289487"/>
                  </a:lnTo>
                  <a:lnTo>
                    <a:pt x="114601" y="301094"/>
                  </a:lnTo>
                  <a:lnTo>
                    <a:pt x="102990" y="318297"/>
                  </a:lnTo>
                  <a:lnTo>
                    <a:pt x="98729" y="339343"/>
                  </a:lnTo>
                  <a:lnTo>
                    <a:pt x="98729" y="345008"/>
                  </a:lnTo>
                  <a:lnTo>
                    <a:pt x="103314" y="349592"/>
                  </a:lnTo>
                  <a:lnTo>
                    <a:pt x="246265" y="349592"/>
                  </a:lnTo>
                  <a:lnTo>
                    <a:pt x="250863" y="345008"/>
                  </a:lnTo>
                  <a:lnTo>
                    <a:pt x="250863" y="339343"/>
                  </a:lnTo>
                  <a:lnTo>
                    <a:pt x="248791" y="329107"/>
                  </a:lnTo>
                  <a:lnTo>
                    <a:pt x="120802" y="329107"/>
                  </a:lnTo>
                  <a:lnTo>
                    <a:pt x="125535" y="319730"/>
                  </a:lnTo>
                  <a:lnTo>
                    <a:pt x="132838" y="312324"/>
                  </a:lnTo>
                  <a:lnTo>
                    <a:pt x="142137" y="307462"/>
                  </a:lnTo>
                  <a:lnTo>
                    <a:pt x="152857" y="305714"/>
                  </a:lnTo>
                  <a:lnTo>
                    <a:pt x="238111" y="305714"/>
                  </a:lnTo>
                  <a:lnTo>
                    <a:pt x="234992" y="301094"/>
                  </a:lnTo>
                  <a:lnTo>
                    <a:pt x="217784" y="289487"/>
                  </a:lnTo>
                  <a:lnTo>
                    <a:pt x="196735" y="285229"/>
                  </a:lnTo>
                  <a:close/>
                </a:path>
                <a:path w="349885" h="349885">
                  <a:moveTo>
                    <a:pt x="238111" y="305714"/>
                  </a:moveTo>
                  <a:lnTo>
                    <a:pt x="196735" y="305714"/>
                  </a:lnTo>
                  <a:lnTo>
                    <a:pt x="207453" y="307462"/>
                  </a:lnTo>
                  <a:lnTo>
                    <a:pt x="216747" y="312324"/>
                  </a:lnTo>
                  <a:lnTo>
                    <a:pt x="224046" y="319730"/>
                  </a:lnTo>
                  <a:lnTo>
                    <a:pt x="228777" y="329107"/>
                  </a:lnTo>
                  <a:lnTo>
                    <a:pt x="248791" y="329107"/>
                  </a:lnTo>
                  <a:lnTo>
                    <a:pt x="246603" y="318297"/>
                  </a:lnTo>
                  <a:lnTo>
                    <a:pt x="238111" y="305714"/>
                  </a:lnTo>
                  <a:close/>
                </a:path>
                <a:path w="349885" h="349885">
                  <a:moveTo>
                    <a:pt x="209539" y="90169"/>
                  </a:moveTo>
                  <a:lnTo>
                    <a:pt x="139700" y="90169"/>
                  </a:lnTo>
                  <a:lnTo>
                    <a:pt x="144654" y="95933"/>
                  </a:lnTo>
                  <a:lnTo>
                    <a:pt x="150536" y="100752"/>
                  </a:lnTo>
                  <a:lnTo>
                    <a:pt x="157212" y="104489"/>
                  </a:lnTo>
                  <a:lnTo>
                    <a:pt x="164553" y="107010"/>
                  </a:lnTo>
                  <a:lnTo>
                    <a:pt x="164553" y="285229"/>
                  </a:lnTo>
                  <a:lnTo>
                    <a:pt x="185039" y="285229"/>
                  </a:lnTo>
                  <a:lnTo>
                    <a:pt x="185039" y="107010"/>
                  </a:lnTo>
                  <a:lnTo>
                    <a:pt x="198136" y="101365"/>
                  </a:lnTo>
                  <a:lnTo>
                    <a:pt x="208564" y="91922"/>
                  </a:lnTo>
                  <a:lnTo>
                    <a:pt x="209539" y="90169"/>
                  </a:lnTo>
                  <a:close/>
                </a:path>
                <a:path w="349885" h="349885">
                  <a:moveTo>
                    <a:pt x="125603" y="208432"/>
                  </a:moveTo>
                  <a:lnTo>
                    <a:pt x="4584" y="208432"/>
                  </a:lnTo>
                  <a:lnTo>
                    <a:pt x="0" y="213017"/>
                  </a:lnTo>
                  <a:lnTo>
                    <a:pt x="0" y="218681"/>
                  </a:lnTo>
                  <a:lnTo>
                    <a:pt x="4260" y="239727"/>
                  </a:lnTo>
                  <a:lnTo>
                    <a:pt x="15870" y="256930"/>
                  </a:lnTo>
                  <a:lnTo>
                    <a:pt x="33073" y="268537"/>
                  </a:lnTo>
                  <a:lnTo>
                    <a:pt x="54114" y="272795"/>
                  </a:lnTo>
                  <a:lnTo>
                    <a:pt x="76060" y="272795"/>
                  </a:lnTo>
                  <a:lnTo>
                    <a:pt x="97108" y="268537"/>
                  </a:lnTo>
                  <a:lnTo>
                    <a:pt x="114315" y="256930"/>
                  </a:lnTo>
                  <a:lnTo>
                    <a:pt x="117433" y="252310"/>
                  </a:lnTo>
                  <a:lnTo>
                    <a:pt x="54114" y="252310"/>
                  </a:lnTo>
                  <a:lnTo>
                    <a:pt x="43414" y="250563"/>
                  </a:lnTo>
                  <a:lnTo>
                    <a:pt x="34121" y="245702"/>
                  </a:lnTo>
                  <a:lnTo>
                    <a:pt x="26821" y="238300"/>
                  </a:lnTo>
                  <a:lnTo>
                    <a:pt x="22085" y="228917"/>
                  </a:lnTo>
                  <a:lnTo>
                    <a:pt x="128115" y="228917"/>
                  </a:lnTo>
                  <a:lnTo>
                    <a:pt x="130187" y="218681"/>
                  </a:lnTo>
                  <a:lnTo>
                    <a:pt x="130187" y="213017"/>
                  </a:lnTo>
                  <a:lnTo>
                    <a:pt x="125603" y="208432"/>
                  </a:lnTo>
                  <a:close/>
                </a:path>
                <a:path w="349885" h="349885">
                  <a:moveTo>
                    <a:pt x="128115" y="228917"/>
                  </a:moveTo>
                  <a:lnTo>
                    <a:pt x="108013" y="228917"/>
                  </a:lnTo>
                  <a:lnTo>
                    <a:pt x="103369" y="238300"/>
                  </a:lnTo>
                  <a:lnTo>
                    <a:pt x="96067" y="245702"/>
                  </a:lnTo>
                  <a:lnTo>
                    <a:pt x="86772" y="250563"/>
                  </a:lnTo>
                  <a:lnTo>
                    <a:pt x="76060" y="252310"/>
                  </a:lnTo>
                  <a:lnTo>
                    <a:pt x="117433" y="252310"/>
                  </a:lnTo>
                  <a:lnTo>
                    <a:pt x="125927" y="239727"/>
                  </a:lnTo>
                  <a:lnTo>
                    <a:pt x="128115" y="228917"/>
                  </a:lnTo>
                  <a:close/>
                </a:path>
                <a:path w="349885" h="349885">
                  <a:moveTo>
                    <a:pt x="180454" y="0"/>
                  </a:moveTo>
                  <a:lnTo>
                    <a:pt x="169138" y="0"/>
                  </a:lnTo>
                  <a:lnTo>
                    <a:pt x="164553" y="4584"/>
                  </a:lnTo>
                  <a:lnTo>
                    <a:pt x="164553" y="23177"/>
                  </a:lnTo>
                  <a:lnTo>
                    <a:pt x="151448" y="28822"/>
                  </a:lnTo>
                  <a:lnTo>
                    <a:pt x="141017" y="38266"/>
                  </a:lnTo>
                  <a:lnTo>
                    <a:pt x="134125" y="50647"/>
                  </a:lnTo>
                  <a:lnTo>
                    <a:pt x="131635" y="65100"/>
                  </a:lnTo>
                  <a:lnTo>
                    <a:pt x="131635" y="67144"/>
                  </a:lnTo>
                  <a:lnTo>
                    <a:pt x="131800" y="69176"/>
                  </a:lnTo>
                  <a:lnTo>
                    <a:pt x="132080" y="71158"/>
                  </a:lnTo>
                  <a:lnTo>
                    <a:pt x="58737" y="100495"/>
                  </a:lnTo>
                  <a:lnTo>
                    <a:pt x="56642" y="102514"/>
                  </a:lnTo>
                  <a:lnTo>
                    <a:pt x="14274" y="208432"/>
                  </a:lnTo>
                  <a:lnTo>
                    <a:pt x="36334" y="208432"/>
                  </a:lnTo>
                  <a:lnTo>
                    <a:pt x="65087" y="136550"/>
                  </a:lnTo>
                  <a:lnTo>
                    <a:pt x="87155" y="136550"/>
                  </a:lnTo>
                  <a:lnTo>
                    <a:pt x="78409" y="114680"/>
                  </a:lnTo>
                  <a:lnTo>
                    <a:pt x="139700" y="90169"/>
                  </a:lnTo>
                  <a:lnTo>
                    <a:pt x="209539" y="90169"/>
                  </a:lnTo>
                  <a:lnTo>
                    <a:pt x="210883" y="87756"/>
                  </a:lnTo>
                  <a:lnTo>
                    <a:pt x="174790" y="87756"/>
                  </a:lnTo>
                  <a:lnTo>
                    <a:pt x="165977" y="85974"/>
                  </a:lnTo>
                  <a:lnTo>
                    <a:pt x="158775" y="81113"/>
                  </a:lnTo>
                  <a:lnTo>
                    <a:pt x="153916" y="73907"/>
                  </a:lnTo>
                  <a:lnTo>
                    <a:pt x="152135" y="65100"/>
                  </a:lnTo>
                  <a:lnTo>
                    <a:pt x="153916" y="56280"/>
                  </a:lnTo>
                  <a:lnTo>
                    <a:pt x="158775" y="49077"/>
                  </a:lnTo>
                  <a:lnTo>
                    <a:pt x="165977" y="44215"/>
                  </a:lnTo>
                  <a:lnTo>
                    <a:pt x="174790" y="42430"/>
                  </a:lnTo>
                  <a:lnTo>
                    <a:pt x="259031" y="42430"/>
                  </a:lnTo>
                  <a:lnTo>
                    <a:pt x="265067" y="40017"/>
                  </a:lnTo>
                  <a:lnTo>
                    <a:pt x="209880" y="40017"/>
                  </a:lnTo>
                  <a:lnTo>
                    <a:pt x="204930" y="34253"/>
                  </a:lnTo>
                  <a:lnTo>
                    <a:pt x="199050" y="29435"/>
                  </a:lnTo>
                  <a:lnTo>
                    <a:pt x="192374" y="25698"/>
                  </a:lnTo>
                  <a:lnTo>
                    <a:pt x="185039" y="23177"/>
                  </a:lnTo>
                  <a:lnTo>
                    <a:pt x="185039" y="4584"/>
                  </a:lnTo>
                  <a:lnTo>
                    <a:pt x="180454" y="0"/>
                  </a:lnTo>
                  <a:close/>
                </a:path>
                <a:path w="349885" h="349885">
                  <a:moveTo>
                    <a:pt x="87155" y="136550"/>
                  </a:moveTo>
                  <a:lnTo>
                    <a:pt x="65087" y="136550"/>
                  </a:lnTo>
                  <a:lnTo>
                    <a:pt x="93853" y="208432"/>
                  </a:lnTo>
                  <a:lnTo>
                    <a:pt x="115900" y="208432"/>
                  </a:lnTo>
                  <a:lnTo>
                    <a:pt x="87155" y="136550"/>
                  </a:lnTo>
                  <a:close/>
                </a:path>
                <a:path w="349885" h="349885">
                  <a:moveTo>
                    <a:pt x="344995" y="120675"/>
                  </a:moveTo>
                  <a:lnTo>
                    <a:pt x="223989" y="120675"/>
                  </a:lnTo>
                  <a:lnTo>
                    <a:pt x="219405" y="125260"/>
                  </a:lnTo>
                  <a:lnTo>
                    <a:pt x="219405" y="130911"/>
                  </a:lnTo>
                  <a:lnTo>
                    <a:pt x="223663" y="151959"/>
                  </a:lnTo>
                  <a:lnTo>
                    <a:pt x="235270" y="169167"/>
                  </a:lnTo>
                  <a:lnTo>
                    <a:pt x="252473" y="180778"/>
                  </a:lnTo>
                  <a:lnTo>
                    <a:pt x="273519" y="185038"/>
                  </a:lnTo>
                  <a:lnTo>
                    <a:pt x="295465" y="185038"/>
                  </a:lnTo>
                  <a:lnTo>
                    <a:pt x="316513" y="180778"/>
                  </a:lnTo>
                  <a:lnTo>
                    <a:pt x="333721" y="169167"/>
                  </a:lnTo>
                  <a:lnTo>
                    <a:pt x="336834" y="164553"/>
                  </a:lnTo>
                  <a:lnTo>
                    <a:pt x="273519" y="164553"/>
                  </a:lnTo>
                  <a:lnTo>
                    <a:pt x="262808" y="162804"/>
                  </a:lnTo>
                  <a:lnTo>
                    <a:pt x="253515" y="157940"/>
                  </a:lnTo>
                  <a:lnTo>
                    <a:pt x="246216" y="150537"/>
                  </a:lnTo>
                  <a:lnTo>
                    <a:pt x="241477" y="141160"/>
                  </a:lnTo>
                  <a:lnTo>
                    <a:pt x="347518" y="141160"/>
                  </a:lnTo>
                  <a:lnTo>
                    <a:pt x="349592" y="130911"/>
                  </a:lnTo>
                  <a:lnTo>
                    <a:pt x="349592" y="125260"/>
                  </a:lnTo>
                  <a:lnTo>
                    <a:pt x="344995" y="120675"/>
                  </a:lnTo>
                  <a:close/>
                </a:path>
                <a:path w="349885" h="349885">
                  <a:moveTo>
                    <a:pt x="347518" y="141160"/>
                  </a:moveTo>
                  <a:lnTo>
                    <a:pt x="327418" y="141160"/>
                  </a:lnTo>
                  <a:lnTo>
                    <a:pt x="322774" y="150537"/>
                  </a:lnTo>
                  <a:lnTo>
                    <a:pt x="315472" y="157940"/>
                  </a:lnTo>
                  <a:lnTo>
                    <a:pt x="306178" y="162804"/>
                  </a:lnTo>
                  <a:lnTo>
                    <a:pt x="295465" y="164553"/>
                  </a:lnTo>
                  <a:lnTo>
                    <a:pt x="336834" y="164553"/>
                  </a:lnTo>
                  <a:lnTo>
                    <a:pt x="345332" y="151959"/>
                  </a:lnTo>
                  <a:lnTo>
                    <a:pt x="347518" y="141160"/>
                  </a:lnTo>
                  <a:close/>
                </a:path>
                <a:path w="349885" h="349885">
                  <a:moveTo>
                    <a:pt x="302872" y="39598"/>
                  </a:moveTo>
                  <a:lnTo>
                    <a:pt x="266115" y="39598"/>
                  </a:lnTo>
                  <a:lnTo>
                    <a:pt x="233680" y="120675"/>
                  </a:lnTo>
                  <a:lnTo>
                    <a:pt x="255739" y="120675"/>
                  </a:lnTo>
                  <a:lnTo>
                    <a:pt x="284379" y="49077"/>
                  </a:lnTo>
                  <a:lnTo>
                    <a:pt x="284492" y="48793"/>
                  </a:lnTo>
                  <a:lnTo>
                    <a:pt x="306550" y="48793"/>
                  </a:lnTo>
                  <a:lnTo>
                    <a:pt x="302872" y="39598"/>
                  </a:lnTo>
                  <a:close/>
                </a:path>
                <a:path w="349885" h="349885">
                  <a:moveTo>
                    <a:pt x="306550" y="48793"/>
                  </a:moveTo>
                  <a:lnTo>
                    <a:pt x="284492" y="48793"/>
                  </a:lnTo>
                  <a:lnTo>
                    <a:pt x="313245" y="120675"/>
                  </a:lnTo>
                  <a:lnTo>
                    <a:pt x="335305" y="120675"/>
                  </a:lnTo>
                  <a:lnTo>
                    <a:pt x="306664" y="49077"/>
                  </a:lnTo>
                  <a:lnTo>
                    <a:pt x="306550" y="48793"/>
                  </a:lnTo>
                  <a:close/>
                </a:path>
                <a:path w="349885" h="349885">
                  <a:moveTo>
                    <a:pt x="259031" y="42430"/>
                  </a:moveTo>
                  <a:lnTo>
                    <a:pt x="174790" y="42430"/>
                  </a:lnTo>
                  <a:lnTo>
                    <a:pt x="183604" y="44215"/>
                  </a:lnTo>
                  <a:lnTo>
                    <a:pt x="190811" y="49077"/>
                  </a:lnTo>
                  <a:lnTo>
                    <a:pt x="195674" y="56280"/>
                  </a:lnTo>
                  <a:lnTo>
                    <a:pt x="197457" y="65100"/>
                  </a:lnTo>
                  <a:lnTo>
                    <a:pt x="195676" y="73907"/>
                  </a:lnTo>
                  <a:lnTo>
                    <a:pt x="190815" y="81113"/>
                  </a:lnTo>
                  <a:lnTo>
                    <a:pt x="183609" y="85974"/>
                  </a:lnTo>
                  <a:lnTo>
                    <a:pt x="174790" y="87756"/>
                  </a:lnTo>
                  <a:lnTo>
                    <a:pt x="210883" y="87756"/>
                  </a:lnTo>
                  <a:lnTo>
                    <a:pt x="215455" y="79546"/>
                  </a:lnTo>
                  <a:lnTo>
                    <a:pt x="217944" y="65100"/>
                  </a:lnTo>
                  <a:lnTo>
                    <a:pt x="217944" y="63042"/>
                  </a:lnTo>
                  <a:lnTo>
                    <a:pt x="217792" y="61010"/>
                  </a:lnTo>
                  <a:lnTo>
                    <a:pt x="217512" y="59029"/>
                  </a:lnTo>
                  <a:lnTo>
                    <a:pt x="259031" y="42430"/>
                  </a:lnTo>
                  <a:close/>
                </a:path>
                <a:path w="349885" h="349885">
                  <a:moveTo>
                    <a:pt x="288683" y="10972"/>
                  </a:moveTo>
                  <a:lnTo>
                    <a:pt x="283171" y="10972"/>
                  </a:lnTo>
                  <a:lnTo>
                    <a:pt x="281876" y="11226"/>
                  </a:lnTo>
                  <a:lnTo>
                    <a:pt x="209880" y="40017"/>
                  </a:lnTo>
                  <a:lnTo>
                    <a:pt x="265067" y="40017"/>
                  </a:lnTo>
                  <a:lnTo>
                    <a:pt x="266115" y="39598"/>
                  </a:lnTo>
                  <a:lnTo>
                    <a:pt x="302872" y="39598"/>
                  </a:lnTo>
                  <a:lnTo>
                    <a:pt x="292442" y="13525"/>
                  </a:lnTo>
                  <a:lnTo>
                    <a:pt x="288683" y="1097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496689" y="2678861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30">
                  <a:moveTo>
                    <a:pt x="404358" y="0"/>
                  </a:moveTo>
                  <a:lnTo>
                    <a:pt x="186159" y="0"/>
                  </a:lnTo>
                  <a:lnTo>
                    <a:pt x="166052" y="2666"/>
                  </a:lnTo>
                  <a:lnTo>
                    <a:pt x="131785" y="22449"/>
                  </a:lnTo>
                  <a:lnTo>
                    <a:pt x="10315" y="227495"/>
                  </a:lnTo>
                  <a:lnTo>
                    <a:pt x="0" y="266020"/>
                  </a:lnTo>
                  <a:lnTo>
                    <a:pt x="2578" y="285802"/>
                  </a:lnTo>
                  <a:lnTo>
                    <a:pt x="119421" y="493522"/>
                  </a:lnTo>
                  <a:lnTo>
                    <a:pt x="147627" y="521720"/>
                  </a:lnTo>
                  <a:lnTo>
                    <a:pt x="186159" y="532041"/>
                  </a:lnTo>
                  <a:lnTo>
                    <a:pt x="404358" y="532041"/>
                  </a:lnTo>
                  <a:lnTo>
                    <a:pt x="442883" y="521720"/>
                  </a:lnTo>
                  <a:lnTo>
                    <a:pt x="471084" y="493522"/>
                  </a:lnTo>
                  <a:lnTo>
                    <a:pt x="580189" y="304546"/>
                  </a:lnTo>
                  <a:lnTo>
                    <a:pt x="590515" y="266020"/>
                  </a:lnTo>
                  <a:lnTo>
                    <a:pt x="587933" y="246238"/>
                  </a:lnTo>
                  <a:lnTo>
                    <a:pt x="471084" y="38531"/>
                  </a:lnTo>
                  <a:lnTo>
                    <a:pt x="442883" y="10321"/>
                  </a:lnTo>
                  <a:lnTo>
                    <a:pt x="404358" y="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652115" y="2770669"/>
              <a:ext cx="336550" cy="337185"/>
            </a:xfrm>
            <a:custGeom>
              <a:avLst/>
              <a:gdLst/>
              <a:ahLst/>
              <a:cxnLst/>
              <a:rect l="l" t="t" r="r" b="b"/>
              <a:pathLst>
                <a:path w="336550" h="337185">
                  <a:moveTo>
                    <a:pt x="152438" y="63373"/>
                  </a:moveTo>
                  <a:lnTo>
                    <a:pt x="148031" y="58978"/>
                  </a:lnTo>
                  <a:lnTo>
                    <a:pt x="132778" y="58978"/>
                  </a:lnTo>
                  <a:lnTo>
                    <a:pt x="132778" y="78638"/>
                  </a:lnTo>
                  <a:lnTo>
                    <a:pt x="132778" y="99682"/>
                  </a:lnTo>
                  <a:lnTo>
                    <a:pt x="98298" y="99682"/>
                  </a:lnTo>
                  <a:lnTo>
                    <a:pt x="98298" y="78638"/>
                  </a:lnTo>
                  <a:lnTo>
                    <a:pt x="132778" y="78638"/>
                  </a:lnTo>
                  <a:lnTo>
                    <a:pt x="132778" y="58978"/>
                  </a:lnTo>
                  <a:lnTo>
                    <a:pt x="83045" y="58978"/>
                  </a:lnTo>
                  <a:lnTo>
                    <a:pt x="78638" y="63373"/>
                  </a:lnTo>
                  <a:lnTo>
                    <a:pt x="78638" y="114947"/>
                  </a:lnTo>
                  <a:lnTo>
                    <a:pt x="83045" y="119341"/>
                  </a:lnTo>
                  <a:lnTo>
                    <a:pt x="148031" y="119341"/>
                  </a:lnTo>
                  <a:lnTo>
                    <a:pt x="152438" y="114947"/>
                  </a:lnTo>
                  <a:lnTo>
                    <a:pt x="152438" y="99682"/>
                  </a:lnTo>
                  <a:lnTo>
                    <a:pt x="152438" y="78638"/>
                  </a:lnTo>
                  <a:lnTo>
                    <a:pt x="152438" y="63373"/>
                  </a:lnTo>
                  <a:close/>
                </a:path>
                <a:path w="336550" h="337185">
                  <a:moveTo>
                    <a:pt x="176707" y="182740"/>
                  </a:moveTo>
                  <a:lnTo>
                    <a:pt x="172300" y="178333"/>
                  </a:lnTo>
                  <a:lnTo>
                    <a:pt x="83045" y="178333"/>
                  </a:lnTo>
                  <a:lnTo>
                    <a:pt x="78638" y="182740"/>
                  </a:lnTo>
                  <a:lnTo>
                    <a:pt x="78638" y="193598"/>
                  </a:lnTo>
                  <a:lnTo>
                    <a:pt x="83045" y="197993"/>
                  </a:lnTo>
                  <a:lnTo>
                    <a:pt x="88468" y="197993"/>
                  </a:lnTo>
                  <a:lnTo>
                    <a:pt x="172300" y="197993"/>
                  </a:lnTo>
                  <a:lnTo>
                    <a:pt x="176707" y="193598"/>
                  </a:lnTo>
                  <a:lnTo>
                    <a:pt x="176707" y="182740"/>
                  </a:lnTo>
                  <a:close/>
                </a:path>
                <a:path w="336550" h="337185">
                  <a:moveTo>
                    <a:pt x="183972" y="143421"/>
                  </a:moveTo>
                  <a:lnTo>
                    <a:pt x="179565" y="139014"/>
                  </a:lnTo>
                  <a:lnTo>
                    <a:pt x="83045" y="139014"/>
                  </a:lnTo>
                  <a:lnTo>
                    <a:pt x="78638" y="143421"/>
                  </a:lnTo>
                  <a:lnTo>
                    <a:pt x="78638" y="154279"/>
                  </a:lnTo>
                  <a:lnTo>
                    <a:pt x="83045" y="158673"/>
                  </a:lnTo>
                  <a:lnTo>
                    <a:pt x="88468" y="158673"/>
                  </a:lnTo>
                  <a:lnTo>
                    <a:pt x="179565" y="158673"/>
                  </a:lnTo>
                  <a:lnTo>
                    <a:pt x="183972" y="154279"/>
                  </a:lnTo>
                  <a:lnTo>
                    <a:pt x="183972" y="143421"/>
                  </a:lnTo>
                  <a:close/>
                </a:path>
                <a:path w="336550" h="337185">
                  <a:moveTo>
                    <a:pt x="187985" y="222059"/>
                  </a:moveTo>
                  <a:lnTo>
                    <a:pt x="183578" y="217665"/>
                  </a:lnTo>
                  <a:lnTo>
                    <a:pt x="178155" y="217665"/>
                  </a:lnTo>
                  <a:lnTo>
                    <a:pt x="83045" y="217665"/>
                  </a:lnTo>
                  <a:lnTo>
                    <a:pt x="78638" y="222059"/>
                  </a:lnTo>
                  <a:lnTo>
                    <a:pt x="78638" y="232918"/>
                  </a:lnTo>
                  <a:lnTo>
                    <a:pt x="83045" y="237324"/>
                  </a:lnTo>
                  <a:lnTo>
                    <a:pt x="183578" y="237324"/>
                  </a:lnTo>
                  <a:lnTo>
                    <a:pt x="187985" y="232918"/>
                  </a:lnTo>
                  <a:lnTo>
                    <a:pt x="187985" y="222059"/>
                  </a:lnTo>
                  <a:close/>
                </a:path>
                <a:path w="336550" h="337185">
                  <a:moveTo>
                    <a:pt x="336486" y="251485"/>
                  </a:moveTo>
                  <a:lnTo>
                    <a:pt x="317207" y="232206"/>
                  </a:lnTo>
                  <a:lnTo>
                    <a:pt x="308470" y="223469"/>
                  </a:lnTo>
                  <a:lnTo>
                    <a:pt x="303314" y="218313"/>
                  </a:lnTo>
                  <a:lnTo>
                    <a:pt x="307924" y="210693"/>
                  </a:lnTo>
                  <a:lnTo>
                    <a:pt x="311353" y="202387"/>
                  </a:lnTo>
                  <a:lnTo>
                    <a:pt x="313486" y="193509"/>
                  </a:lnTo>
                  <a:lnTo>
                    <a:pt x="314236" y="184150"/>
                  </a:lnTo>
                  <a:lnTo>
                    <a:pt x="310464" y="163423"/>
                  </a:lnTo>
                  <a:lnTo>
                    <a:pt x="300101" y="145897"/>
                  </a:lnTo>
                  <a:lnTo>
                    <a:pt x="298831" y="144830"/>
                  </a:lnTo>
                  <a:lnTo>
                    <a:pt x="294576" y="141312"/>
                  </a:lnTo>
                  <a:lnTo>
                    <a:pt x="294576" y="184150"/>
                  </a:lnTo>
                  <a:lnTo>
                    <a:pt x="293776" y="192049"/>
                  </a:lnTo>
                  <a:lnTo>
                    <a:pt x="263182" y="222669"/>
                  </a:lnTo>
                  <a:lnTo>
                    <a:pt x="255308" y="223469"/>
                  </a:lnTo>
                  <a:lnTo>
                    <a:pt x="240030" y="220383"/>
                  </a:lnTo>
                  <a:lnTo>
                    <a:pt x="236893" y="218313"/>
                  </a:lnTo>
                  <a:lnTo>
                    <a:pt x="227444" y="211924"/>
                  </a:lnTo>
                  <a:lnTo>
                    <a:pt x="219024" y="199440"/>
                  </a:lnTo>
                  <a:lnTo>
                    <a:pt x="215938" y="184150"/>
                  </a:lnTo>
                  <a:lnTo>
                    <a:pt x="219024" y="168871"/>
                  </a:lnTo>
                  <a:lnTo>
                    <a:pt x="227457" y="156362"/>
                  </a:lnTo>
                  <a:lnTo>
                    <a:pt x="239966" y="147929"/>
                  </a:lnTo>
                  <a:lnTo>
                    <a:pt x="255257" y="144830"/>
                  </a:lnTo>
                  <a:lnTo>
                    <a:pt x="270535" y="147929"/>
                  </a:lnTo>
                  <a:lnTo>
                    <a:pt x="283044" y="156362"/>
                  </a:lnTo>
                  <a:lnTo>
                    <a:pt x="291477" y="168871"/>
                  </a:lnTo>
                  <a:lnTo>
                    <a:pt x="294576" y="184150"/>
                  </a:lnTo>
                  <a:lnTo>
                    <a:pt x="294576" y="141312"/>
                  </a:lnTo>
                  <a:lnTo>
                    <a:pt x="284518" y="132969"/>
                  </a:lnTo>
                  <a:lnTo>
                    <a:pt x="265087" y="125996"/>
                  </a:lnTo>
                  <a:lnTo>
                    <a:pt x="265087" y="66243"/>
                  </a:lnTo>
                  <a:lnTo>
                    <a:pt x="264083" y="63728"/>
                  </a:lnTo>
                  <a:lnTo>
                    <a:pt x="259334" y="58978"/>
                  </a:lnTo>
                  <a:lnTo>
                    <a:pt x="245427" y="45072"/>
                  </a:lnTo>
                  <a:lnTo>
                    <a:pt x="245427" y="78638"/>
                  </a:lnTo>
                  <a:lnTo>
                    <a:pt x="245427" y="125996"/>
                  </a:lnTo>
                  <a:lnTo>
                    <a:pt x="225983" y="132969"/>
                  </a:lnTo>
                  <a:lnTo>
                    <a:pt x="210400" y="145897"/>
                  </a:lnTo>
                  <a:lnTo>
                    <a:pt x="200037" y="163423"/>
                  </a:lnTo>
                  <a:lnTo>
                    <a:pt x="196278" y="184150"/>
                  </a:lnTo>
                  <a:lnTo>
                    <a:pt x="200037" y="204889"/>
                  </a:lnTo>
                  <a:lnTo>
                    <a:pt x="210400" y="222415"/>
                  </a:lnTo>
                  <a:lnTo>
                    <a:pt x="225983" y="235343"/>
                  </a:lnTo>
                  <a:lnTo>
                    <a:pt x="245427" y="242303"/>
                  </a:lnTo>
                  <a:lnTo>
                    <a:pt x="245427" y="278028"/>
                  </a:lnTo>
                  <a:lnTo>
                    <a:pt x="206108" y="278028"/>
                  </a:lnTo>
                  <a:lnTo>
                    <a:pt x="206108" y="297688"/>
                  </a:lnTo>
                  <a:lnTo>
                    <a:pt x="206108" y="317347"/>
                  </a:lnTo>
                  <a:lnTo>
                    <a:pt x="19646" y="317347"/>
                  </a:lnTo>
                  <a:lnTo>
                    <a:pt x="19646" y="58978"/>
                  </a:lnTo>
                  <a:lnTo>
                    <a:pt x="39319" y="58978"/>
                  </a:lnTo>
                  <a:lnTo>
                    <a:pt x="39319" y="293281"/>
                  </a:lnTo>
                  <a:lnTo>
                    <a:pt x="43726" y="297688"/>
                  </a:lnTo>
                  <a:lnTo>
                    <a:pt x="206108" y="297688"/>
                  </a:lnTo>
                  <a:lnTo>
                    <a:pt x="206108" y="278028"/>
                  </a:lnTo>
                  <a:lnTo>
                    <a:pt x="58978" y="278028"/>
                  </a:lnTo>
                  <a:lnTo>
                    <a:pt x="58978" y="58978"/>
                  </a:lnTo>
                  <a:lnTo>
                    <a:pt x="58978" y="19659"/>
                  </a:lnTo>
                  <a:lnTo>
                    <a:pt x="186448" y="19659"/>
                  </a:lnTo>
                  <a:lnTo>
                    <a:pt x="186448" y="74231"/>
                  </a:lnTo>
                  <a:lnTo>
                    <a:pt x="190855" y="78638"/>
                  </a:lnTo>
                  <a:lnTo>
                    <a:pt x="245427" y="78638"/>
                  </a:lnTo>
                  <a:lnTo>
                    <a:pt x="245427" y="45072"/>
                  </a:lnTo>
                  <a:lnTo>
                    <a:pt x="233908" y="33553"/>
                  </a:lnTo>
                  <a:lnTo>
                    <a:pt x="231533" y="31178"/>
                  </a:lnTo>
                  <a:lnTo>
                    <a:pt x="231533" y="58978"/>
                  </a:lnTo>
                  <a:lnTo>
                    <a:pt x="206108" y="58978"/>
                  </a:lnTo>
                  <a:lnTo>
                    <a:pt x="206108" y="33553"/>
                  </a:lnTo>
                  <a:lnTo>
                    <a:pt x="231533" y="58978"/>
                  </a:lnTo>
                  <a:lnTo>
                    <a:pt x="231533" y="31178"/>
                  </a:lnTo>
                  <a:lnTo>
                    <a:pt x="220014" y="19659"/>
                  </a:lnTo>
                  <a:lnTo>
                    <a:pt x="201345" y="990"/>
                  </a:lnTo>
                  <a:lnTo>
                    <a:pt x="198843" y="0"/>
                  </a:lnTo>
                  <a:lnTo>
                    <a:pt x="43726" y="0"/>
                  </a:lnTo>
                  <a:lnTo>
                    <a:pt x="39319" y="4394"/>
                  </a:lnTo>
                  <a:lnTo>
                    <a:pt x="39319" y="39319"/>
                  </a:lnTo>
                  <a:lnTo>
                    <a:pt x="4394" y="39319"/>
                  </a:lnTo>
                  <a:lnTo>
                    <a:pt x="0" y="43726"/>
                  </a:lnTo>
                  <a:lnTo>
                    <a:pt x="0" y="332613"/>
                  </a:lnTo>
                  <a:lnTo>
                    <a:pt x="4394" y="337007"/>
                  </a:lnTo>
                  <a:lnTo>
                    <a:pt x="221361" y="337007"/>
                  </a:lnTo>
                  <a:lnTo>
                    <a:pt x="225767" y="332613"/>
                  </a:lnTo>
                  <a:lnTo>
                    <a:pt x="225767" y="317347"/>
                  </a:lnTo>
                  <a:lnTo>
                    <a:pt x="225767" y="297688"/>
                  </a:lnTo>
                  <a:lnTo>
                    <a:pt x="260692" y="297688"/>
                  </a:lnTo>
                  <a:lnTo>
                    <a:pt x="265087" y="293281"/>
                  </a:lnTo>
                  <a:lnTo>
                    <a:pt x="265087" y="278028"/>
                  </a:lnTo>
                  <a:lnTo>
                    <a:pt x="265087" y="242303"/>
                  </a:lnTo>
                  <a:lnTo>
                    <a:pt x="271665" y="240817"/>
                  </a:lnTo>
                  <a:lnTo>
                    <a:pt x="277939" y="238594"/>
                  </a:lnTo>
                  <a:lnTo>
                    <a:pt x="283870" y="235712"/>
                  </a:lnTo>
                  <a:lnTo>
                    <a:pt x="289420" y="232206"/>
                  </a:lnTo>
                  <a:lnTo>
                    <a:pt x="320675" y="263461"/>
                  </a:lnTo>
                  <a:lnTo>
                    <a:pt x="323189" y="264426"/>
                  </a:lnTo>
                  <a:lnTo>
                    <a:pt x="328218" y="264426"/>
                  </a:lnTo>
                  <a:lnTo>
                    <a:pt x="330733" y="263461"/>
                  </a:lnTo>
                  <a:lnTo>
                    <a:pt x="336486" y="257708"/>
                  </a:lnTo>
                  <a:lnTo>
                    <a:pt x="336486" y="2514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496689" y="3323094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29">
                  <a:moveTo>
                    <a:pt x="404358" y="0"/>
                  </a:moveTo>
                  <a:lnTo>
                    <a:pt x="186159" y="0"/>
                  </a:lnTo>
                  <a:lnTo>
                    <a:pt x="166052" y="2666"/>
                  </a:lnTo>
                  <a:lnTo>
                    <a:pt x="131785" y="22449"/>
                  </a:lnTo>
                  <a:lnTo>
                    <a:pt x="10315" y="227495"/>
                  </a:lnTo>
                  <a:lnTo>
                    <a:pt x="0" y="266020"/>
                  </a:lnTo>
                  <a:lnTo>
                    <a:pt x="2578" y="285802"/>
                  </a:lnTo>
                  <a:lnTo>
                    <a:pt x="119421" y="493522"/>
                  </a:lnTo>
                  <a:lnTo>
                    <a:pt x="147627" y="521720"/>
                  </a:lnTo>
                  <a:lnTo>
                    <a:pt x="186159" y="532041"/>
                  </a:lnTo>
                  <a:lnTo>
                    <a:pt x="404358" y="532041"/>
                  </a:lnTo>
                  <a:lnTo>
                    <a:pt x="442883" y="521720"/>
                  </a:lnTo>
                  <a:lnTo>
                    <a:pt x="471084" y="493522"/>
                  </a:lnTo>
                  <a:lnTo>
                    <a:pt x="580189" y="304546"/>
                  </a:lnTo>
                  <a:lnTo>
                    <a:pt x="590515" y="266020"/>
                  </a:lnTo>
                  <a:lnTo>
                    <a:pt x="587933" y="246238"/>
                  </a:lnTo>
                  <a:lnTo>
                    <a:pt x="471084" y="38531"/>
                  </a:lnTo>
                  <a:lnTo>
                    <a:pt x="442883" y="10321"/>
                  </a:lnTo>
                  <a:lnTo>
                    <a:pt x="4043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631084" y="3508209"/>
              <a:ext cx="321310" cy="154940"/>
            </a:xfrm>
            <a:custGeom>
              <a:avLst/>
              <a:gdLst/>
              <a:ahLst/>
              <a:cxnLst/>
              <a:rect l="l" t="t" r="r" b="b"/>
              <a:pathLst>
                <a:path w="321310" h="154939">
                  <a:moveTo>
                    <a:pt x="160502" y="0"/>
                  </a:moveTo>
                  <a:lnTo>
                    <a:pt x="109251" y="7935"/>
                  </a:lnTo>
                  <a:lnTo>
                    <a:pt x="67593" y="25555"/>
                  </a:lnTo>
                  <a:lnTo>
                    <a:pt x="27709" y="52730"/>
                  </a:lnTo>
                  <a:lnTo>
                    <a:pt x="0" y="77470"/>
                  </a:lnTo>
                  <a:lnTo>
                    <a:pt x="27727" y="102222"/>
                  </a:lnTo>
                  <a:lnTo>
                    <a:pt x="39201" y="111364"/>
                  </a:lnTo>
                  <a:lnTo>
                    <a:pt x="67597" y="129386"/>
                  </a:lnTo>
                  <a:lnTo>
                    <a:pt x="109253" y="147004"/>
                  </a:lnTo>
                  <a:lnTo>
                    <a:pt x="160502" y="154940"/>
                  </a:lnTo>
                  <a:lnTo>
                    <a:pt x="211745" y="147004"/>
                  </a:lnTo>
                  <a:lnTo>
                    <a:pt x="245319" y="132803"/>
                  </a:lnTo>
                  <a:lnTo>
                    <a:pt x="160502" y="132803"/>
                  </a:lnTo>
                  <a:lnTo>
                    <a:pt x="138981" y="128447"/>
                  </a:lnTo>
                  <a:lnTo>
                    <a:pt x="123437" y="117957"/>
                  </a:lnTo>
                  <a:lnTo>
                    <a:pt x="94487" y="117957"/>
                  </a:lnTo>
                  <a:lnTo>
                    <a:pt x="88442" y="115316"/>
                  </a:lnTo>
                  <a:lnTo>
                    <a:pt x="50372" y="92086"/>
                  </a:lnTo>
                  <a:lnTo>
                    <a:pt x="33223" y="77470"/>
                  </a:lnTo>
                  <a:lnTo>
                    <a:pt x="40408" y="71036"/>
                  </a:lnTo>
                  <a:lnTo>
                    <a:pt x="78143" y="44970"/>
                  </a:lnTo>
                  <a:lnTo>
                    <a:pt x="94487" y="36982"/>
                  </a:lnTo>
                  <a:lnTo>
                    <a:pt x="123437" y="36982"/>
                  </a:lnTo>
                  <a:lnTo>
                    <a:pt x="138981" y="26492"/>
                  </a:lnTo>
                  <a:lnTo>
                    <a:pt x="160502" y="22136"/>
                  </a:lnTo>
                  <a:lnTo>
                    <a:pt x="245317" y="22136"/>
                  </a:lnTo>
                  <a:lnTo>
                    <a:pt x="211746" y="7935"/>
                  </a:lnTo>
                  <a:lnTo>
                    <a:pt x="160502" y="0"/>
                  </a:lnTo>
                  <a:close/>
                </a:path>
                <a:path w="321310" h="154939">
                  <a:moveTo>
                    <a:pt x="245317" y="22136"/>
                  </a:moveTo>
                  <a:lnTo>
                    <a:pt x="160502" y="22136"/>
                  </a:lnTo>
                  <a:lnTo>
                    <a:pt x="182017" y="26492"/>
                  </a:lnTo>
                  <a:lnTo>
                    <a:pt x="199609" y="38363"/>
                  </a:lnTo>
                  <a:lnTo>
                    <a:pt x="211480" y="55954"/>
                  </a:lnTo>
                  <a:lnTo>
                    <a:pt x="215836" y="77470"/>
                  </a:lnTo>
                  <a:lnTo>
                    <a:pt x="211506" y="98856"/>
                  </a:lnTo>
                  <a:lnTo>
                    <a:pt x="211480" y="98985"/>
                  </a:lnTo>
                  <a:lnTo>
                    <a:pt x="199609" y="116576"/>
                  </a:lnTo>
                  <a:lnTo>
                    <a:pt x="182017" y="128447"/>
                  </a:lnTo>
                  <a:lnTo>
                    <a:pt x="160502" y="132803"/>
                  </a:lnTo>
                  <a:lnTo>
                    <a:pt x="245319" y="132803"/>
                  </a:lnTo>
                  <a:lnTo>
                    <a:pt x="253399" y="129386"/>
                  </a:lnTo>
                  <a:lnTo>
                    <a:pt x="271410" y="117957"/>
                  </a:lnTo>
                  <a:lnTo>
                    <a:pt x="226517" y="117957"/>
                  </a:lnTo>
                  <a:lnTo>
                    <a:pt x="231364" y="108745"/>
                  </a:lnTo>
                  <a:lnTo>
                    <a:pt x="234911" y="98985"/>
                  </a:lnTo>
                  <a:lnTo>
                    <a:pt x="234957" y="98856"/>
                  </a:lnTo>
                  <a:lnTo>
                    <a:pt x="237191" y="88396"/>
                  </a:lnTo>
                  <a:lnTo>
                    <a:pt x="237959" y="77470"/>
                  </a:lnTo>
                  <a:lnTo>
                    <a:pt x="237191" y="66543"/>
                  </a:lnTo>
                  <a:lnTo>
                    <a:pt x="234957" y="56083"/>
                  </a:lnTo>
                  <a:lnTo>
                    <a:pt x="231364" y="46194"/>
                  </a:lnTo>
                  <a:lnTo>
                    <a:pt x="226517" y="36982"/>
                  </a:lnTo>
                  <a:lnTo>
                    <a:pt x="271408" y="36982"/>
                  </a:lnTo>
                  <a:lnTo>
                    <a:pt x="253401" y="25555"/>
                  </a:lnTo>
                  <a:lnTo>
                    <a:pt x="245317" y="22136"/>
                  </a:lnTo>
                  <a:close/>
                </a:path>
                <a:path w="321310" h="154939">
                  <a:moveTo>
                    <a:pt x="123437" y="36982"/>
                  </a:moveTo>
                  <a:lnTo>
                    <a:pt x="94487" y="36982"/>
                  </a:lnTo>
                  <a:lnTo>
                    <a:pt x="89633" y="46194"/>
                  </a:lnTo>
                  <a:lnTo>
                    <a:pt x="86082" y="55954"/>
                  </a:lnTo>
                  <a:lnTo>
                    <a:pt x="86036" y="56083"/>
                  </a:lnTo>
                  <a:lnTo>
                    <a:pt x="83800" y="66543"/>
                  </a:lnTo>
                  <a:lnTo>
                    <a:pt x="83032" y="77470"/>
                  </a:lnTo>
                  <a:lnTo>
                    <a:pt x="83800" y="88396"/>
                  </a:lnTo>
                  <a:lnTo>
                    <a:pt x="86036" y="98856"/>
                  </a:lnTo>
                  <a:lnTo>
                    <a:pt x="89633" y="108745"/>
                  </a:lnTo>
                  <a:lnTo>
                    <a:pt x="94487" y="117957"/>
                  </a:lnTo>
                  <a:lnTo>
                    <a:pt x="123437" y="117957"/>
                  </a:lnTo>
                  <a:lnTo>
                    <a:pt x="121391" y="116576"/>
                  </a:lnTo>
                  <a:lnTo>
                    <a:pt x="109523" y="98985"/>
                  </a:lnTo>
                  <a:lnTo>
                    <a:pt x="105168" y="77470"/>
                  </a:lnTo>
                  <a:lnTo>
                    <a:pt x="109496" y="56083"/>
                  </a:lnTo>
                  <a:lnTo>
                    <a:pt x="109523" y="55954"/>
                  </a:lnTo>
                  <a:lnTo>
                    <a:pt x="121391" y="38363"/>
                  </a:lnTo>
                  <a:lnTo>
                    <a:pt x="123437" y="36982"/>
                  </a:lnTo>
                  <a:close/>
                </a:path>
                <a:path w="321310" h="154939">
                  <a:moveTo>
                    <a:pt x="271408" y="36982"/>
                  </a:moveTo>
                  <a:lnTo>
                    <a:pt x="226517" y="36982"/>
                  </a:lnTo>
                  <a:lnTo>
                    <a:pt x="232549" y="39624"/>
                  </a:lnTo>
                  <a:lnTo>
                    <a:pt x="238036" y="42354"/>
                  </a:lnTo>
                  <a:lnTo>
                    <a:pt x="270624" y="62853"/>
                  </a:lnTo>
                  <a:lnTo>
                    <a:pt x="287769" y="77470"/>
                  </a:lnTo>
                  <a:lnTo>
                    <a:pt x="280586" y="83903"/>
                  </a:lnTo>
                  <a:lnTo>
                    <a:pt x="242849" y="109969"/>
                  </a:lnTo>
                  <a:lnTo>
                    <a:pt x="226517" y="117957"/>
                  </a:lnTo>
                  <a:lnTo>
                    <a:pt x="271410" y="117957"/>
                  </a:lnTo>
                  <a:lnTo>
                    <a:pt x="281799" y="111364"/>
                  </a:lnTo>
                  <a:lnTo>
                    <a:pt x="293281" y="102222"/>
                  </a:lnTo>
                  <a:lnTo>
                    <a:pt x="321005" y="77470"/>
                  </a:lnTo>
                  <a:lnTo>
                    <a:pt x="293293" y="52730"/>
                  </a:lnTo>
                  <a:lnTo>
                    <a:pt x="281805" y="43580"/>
                  </a:lnTo>
                  <a:lnTo>
                    <a:pt x="271408" y="369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58376" y="3552481"/>
              <a:ext cx="66395" cy="6639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53791" y="3396843"/>
              <a:ext cx="75577" cy="8924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53791" y="3685273"/>
              <a:ext cx="75577" cy="8931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25585" y="3419690"/>
              <a:ext cx="85293" cy="8529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72295" y="3419678"/>
              <a:ext cx="85280" cy="8529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625572" y="3666388"/>
              <a:ext cx="85293" cy="8529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72282" y="3666388"/>
              <a:ext cx="85293" cy="85293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2496689" y="3967327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29">
                  <a:moveTo>
                    <a:pt x="404358" y="0"/>
                  </a:moveTo>
                  <a:lnTo>
                    <a:pt x="186159" y="0"/>
                  </a:lnTo>
                  <a:lnTo>
                    <a:pt x="166052" y="2666"/>
                  </a:lnTo>
                  <a:lnTo>
                    <a:pt x="131785" y="22449"/>
                  </a:lnTo>
                  <a:lnTo>
                    <a:pt x="10315" y="227495"/>
                  </a:lnTo>
                  <a:lnTo>
                    <a:pt x="0" y="266020"/>
                  </a:lnTo>
                  <a:lnTo>
                    <a:pt x="2578" y="285802"/>
                  </a:lnTo>
                  <a:lnTo>
                    <a:pt x="119421" y="493521"/>
                  </a:lnTo>
                  <a:lnTo>
                    <a:pt x="147627" y="521720"/>
                  </a:lnTo>
                  <a:lnTo>
                    <a:pt x="186159" y="532041"/>
                  </a:lnTo>
                  <a:lnTo>
                    <a:pt x="404358" y="532041"/>
                  </a:lnTo>
                  <a:lnTo>
                    <a:pt x="442883" y="521720"/>
                  </a:lnTo>
                  <a:lnTo>
                    <a:pt x="471084" y="493521"/>
                  </a:lnTo>
                  <a:lnTo>
                    <a:pt x="580189" y="304545"/>
                  </a:lnTo>
                  <a:lnTo>
                    <a:pt x="590515" y="266020"/>
                  </a:lnTo>
                  <a:lnTo>
                    <a:pt x="587933" y="246238"/>
                  </a:lnTo>
                  <a:lnTo>
                    <a:pt x="471084" y="38531"/>
                  </a:lnTo>
                  <a:lnTo>
                    <a:pt x="442883" y="10321"/>
                  </a:lnTo>
                  <a:lnTo>
                    <a:pt x="404358" y="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633129" y="4074159"/>
              <a:ext cx="206375" cy="91440"/>
            </a:xfrm>
            <a:custGeom>
              <a:avLst/>
              <a:gdLst/>
              <a:ahLst/>
              <a:cxnLst/>
              <a:rect l="l" t="t" r="r" b="b"/>
              <a:pathLst>
                <a:path w="206375" h="91439">
                  <a:moveTo>
                    <a:pt x="91808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73660"/>
                  </a:lnTo>
                  <a:lnTo>
                    <a:pt x="0" y="91440"/>
                  </a:lnTo>
                  <a:lnTo>
                    <a:pt x="91808" y="91440"/>
                  </a:lnTo>
                  <a:lnTo>
                    <a:pt x="91808" y="73660"/>
                  </a:lnTo>
                  <a:lnTo>
                    <a:pt x="18808" y="73660"/>
                  </a:lnTo>
                  <a:lnTo>
                    <a:pt x="18808" y="19050"/>
                  </a:lnTo>
                  <a:lnTo>
                    <a:pt x="72999" y="19050"/>
                  </a:lnTo>
                  <a:lnTo>
                    <a:pt x="72999" y="73113"/>
                  </a:lnTo>
                  <a:lnTo>
                    <a:pt x="91808" y="73113"/>
                  </a:lnTo>
                  <a:lnTo>
                    <a:pt x="91808" y="19050"/>
                  </a:lnTo>
                  <a:lnTo>
                    <a:pt x="91808" y="18770"/>
                  </a:lnTo>
                  <a:lnTo>
                    <a:pt x="91808" y="0"/>
                  </a:lnTo>
                  <a:close/>
                </a:path>
                <a:path w="206375" h="91439">
                  <a:moveTo>
                    <a:pt x="206349" y="0"/>
                  </a:moveTo>
                  <a:lnTo>
                    <a:pt x="114528" y="0"/>
                  </a:lnTo>
                  <a:lnTo>
                    <a:pt x="114528" y="19050"/>
                  </a:lnTo>
                  <a:lnTo>
                    <a:pt x="114528" y="73660"/>
                  </a:lnTo>
                  <a:lnTo>
                    <a:pt x="114528" y="91440"/>
                  </a:lnTo>
                  <a:lnTo>
                    <a:pt x="206349" y="91440"/>
                  </a:lnTo>
                  <a:lnTo>
                    <a:pt x="206349" y="73660"/>
                  </a:lnTo>
                  <a:lnTo>
                    <a:pt x="133350" y="73660"/>
                  </a:lnTo>
                  <a:lnTo>
                    <a:pt x="133350" y="19050"/>
                  </a:lnTo>
                  <a:lnTo>
                    <a:pt x="187540" y="19050"/>
                  </a:lnTo>
                  <a:lnTo>
                    <a:pt x="187540" y="73113"/>
                  </a:lnTo>
                  <a:lnTo>
                    <a:pt x="206349" y="73113"/>
                  </a:lnTo>
                  <a:lnTo>
                    <a:pt x="206349" y="19050"/>
                  </a:lnTo>
                  <a:lnTo>
                    <a:pt x="206349" y="18770"/>
                  </a:lnTo>
                  <a:lnTo>
                    <a:pt x="2063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862224" y="4074121"/>
              <a:ext cx="91795" cy="91947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633141" y="4188586"/>
              <a:ext cx="91795" cy="91948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2633129" y="4188459"/>
              <a:ext cx="321310" cy="207010"/>
            </a:xfrm>
            <a:custGeom>
              <a:avLst/>
              <a:gdLst/>
              <a:ahLst/>
              <a:cxnLst/>
              <a:rect l="l" t="t" r="r" b="b"/>
              <a:pathLst>
                <a:path w="321310" h="207010">
                  <a:moveTo>
                    <a:pt x="91808" y="133413"/>
                  </a:moveTo>
                  <a:lnTo>
                    <a:pt x="72999" y="133413"/>
                  </a:lnTo>
                  <a:lnTo>
                    <a:pt x="72999" y="187756"/>
                  </a:lnTo>
                  <a:lnTo>
                    <a:pt x="91808" y="187756"/>
                  </a:lnTo>
                  <a:lnTo>
                    <a:pt x="91808" y="133413"/>
                  </a:lnTo>
                  <a:close/>
                </a:path>
                <a:path w="321310" h="207010">
                  <a:moveTo>
                    <a:pt x="91808" y="114300"/>
                  </a:moveTo>
                  <a:lnTo>
                    <a:pt x="0" y="114300"/>
                  </a:lnTo>
                  <a:lnTo>
                    <a:pt x="0" y="133350"/>
                  </a:lnTo>
                  <a:lnTo>
                    <a:pt x="0" y="187960"/>
                  </a:lnTo>
                  <a:lnTo>
                    <a:pt x="0" y="207010"/>
                  </a:lnTo>
                  <a:lnTo>
                    <a:pt x="91808" y="207010"/>
                  </a:lnTo>
                  <a:lnTo>
                    <a:pt x="91808" y="187960"/>
                  </a:lnTo>
                  <a:lnTo>
                    <a:pt x="18808" y="187960"/>
                  </a:lnTo>
                  <a:lnTo>
                    <a:pt x="18808" y="133350"/>
                  </a:lnTo>
                  <a:lnTo>
                    <a:pt x="91808" y="133350"/>
                  </a:lnTo>
                  <a:lnTo>
                    <a:pt x="91808" y="114300"/>
                  </a:lnTo>
                  <a:close/>
                </a:path>
                <a:path w="321310" h="207010">
                  <a:moveTo>
                    <a:pt x="206349" y="0"/>
                  </a:moveTo>
                  <a:lnTo>
                    <a:pt x="114528" y="0"/>
                  </a:lnTo>
                  <a:lnTo>
                    <a:pt x="114528" y="19050"/>
                  </a:lnTo>
                  <a:lnTo>
                    <a:pt x="114528" y="73660"/>
                  </a:lnTo>
                  <a:lnTo>
                    <a:pt x="114528" y="92710"/>
                  </a:lnTo>
                  <a:lnTo>
                    <a:pt x="206349" y="92710"/>
                  </a:lnTo>
                  <a:lnTo>
                    <a:pt x="206349" y="73660"/>
                  </a:lnTo>
                  <a:lnTo>
                    <a:pt x="133350" y="73660"/>
                  </a:lnTo>
                  <a:lnTo>
                    <a:pt x="133350" y="19050"/>
                  </a:lnTo>
                  <a:lnTo>
                    <a:pt x="187540" y="19050"/>
                  </a:lnTo>
                  <a:lnTo>
                    <a:pt x="187540" y="73279"/>
                  </a:lnTo>
                  <a:lnTo>
                    <a:pt x="206349" y="73279"/>
                  </a:lnTo>
                  <a:lnTo>
                    <a:pt x="206349" y="19050"/>
                  </a:lnTo>
                  <a:lnTo>
                    <a:pt x="206349" y="0"/>
                  </a:lnTo>
                  <a:close/>
                </a:path>
                <a:path w="321310" h="207010">
                  <a:moveTo>
                    <a:pt x="320890" y="0"/>
                  </a:moveTo>
                  <a:lnTo>
                    <a:pt x="229069" y="0"/>
                  </a:lnTo>
                  <a:lnTo>
                    <a:pt x="229069" y="19050"/>
                  </a:lnTo>
                  <a:lnTo>
                    <a:pt x="229069" y="73660"/>
                  </a:lnTo>
                  <a:lnTo>
                    <a:pt x="229069" y="92710"/>
                  </a:lnTo>
                  <a:lnTo>
                    <a:pt x="320890" y="92710"/>
                  </a:lnTo>
                  <a:lnTo>
                    <a:pt x="320890" y="73660"/>
                  </a:lnTo>
                  <a:lnTo>
                    <a:pt x="247891" y="73660"/>
                  </a:lnTo>
                  <a:lnTo>
                    <a:pt x="247891" y="19050"/>
                  </a:lnTo>
                  <a:lnTo>
                    <a:pt x="302082" y="19050"/>
                  </a:lnTo>
                  <a:lnTo>
                    <a:pt x="302082" y="73279"/>
                  </a:lnTo>
                  <a:lnTo>
                    <a:pt x="320890" y="73279"/>
                  </a:lnTo>
                  <a:lnTo>
                    <a:pt x="320890" y="19050"/>
                  </a:lnTo>
                  <a:lnTo>
                    <a:pt x="3208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747683" y="4303064"/>
              <a:ext cx="91795" cy="91948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2862199" y="4302759"/>
              <a:ext cx="92075" cy="92710"/>
            </a:xfrm>
            <a:custGeom>
              <a:avLst/>
              <a:gdLst/>
              <a:ahLst/>
              <a:cxnLst/>
              <a:rect l="l" t="t" r="r" b="b"/>
              <a:pathLst>
                <a:path w="92075" h="92710">
                  <a:moveTo>
                    <a:pt x="91821" y="19113"/>
                  </a:moveTo>
                  <a:lnTo>
                    <a:pt x="73012" y="19113"/>
                  </a:lnTo>
                  <a:lnTo>
                    <a:pt x="73012" y="73456"/>
                  </a:lnTo>
                  <a:lnTo>
                    <a:pt x="91821" y="73456"/>
                  </a:lnTo>
                  <a:lnTo>
                    <a:pt x="91821" y="19113"/>
                  </a:lnTo>
                  <a:close/>
                </a:path>
                <a:path w="92075" h="92710">
                  <a:moveTo>
                    <a:pt x="91821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73660"/>
                  </a:lnTo>
                  <a:lnTo>
                    <a:pt x="0" y="92710"/>
                  </a:lnTo>
                  <a:lnTo>
                    <a:pt x="91821" y="92710"/>
                  </a:lnTo>
                  <a:lnTo>
                    <a:pt x="91821" y="73660"/>
                  </a:lnTo>
                  <a:lnTo>
                    <a:pt x="18821" y="73660"/>
                  </a:lnTo>
                  <a:lnTo>
                    <a:pt x="18821" y="19050"/>
                  </a:lnTo>
                  <a:lnTo>
                    <a:pt x="91821" y="19050"/>
                  </a:lnTo>
                  <a:lnTo>
                    <a:pt x="918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496689" y="4611560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29">
                  <a:moveTo>
                    <a:pt x="404358" y="0"/>
                  </a:moveTo>
                  <a:lnTo>
                    <a:pt x="186159" y="0"/>
                  </a:lnTo>
                  <a:lnTo>
                    <a:pt x="166052" y="2666"/>
                  </a:lnTo>
                  <a:lnTo>
                    <a:pt x="131785" y="22449"/>
                  </a:lnTo>
                  <a:lnTo>
                    <a:pt x="10315" y="227495"/>
                  </a:lnTo>
                  <a:lnTo>
                    <a:pt x="0" y="266020"/>
                  </a:lnTo>
                  <a:lnTo>
                    <a:pt x="2578" y="285802"/>
                  </a:lnTo>
                  <a:lnTo>
                    <a:pt x="119421" y="493522"/>
                  </a:lnTo>
                  <a:lnTo>
                    <a:pt x="147627" y="521720"/>
                  </a:lnTo>
                  <a:lnTo>
                    <a:pt x="186159" y="532041"/>
                  </a:lnTo>
                  <a:lnTo>
                    <a:pt x="404358" y="532041"/>
                  </a:lnTo>
                  <a:lnTo>
                    <a:pt x="442883" y="521720"/>
                  </a:lnTo>
                  <a:lnTo>
                    <a:pt x="471084" y="493522"/>
                  </a:lnTo>
                  <a:lnTo>
                    <a:pt x="580189" y="304546"/>
                  </a:lnTo>
                  <a:lnTo>
                    <a:pt x="590515" y="266020"/>
                  </a:lnTo>
                  <a:lnTo>
                    <a:pt x="587933" y="246238"/>
                  </a:lnTo>
                  <a:lnTo>
                    <a:pt x="471084" y="38531"/>
                  </a:lnTo>
                  <a:lnTo>
                    <a:pt x="442883" y="10321"/>
                  </a:lnTo>
                  <a:lnTo>
                    <a:pt x="404358" y="0"/>
                  </a:lnTo>
                  <a:close/>
                </a:path>
              </a:pathLst>
            </a:custGeom>
            <a:solidFill>
              <a:srgbClr val="8787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597378" y="4697818"/>
              <a:ext cx="349250" cy="348615"/>
            </a:xfrm>
            <a:custGeom>
              <a:avLst/>
              <a:gdLst/>
              <a:ahLst/>
              <a:cxnLst/>
              <a:rect l="l" t="t" r="r" b="b"/>
              <a:pathLst>
                <a:path w="349250" h="348614">
                  <a:moveTo>
                    <a:pt x="141236" y="175615"/>
                  </a:moveTo>
                  <a:lnTo>
                    <a:pt x="137312" y="155397"/>
                  </a:lnTo>
                  <a:lnTo>
                    <a:pt x="127673" y="140893"/>
                  </a:lnTo>
                  <a:lnTo>
                    <a:pt x="125526" y="137655"/>
                  </a:lnTo>
                  <a:lnTo>
                    <a:pt x="122288" y="135013"/>
                  </a:lnTo>
                  <a:lnTo>
                    <a:pt x="122288" y="175615"/>
                  </a:lnTo>
                  <a:lnTo>
                    <a:pt x="119557" y="189128"/>
                  </a:lnTo>
                  <a:lnTo>
                    <a:pt x="114630" y="196456"/>
                  </a:lnTo>
                  <a:lnTo>
                    <a:pt x="112102" y="200152"/>
                  </a:lnTo>
                  <a:lnTo>
                    <a:pt x="101028" y="207581"/>
                  </a:lnTo>
                  <a:lnTo>
                    <a:pt x="87655" y="210286"/>
                  </a:lnTo>
                  <a:lnTo>
                    <a:pt x="74142" y="207581"/>
                  </a:lnTo>
                  <a:lnTo>
                    <a:pt x="63106" y="200152"/>
                  </a:lnTo>
                  <a:lnTo>
                    <a:pt x="55664" y="189128"/>
                  </a:lnTo>
                  <a:lnTo>
                    <a:pt x="52933" y="175615"/>
                  </a:lnTo>
                  <a:lnTo>
                    <a:pt x="55613" y="162293"/>
                  </a:lnTo>
                  <a:lnTo>
                    <a:pt x="55638" y="162115"/>
                  </a:lnTo>
                  <a:lnTo>
                    <a:pt x="63068" y="151091"/>
                  </a:lnTo>
                  <a:lnTo>
                    <a:pt x="74079" y="143637"/>
                  </a:lnTo>
                  <a:lnTo>
                    <a:pt x="87591" y="140893"/>
                  </a:lnTo>
                  <a:lnTo>
                    <a:pt x="94386" y="141566"/>
                  </a:lnTo>
                  <a:lnTo>
                    <a:pt x="101257" y="143637"/>
                  </a:lnTo>
                  <a:lnTo>
                    <a:pt x="101092" y="143637"/>
                  </a:lnTo>
                  <a:lnTo>
                    <a:pt x="106845" y="146710"/>
                  </a:lnTo>
                  <a:lnTo>
                    <a:pt x="122288" y="175615"/>
                  </a:lnTo>
                  <a:lnTo>
                    <a:pt x="122288" y="135013"/>
                  </a:lnTo>
                  <a:lnTo>
                    <a:pt x="117348" y="130962"/>
                  </a:lnTo>
                  <a:lnTo>
                    <a:pt x="108127" y="126022"/>
                  </a:lnTo>
                  <a:lnTo>
                    <a:pt x="98107" y="122974"/>
                  </a:lnTo>
                  <a:lnTo>
                    <a:pt x="87604" y="121932"/>
                  </a:lnTo>
                  <a:lnTo>
                    <a:pt x="66713" y="126149"/>
                  </a:lnTo>
                  <a:lnTo>
                    <a:pt x="49657" y="137655"/>
                  </a:lnTo>
                  <a:lnTo>
                    <a:pt x="38163" y="154698"/>
                  </a:lnTo>
                  <a:lnTo>
                    <a:pt x="35331" y="168757"/>
                  </a:lnTo>
                  <a:lnTo>
                    <a:pt x="33959" y="175615"/>
                  </a:lnTo>
                  <a:lnTo>
                    <a:pt x="38163" y="196456"/>
                  </a:lnTo>
                  <a:lnTo>
                    <a:pt x="49657" y="213499"/>
                  </a:lnTo>
                  <a:lnTo>
                    <a:pt x="66700" y="225005"/>
                  </a:lnTo>
                  <a:lnTo>
                    <a:pt x="87591" y="229209"/>
                  </a:lnTo>
                  <a:lnTo>
                    <a:pt x="98120" y="228180"/>
                  </a:lnTo>
                  <a:lnTo>
                    <a:pt x="137337" y="195745"/>
                  </a:lnTo>
                  <a:lnTo>
                    <a:pt x="141236" y="175615"/>
                  </a:lnTo>
                  <a:close/>
                </a:path>
                <a:path w="349250" h="348614">
                  <a:moveTo>
                    <a:pt x="197180" y="294589"/>
                  </a:moveTo>
                  <a:lnTo>
                    <a:pt x="192951" y="290347"/>
                  </a:lnTo>
                  <a:lnTo>
                    <a:pt x="155689" y="290347"/>
                  </a:lnTo>
                  <a:lnTo>
                    <a:pt x="143344" y="265671"/>
                  </a:lnTo>
                  <a:lnTo>
                    <a:pt x="137680" y="263779"/>
                  </a:lnTo>
                  <a:lnTo>
                    <a:pt x="128320" y="268439"/>
                  </a:lnTo>
                  <a:lnTo>
                    <a:pt x="126415" y="274116"/>
                  </a:lnTo>
                  <a:lnTo>
                    <a:pt x="142989" y="307263"/>
                  </a:lnTo>
                  <a:lnTo>
                    <a:pt x="146253" y="309283"/>
                  </a:lnTo>
                  <a:lnTo>
                    <a:pt x="187718" y="309283"/>
                  </a:lnTo>
                  <a:lnTo>
                    <a:pt x="192951" y="309283"/>
                  </a:lnTo>
                  <a:lnTo>
                    <a:pt x="197180" y="305041"/>
                  </a:lnTo>
                  <a:lnTo>
                    <a:pt x="197180" y="294589"/>
                  </a:lnTo>
                  <a:close/>
                </a:path>
                <a:path w="349250" h="348614">
                  <a:moveTo>
                    <a:pt x="197180" y="42113"/>
                  </a:moveTo>
                  <a:lnTo>
                    <a:pt x="192938" y="37871"/>
                  </a:lnTo>
                  <a:lnTo>
                    <a:pt x="121005" y="37871"/>
                  </a:lnTo>
                  <a:lnTo>
                    <a:pt x="117729" y="39903"/>
                  </a:lnTo>
                  <a:lnTo>
                    <a:pt x="102844" y="69672"/>
                  </a:lnTo>
                  <a:lnTo>
                    <a:pt x="102501" y="71107"/>
                  </a:lnTo>
                  <a:lnTo>
                    <a:pt x="102501" y="77812"/>
                  </a:lnTo>
                  <a:lnTo>
                    <a:pt x="106730" y="82054"/>
                  </a:lnTo>
                  <a:lnTo>
                    <a:pt x="111963" y="82054"/>
                  </a:lnTo>
                  <a:lnTo>
                    <a:pt x="115544" y="82054"/>
                  </a:lnTo>
                  <a:lnTo>
                    <a:pt x="118833" y="80035"/>
                  </a:lnTo>
                  <a:lnTo>
                    <a:pt x="130441" y="56807"/>
                  </a:lnTo>
                  <a:lnTo>
                    <a:pt x="192938" y="56807"/>
                  </a:lnTo>
                  <a:lnTo>
                    <a:pt x="197180" y="52565"/>
                  </a:lnTo>
                  <a:lnTo>
                    <a:pt x="197180" y="42113"/>
                  </a:lnTo>
                  <a:close/>
                </a:path>
                <a:path w="349250" h="348614">
                  <a:moveTo>
                    <a:pt x="253987" y="294589"/>
                  </a:moveTo>
                  <a:lnTo>
                    <a:pt x="249758" y="290347"/>
                  </a:lnTo>
                  <a:lnTo>
                    <a:pt x="244525" y="290347"/>
                  </a:lnTo>
                  <a:lnTo>
                    <a:pt x="239293" y="290347"/>
                  </a:lnTo>
                  <a:lnTo>
                    <a:pt x="235064" y="294589"/>
                  </a:lnTo>
                  <a:lnTo>
                    <a:pt x="235064" y="305041"/>
                  </a:lnTo>
                  <a:lnTo>
                    <a:pt x="239293" y="309283"/>
                  </a:lnTo>
                  <a:lnTo>
                    <a:pt x="249758" y="309283"/>
                  </a:lnTo>
                  <a:lnTo>
                    <a:pt x="253987" y="305041"/>
                  </a:lnTo>
                  <a:lnTo>
                    <a:pt x="253987" y="294589"/>
                  </a:lnTo>
                  <a:close/>
                </a:path>
                <a:path w="349250" h="348614">
                  <a:moveTo>
                    <a:pt x="253987" y="168351"/>
                  </a:moveTo>
                  <a:lnTo>
                    <a:pt x="249758" y="164109"/>
                  </a:lnTo>
                  <a:lnTo>
                    <a:pt x="244525" y="164109"/>
                  </a:lnTo>
                  <a:lnTo>
                    <a:pt x="239293" y="164109"/>
                  </a:lnTo>
                  <a:lnTo>
                    <a:pt x="235064" y="168351"/>
                  </a:lnTo>
                  <a:lnTo>
                    <a:pt x="235064" y="178803"/>
                  </a:lnTo>
                  <a:lnTo>
                    <a:pt x="239293" y="183045"/>
                  </a:lnTo>
                  <a:lnTo>
                    <a:pt x="249758" y="183045"/>
                  </a:lnTo>
                  <a:lnTo>
                    <a:pt x="253987" y="178803"/>
                  </a:lnTo>
                  <a:lnTo>
                    <a:pt x="253987" y="168351"/>
                  </a:lnTo>
                  <a:close/>
                </a:path>
                <a:path w="349250" h="348614">
                  <a:moveTo>
                    <a:pt x="253987" y="42113"/>
                  </a:moveTo>
                  <a:lnTo>
                    <a:pt x="249758" y="37871"/>
                  </a:lnTo>
                  <a:lnTo>
                    <a:pt x="244525" y="37871"/>
                  </a:lnTo>
                  <a:lnTo>
                    <a:pt x="239293" y="37871"/>
                  </a:lnTo>
                  <a:lnTo>
                    <a:pt x="235064" y="42113"/>
                  </a:lnTo>
                  <a:lnTo>
                    <a:pt x="235064" y="52565"/>
                  </a:lnTo>
                  <a:lnTo>
                    <a:pt x="239293" y="56807"/>
                  </a:lnTo>
                  <a:lnTo>
                    <a:pt x="249758" y="56807"/>
                  </a:lnTo>
                  <a:lnTo>
                    <a:pt x="253987" y="52565"/>
                  </a:lnTo>
                  <a:lnTo>
                    <a:pt x="253987" y="42113"/>
                  </a:lnTo>
                  <a:close/>
                </a:path>
                <a:path w="349250" h="348614">
                  <a:moveTo>
                    <a:pt x="285546" y="294589"/>
                  </a:moveTo>
                  <a:lnTo>
                    <a:pt x="281317" y="290347"/>
                  </a:lnTo>
                  <a:lnTo>
                    <a:pt x="276085" y="290347"/>
                  </a:lnTo>
                  <a:lnTo>
                    <a:pt x="270852" y="290347"/>
                  </a:lnTo>
                  <a:lnTo>
                    <a:pt x="266623" y="294589"/>
                  </a:lnTo>
                  <a:lnTo>
                    <a:pt x="266623" y="305041"/>
                  </a:lnTo>
                  <a:lnTo>
                    <a:pt x="270852" y="309283"/>
                  </a:lnTo>
                  <a:lnTo>
                    <a:pt x="281317" y="309283"/>
                  </a:lnTo>
                  <a:lnTo>
                    <a:pt x="285546" y="305041"/>
                  </a:lnTo>
                  <a:lnTo>
                    <a:pt x="285546" y="294589"/>
                  </a:lnTo>
                  <a:close/>
                </a:path>
                <a:path w="349250" h="348614">
                  <a:moveTo>
                    <a:pt x="285546" y="168351"/>
                  </a:moveTo>
                  <a:lnTo>
                    <a:pt x="281317" y="164109"/>
                  </a:lnTo>
                  <a:lnTo>
                    <a:pt x="276085" y="164109"/>
                  </a:lnTo>
                  <a:lnTo>
                    <a:pt x="270852" y="164109"/>
                  </a:lnTo>
                  <a:lnTo>
                    <a:pt x="266623" y="168351"/>
                  </a:lnTo>
                  <a:lnTo>
                    <a:pt x="266623" y="178803"/>
                  </a:lnTo>
                  <a:lnTo>
                    <a:pt x="270852" y="183045"/>
                  </a:lnTo>
                  <a:lnTo>
                    <a:pt x="281317" y="183045"/>
                  </a:lnTo>
                  <a:lnTo>
                    <a:pt x="285546" y="178803"/>
                  </a:lnTo>
                  <a:lnTo>
                    <a:pt x="285546" y="168351"/>
                  </a:lnTo>
                  <a:close/>
                </a:path>
                <a:path w="349250" h="348614">
                  <a:moveTo>
                    <a:pt x="285546" y="42113"/>
                  </a:moveTo>
                  <a:lnTo>
                    <a:pt x="281317" y="37871"/>
                  </a:lnTo>
                  <a:lnTo>
                    <a:pt x="276085" y="37871"/>
                  </a:lnTo>
                  <a:lnTo>
                    <a:pt x="270852" y="37871"/>
                  </a:lnTo>
                  <a:lnTo>
                    <a:pt x="266623" y="42113"/>
                  </a:lnTo>
                  <a:lnTo>
                    <a:pt x="266623" y="52565"/>
                  </a:lnTo>
                  <a:lnTo>
                    <a:pt x="270852" y="56807"/>
                  </a:lnTo>
                  <a:lnTo>
                    <a:pt x="281317" y="56807"/>
                  </a:lnTo>
                  <a:lnTo>
                    <a:pt x="285546" y="52565"/>
                  </a:lnTo>
                  <a:lnTo>
                    <a:pt x="285546" y="42113"/>
                  </a:lnTo>
                  <a:close/>
                </a:path>
                <a:path w="349250" h="348614">
                  <a:moveTo>
                    <a:pt x="317106" y="294589"/>
                  </a:moveTo>
                  <a:lnTo>
                    <a:pt x="312877" y="290347"/>
                  </a:lnTo>
                  <a:lnTo>
                    <a:pt x="307644" y="290347"/>
                  </a:lnTo>
                  <a:lnTo>
                    <a:pt x="302412" y="290347"/>
                  </a:lnTo>
                  <a:lnTo>
                    <a:pt x="298183" y="294589"/>
                  </a:lnTo>
                  <a:lnTo>
                    <a:pt x="298183" y="305041"/>
                  </a:lnTo>
                  <a:lnTo>
                    <a:pt x="302412" y="309283"/>
                  </a:lnTo>
                  <a:lnTo>
                    <a:pt x="312877" y="309283"/>
                  </a:lnTo>
                  <a:lnTo>
                    <a:pt x="317106" y="305041"/>
                  </a:lnTo>
                  <a:lnTo>
                    <a:pt x="317106" y="294589"/>
                  </a:lnTo>
                  <a:close/>
                </a:path>
                <a:path w="349250" h="348614">
                  <a:moveTo>
                    <a:pt x="317106" y="168351"/>
                  </a:moveTo>
                  <a:lnTo>
                    <a:pt x="312877" y="164109"/>
                  </a:lnTo>
                  <a:lnTo>
                    <a:pt x="307644" y="164109"/>
                  </a:lnTo>
                  <a:lnTo>
                    <a:pt x="302412" y="164109"/>
                  </a:lnTo>
                  <a:lnTo>
                    <a:pt x="298183" y="168351"/>
                  </a:lnTo>
                  <a:lnTo>
                    <a:pt x="298183" y="178803"/>
                  </a:lnTo>
                  <a:lnTo>
                    <a:pt x="302412" y="183045"/>
                  </a:lnTo>
                  <a:lnTo>
                    <a:pt x="312877" y="183045"/>
                  </a:lnTo>
                  <a:lnTo>
                    <a:pt x="317106" y="178803"/>
                  </a:lnTo>
                  <a:lnTo>
                    <a:pt x="317106" y="168351"/>
                  </a:lnTo>
                  <a:close/>
                </a:path>
                <a:path w="349250" h="348614">
                  <a:moveTo>
                    <a:pt x="317106" y="42113"/>
                  </a:moveTo>
                  <a:lnTo>
                    <a:pt x="312877" y="37871"/>
                  </a:lnTo>
                  <a:lnTo>
                    <a:pt x="307644" y="37871"/>
                  </a:lnTo>
                  <a:lnTo>
                    <a:pt x="302412" y="37871"/>
                  </a:lnTo>
                  <a:lnTo>
                    <a:pt x="298183" y="42113"/>
                  </a:lnTo>
                  <a:lnTo>
                    <a:pt x="298183" y="52565"/>
                  </a:lnTo>
                  <a:lnTo>
                    <a:pt x="302412" y="56807"/>
                  </a:lnTo>
                  <a:lnTo>
                    <a:pt x="312877" y="56807"/>
                  </a:lnTo>
                  <a:lnTo>
                    <a:pt x="317106" y="52565"/>
                  </a:lnTo>
                  <a:lnTo>
                    <a:pt x="317106" y="42113"/>
                  </a:lnTo>
                  <a:close/>
                </a:path>
                <a:path w="349250" h="348614">
                  <a:moveTo>
                    <a:pt x="348678" y="274561"/>
                  </a:moveTo>
                  <a:lnTo>
                    <a:pt x="348030" y="271411"/>
                  </a:lnTo>
                  <a:lnTo>
                    <a:pt x="346925" y="265976"/>
                  </a:lnTo>
                  <a:lnTo>
                    <a:pt x="342188" y="258953"/>
                  </a:lnTo>
                  <a:lnTo>
                    <a:pt x="335165" y="254228"/>
                  </a:lnTo>
                  <a:lnTo>
                    <a:pt x="329730" y="253123"/>
                  </a:lnTo>
                  <a:lnTo>
                    <a:pt x="329730" y="272821"/>
                  </a:lnTo>
                  <a:lnTo>
                    <a:pt x="329730" y="326809"/>
                  </a:lnTo>
                  <a:lnTo>
                    <a:pt x="328320" y="328218"/>
                  </a:lnTo>
                  <a:lnTo>
                    <a:pt x="223850" y="328218"/>
                  </a:lnTo>
                  <a:lnTo>
                    <a:pt x="222440" y="326809"/>
                  </a:lnTo>
                  <a:lnTo>
                    <a:pt x="222440" y="272821"/>
                  </a:lnTo>
                  <a:lnTo>
                    <a:pt x="223850" y="271411"/>
                  </a:lnTo>
                  <a:lnTo>
                    <a:pt x="328320" y="271411"/>
                  </a:lnTo>
                  <a:lnTo>
                    <a:pt x="329730" y="272821"/>
                  </a:lnTo>
                  <a:lnTo>
                    <a:pt x="329730" y="253123"/>
                  </a:lnTo>
                  <a:lnTo>
                    <a:pt x="326580" y="252476"/>
                  </a:lnTo>
                  <a:lnTo>
                    <a:pt x="225590" y="252476"/>
                  </a:lnTo>
                  <a:lnTo>
                    <a:pt x="216992" y="254228"/>
                  </a:lnTo>
                  <a:lnTo>
                    <a:pt x="209969" y="258953"/>
                  </a:lnTo>
                  <a:lnTo>
                    <a:pt x="205244" y="265976"/>
                  </a:lnTo>
                  <a:lnTo>
                    <a:pt x="203504" y="274561"/>
                  </a:lnTo>
                  <a:lnTo>
                    <a:pt x="203504" y="325069"/>
                  </a:lnTo>
                  <a:lnTo>
                    <a:pt x="205244" y="333667"/>
                  </a:lnTo>
                  <a:lnTo>
                    <a:pt x="209969" y="340690"/>
                  </a:lnTo>
                  <a:lnTo>
                    <a:pt x="216992" y="345414"/>
                  </a:lnTo>
                  <a:lnTo>
                    <a:pt x="225590" y="347154"/>
                  </a:lnTo>
                  <a:lnTo>
                    <a:pt x="326580" y="347154"/>
                  </a:lnTo>
                  <a:lnTo>
                    <a:pt x="335165" y="345414"/>
                  </a:lnTo>
                  <a:lnTo>
                    <a:pt x="342188" y="340690"/>
                  </a:lnTo>
                  <a:lnTo>
                    <a:pt x="346925" y="333667"/>
                  </a:lnTo>
                  <a:lnTo>
                    <a:pt x="348030" y="328218"/>
                  </a:lnTo>
                  <a:lnTo>
                    <a:pt x="348678" y="325069"/>
                  </a:lnTo>
                  <a:lnTo>
                    <a:pt x="348678" y="274561"/>
                  </a:lnTo>
                  <a:close/>
                </a:path>
                <a:path w="349250" h="348614">
                  <a:moveTo>
                    <a:pt x="348678" y="148323"/>
                  </a:moveTo>
                  <a:lnTo>
                    <a:pt x="348030" y="145173"/>
                  </a:lnTo>
                  <a:lnTo>
                    <a:pt x="346925" y="139738"/>
                  </a:lnTo>
                  <a:lnTo>
                    <a:pt x="342188" y="132715"/>
                  </a:lnTo>
                  <a:lnTo>
                    <a:pt x="335165" y="127990"/>
                  </a:lnTo>
                  <a:lnTo>
                    <a:pt x="329730" y="126885"/>
                  </a:lnTo>
                  <a:lnTo>
                    <a:pt x="329730" y="146583"/>
                  </a:lnTo>
                  <a:lnTo>
                    <a:pt x="329730" y="200571"/>
                  </a:lnTo>
                  <a:lnTo>
                    <a:pt x="328320" y="201980"/>
                  </a:lnTo>
                  <a:lnTo>
                    <a:pt x="223850" y="201980"/>
                  </a:lnTo>
                  <a:lnTo>
                    <a:pt x="222440" y="200571"/>
                  </a:lnTo>
                  <a:lnTo>
                    <a:pt x="222440" y="146583"/>
                  </a:lnTo>
                  <a:lnTo>
                    <a:pt x="223850" y="145173"/>
                  </a:lnTo>
                  <a:lnTo>
                    <a:pt x="328320" y="145173"/>
                  </a:lnTo>
                  <a:lnTo>
                    <a:pt x="329730" y="146583"/>
                  </a:lnTo>
                  <a:lnTo>
                    <a:pt x="329730" y="126885"/>
                  </a:lnTo>
                  <a:lnTo>
                    <a:pt x="326580" y="126238"/>
                  </a:lnTo>
                  <a:lnTo>
                    <a:pt x="225590" y="126238"/>
                  </a:lnTo>
                  <a:lnTo>
                    <a:pt x="216992" y="127990"/>
                  </a:lnTo>
                  <a:lnTo>
                    <a:pt x="209969" y="132715"/>
                  </a:lnTo>
                  <a:lnTo>
                    <a:pt x="205244" y="139738"/>
                  </a:lnTo>
                  <a:lnTo>
                    <a:pt x="203504" y="148323"/>
                  </a:lnTo>
                  <a:lnTo>
                    <a:pt x="203504" y="164109"/>
                  </a:lnTo>
                  <a:lnTo>
                    <a:pt x="172135" y="164109"/>
                  </a:lnTo>
                  <a:lnTo>
                    <a:pt x="167728" y="142367"/>
                  </a:lnTo>
                  <a:lnTo>
                    <a:pt x="155092" y="123672"/>
                  </a:lnTo>
                  <a:lnTo>
                    <a:pt x="155092" y="185026"/>
                  </a:lnTo>
                  <a:lnTo>
                    <a:pt x="146850" y="209892"/>
                  </a:lnTo>
                  <a:lnTo>
                    <a:pt x="129882" y="229844"/>
                  </a:lnTo>
                  <a:lnTo>
                    <a:pt x="105740" y="242176"/>
                  </a:lnTo>
                  <a:lnTo>
                    <a:pt x="100965" y="243509"/>
                  </a:lnTo>
                  <a:lnTo>
                    <a:pt x="101142" y="243509"/>
                  </a:lnTo>
                  <a:lnTo>
                    <a:pt x="98272" y="247865"/>
                  </a:lnTo>
                  <a:lnTo>
                    <a:pt x="106299" y="307987"/>
                  </a:lnTo>
                  <a:lnTo>
                    <a:pt x="106210" y="310349"/>
                  </a:lnTo>
                  <a:lnTo>
                    <a:pt x="105752" y="312458"/>
                  </a:lnTo>
                  <a:lnTo>
                    <a:pt x="105727" y="312635"/>
                  </a:lnTo>
                  <a:lnTo>
                    <a:pt x="102489" y="320230"/>
                  </a:lnTo>
                  <a:lnTo>
                    <a:pt x="96786" y="325793"/>
                  </a:lnTo>
                  <a:lnTo>
                    <a:pt x="89408" y="328815"/>
                  </a:lnTo>
                  <a:lnTo>
                    <a:pt x="81267" y="328815"/>
                  </a:lnTo>
                  <a:lnTo>
                    <a:pt x="73571" y="325539"/>
                  </a:lnTo>
                  <a:lnTo>
                    <a:pt x="68008" y="319836"/>
                  </a:lnTo>
                  <a:lnTo>
                    <a:pt x="65049" y="312635"/>
                  </a:lnTo>
                  <a:lnTo>
                    <a:pt x="65125" y="303695"/>
                  </a:lnTo>
                  <a:lnTo>
                    <a:pt x="76606" y="248335"/>
                  </a:lnTo>
                  <a:lnTo>
                    <a:pt x="73660" y="243509"/>
                  </a:lnTo>
                  <a:lnTo>
                    <a:pt x="26581" y="207873"/>
                  </a:lnTo>
                  <a:lnTo>
                    <a:pt x="19227" y="182753"/>
                  </a:lnTo>
                  <a:lnTo>
                    <a:pt x="21691" y="157975"/>
                  </a:lnTo>
                  <a:lnTo>
                    <a:pt x="45491" y="122364"/>
                  </a:lnTo>
                  <a:lnTo>
                    <a:pt x="87299" y="108077"/>
                  </a:lnTo>
                  <a:lnTo>
                    <a:pt x="109347" y="111721"/>
                  </a:lnTo>
                  <a:lnTo>
                    <a:pt x="128587" y="121958"/>
                  </a:lnTo>
                  <a:lnTo>
                    <a:pt x="143637" y="137731"/>
                  </a:lnTo>
                  <a:lnTo>
                    <a:pt x="153098" y="157975"/>
                  </a:lnTo>
                  <a:lnTo>
                    <a:pt x="155092" y="185026"/>
                  </a:lnTo>
                  <a:lnTo>
                    <a:pt x="155092" y="123672"/>
                  </a:lnTo>
                  <a:lnTo>
                    <a:pt x="149009" y="114655"/>
                  </a:lnTo>
                  <a:lnTo>
                    <a:pt x="139242" y="108077"/>
                  </a:lnTo>
                  <a:lnTo>
                    <a:pt x="121259" y="95973"/>
                  </a:lnTo>
                  <a:lnTo>
                    <a:pt x="87299" y="89141"/>
                  </a:lnTo>
                  <a:lnTo>
                    <a:pt x="68173" y="91262"/>
                  </a:lnTo>
                  <a:lnTo>
                    <a:pt x="20116" y="120700"/>
                  </a:lnTo>
                  <a:lnTo>
                    <a:pt x="0" y="178676"/>
                  </a:lnTo>
                  <a:lnTo>
                    <a:pt x="7264" y="211302"/>
                  </a:lnTo>
                  <a:lnTo>
                    <a:pt x="26250" y="238823"/>
                  </a:lnTo>
                  <a:lnTo>
                    <a:pt x="55346" y="257594"/>
                  </a:lnTo>
                  <a:lnTo>
                    <a:pt x="46494" y="300367"/>
                  </a:lnTo>
                  <a:lnTo>
                    <a:pt x="46139" y="302018"/>
                  </a:lnTo>
                  <a:lnTo>
                    <a:pt x="45974" y="303174"/>
                  </a:lnTo>
                  <a:lnTo>
                    <a:pt x="45859" y="304203"/>
                  </a:lnTo>
                  <a:lnTo>
                    <a:pt x="45783" y="305384"/>
                  </a:lnTo>
                  <a:lnTo>
                    <a:pt x="47447" y="318922"/>
                  </a:lnTo>
                  <a:lnTo>
                    <a:pt x="47561" y="319836"/>
                  </a:lnTo>
                  <a:lnTo>
                    <a:pt x="47599" y="320230"/>
                  </a:lnTo>
                  <a:lnTo>
                    <a:pt x="47701" y="321043"/>
                  </a:lnTo>
                  <a:lnTo>
                    <a:pt x="55219" y="334276"/>
                  </a:lnTo>
                  <a:lnTo>
                    <a:pt x="67157" y="343725"/>
                  </a:lnTo>
                  <a:lnTo>
                    <a:pt x="82778" y="348145"/>
                  </a:lnTo>
                  <a:lnTo>
                    <a:pt x="87947" y="348145"/>
                  </a:lnTo>
                  <a:lnTo>
                    <a:pt x="90639" y="347789"/>
                  </a:lnTo>
                  <a:lnTo>
                    <a:pt x="105549" y="342658"/>
                  </a:lnTo>
                  <a:lnTo>
                    <a:pt x="116928" y="332549"/>
                  </a:lnTo>
                  <a:lnTo>
                    <a:pt x="118783" y="328815"/>
                  </a:lnTo>
                  <a:lnTo>
                    <a:pt x="123698" y="318922"/>
                  </a:lnTo>
                  <a:lnTo>
                    <a:pt x="124599" y="305384"/>
                  </a:lnTo>
                  <a:lnTo>
                    <a:pt x="124714" y="303695"/>
                  </a:lnTo>
                  <a:lnTo>
                    <a:pt x="124752" y="303174"/>
                  </a:lnTo>
                  <a:lnTo>
                    <a:pt x="118706" y="257810"/>
                  </a:lnTo>
                  <a:lnTo>
                    <a:pt x="141668" y="244690"/>
                  </a:lnTo>
                  <a:lnTo>
                    <a:pt x="159308" y="225755"/>
                  </a:lnTo>
                  <a:lnTo>
                    <a:pt x="170637" y="202463"/>
                  </a:lnTo>
                  <a:lnTo>
                    <a:pt x="173596" y="183045"/>
                  </a:lnTo>
                  <a:lnTo>
                    <a:pt x="203504" y="183045"/>
                  </a:lnTo>
                  <a:lnTo>
                    <a:pt x="203504" y="198831"/>
                  </a:lnTo>
                  <a:lnTo>
                    <a:pt x="205244" y="207429"/>
                  </a:lnTo>
                  <a:lnTo>
                    <a:pt x="209969" y="214452"/>
                  </a:lnTo>
                  <a:lnTo>
                    <a:pt x="216992" y="219176"/>
                  </a:lnTo>
                  <a:lnTo>
                    <a:pt x="225590" y="220916"/>
                  </a:lnTo>
                  <a:lnTo>
                    <a:pt x="326580" y="220916"/>
                  </a:lnTo>
                  <a:lnTo>
                    <a:pt x="335165" y="219176"/>
                  </a:lnTo>
                  <a:lnTo>
                    <a:pt x="342188" y="214452"/>
                  </a:lnTo>
                  <a:lnTo>
                    <a:pt x="346925" y="207429"/>
                  </a:lnTo>
                  <a:lnTo>
                    <a:pt x="348030" y="201980"/>
                  </a:lnTo>
                  <a:lnTo>
                    <a:pt x="348678" y="198831"/>
                  </a:lnTo>
                  <a:lnTo>
                    <a:pt x="348678" y="148323"/>
                  </a:lnTo>
                  <a:close/>
                </a:path>
                <a:path w="349250" h="348614">
                  <a:moveTo>
                    <a:pt x="348678" y="22085"/>
                  </a:moveTo>
                  <a:lnTo>
                    <a:pt x="348030" y="18935"/>
                  </a:lnTo>
                  <a:lnTo>
                    <a:pt x="346925" y="13500"/>
                  </a:lnTo>
                  <a:lnTo>
                    <a:pt x="342188" y="6477"/>
                  </a:lnTo>
                  <a:lnTo>
                    <a:pt x="335165" y="1752"/>
                  </a:lnTo>
                  <a:lnTo>
                    <a:pt x="329730" y="647"/>
                  </a:lnTo>
                  <a:lnTo>
                    <a:pt x="329730" y="20345"/>
                  </a:lnTo>
                  <a:lnTo>
                    <a:pt x="329730" y="74333"/>
                  </a:lnTo>
                  <a:lnTo>
                    <a:pt x="328320" y="75742"/>
                  </a:lnTo>
                  <a:lnTo>
                    <a:pt x="223850" y="75742"/>
                  </a:lnTo>
                  <a:lnTo>
                    <a:pt x="222440" y="74333"/>
                  </a:lnTo>
                  <a:lnTo>
                    <a:pt x="222440" y="20345"/>
                  </a:lnTo>
                  <a:lnTo>
                    <a:pt x="223850" y="18935"/>
                  </a:lnTo>
                  <a:lnTo>
                    <a:pt x="328320" y="18935"/>
                  </a:lnTo>
                  <a:lnTo>
                    <a:pt x="329730" y="20345"/>
                  </a:lnTo>
                  <a:lnTo>
                    <a:pt x="329730" y="647"/>
                  </a:lnTo>
                  <a:lnTo>
                    <a:pt x="326580" y="0"/>
                  </a:lnTo>
                  <a:lnTo>
                    <a:pt x="225590" y="0"/>
                  </a:lnTo>
                  <a:lnTo>
                    <a:pt x="216992" y="1752"/>
                  </a:lnTo>
                  <a:lnTo>
                    <a:pt x="209969" y="6477"/>
                  </a:lnTo>
                  <a:lnTo>
                    <a:pt x="205244" y="13500"/>
                  </a:lnTo>
                  <a:lnTo>
                    <a:pt x="203504" y="22085"/>
                  </a:lnTo>
                  <a:lnTo>
                    <a:pt x="203504" y="72593"/>
                  </a:lnTo>
                  <a:lnTo>
                    <a:pt x="205244" y="81191"/>
                  </a:lnTo>
                  <a:lnTo>
                    <a:pt x="209969" y="88214"/>
                  </a:lnTo>
                  <a:lnTo>
                    <a:pt x="216992" y="92938"/>
                  </a:lnTo>
                  <a:lnTo>
                    <a:pt x="225590" y="94678"/>
                  </a:lnTo>
                  <a:lnTo>
                    <a:pt x="326580" y="94678"/>
                  </a:lnTo>
                  <a:lnTo>
                    <a:pt x="335165" y="92938"/>
                  </a:lnTo>
                  <a:lnTo>
                    <a:pt x="342188" y="88214"/>
                  </a:lnTo>
                  <a:lnTo>
                    <a:pt x="346925" y="81191"/>
                  </a:lnTo>
                  <a:lnTo>
                    <a:pt x="348030" y="75742"/>
                  </a:lnTo>
                  <a:lnTo>
                    <a:pt x="348678" y="72593"/>
                  </a:lnTo>
                  <a:lnTo>
                    <a:pt x="348678" y="220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496689" y="5255793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29">
                  <a:moveTo>
                    <a:pt x="404358" y="0"/>
                  </a:moveTo>
                  <a:lnTo>
                    <a:pt x="186159" y="0"/>
                  </a:lnTo>
                  <a:lnTo>
                    <a:pt x="166052" y="2666"/>
                  </a:lnTo>
                  <a:lnTo>
                    <a:pt x="131785" y="22449"/>
                  </a:lnTo>
                  <a:lnTo>
                    <a:pt x="10315" y="227495"/>
                  </a:lnTo>
                  <a:lnTo>
                    <a:pt x="0" y="266020"/>
                  </a:lnTo>
                  <a:lnTo>
                    <a:pt x="2578" y="285802"/>
                  </a:lnTo>
                  <a:lnTo>
                    <a:pt x="119421" y="493522"/>
                  </a:lnTo>
                  <a:lnTo>
                    <a:pt x="147627" y="521720"/>
                  </a:lnTo>
                  <a:lnTo>
                    <a:pt x="186159" y="532041"/>
                  </a:lnTo>
                  <a:lnTo>
                    <a:pt x="404358" y="532041"/>
                  </a:lnTo>
                  <a:lnTo>
                    <a:pt x="442883" y="521720"/>
                  </a:lnTo>
                  <a:lnTo>
                    <a:pt x="471084" y="493522"/>
                  </a:lnTo>
                  <a:lnTo>
                    <a:pt x="580189" y="304546"/>
                  </a:lnTo>
                  <a:lnTo>
                    <a:pt x="590515" y="266020"/>
                  </a:lnTo>
                  <a:lnTo>
                    <a:pt x="587933" y="246238"/>
                  </a:lnTo>
                  <a:lnTo>
                    <a:pt x="471084" y="38531"/>
                  </a:lnTo>
                  <a:lnTo>
                    <a:pt x="442883" y="10321"/>
                  </a:lnTo>
                  <a:lnTo>
                    <a:pt x="404358" y="0"/>
                  </a:lnTo>
                  <a:close/>
                </a:path>
              </a:pathLst>
            </a:custGeom>
            <a:solidFill>
              <a:srgbClr val="8787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644727" y="5327971"/>
              <a:ext cx="330200" cy="374650"/>
            </a:xfrm>
            <a:custGeom>
              <a:avLst/>
              <a:gdLst/>
              <a:ahLst/>
              <a:cxnLst/>
              <a:rect l="l" t="t" r="r" b="b"/>
              <a:pathLst>
                <a:path w="330200" h="374650">
                  <a:moveTo>
                    <a:pt x="156297" y="0"/>
                  </a:moveTo>
                  <a:lnTo>
                    <a:pt x="112162" y="2510"/>
                  </a:lnTo>
                  <a:lnTo>
                    <a:pt x="73804" y="16755"/>
                  </a:lnTo>
                  <a:lnTo>
                    <a:pt x="41404" y="41185"/>
                  </a:lnTo>
                  <a:lnTo>
                    <a:pt x="17072" y="73687"/>
                  </a:lnTo>
                  <a:lnTo>
                    <a:pt x="2917" y="112149"/>
                  </a:lnTo>
                  <a:lnTo>
                    <a:pt x="0" y="148908"/>
                  </a:lnTo>
                  <a:lnTo>
                    <a:pt x="6144" y="184255"/>
                  </a:lnTo>
                  <a:lnTo>
                    <a:pt x="20892" y="216785"/>
                  </a:lnTo>
                  <a:lnTo>
                    <a:pt x="43785" y="245093"/>
                  </a:lnTo>
                  <a:lnTo>
                    <a:pt x="43785" y="369515"/>
                  </a:lnTo>
                  <a:lnTo>
                    <a:pt x="48700" y="374442"/>
                  </a:lnTo>
                  <a:lnTo>
                    <a:pt x="192706" y="374442"/>
                  </a:lnTo>
                  <a:lnTo>
                    <a:pt x="197620" y="369515"/>
                  </a:lnTo>
                  <a:lnTo>
                    <a:pt x="197620" y="352459"/>
                  </a:lnTo>
                  <a:lnTo>
                    <a:pt x="65756" y="352459"/>
                  </a:lnTo>
                  <a:lnTo>
                    <a:pt x="65756" y="237168"/>
                  </a:lnTo>
                  <a:lnTo>
                    <a:pt x="64423" y="234196"/>
                  </a:lnTo>
                  <a:lnTo>
                    <a:pt x="62111" y="232113"/>
                  </a:lnTo>
                  <a:lnTo>
                    <a:pt x="41277" y="207853"/>
                  </a:lnTo>
                  <a:lnTo>
                    <a:pt x="27771" y="179632"/>
                  </a:lnTo>
                  <a:lnTo>
                    <a:pt x="22044" y="148908"/>
                  </a:lnTo>
                  <a:lnTo>
                    <a:pt x="22017" y="148765"/>
                  </a:lnTo>
                  <a:lnTo>
                    <a:pt x="36394" y="84105"/>
                  </a:lnTo>
                  <a:lnTo>
                    <a:pt x="84265" y="36055"/>
                  </a:lnTo>
                  <a:lnTo>
                    <a:pt x="161647" y="22848"/>
                  </a:lnTo>
                  <a:lnTo>
                    <a:pt x="218632" y="22848"/>
                  </a:lnTo>
                  <a:lnTo>
                    <a:pt x="196947" y="10044"/>
                  </a:lnTo>
                  <a:lnTo>
                    <a:pt x="156297" y="0"/>
                  </a:lnTo>
                  <a:close/>
                </a:path>
                <a:path w="330200" h="374650">
                  <a:moveTo>
                    <a:pt x="218632" y="22848"/>
                  </a:moveTo>
                  <a:lnTo>
                    <a:pt x="161647" y="22848"/>
                  </a:lnTo>
                  <a:lnTo>
                    <a:pt x="201801" y="36783"/>
                  </a:lnTo>
                  <a:lnTo>
                    <a:pt x="234141" y="63129"/>
                  </a:lnTo>
                  <a:lnTo>
                    <a:pt x="255712" y="99171"/>
                  </a:lnTo>
                  <a:lnTo>
                    <a:pt x="263559" y="142197"/>
                  </a:lnTo>
                  <a:lnTo>
                    <a:pt x="263559" y="143912"/>
                  </a:lnTo>
                  <a:lnTo>
                    <a:pt x="263965" y="145588"/>
                  </a:lnTo>
                  <a:lnTo>
                    <a:pt x="300732" y="219121"/>
                  </a:lnTo>
                  <a:lnTo>
                    <a:pt x="268486" y="219121"/>
                  </a:lnTo>
                  <a:lnTo>
                    <a:pt x="263559" y="224049"/>
                  </a:lnTo>
                  <a:lnTo>
                    <a:pt x="263559" y="302103"/>
                  </a:lnTo>
                  <a:lnTo>
                    <a:pt x="258631" y="307043"/>
                  </a:lnTo>
                  <a:lnTo>
                    <a:pt x="180564" y="307043"/>
                  </a:lnTo>
                  <a:lnTo>
                    <a:pt x="175649" y="311958"/>
                  </a:lnTo>
                  <a:lnTo>
                    <a:pt x="175649" y="352459"/>
                  </a:lnTo>
                  <a:lnTo>
                    <a:pt x="197620" y="352459"/>
                  </a:lnTo>
                  <a:lnTo>
                    <a:pt x="197620" y="329014"/>
                  </a:lnTo>
                  <a:lnTo>
                    <a:pt x="252573" y="329014"/>
                  </a:lnTo>
                  <a:lnTo>
                    <a:pt x="265392" y="326420"/>
                  </a:lnTo>
                  <a:lnTo>
                    <a:pt x="275873" y="319350"/>
                  </a:lnTo>
                  <a:lnTo>
                    <a:pt x="282947" y="308869"/>
                  </a:lnTo>
                  <a:lnTo>
                    <a:pt x="285543" y="296045"/>
                  </a:lnTo>
                  <a:lnTo>
                    <a:pt x="285543" y="241105"/>
                  </a:lnTo>
                  <a:lnTo>
                    <a:pt x="322309" y="241105"/>
                  </a:lnTo>
                  <a:lnTo>
                    <a:pt x="325852" y="239136"/>
                  </a:lnTo>
                  <a:lnTo>
                    <a:pt x="329853" y="232647"/>
                  </a:lnTo>
                  <a:lnTo>
                    <a:pt x="330043" y="228608"/>
                  </a:lnTo>
                  <a:lnTo>
                    <a:pt x="285517" y="139556"/>
                  </a:lnTo>
                  <a:lnTo>
                    <a:pt x="278397" y="97399"/>
                  </a:lnTo>
                  <a:lnTo>
                    <a:pt x="259956" y="60555"/>
                  </a:lnTo>
                  <a:lnTo>
                    <a:pt x="232153" y="30833"/>
                  </a:lnTo>
                  <a:lnTo>
                    <a:pt x="218632" y="228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687739" y="5371274"/>
              <a:ext cx="199351" cy="197802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6941435" y="2047074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3"/>
                  </a:lnTo>
                  <a:lnTo>
                    <a:pt x="332590" y="429133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928968" y="2034628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388785" y="222732"/>
                  </a:moveTo>
                  <a:lnTo>
                    <a:pt x="388416" y="208013"/>
                  </a:lnTo>
                  <a:lnTo>
                    <a:pt x="388391" y="206959"/>
                  </a:lnTo>
                  <a:lnTo>
                    <a:pt x="387286" y="191744"/>
                  </a:lnTo>
                  <a:lnTo>
                    <a:pt x="376072" y="145910"/>
                  </a:lnTo>
                  <a:lnTo>
                    <a:pt x="367385" y="134924"/>
                  </a:lnTo>
                  <a:lnTo>
                    <a:pt x="367385" y="222732"/>
                  </a:lnTo>
                  <a:lnTo>
                    <a:pt x="367030" y="237464"/>
                  </a:lnTo>
                  <a:lnTo>
                    <a:pt x="361950" y="278371"/>
                  </a:lnTo>
                  <a:lnTo>
                    <a:pt x="326885" y="311772"/>
                  </a:lnTo>
                  <a:lnTo>
                    <a:pt x="327075" y="312153"/>
                  </a:lnTo>
                  <a:lnTo>
                    <a:pt x="326885" y="311772"/>
                  </a:lnTo>
                  <a:lnTo>
                    <a:pt x="326720" y="311772"/>
                  </a:lnTo>
                  <a:lnTo>
                    <a:pt x="320395" y="312813"/>
                  </a:lnTo>
                  <a:lnTo>
                    <a:pt x="311683" y="313918"/>
                  </a:lnTo>
                  <a:lnTo>
                    <a:pt x="301320" y="314972"/>
                  </a:lnTo>
                  <a:lnTo>
                    <a:pt x="283400" y="316395"/>
                  </a:lnTo>
                  <a:lnTo>
                    <a:pt x="277380" y="320001"/>
                  </a:lnTo>
                  <a:lnTo>
                    <a:pt x="254228" y="354533"/>
                  </a:lnTo>
                  <a:lnTo>
                    <a:pt x="250266" y="359829"/>
                  </a:lnTo>
                  <a:lnTo>
                    <a:pt x="246291" y="354533"/>
                  </a:lnTo>
                  <a:lnTo>
                    <a:pt x="223139" y="320001"/>
                  </a:lnTo>
                  <a:lnTo>
                    <a:pt x="217119" y="316395"/>
                  </a:lnTo>
                  <a:lnTo>
                    <a:pt x="173799" y="311772"/>
                  </a:lnTo>
                  <a:lnTo>
                    <a:pt x="138582" y="278371"/>
                  </a:lnTo>
                  <a:lnTo>
                    <a:pt x="133553" y="238518"/>
                  </a:lnTo>
                  <a:lnTo>
                    <a:pt x="133477" y="237464"/>
                  </a:lnTo>
                  <a:lnTo>
                    <a:pt x="133134" y="222732"/>
                  </a:lnTo>
                  <a:lnTo>
                    <a:pt x="133477" y="208013"/>
                  </a:lnTo>
                  <a:lnTo>
                    <a:pt x="134480" y="193992"/>
                  </a:lnTo>
                  <a:lnTo>
                    <a:pt x="143281" y="155956"/>
                  </a:lnTo>
                  <a:lnTo>
                    <a:pt x="173532" y="133743"/>
                  </a:lnTo>
                  <a:lnTo>
                    <a:pt x="173443" y="133311"/>
                  </a:lnTo>
                  <a:lnTo>
                    <a:pt x="173634" y="133718"/>
                  </a:lnTo>
                  <a:lnTo>
                    <a:pt x="176403" y="133311"/>
                  </a:lnTo>
                  <a:lnTo>
                    <a:pt x="186321" y="131864"/>
                  </a:lnTo>
                  <a:lnTo>
                    <a:pt x="204952" y="129997"/>
                  </a:lnTo>
                  <a:lnTo>
                    <a:pt x="226275" y="128574"/>
                  </a:lnTo>
                  <a:lnTo>
                    <a:pt x="247116" y="127990"/>
                  </a:lnTo>
                  <a:lnTo>
                    <a:pt x="253403" y="127990"/>
                  </a:lnTo>
                  <a:lnTo>
                    <a:pt x="295617" y="129997"/>
                  </a:lnTo>
                  <a:lnTo>
                    <a:pt x="338543" y="138112"/>
                  </a:lnTo>
                  <a:lnTo>
                    <a:pt x="364337" y="180441"/>
                  </a:lnTo>
                  <a:lnTo>
                    <a:pt x="366953" y="206959"/>
                  </a:lnTo>
                  <a:lnTo>
                    <a:pt x="367030" y="208013"/>
                  </a:lnTo>
                  <a:lnTo>
                    <a:pt x="367385" y="222732"/>
                  </a:lnTo>
                  <a:lnTo>
                    <a:pt x="367385" y="134924"/>
                  </a:lnTo>
                  <a:lnTo>
                    <a:pt x="363982" y="130657"/>
                  </a:lnTo>
                  <a:lnTo>
                    <a:pt x="360375" y="127990"/>
                  </a:lnTo>
                  <a:lnTo>
                    <a:pt x="348513" y="119214"/>
                  </a:lnTo>
                  <a:lnTo>
                    <a:pt x="296786" y="108635"/>
                  </a:lnTo>
                  <a:lnTo>
                    <a:pt x="254342" y="106629"/>
                  </a:lnTo>
                  <a:lnTo>
                    <a:pt x="250266" y="106629"/>
                  </a:lnTo>
                  <a:lnTo>
                    <a:pt x="223380" y="107175"/>
                  </a:lnTo>
                  <a:lnTo>
                    <a:pt x="226949" y="107175"/>
                  </a:lnTo>
                  <a:lnTo>
                    <a:pt x="205524" y="108508"/>
                  </a:lnTo>
                  <a:lnTo>
                    <a:pt x="183616" y="110617"/>
                  </a:lnTo>
                  <a:lnTo>
                    <a:pt x="183934" y="110617"/>
                  </a:lnTo>
                  <a:lnTo>
                    <a:pt x="169418" y="112750"/>
                  </a:lnTo>
                  <a:lnTo>
                    <a:pt x="124574" y="145618"/>
                  </a:lnTo>
                  <a:lnTo>
                    <a:pt x="113233" y="191744"/>
                  </a:lnTo>
                  <a:lnTo>
                    <a:pt x="111747" y="222732"/>
                  </a:lnTo>
                  <a:lnTo>
                    <a:pt x="112102" y="237464"/>
                  </a:lnTo>
                  <a:lnTo>
                    <a:pt x="112128" y="238518"/>
                  </a:lnTo>
                  <a:lnTo>
                    <a:pt x="117665" y="282879"/>
                  </a:lnTo>
                  <a:lnTo>
                    <a:pt x="152006" y="326250"/>
                  </a:lnTo>
                  <a:lnTo>
                    <a:pt x="196786" y="336219"/>
                  </a:lnTo>
                  <a:lnTo>
                    <a:pt x="208749" y="337223"/>
                  </a:lnTo>
                  <a:lnTo>
                    <a:pt x="210604" y="340131"/>
                  </a:lnTo>
                  <a:lnTo>
                    <a:pt x="235305" y="375412"/>
                  </a:lnTo>
                  <a:lnTo>
                    <a:pt x="244792" y="383628"/>
                  </a:lnTo>
                  <a:lnTo>
                    <a:pt x="255739" y="383628"/>
                  </a:lnTo>
                  <a:lnTo>
                    <a:pt x="276669" y="359829"/>
                  </a:lnTo>
                  <a:lnTo>
                    <a:pt x="280085" y="354926"/>
                  </a:lnTo>
                  <a:lnTo>
                    <a:pt x="285800" y="346417"/>
                  </a:lnTo>
                  <a:lnTo>
                    <a:pt x="287731" y="343496"/>
                  </a:lnTo>
                  <a:lnTo>
                    <a:pt x="291782" y="337223"/>
                  </a:lnTo>
                  <a:lnTo>
                    <a:pt x="303784" y="336219"/>
                  </a:lnTo>
                  <a:lnTo>
                    <a:pt x="348513" y="326250"/>
                  </a:lnTo>
                  <a:lnTo>
                    <a:pt x="366102" y="312153"/>
                  </a:lnTo>
                  <a:lnTo>
                    <a:pt x="375945" y="299847"/>
                  </a:lnTo>
                  <a:lnTo>
                    <a:pt x="382854" y="282879"/>
                  </a:lnTo>
                  <a:lnTo>
                    <a:pt x="385445" y="268478"/>
                  </a:lnTo>
                  <a:lnTo>
                    <a:pt x="387286" y="253733"/>
                  </a:lnTo>
                  <a:lnTo>
                    <a:pt x="388391" y="238518"/>
                  </a:lnTo>
                  <a:lnTo>
                    <a:pt x="388785" y="222732"/>
                  </a:lnTo>
                  <a:close/>
                </a:path>
                <a:path w="504190" h="454025">
                  <a:moveTo>
                    <a:pt x="503910" y="227012"/>
                  </a:moveTo>
                  <a:lnTo>
                    <a:pt x="501700" y="210134"/>
                  </a:lnTo>
                  <a:lnTo>
                    <a:pt x="495109" y="194132"/>
                  </a:lnTo>
                  <a:lnTo>
                    <a:pt x="478993" y="166230"/>
                  </a:lnTo>
                  <a:lnTo>
                    <a:pt x="478993" y="227012"/>
                  </a:lnTo>
                  <a:lnTo>
                    <a:pt x="477634" y="237515"/>
                  </a:lnTo>
                  <a:lnTo>
                    <a:pt x="380441" y="408698"/>
                  </a:lnTo>
                  <a:lnTo>
                    <a:pt x="345059" y="429133"/>
                  </a:lnTo>
                  <a:lnTo>
                    <a:pt x="158851" y="429133"/>
                  </a:lnTo>
                  <a:lnTo>
                    <a:pt x="123469" y="408698"/>
                  </a:lnTo>
                  <a:lnTo>
                    <a:pt x="30365" y="247446"/>
                  </a:lnTo>
                  <a:lnTo>
                    <a:pt x="24904" y="227012"/>
                  </a:lnTo>
                  <a:lnTo>
                    <a:pt x="26263" y="216509"/>
                  </a:lnTo>
                  <a:lnTo>
                    <a:pt x="123469" y="45326"/>
                  </a:lnTo>
                  <a:lnTo>
                    <a:pt x="158851" y="24892"/>
                  </a:lnTo>
                  <a:lnTo>
                    <a:pt x="345059" y="24892"/>
                  </a:lnTo>
                  <a:lnTo>
                    <a:pt x="380441" y="45326"/>
                  </a:lnTo>
                  <a:lnTo>
                    <a:pt x="473557" y="206578"/>
                  </a:lnTo>
                  <a:lnTo>
                    <a:pt x="478993" y="227012"/>
                  </a:lnTo>
                  <a:lnTo>
                    <a:pt x="478993" y="166230"/>
                  </a:lnTo>
                  <a:lnTo>
                    <a:pt x="402005" y="32880"/>
                  </a:lnTo>
                  <a:lnTo>
                    <a:pt x="395859" y="24892"/>
                  </a:lnTo>
                  <a:lnTo>
                    <a:pt x="391452" y="19164"/>
                  </a:lnTo>
                  <a:lnTo>
                    <a:pt x="377926" y="8813"/>
                  </a:lnTo>
                  <a:lnTo>
                    <a:pt x="362216" y="2286"/>
                  </a:lnTo>
                  <a:lnTo>
                    <a:pt x="345059" y="0"/>
                  </a:lnTo>
                  <a:lnTo>
                    <a:pt x="158851" y="0"/>
                  </a:lnTo>
                  <a:lnTo>
                    <a:pt x="112445" y="19164"/>
                  </a:lnTo>
                  <a:lnTo>
                    <a:pt x="8813" y="194132"/>
                  </a:lnTo>
                  <a:lnTo>
                    <a:pt x="0" y="227012"/>
                  </a:lnTo>
                  <a:lnTo>
                    <a:pt x="2197" y="243903"/>
                  </a:lnTo>
                  <a:lnTo>
                    <a:pt x="101904" y="421144"/>
                  </a:lnTo>
                  <a:lnTo>
                    <a:pt x="141693" y="451751"/>
                  </a:lnTo>
                  <a:lnTo>
                    <a:pt x="158851" y="454025"/>
                  </a:lnTo>
                  <a:lnTo>
                    <a:pt x="345059" y="454025"/>
                  </a:lnTo>
                  <a:lnTo>
                    <a:pt x="362216" y="451751"/>
                  </a:lnTo>
                  <a:lnTo>
                    <a:pt x="377926" y="445223"/>
                  </a:lnTo>
                  <a:lnTo>
                    <a:pt x="391452" y="434873"/>
                  </a:lnTo>
                  <a:lnTo>
                    <a:pt x="395859" y="429133"/>
                  </a:lnTo>
                  <a:lnTo>
                    <a:pt x="402005" y="421144"/>
                  </a:lnTo>
                  <a:lnTo>
                    <a:pt x="495109" y="259892"/>
                  </a:lnTo>
                  <a:lnTo>
                    <a:pt x="501700" y="243903"/>
                  </a:lnTo>
                  <a:lnTo>
                    <a:pt x="503910" y="227012"/>
                  </a:lnTo>
                  <a:close/>
                </a:path>
              </a:pathLst>
            </a:custGeom>
            <a:solidFill>
              <a:srgbClr val="6565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133932" y="2187752"/>
              <a:ext cx="95148" cy="157987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6941435" y="2596832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3"/>
                  </a:lnTo>
                  <a:lnTo>
                    <a:pt x="332590" y="429133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928968" y="2584386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420928" y="224294"/>
                  </a:moveTo>
                  <a:lnTo>
                    <a:pt x="419976" y="219633"/>
                  </a:lnTo>
                  <a:lnTo>
                    <a:pt x="419887" y="219189"/>
                  </a:lnTo>
                  <a:lnTo>
                    <a:pt x="419392" y="216738"/>
                  </a:lnTo>
                  <a:lnTo>
                    <a:pt x="419290" y="216268"/>
                  </a:lnTo>
                  <a:lnTo>
                    <a:pt x="419239" y="215976"/>
                  </a:lnTo>
                  <a:lnTo>
                    <a:pt x="414642" y="209169"/>
                  </a:lnTo>
                  <a:lnTo>
                    <a:pt x="407822" y="204571"/>
                  </a:lnTo>
                  <a:lnTo>
                    <a:pt x="404609" y="203923"/>
                  </a:lnTo>
                  <a:lnTo>
                    <a:pt x="404609" y="221500"/>
                  </a:lnTo>
                  <a:lnTo>
                    <a:pt x="404609" y="227101"/>
                  </a:lnTo>
                  <a:lnTo>
                    <a:pt x="402323" y="229374"/>
                  </a:lnTo>
                  <a:lnTo>
                    <a:pt x="396697" y="229374"/>
                  </a:lnTo>
                  <a:lnTo>
                    <a:pt x="394423" y="227101"/>
                  </a:lnTo>
                  <a:lnTo>
                    <a:pt x="394411" y="221500"/>
                  </a:lnTo>
                  <a:lnTo>
                    <a:pt x="396697" y="219189"/>
                  </a:lnTo>
                  <a:lnTo>
                    <a:pt x="402323" y="219189"/>
                  </a:lnTo>
                  <a:lnTo>
                    <a:pt x="404609" y="221500"/>
                  </a:lnTo>
                  <a:lnTo>
                    <a:pt x="404609" y="203923"/>
                  </a:lnTo>
                  <a:lnTo>
                    <a:pt x="403136" y="203619"/>
                  </a:lnTo>
                  <a:lnTo>
                    <a:pt x="399503" y="202882"/>
                  </a:lnTo>
                  <a:lnTo>
                    <a:pt x="397573" y="202882"/>
                  </a:lnTo>
                  <a:lnTo>
                    <a:pt x="395693" y="203136"/>
                  </a:lnTo>
                  <a:lnTo>
                    <a:pt x="393915" y="203619"/>
                  </a:lnTo>
                  <a:lnTo>
                    <a:pt x="378752" y="181800"/>
                  </a:lnTo>
                  <a:lnTo>
                    <a:pt x="360502" y="155549"/>
                  </a:lnTo>
                  <a:lnTo>
                    <a:pt x="360680" y="155549"/>
                  </a:lnTo>
                  <a:lnTo>
                    <a:pt x="357276" y="154127"/>
                  </a:lnTo>
                  <a:lnTo>
                    <a:pt x="351015" y="155219"/>
                  </a:lnTo>
                  <a:lnTo>
                    <a:pt x="348488" y="157530"/>
                  </a:lnTo>
                  <a:lnTo>
                    <a:pt x="334721" y="208876"/>
                  </a:lnTo>
                  <a:lnTo>
                    <a:pt x="328523" y="187731"/>
                  </a:lnTo>
                  <a:lnTo>
                    <a:pt x="325348" y="185356"/>
                  </a:lnTo>
                  <a:lnTo>
                    <a:pt x="301332" y="185356"/>
                  </a:lnTo>
                  <a:lnTo>
                    <a:pt x="294271" y="160159"/>
                  </a:lnTo>
                  <a:lnTo>
                    <a:pt x="294170" y="159816"/>
                  </a:lnTo>
                  <a:lnTo>
                    <a:pt x="284924" y="146519"/>
                  </a:lnTo>
                  <a:lnTo>
                    <a:pt x="284924" y="185356"/>
                  </a:lnTo>
                  <a:lnTo>
                    <a:pt x="275221" y="185356"/>
                  </a:lnTo>
                  <a:lnTo>
                    <a:pt x="269875" y="169113"/>
                  </a:lnTo>
                  <a:lnTo>
                    <a:pt x="260794" y="156845"/>
                  </a:lnTo>
                  <a:lnTo>
                    <a:pt x="259816" y="155549"/>
                  </a:lnTo>
                  <a:lnTo>
                    <a:pt x="258635" y="154724"/>
                  </a:lnTo>
                  <a:lnTo>
                    <a:pt x="258635" y="185356"/>
                  </a:lnTo>
                  <a:lnTo>
                    <a:pt x="218313" y="185356"/>
                  </a:lnTo>
                  <a:lnTo>
                    <a:pt x="214655" y="189001"/>
                  </a:lnTo>
                  <a:lnTo>
                    <a:pt x="214655" y="198005"/>
                  </a:lnTo>
                  <a:lnTo>
                    <a:pt x="218313" y="201663"/>
                  </a:lnTo>
                  <a:lnTo>
                    <a:pt x="258635" y="201663"/>
                  </a:lnTo>
                  <a:lnTo>
                    <a:pt x="253276" y="214020"/>
                  </a:lnTo>
                  <a:lnTo>
                    <a:pt x="244094" y="223431"/>
                  </a:lnTo>
                  <a:lnTo>
                    <a:pt x="232156" y="229031"/>
                  </a:lnTo>
                  <a:lnTo>
                    <a:pt x="218541" y="229984"/>
                  </a:lnTo>
                  <a:lnTo>
                    <a:pt x="204685" y="225463"/>
                  </a:lnTo>
                  <a:lnTo>
                    <a:pt x="194005" y="216268"/>
                  </a:lnTo>
                  <a:lnTo>
                    <a:pt x="187528" y="203758"/>
                  </a:lnTo>
                  <a:lnTo>
                    <a:pt x="186321" y="189217"/>
                  </a:lnTo>
                  <a:lnTo>
                    <a:pt x="190347" y="176276"/>
                  </a:lnTo>
                  <a:lnTo>
                    <a:pt x="198488" y="166001"/>
                  </a:lnTo>
                  <a:lnTo>
                    <a:pt x="209651" y="159219"/>
                  </a:lnTo>
                  <a:lnTo>
                    <a:pt x="222377" y="156845"/>
                  </a:lnTo>
                  <a:lnTo>
                    <a:pt x="225653" y="156845"/>
                  </a:lnTo>
                  <a:lnTo>
                    <a:pt x="258635" y="185356"/>
                  </a:lnTo>
                  <a:lnTo>
                    <a:pt x="258635" y="154724"/>
                  </a:lnTo>
                  <a:lnTo>
                    <a:pt x="245897" y="145745"/>
                  </a:lnTo>
                  <a:lnTo>
                    <a:pt x="228993" y="140817"/>
                  </a:lnTo>
                  <a:lnTo>
                    <a:pt x="208013" y="142570"/>
                  </a:lnTo>
                  <a:lnTo>
                    <a:pt x="189928" y="151904"/>
                  </a:lnTo>
                  <a:lnTo>
                    <a:pt x="176669" y="167335"/>
                  </a:lnTo>
                  <a:lnTo>
                    <a:pt x="170116" y="187325"/>
                  </a:lnTo>
                  <a:lnTo>
                    <a:pt x="171869" y="208305"/>
                  </a:lnTo>
                  <a:lnTo>
                    <a:pt x="181203" y="226390"/>
                  </a:lnTo>
                  <a:lnTo>
                    <a:pt x="196634" y="239649"/>
                  </a:lnTo>
                  <a:lnTo>
                    <a:pt x="216649" y="246202"/>
                  </a:lnTo>
                  <a:lnTo>
                    <a:pt x="219710" y="246557"/>
                  </a:lnTo>
                  <a:lnTo>
                    <a:pt x="222859" y="246557"/>
                  </a:lnTo>
                  <a:lnTo>
                    <a:pt x="241376" y="243192"/>
                  </a:lnTo>
                  <a:lnTo>
                    <a:pt x="257225" y="233845"/>
                  </a:lnTo>
                  <a:lnTo>
                    <a:pt x="260413" y="229984"/>
                  </a:lnTo>
                  <a:lnTo>
                    <a:pt x="268973" y="219633"/>
                  </a:lnTo>
                  <a:lnTo>
                    <a:pt x="275221" y="201663"/>
                  </a:lnTo>
                  <a:lnTo>
                    <a:pt x="284911" y="201663"/>
                  </a:lnTo>
                  <a:lnTo>
                    <a:pt x="282765" y="210985"/>
                  </a:lnTo>
                  <a:lnTo>
                    <a:pt x="282143" y="213588"/>
                  </a:lnTo>
                  <a:lnTo>
                    <a:pt x="277380" y="224294"/>
                  </a:lnTo>
                  <a:lnTo>
                    <a:pt x="277317" y="224447"/>
                  </a:lnTo>
                  <a:lnTo>
                    <a:pt x="239903" y="253809"/>
                  </a:lnTo>
                  <a:lnTo>
                    <a:pt x="227901" y="255968"/>
                  </a:lnTo>
                  <a:lnTo>
                    <a:pt x="215531" y="255714"/>
                  </a:lnTo>
                  <a:lnTo>
                    <a:pt x="191897" y="247992"/>
                  </a:lnTo>
                  <a:lnTo>
                    <a:pt x="186283" y="243166"/>
                  </a:lnTo>
                  <a:lnTo>
                    <a:pt x="186283" y="263474"/>
                  </a:lnTo>
                  <a:lnTo>
                    <a:pt x="176987" y="279552"/>
                  </a:lnTo>
                  <a:lnTo>
                    <a:pt x="172796" y="277126"/>
                  </a:lnTo>
                  <a:lnTo>
                    <a:pt x="172796" y="295948"/>
                  </a:lnTo>
                  <a:lnTo>
                    <a:pt x="138226" y="355828"/>
                  </a:lnTo>
                  <a:lnTo>
                    <a:pt x="124536" y="347903"/>
                  </a:lnTo>
                  <a:lnTo>
                    <a:pt x="159092" y="288036"/>
                  </a:lnTo>
                  <a:lnTo>
                    <a:pt x="172796" y="295948"/>
                  </a:lnTo>
                  <a:lnTo>
                    <a:pt x="172796" y="277126"/>
                  </a:lnTo>
                  <a:lnTo>
                    <a:pt x="181965" y="261048"/>
                  </a:lnTo>
                  <a:lnTo>
                    <a:pt x="183375" y="261899"/>
                  </a:lnTo>
                  <a:lnTo>
                    <a:pt x="184810" y="262712"/>
                  </a:lnTo>
                  <a:lnTo>
                    <a:pt x="186283" y="263474"/>
                  </a:lnTo>
                  <a:lnTo>
                    <a:pt x="186283" y="243166"/>
                  </a:lnTo>
                  <a:lnTo>
                    <a:pt x="173685" y="232321"/>
                  </a:lnTo>
                  <a:lnTo>
                    <a:pt x="162648" y="210985"/>
                  </a:lnTo>
                  <a:lnTo>
                    <a:pt x="160832" y="189217"/>
                  </a:lnTo>
                  <a:lnTo>
                    <a:pt x="160718" y="187731"/>
                  </a:lnTo>
                  <a:lnTo>
                    <a:pt x="160680" y="187325"/>
                  </a:lnTo>
                  <a:lnTo>
                    <a:pt x="181356" y="146596"/>
                  </a:lnTo>
                  <a:lnTo>
                    <a:pt x="222783" y="130860"/>
                  </a:lnTo>
                  <a:lnTo>
                    <a:pt x="225196" y="130860"/>
                  </a:lnTo>
                  <a:lnTo>
                    <a:pt x="267030" y="149186"/>
                  </a:lnTo>
                  <a:lnTo>
                    <a:pt x="284924" y="185356"/>
                  </a:lnTo>
                  <a:lnTo>
                    <a:pt x="284924" y="146519"/>
                  </a:lnTo>
                  <a:lnTo>
                    <a:pt x="279273" y="138379"/>
                  </a:lnTo>
                  <a:lnTo>
                    <a:pt x="269011" y="130860"/>
                  </a:lnTo>
                  <a:lnTo>
                    <a:pt x="258064" y="122847"/>
                  </a:lnTo>
                  <a:lnTo>
                    <a:pt x="232003" y="115074"/>
                  </a:lnTo>
                  <a:lnTo>
                    <a:pt x="200787" y="117690"/>
                  </a:lnTo>
                  <a:lnTo>
                    <a:pt x="173888" y="131584"/>
                  </a:lnTo>
                  <a:lnTo>
                    <a:pt x="154139" y="154546"/>
                  </a:lnTo>
                  <a:lnTo>
                    <a:pt x="144386" y="184302"/>
                  </a:lnTo>
                  <a:lnTo>
                    <a:pt x="144437" y="201663"/>
                  </a:lnTo>
                  <a:lnTo>
                    <a:pt x="144564" y="203758"/>
                  </a:lnTo>
                  <a:lnTo>
                    <a:pt x="148869" y="221170"/>
                  </a:lnTo>
                  <a:lnTo>
                    <a:pt x="157162" y="237312"/>
                  </a:lnTo>
                  <a:lnTo>
                    <a:pt x="168859" y="251091"/>
                  </a:lnTo>
                  <a:lnTo>
                    <a:pt x="157734" y="270357"/>
                  </a:lnTo>
                  <a:lnTo>
                    <a:pt x="153403" y="270357"/>
                  </a:lnTo>
                  <a:lnTo>
                    <a:pt x="149186" y="272592"/>
                  </a:lnTo>
                  <a:lnTo>
                    <a:pt x="106845" y="345922"/>
                  </a:lnTo>
                  <a:lnTo>
                    <a:pt x="106400" y="349300"/>
                  </a:lnTo>
                  <a:lnTo>
                    <a:pt x="108165" y="355828"/>
                  </a:lnTo>
                  <a:lnTo>
                    <a:pt x="110210" y="358482"/>
                  </a:lnTo>
                  <a:lnTo>
                    <a:pt x="135267" y="372960"/>
                  </a:lnTo>
                  <a:lnTo>
                    <a:pt x="137414" y="373532"/>
                  </a:lnTo>
                  <a:lnTo>
                    <a:pt x="140665" y="373532"/>
                  </a:lnTo>
                  <a:lnTo>
                    <a:pt x="141770" y="373392"/>
                  </a:lnTo>
                  <a:lnTo>
                    <a:pt x="146075" y="372237"/>
                  </a:lnTo>
                  <a:lnTo>
                    <a:pt x="148793" y="370154"/>
                  </a:lnTo>
                  <a:lnTo>
                    <a:pt x="157060" y="355828"/>
                  </a:lnTo>
                  <a:lnTo>
                    <a:pt x="190754" y="297484"/>
                  </a:lnTo>
                  <a:lnTo>
                    <a:pt x="190830" y="295948"/>
                  </a:lnTo>
                  <a:lnTo>
                    <a:pt x="190957" y="293573"/>
                  </a:lnTo>
                  <a:lnTo>
                    <a:pt x="189687" y="290182"/>
                  </a:lnTo>
                  <a:lnTo>
                    <a:pt x="190919" y="288036"/>
                  </a:lnTo>
                  <a:lnTo>
                    <a:pt x="195821" y="279552"/>
                  </a:lnTo>
                  <a:lnTo>
                    <a:pt x="201599" y="269557"/>
                  </a:lnTo>
                  <a:lnTo>
                    <a:pt x="205486" y="270637"/>
                  </a:lnTo>
                  <a:lnTo>
                    <a:pt x="209499" y="271437"/>
                  </a:lnTo>
                  <a:lnTo>
                    <a:pt x="216738" y="272275"/>
                  </a:lnTo>
                  <a:lnTo>
                    <a:pt x="219824" y="272453"/>
                  </a:lnTo>
                  <a:lnTo>
                    <a:pt x="222872" y="272453"/>
                  </a:lnTo>
                  <a:lnTo>
                    <a:pt x="238417" y="269557"/>
                  </a:lnTo>
                  <a:lnTo>
                    <a:pt x="251091" y="267208"/>
                  </a:lnTo>
                  <a:lnTo>
                    <a:pt x="261213" y="261048"/>
                  </a:lnTo>
                  <a:lnTo>
                    <a:pt x="269582" y="255968"/>
                  </a:lnTo>
                  <a:lnTo>
                    <a:pt x="275069" y="252628"/>
                  </a:lnTo>
                  <a:lnTo>
                    <a:pt x="292531" y="230530"/>
                  </a:lnTo>
                  <a:lnTo>
                    <a:pt x="300888" y="203758"/>
                  </a:lnTo>
                  <a:lnTo>
                    <a:pt x="300926" y="203619"/>
                  </a:lnTo>
                  <a:lnTo>
                    <a:pt x="301028" y="203314"/>
                  </a:lnTo>
                  <a:lnTo>
                    <a:pt x="301078" y="203136"/>
                  </a:lnTo>
                  <a:lnTo>
                    <a:pt x="301155" y="202882"/>
                  </a:lnTo>
                  <a:lnTo>
                    <a:pt x="301218" y="202704"/>
                  </a:lnTo>
                  <a:lnTo>
                    <a:pt x="301320" y="201663"/>
                  </a:lnTo>
                  <a:lnTo>
                    <a:pt x="315595" y="201663"/>
                  </a:lnTo>
                  <a:lnTo>
                    <a:pt x="328218" y="244690"/>
                  </a:lnTo>
                  <a:lnTo>
                    <a:pt x="328269" y="244830"/>
                  </a:lnTo>
                  <a:lnTo>
                    <a:pt x="331457" y="247205"/>
                  </a:lnTo>
                  <a:lnTo>
                    <a:pt x="338772" y="247205"/>
                  </a:lnTo>
                  <a:lnTo>
                    <a:pt x="342011" y="244690"/>
                  </a:lnTo>
                  <a:lnTo>
                    <a:pt x="351523" y="209169"/>
                  </a:lnTo>
                  <a:lnTo>
                    <a:pt x="351599" y="208876"/>
                  </a:lnTo>
                  <a:lnTo>
                    <a:pt x="358863" y="181800"/>
                  </a:lnTo>
                  <a:lnTo>
                    <a:pt x="380961" y="213588"/>
                  </a:lnTo>
                  <a:lnTo>
                    <a:pt x="379133" y="216738"/>
                  </a:lnTo>
                  <a:lnTo>
                    <a:pt x="378079" y="220395"/>
                  </a:lnTo>
                  <a:lnTo>
                    <a:pt x="378117" y="224447"/>
                  </a:lnTo>
                  <a:lnTo>
                    <a:pt x="379717" y="232321"/>
                  </a:lnTo>
                  <a:lnTo>
                    <a:pt x="379768" y="232625"/>
                  </a:lnTo>
                  <a:lnTo>
                    <a:pt x="384365" y="239420"/>
                  </a:lnTo>
                  <a:lnTo>
                    <a:pt x="391172" y="244017"/>
                  </a:lnTo>
                  <a:lnTo>
                    <a:pt x="399503" y="245694"/>
                  </a:lnTo>
                  <a:lnTo>
                    <a:pt x="407822" y="244017"/>
                  </a:lnTo>
                  <a:lnTo>
                    <a:pt x="414642" y="239420"/>
                  </a:lnTo>
                  <a:lnTo>
                    <a:pt x="419239" y="232625"/>
                  </a:lnTo>
                  <a:lnTo>
                    <a:pt x="419658" y="230530"/>
                  </a:lnTo>
                  <a:lnTo>
                    <a:pt x="419773" y="229984"/>
                  </a:lnTo>
                  <a:lnTo>
                    <a:pt x="419887" y="229374"/>
                  </a:lnTo>
                  <a:lnTo>
                    <a:pt x="420890" y="224447"/>
                  </a:lnTo>
                  <a:lnTo>
                    <a:pt x="420928" y="224294"/>
                  </a:lnTo>
                  <a:close/>
                </a:path>
                <a:path w="504190" h="454025">
                  <a:moveTo>
                    <a:pt x="503910" y="227012"/>
                  </a:moveTo>
                  <a:lnTo>
                    <a:pt x="501700" y="210134"/>
                  </a:lnTo>
                  <a:lnTo>
                    <a:pt x="495109" y="194132"/>
                  </a:lnTo>
                  <a:lnTo>
                    <a:pt x="478993" y="166230"/>
                  </a:lnTo>
                  <a:lnTo>
                    <a:pt x="478993" y="227012"/>
                  </a:lnTo>
                  <a:lnTo>
                    <a:pt x="477634" y="237515"/>
                  </a:lnTo>
                  <a:lnTo>
                    <a:pt x="380441" y="408698"/>
                  </a:lnTo>
                  <a:lnTo>
                    <a:pt x="345059" y="429133"/>
                  </a:lnTo>
                  <a:lnTo>
                    <a:pt x="158851" y="429133"/>
                  </a:lnTo>
                  <a:lnTo>
                    <a:pt x="123469" y="408698"/>
                  </a:lnTo>
                  <a:lnTo>
                    <a:pt x="30365" y="247446"/>
                  </a:lnTo>
                  <a:lnTo>
                    <a:pt x="24904" y="227012"/>
                  </a:lnTo>
                  <a:lnTo>
                    <a:pt x="26263" y="216509"/>
                  </a:lnTo>
                  <a:lnTo>
                    <a:pt x="123469" y="45326"/>
                  </a:lnTo>
                  <a:lnTo>
                    <a:pt x="158851" y="24892"/>
                  </a:lnTo>
                  <a:lnTo>
                    <a:pt x="345059" y="24892"/>
                  </a:lnTo>
                  <a:lnTo>
                    <a:pt x="380441" y="45326"/>
                  </a:lnTo>
                  <a:lnTo>
                    <a:pt x="473557" y="206578"/>
                  </a:lnTo>
                  <a:lnTo>
                    <a:pt x="478993" y="227012"/>
                  </a:lnTo>
                  <a:lnTo>
                    <a:pt x="478993" y="166230"/>
                  </a:lnTo>
                  <a:lnTo>
                    <a:pt x="402005" y="32880"/>
                  </a:lnTo>
                  <a:lnTo>
                    <a:pt x="395859" y="24892"/>
                  </a:lnTo>
                  <a:lnTo>
                    <a:pt x="391452" y="19164"/>
                  </a:lnTo>
                  <a:lnTo>
                    <a:pt x="377926" y="8813"/>
                  </a:lnTo>
                  <a:lnTo>
                    <a:pt x="362216" y="2286"/>
                  </a:lnTo>
                  <a:lnTo>
                    <a:pt x="345059" y="0"/>
                  </a:lnTo>
                  <a:lnTo>
                    <a:pt x="158851" y="0"/>
                  </a:lnTo>
                  <a:lnTo>
                    <a:pt x="112445" y="19164"/>
                  </a:lnTo>
                  <a:lnTo>
                    <a:pt x="8813" y="194132"/>
                  </a:lnTo>
                  <a:lnTo>
                    <a:pt x="0" y="227012"/>
                  </a:lnTo>
                  <a:lnTo>
                    <a:pt x="2197" y="243903"/>
                  </a:lnTo>
                  <a:lnTo>
                    <a:pt x="101904" y="421144"/>
                  </a:lnTo>
                  <a:lnTo>
                    <a:pt x="141693" y="451751"/>
                  </a:lnTo>
                  <a:lnTo>
                    <a:pt x="158851" y="454025"/>
                  </a:lnTo>
                  <a:lnTo>
                    <a:pt x="345059" y="454025"/>
                  </a:lnTo>
                  <a:lnTo>
                    <a:pt x="362216" y="451751"/>
                  </a:lnTo>
                  <a:lnTo>
                    <a:pt x="377926" y="445223"/>
                  </a:lnTo>
                  <a:lnTo>
                    <a:pt x="391452" y="434873"/>
                  </a:lnTo>
                  <a:lnTo>
                    <a:pt x="395859" y="429133"/>
                  </a:lnTo>
                  <a:lnTo>
                    <a:pt x="402005" y="421144"/>
                  </a:lnTo>
                  <a:lnTo>
                    <a:pt x="495109" y="259892"/>
                  </a:lnTo>
                  <a:lnTo>
                    <a:pt x="501700" y="243903"/>
                  </a:lnTo>
                  <a:lnTo>
                    <a:pt x="503910" y="227012"/>
                  </a:lnTo>
                  <a:close/>
                </a:path>
              </a:pathLst>
            </a:custGeom>
            <a:solidFill>
              <a:srgbClr val="8E8E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941435" y="3146577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3"/>
                  </a:lnTo>
                  <a:lnTo>
                    <a:pt x="332590" y="429133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928968" y="3134143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336143" y="186283"/>
                  </a:moveTo>
                  <a:lnTo>
                    <a:pt x="325602" y="174955"/>
                  </a:lnTo>
                  <a:lnTo>
                    <a:pt x="315074" y="186283"/>
                  </a:lnTo>
                  <a:lnTo>
                    <a:pt x="315074" y="197916"/>
                  </a:lnTo>
                  <a:lnTo>
                    <a:pt x="319786" y="202628"/>
                  </a:lnTo>
                  <a:lnTo>
                    <a:pt x="331419" y="202628"/>
                  </a:lnTo>
                  <a:lnTo>
                    <a:pt x="336143" y="197916"/>
                  </a:lnTo>
                  <a:lnTo>
                    <a:pt x="336143" y="186283"/>
                  </a:lnTo>
                  <a:close/>
                </a:path>
                <a:path w="504190" h="454025">
                  <a:moveTo>
                    <a:pt x="336410" y="118618"/>
                  </a:moveTo>
                  <a:lnTo>
                    <a:pt x="302425" y="84645"/>
                  </a:lnTo>
                  <a:lnTo>
                    <a:pt x="289217" y="87325"/>
                  </a:lnTo>
                  <a:lnTo>
                    <a:pt x="278422" y="94615"/>
                  </a:lnTo>
                  <a:lnTo>
                    <a:pt x="271132" y="105410"/>
                  </a:lnTo>
                  <a:lnTo>
                    <a:pt x="268465" y="118618"/>
                  </a:lnTo>
                  <a:lnTo>
                    <a:pt x="268465" y="130479"/>
                  </a:lnTo>
                  <a:lnTo>
                    <a:pt x="262674" y="136271"/>
                  </a:lnTo>
                  <a:lnTo>
                    <a:pt x="247916" y="136271"/>
                  </a:lnTo>
                  <a:lnTo>
                    <a:pt x="242125" y="130479"/>
                  </a:lnTo>
                  <a:lnTo>
                    <a:pt x="242125" y="118618"/>
                  </a:lnTo>
                  <a:lnTo>
                    <a:pt x="239509" y="105714"/>
                  </a:lnTo>
                  <a:lnTo>
                    <a:pt x="239445" y="105410"/>
                  </a:lnTo>
                  <a:lnTo>
                    <a:pt x="232156" y="94615"/>
                  </a:lnTo>
                  <a:lnTo>
                    <a:pt x="221361" y="87325"/>
                  </a:lnTo>
                  <a:lnTo>
                    <a:pt x="208153" y="84645"/>
                  </a:lnTo>
                  <a:lnTo>
                    <a:pt x="207619" y="84645"/>
                  </a:lnTo>
                  <a:lnTo>
                    <a:pt x="194398" y="87325"/>
                  </a:lnTo>
                  <a:lnTo>
                    <a:pt x="183603" y="94615"/>
                  </a:lnTo>
                  <a:lnTo>
                    <a:pt x="176314" y="105410"/>
                  </a:lnTo>
                  <a:lnTo>
                    <a:pt x="173647" y="118618"/>
                  </a:lnTo>
                  <a:lnTo>
                    <a:pt x="173647" y="178930"/>
                  </a:lnTo>
                  <a:lnTo>
                    <a:pt x="139407" y="178930"/>
                  </a:lnTo>
                  <a:lnTo>
                    <a:pt x="139407" y="199999"/>
                  </a:lnTo>
                  <a:lnTo>
                    <a:pt x="152057" y="199999"/>
                  </a:lnTo>
                  <a:lnTo>
                    <a:pt x="152057" y="229603"/>
                  </a:lnTo>
                  <a:lnTo>
                    <a:pt x="137833" y="240233"/>
                  </a:lnTo>
                  <a:lnTo>
                    <a:pt x="127050" y="253974"/>
                  </a:lnTo>
                  <a:lnTo>
                    <a:pt x="120294" y="269862"/>
                  </a:lnTo>
                  <a:lnTo>
                    <a:pt x="120205" y="270052"/>
                  </a:lnTo>
                  <a:lnTo>
                    <a:pt x="123050" y="313626"/>
                  </a:lnTo>
                  <a:lnTo>
                    <a:pt x="158521" y="349097"/>
                  </a:lnTo>
                  <a:lnTo>
                    <a:pt x="184442" y="354330"/>
                  </a:lnTo>
                  <a:lnTo>
                    <a:pt x="210350" y="349097"/>
                  </a:lnTo>
                  <a:lnTo>
                    <a:pt x="231533" y="334797"/>
                  </a:lnTo>
                  <a:lnTo>
                    <a:pt x="232562" y="333260"/>
                  </a:lnTo>
                  <a:lnTo>
                    <a:pt x="245821" y="313626"/>
                  </a:lnTo>
                  <a:lnTo>
                    <a:pt x="251015" y="287959"/>
                  </a:lnTo>
                  <a:lnTo>
                    <a:pt x="251079" y="287705"/>
                  </a:lnTo>
                  <a:lnTo>
                    <a:pt x="248666" y="270052"/>
                  </a:lnTo>
                  <a:lnTo>
                    <a:pt x="230009" y="239344"/>
                  </a:lnTo>
                  <a:lnTo>
                    <a:pt x="230009" y="287959"/>
                  </a:lnTo>
                  <a:lnTo>
                    <a:pt x="226339" y="305600"/>
                  </a:lnTo>
                  <a:lnTo>
                    <a:pt x="216560" y="319989"/>
                  </a:lnTo>
                  <a:lnTo>
                    <a:pt x="202095" y="329704"/>
                  </a:lnTo>
                  <a:lnTo>
                    <a:pt x="184442" y="333260"/>
                  </a:lnTo>
                  <a:lnTo>
                    <a:pt x="166776" y="329704"/>
                  </a:lnTo>
                  <a:lnTo>
                    <a:pt x="152323" y="319989"/>
                  </a:lnTo>
                  <a:lnTo>
                    <a:pt x="142532" y="305600"/>
                  </a:lnTo>
                  <a:lnTo>
                    <a:pt x="138887" y="287959"/>
                  </a:lnTo>
                  <a:lnTo>
                    <a:pt x="230009" y="287959"/>
                  </a:lnTo>
                  <a:lnTo>
                    <a:pt x="230009" y="239344"/>
                  </a:lnTo>
                  <a:lnTo>
                    <a:pt x="224942" y="235623"/>
                  </a:lnTo>
                  <a:lnTo>
                    <a:pt x="224942" y="266890"/>
                  </a:lnTo>
                  <a:lnTo>
                    <a:pt x="143967" y="266890"/>
                  </a:lnTo>
                  <a:lnTo>
                    <a:pt x="173126" y="243078"/>
                  </a:lnTo>
                  <a:lnTo>
                    <a:pt x="173126" y="199999"/>
                  </a:lnTo>
                  <a:lnTo>
                    <a:pt x="195237" y="199999"/>
                  </a:lnTo>
                  <a:lnTo>
                    <a:pt x="195237" y="242912"/>
                  </a:lnTo>
                  <a:lnTo>
                    <a:pt x="201726" y="245618"/>
                  </a:lnTo>
                  <a:lnTo>
                    <a:pt x="209003" y="249428"/>
                  </a:lnTo>
                  <a:lnTo>
                    <a:pt x="215366" y="254342"/>
                  </a:lnTo>
                  <a:lnTo>
                    <a:pt x="220776" y="260324"/>
                  </a:lnTo>
                  <a:lnTo>
                    <a:pt x="224942" y="266890"/>
                  </a:lnTo>
                  <a:lnTo>
                    <a:pt x="224942" y="235623"/>
                  </a:lnTo>
                  <a:lnTo>
                    <a:pt x="216306" y="229273"/>
                  </a:lnTo>
                  <a:lnTo>
                    <a:pt x="216306" y="199999"/>
                  </a:lnTo>
                  <a:lnTo>
                    <a:pt x="228955" y="199999"/>
                  </a:lnTo>
                  <a:lnTo>
                    <a:pt x="228955" y="178930"/>
                  </a:lnTo>
                  <a:lnTo>
                    <a:pt x="194716" y="178930"/>
                  </a:lnTo>
                  <a:lnTo>
                    <a:pt x="194716" y="111506"/>
                  </a:lnTo>
                  <a:lnTo>
                    <a:pt x="200507" y="105714"/>
                  </a:lnTo>
                  <a:lnTo>
                    <a:pt x="215265" y="105714"/>
                  </a:lnTo>
                  <a:lnTo>
                    <a:pt x="221056" y="111506"/>
                  </a:lnTo>
                  <a:lnTo>
                    <a:pt x="221056" y="123367"/>
                  </a:lnTo>
                  <a:lnTo>
                    <a:pt x="223659" y="136271"/>
                  </a:lnTo>
                  <a:lnTo>
                    <a:pt x="223723" y="136588"/>
                  </a:lnTo>
                  <a:lnTo>
                    <a:pt x="231013" y="147383"/>
                  </a:lnTo>
                  <a:lnTo>
                    <a:pt x="241808" y="154673"/>
                  </a:lnTo>
                  <a:lnTo>
                    <a:pt x="255028" y="157340"/>
                  </a:lnTo>
                  <a:lnTo>
                    <a:pt x="255549" y="157340"/>
                  </a:lnTo>
                  <a:lnTo>
                    <a:pt x="268757" y="154673"/>
                  </a:lnTo>
                  <a:lnTo>
                    <a:pt x="279565" y="147383"/>
                  </a:lnTo>
                  <a:lnTo>
                    <a:pt x="286854" y="136588"/>
                  </a:lnTo>
                  <a:lnTo>
                    <a:pt x="286918" y="136271"/>
                  </a:lnTo>
                  <a:lnTo>
                    <a:pt x="289534" y="123367"/>
                  </a:lnTo>
                  <a:lnTo>
                    <a:pt x="289534" y="111506"/>
                  </a:lnTo>
                  <a:lnTo>
                    <a:pt x="295313" y="105714"/>
                  </a:lnTo>
                  <a:lnTo>
                    <a:pt x="309549" y="105714"/>
                  </a:lnTo>
                  <a:lnTo>
                    <a:pt x="315341" y="111506"/>
                  </a:lnTo>
                  <a:lnTo>
                    <a:pt x="315341" y="157340"/>
                  </a:lnTo>
                  <a:lnTo>
                    <a:pt x="336410" y="157340"/>
                  </a:lnTo>
                  <a:lnTo>
                    <a:pt x="336410" y="118618"/>
                  </a:lnTo>
                  <a:close/>
                </a:path>
                <a:path w="504190" h="454025">
                  <a:moveTo>
                    <a:pt x="387273" y="318160"/>
                  </a:moveTo>
                  <a:lnTo>
                    <a:pt x="386041" y="311226"/>
                  </a:lnTo>
                  <a:lnTo>
                    <a:pt x="385711" y="310108"/>
                  </a:lnTo>
                  <a:lnTo>
                    <a:pt x="383209" y="305600"/>
                  </a:lnTo>
                  <a:lnTo>
                    <a:pt x="366852" y="276479"/>
                  </a:lnTo>
                  <a:lnTo>
                    <a:pt x="366852" y="321691"/>
                  </a:lnTo>
                  <a:lnTo>
                    <a:pt x="366052" y="325310"/>
                  </a:lnTo>
                  <a:lnTo>
                    <a:pt x="362800" y="329704"/>
                  </a:lnTo>
                  <a:lnTo>
                    <a:pt x="361492" y="331431"/>
                  </a:lnTo>
                  <a:lnTo>
                    <a:pt x="357847" y="333260"/>
                  </a:lnTo>
                  <a:lnTo>
                    <a:pt x="294386" y="333260"/>
                  </a:lnTo>
                  <a:lnTo>
                    <a:pt x="290728" y="331431"/>
                  </a:lnTo>
                  <a:lnTo>
                    <a:pt x="286156" y="325310"/>
                  </a:lnTo>
                  <a:lnTo>
                    <a:pt x="285369" y="321691"/>
                  </a:lnTo>
                  <a:lnTo>
                    <a:pt x="286131" y="318160"/>
                  </a:lnTo>
                  <a:lnTo>
                    <a:pt x="314820" y="266458"/>
                  </a:lnTo>
                  <a:lnTo>
                    <a:pt x="314820" y="238455"/>
                  </a:lnTo>
                  <a:lnTo>
                    <a:pt x="336943" y="238455"/>
                  </a:lnTo>
                  <a:lnTo>
                    <a:pt x="337058" y="266458"/>
                  </a:lnTo>
                  <a:lnTo>
                    <a:pt x="366090" y="318160"/>
                  </a:lnTo>
                  <a:lnTo>
                    <a:pt x="366852" y="321691"/>
                  </a:lnTo>
                  <a:lnTo>
                    <a:pt x="366852" y="276479"/>
                  </a:lnTo>
                  <a:lnTo>
                    <a:pt x="358013" y="260731"/>
                  </a:lnTo>
                  <a:lnTo>
                    <a:pt x="358013" y="238455"/>
                  </a:lnTo>
                  <a:lnTo>
                    <a:pt x="370649" y="238455"/>
                  </a:lnTo>
                  <a:lnTo>
                    <a:pt x="370649" y="217385"/>
                  </a:lnTo>
                  <a:lnTo>
                    <a:pt x="281101" y="217385"/>
                  </a:lnTo>
                  <a:lnTo>
                    <a:pt x="281101" y="238455"/>
                  </a:lnTo>
                  <a:lnTo>
                    <a:pt x="293751" y="238455"/>
                  </a:lnTo>
                  <a:lnTo>
                    <a:pt x="293751" y="261010"/>
                  </a:lnTo>
                  <a:lnTo>
                    <a:pt x="266496" y="310108"/>
                  </a:lnTo>
                  <a:lnTo>
                    <a:pt x="266166" y="311226"/>
                  </a:lnTo>
                  <a:lnTo>
                    <a:pt x="264947" y="318160"/>
                  </a:lnTo>
                  <a:lnTo>
                    <a:pt x="264972" y="321691"/>
                  </a:lnTo>
                  <a:lnTo>
                    <a:pt x="265188" y="325310"/>
                  </a:lnTo>
                  <a:lnTo>
                    <a:pt x="265264" y="326669"/>
                  </a:lnTo>
                  <a:lnTo>
                    <a:pt x="298373" y="354330"/>
                  </a:lnTo>
                  <a:lnTo>
                    <a:pt x="353860" y="354330"/>
                  </a:lnTo>
                  <a:lnTo>
                    <a:pt x="386930" y="326669"/>
                  </a:lnTo>
                  <a:lnTo>
                    <a:pt x="387235" y="321691"/>
                  </a:lnTo>
                  <a:lnTo>
                    <a:pt x="387273" y="318160"/>
                  </a:lnTo>
                  <a:close/>
                </a:path>
                <a:path w="504190" h="454025">
                  <a:moveTo>
                    <a:pt x="503910" y="227012"/>
                  </a:moveTo>
                  <a:lnTo>
                    <a:pt x="501700" y="210134"/>
                  </a:lnTo>
                  <a:lnTo>
                    <a:pt x="495109" y="194132"/>
                  </a:lnTo>
                  <a:lnTo>
                    <a:pt x="478993" y="166230"/>
                  </a:lnTo>
                  <a:lnTo>
                    <a:pt x="478993" y="227012"/>
                  </a:lnTo>
                  <a:lnTo>
                    <a:pt x="477634" y="237515"/>
                  </a:lnTo>
                  <a:lnTo>
                    <a:pt x="380441" y="408698"/>
                  </a:lnTo>
                  <a:lnTo>
                    <a:pt x="345059" y="429133"/>
                  </a:lnTo>
                  <a:lnTo>
                    <a:pt x="158851" y="429133"/>
                  </a:lnTo>
                  <a:lnTo>
                    <a:pt x="123469" y="408698"/>
                  </a:lnTo>
                  <a:lnTo>
                    <a:pt x="30365" y="247446"/>
                  </a:lnTo>
                  <a:lnTo>
                    <a:pt x="24904" y="227012"/>
                  </a:lnTo>
                  <a:lnTo>
                    <a:pt x="26263" y="216509"/>
                  </a:lnTo>
                  <a:lnTo>
                    <a:pt x="123469" y="45326"/>
                  </a:lnTo>
                  <a:lnTo>
                    <a:pt x="158851" y="24892"/>
                  </a:lnTo>
                  <a:lnTo>
                    <a:pt x="345059" y="24892"/>
                  </a:lnTo>
                  <a:lnTo>
                    <a:pt x="380441" y="45326"/>
                  </a:lnTo>
                  <a:lnTo>
                    <a:pt x="473557" y="206578"/>
                  </a:lnTo>
                  <a:lnTo>
                    <a:pt x="478993" y="227012"/>
                  </a:lnTo>
                  <a:lnTo>
                    <a:pt x="478993" y="166230"/>
                  </a:lnTo>
                  <a:lnTo>
                    <a:pt x="402005" y="32880"/>
                  </a:lnTo>
                  <a:lnTo>
                    <a:pt x="395859" y="24892"/>
                  </a:lnTo>
                  <a:lnTo>
                    <a:pt x="391452" y="19164"/>
                  </a:lnTo>
                  <a:lnTo>
                    <a:pt x="377926" y="8813"/>
                  </a:lnTo>
                  <a:lnTo>
                    <a:pt x="362216" y="2286"/>
                  </a:lnTo>
                  <a:lnTo>
                    <a:pt x="345059" y="0"/>
                  </a:lnTo>
                  <a:lnTo>
                    <a:pt x="158851" y="0"/>
                  </a:lnTo>
                  <a:lnTo>
                    <a:pt x="112445" y="19164"/>
                  </a:lnTo>
                  <a:lnTo>
                    <a:pt x="8813" y="194132"/>
                  </a:lnTo>
                  <a:lnTo>
                    <a:pt x="0" y="227012"/>
                  </a:lnTo>
                  <a:lnTo>
                    <a:pt x="2197" y="243903"/>
                  </a:lnTo>
                  <a:lnTo>
                    <a:pt x="101904" y="421144"/>
                  </a:lnTo>
                  <a:lnTo>
                    <a:pt x="141693" y="451751"/>
                  </a:lnTo>
                  <a:lnTo>
                    <a:pt x="158851" y="454025"/>
                  </a:lnTo>
                  <a:lnTo>
                    <a:pt x="345059" y="454025"/>
                  </a:lnTo>
                  <a:lnTo>
                    <a:pt x="362216" y="451751"/>
                  </a:lnTo>
                  <a:lnTo>
                    <a:pt x="377926" y="445223"/>
                  </a:lnTo>
                  <a:lnTo>
                    <a:pt x="391452" y="434873"/>
                  </a:lnTo>
                  <a:lnTo>
                    <a:pt x="395859" y="429133"/>
                  </a:lnTo>
                  <a:lnTo>
                    <a:pt x="402005" y="421144"/>
                  </a:lnTo>
                  <a:lnTo>
                    <a:pt x="495109" y="259892"/>
                  </a:lnTo>
                  <a:lnTo>
                    <a:pt x="501700" y="243903"/>
                  </a:lnTo>
                  <a:lnTo>
                    <a:pt x="503910" y="227012"/>
                  </a:lnTo>
                  <a:close/>
                </a:path>
              </a:pathLst>
            </a:custGeom>
            <a:solidFill>
              <a:srgbClr val="6969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941435" y="3696335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2"/>
                  </a:lnTo>
                  <a:lnTo>
                    <a:pt x="332590" y="429132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928968" y="3683888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223164" y="314109"/>
                  </a:moveTo>
                  <a:lnTo>
                    <a:pt x="221767" y="307251"/>
                  </a:lnTo>
                  <a:lnTo>
                    <a:pt x="220878" y="302831"/>
                  </a:lnTo>
                  <a:lnTo>
                    <a:pt x="214655" y="293611"/>
                  </a:lnTo>
                  <a:lnTo>
                    <a:pt x="205435" y="287388"/>
                  </a:lnTo>
                  <a:lnTo>
                    <a:pt x="201015" y="286499"/>
                  </a:lnTo>
                  <a:lnTo>
                    <a:pt x="201015" y="310324"/>
                  </a:lnTo>
                  <a:lnTo>
                    <a:pt x="201015" y="317893"/>
                  </a:lnTo>
                  <a:lnTo>
                    <a:pt x="197942" y="320979"/>
                  </a:lnTo>
                  <a:lnTo>
                    <a:pt x="190373" y="320979"/>
                  </a:lnTo>
                  <a:lnTo>
                    <a:pt x="187286" y="317893"/>
                  </a:lnTo>
                  <a:lnTo>
                    <a:pt x="187286" y="310324"/>
                  </a:lnTo>
                  <a:lnTo>
                    <a:pt x="190373" y="307251"/>
                  </a:lnTo>
                  <a:lnTo>
                    <a:pt x="197942" y="307251"/>
                  </a:lnTo>
                  <a:lnTo>
                    <a:pt x="201015" y="310324"/>
                  </a:lnTo>
                  <a:lnTo>
                    <a:pt x="201015" y="286499"/>
                  </a:lnTo>
                  <a:lnTo>
                    <a:pt x="165150" y="314109"/>
                  </a:lnTo>
                  <a:lnTo>
                    <a:pt x="167424" y="325399"/>
                  </a:lnTo>
                  <a:lnTo>
                    <a:pt x="173647" y="334619"/>
                  </a:lnTo>
                  <a:lnTo>
                    <a:pt x="182867" y="340855"/>
                  </a:lnTo>
                  <a:lnTo>
                    <a:pt x="194157" y="343128"/>
                  </a:lnTo>
                  <a:lnTo>
                    <a:pt x="205435" y="340855"/>
                  </a:lnTo>
                  <a:lnTo>
                    <a:pt x="214655" y="334619"/>
                  </a:lnTo>
                  <a:lnTo>
                    <a:pt x="220878" y="325399"/>
                  </a:lnTo>
                  <a:lnTo>
                    <a:pt x="221767" y="320979"/>
                  </a:lnTo>
                  <a:lnTo>
                    <a:pt x="223164" y="314109"/>
                  </a:lnTo>
                  <a:close/>
                </a:path>
                <a:path w="504190" h="454025">
                  <a:moveTo>
                    <a:pt x="259638" y="289445"/>
                  </a:moveTo>
                  <a:lnTo>
                    <a:pt x="254673" y="284480"/>
                  </a:lnTo>
                  <a:lnTo>
                    <a:pt x="248564" y="284480"/>
                  </a:lnTo>
                  <a:lnTo>
                    <a:pt x="242455" y="284480"/>
                  </a:lnTo>
                  <a:lnTo>
                    <a:pt x="237490" y="289445"/>
                  </a:lnTo>
                  <a:lnTo>
                    <a:pt x="237490" y="301663"/>
                  </a:lnTo>
                  <a:lnTo>
                    <a:pt x="242455" y="306628"/>
                  </a:lnTo>
                  <a:lnTo>
                    <a:pt x="254673" y="306628"/>
                  </a:lnTo>
                  <a:lnTo>
                    <a:pt x="259638" y="301663"/>
                  </a:lnTo>
                  <a:lnTo>
                    <a:pt x="259638" y="289445"/>
                  </a:lnTo>
                  <a:close/>
                </a:path>
                <a:path w="504190" h="454025">
                  <a:moveTo>
                    <a:pt x="421208" y="276745"/>
                  </a:moveTo>
                  <a:lnTo>
                    <a:pt x="419188" y="266344"/>
                  </a:lnTo>
                  <a:lnTo>
                    <a:pt x="413131" y="257187"/>
                  </a:lnTo>
                  <a:lnTo>
                    <a:pt x="400761" y="244817"/>
                  </a:lnTo>
                  <a:lnTo>
                    <a:pt x="400761" y="274662"/>
                  </a:lnTo>
                  <a:lnTo>
                    <a:pt x="400761" y="278828"/>
                  </a:lnTo>
                  <a:lnTo>
                    <a:pt x="395655" y="283933"/>
                  </a:lnTo>
                  <a:lnTo>
                    <a:pt x="391515" y="283933"/>
                  </a:lnTo>
                  <a:lnTo>
                    <a:pt x="344068" y="236664"/>
                  </a:lnTo>
                  <a:lnTo>
                    <a:pt x="333235" y="225869"/>
                  </a:lnTo>
                  <a:lnTo>
                    <a:pt x="336664" y="223075"/>
                  </a:lnTo>
                  <a:lnTo>
                    <a:pt x="339801" y="219938"/>
                  </a:lnTo>
                  <a:lnTo>
                    <a:pt x="340258" y="219367"/>
                  </a:lnTo>
                  <a:lnTo>
                    <a:pt x="342595" y="216496"/>
                  </a:lnTo>
                  <a:lnTo>
                    <a:pt x="400761" y="274662"/>
                  </a:lnTo>
                  <a:lnTo>
                    <a:pt x="400761" y="244817"/>
                  </a:lnTo>
                  <a:lnTo>
                    <a:pt x="372440" y="216496"/>
                  </a:lnTo>
                  <a:lnTo>
                    <a:pt x="353377" y="197434"/>
                  </a:lnTo>
                  <a:lnTo>
                    <a:pt x="355904" y="190423"/>
                  </a:lnTo>
                  <a:lnTo>
                    <a:pt x="357174" y="183070"/>
                  </a:lnTo>
                  <a:lnTo>
                    <a:pt x="357174" y="175552"/>
                  </a:lnTo>
                  <a:lnTo>
                    <a:pt x="352056" y="150317"/>
                  </a:lnTo>
                  <a:lnTo>
                    <a:pt x="339534" y="131749"/>
                  </a:lnTo>
                  <a:lnTo>
                    <a:pt x="338137" y="129679"/>
                  </a:lnTo>
                  <a:lnTo>
                    <a:pt x="336067" y="128282"/>
                  </a:lnTo>
                  <a:lnTo>
                    <a:pt x="336067" y="175552"/>
                  </a:lnTo>
                  <a:lnTo>
                    <a:pt x="332613" y="192595"/>
                  </a:lnTo>
                  <a:lnTo>
                    <a:pt x="323227" y="206527"/>
                  </a:lnTo>
                  <a:lnTo>
                    <a:pt x="309308" y="215925"/>
                  </a:lnTo>
                  <a:lnTo>
                    <a:pt x="292277" y="219367"/>
                  </a:lnTo>
                  <a:lnTo>
                    <a:pt x="279438" y="216776"/>
                  </a:lnTo>
                  <a:lnTo>
                    <a:pt x="279438" y="248221"/>
                  </a:lnTo>
                  <a:lnTo>
                    <a:pt x="185724" y="248221"/>
                  </a:lnTo>
                  <a:lnTo>
                    <a:pt x="209054" y="210680"/>
                  </a:lnTo>
                  <a:lnTo>
                    <a:pt x="209029" y="207784"/>
                  </a:lnTo>
                  <a:lnTo>
                    <a:pt x="207073" y="207518"/>
                  </a:lnTo>
                  <a:lnTo>
                    <a:pt x="209029" y="207518"/>
                  </a:lnTo>
                  <a:lnTo>
                    <a:pt x="209029" y="96786"/>
                  </a:lnTo>
                  <a:lnTo>
                    <a:pt x="256120" y="96786"/>
                  </a:lnTo>
                  <a:lnTo>
                    <a:pt x="256120" y="121678"/>
                  </a:lnTo>
                  <a:lnTo>
                    <a:pt x="244030" y="132168"/>
                  </a:lnTo>
                  <a:lnTo>
                    <a:pt x="234988" y="145034"/>
                  </a:lnTo>
                  <a:lnTo>
                    <a:pt x="229336" y="159702"/>
                  </a:lnTo>
                  <a:lnTo>
                    <a:pt x="227380" y="175552"/>
                  </a:lnTo>
                  <a:lnTo>
                    <a:pt x="230708" y="195910"/>
                  </a:lnTo>
                  <a:lnTo>
                    <a:pt x="240042" y="213906"/>
                  </a:lnTo>
                  <a:lnTo>
                    <a:pt x="254393" y="228206"/>
                  </a:lnTo>
                  <a:lnTo>
                    <a:pt x="272796" y="237477"/>
                  </a:lnTo>
                  <a:lnTo>
                    <a:pt x="279438" y="248221"/>
                  </a:lnTo>
                  <a:lnTo>
                    <a:pt x="279438" y="216776"/>
                  </a:lnTo>
                  <a:lnTo>
                    <a:pt x="275247" y="215925"/>
                  </a:lnTo>
                  <a:lnTo>
                    <a:pt x="261327" y="206527"/>
                  </a:lnTo>
                  <a:lnTo>
                    <a:pt x="251929" y="192595"/>
                  </a:lnTo>
                  <a:lnTo>
                    <a:pt x="248488" y="175552"/>
                  </a:lnTo>
                  <a:lnTo>
                    <a:pt x="251929" y="158521"/>
                  </a:lnTo>
                  <a:lnTo>
                    <a:pt x="261327" y="144602"/>
                  </a:lnTo>
                  <a:lnTo>
                    <a:pt x="275247" y="135204"/>
                  </a:lnTo>
                  <a:lnTo>
                    <a:pt x="292277" y="131749"/>
                  </a:lnTo>
                  <a:lnTo>
                    <a:pt x="309308" y="135204"/>
                  </a:lnTo>
                  <a:lnTo>
                    <a:pt x="323227" y="144602"/>
                  </a:lnTo>
                  <a:lnTo>
                    <a:pt x="332613" y="158521"/>
                  </a:lnTo>
                  <a:lnTo>
                    <a:pt x="336067" y="175552"/>
                  </a:lnTo>
                  <a:lnTo>
                    <a:pt x="336067" y="128282"/>
                  </a:lnTo>
                  <a:lnTo>
                    <a:pt x="317512" y="115760"/>
                  </a:lnTo>
                  <a:lnTo>
                    <a:pt x="300990" y="112407"/>
                  </a:lnTo>
                  <a:lnTo>
                    <a:pt x="292277" y="110642"/>
                  </a:lnTo>
                  <a:lnTo>
                    <a:pt x="287197" y="110642"/>
                  </a:lnTo>
                  <a:lnTo>
                    <a:pt x="282143" y="111239"/>
                  </a:lnTo>
                  <a:lnTo>
                    <a:pt x="277228" y="112407"/>
                  </a:lnTo>
                  <a:lnTo>
                    <a:pt x="277228" y="96786"/>
                  </a:lnTo>
                  <a:lnTo>
                    <a:pt x="283959" y="96786"/>
                  </a:lnTo>
                  <a:lnTo>
                    <a:pt x="288683" y="92049"/>
                  </a:lnTo>
                  <a:lnTo>
                    <a:pt x="288683" y="80416"/>
                  </a:lnTo>
                  <a:lnTo>
                    <a:pt x="283959" y="75679"/>
                  </a:lnTo>
                  <a:lnTo>
                    <a:pt x="181203" y="75679"/>
                  </a:lnTo>
                  <a:lnTo>
                    <a:pt x="176466" y="80416"/>
                  </a:lnTo>
                  <a:lnTo>
                    <a:pt x="176466" y="92049"/>
                  </a:lnTo>
                  <a:lnTo>
                    <a:pt x="181203" y="96786"/>
                  </a:lnTo>
                  <a:lnTo>
                    <a:pt x="187934" y="96786"/>
                  </a:lnTo>
                  <a:lnTo>
                    <a:pt x="187934" y="204520"/>
                  </a:lnTo>
                  <a:lnTo>
                    <a:pt x="131546" y="295694"/>
                  </a:lnTo>
                  <a:lnTo>
                    <a:pt x="125933" y="308127"/>
                  </a:lnTo>
                  <a:lnTo>
                    <a:pt x="123863" y="321221"/>
                  </a:lnTo>
                  <a:lnTo>
                    <a:pt x="125336" y="334391"/>
                  </a:lnTo>
                  <a:lnTo>
                    <a:pt x="148920" y="366141"/>
                  </a:lnTo>
                  <a:lnTo>
                    <a:pt x="174688" y="373024"/>
                  </a:lnTo>
                  <a:lnTo>
                    <a:pt x="290525" y="373024"/>
                  </a:lnTo>
                  <a:lnTo>
                    <a:pt x="304025" y="371259"/>
                  </a:lnTo>
                  <a:lnTo>
                    <a:pt x="316242" y="366141"/>
                  </a:lnTo>
                  <a:lnTo>
                    <a:pt x="326656" y="357974"/>
                  </a:lnTo>
                  <a:lnTo>
                    <a:pt x="331139" y="351929"/>
                  </a:lnTo>
                  <a:lnTo>
                    <a:pt x="334784" y="347040"/>
                  </a:lnTo>
                  <a:lnTo>
                    <a:pt x="339801" y="334391"/>
                  </a:lnTo>
                  <a:lnTo>
                    <a:pt x="341223" y="321691"/>
                  </a:lnTo>
                  <a:lnTo>
                    <a:pt x="341274" y="321221"/>
                  </a:lnTo>
                  <a:lnTo>
                    <a:pt x="339204" y="308127"/>
                  </a:lnTo>
                  <a:lnTo>
                    <a:pt x="333603" y="295694"/>
                  </a:lnTo>
                  <a:lnTo>
                    <a:pt x="320128" y="273926"/>
                  </a:lnTo>
                  <a:lnTo>
                    <a:pt x="320128" y="321691"/>
                  </a:lnTo>
                  <a:lnTo>
                    <a:pt x="319265" y="329387"/>
                  </a:lnTo>
                  <a:lnTo>
                    <a:pt x="290461" y="351929"/>
                  </a:lnTo>
                  <a:lnTo>
                    <a:pt x="174637" y="351929"/>
                  </a:lnTo>
                  <a:lnTo>
                    <a:pt x="145008" y="321691"/>
                  </a:lnTo>
                  <a:lnTo>
                    <a:pt x="146227" y="314058"/>
                  </a:lnTo>
                  <a:lnTo>
                    <a:pt x="149491" y="306793"/>
                  </a:lnTo>
                  <a:lnTo>
                    <a:pt x="172669" y="269316"/>
                  </a:lnTo>
                  <a:lnTo>
                    <a:pt x="292481" y="269316"/>
                  </a:lnTo>
                  <a:lnTo>
                    <a:pt x="315658" y="306793"/>
                  </a:lnTo>
                  <a:lnTo>
                    <a:pt x="318922" y="314058"/>
                  </a:lnTo>
                  <a:lnTo>
                    <a:pt x="320052" y="321221"/>
                  </a:lnTo>
                  <a:lnTo>
                    <a:pt x="320128" y="321691"/>
                  </a:lnTo>
                  <a:lnTo>
                    <a:pt x="320128" y="273926"/>
                  </a:lnTo>
                  <a:lnTo>
                    <a:pt x="317284" y="269316"/>
                  </a:lnTo>
                  <a:lnTo>
                    <a:pt x="304241" y="248221"/>
                  </a:lnTo>
                  <a:lnTo>
                    <a:pt x="299224" y="240093"/>
                  </a:lnTo>
                  <a:lnTo>
                    <a:pt x="304330" y="239547"/>
                  </a:lnTo>
                  <a:lnTo>
                    <a:pt x="309333" y="238404"/>
                  </a:lnTo>
                  <a:lnTo>
                    <a:pt x="314159" y="236664"/>
                  </a:lnTo>
                  <a:lnTo>
                    <a:pt x="374065" y="296341"/>
                  </a:lnTo>
                  <a:lnTo>
                    <a:pt x="383197" y="302387"/>
                  </a:lnTo>
                  <a:lnTo>
                    <a:pt x="393598" y="304393"/>
                  </a:lnTo>
                  <a:lnTo>
                    <a:pt x="403898" y="302387"/>
                  </a:lnTo>
                  <a:lnTo>
                    <a:pt x="413067" y="296341"/>
                  </a:lnTo>
                  <a:lnTo>
                    <a:pt x="413524" y="295694"/>
                  </a:lnTo>
                  <a:lnTo>
                    <a:pt x="419188" y="287159"/>
                  </a:lnTo>
                  <a:lnTo>
                    <a:pt x="419811" y="283933"/>
                  </a:lnTo>
                  <a:lnTo>
                    <a:pt x="421208" y="276745"/>
                  </a:lnTo>
                  <a:close/>
                </a:path>
                <a:path w="504190" h="454025">
                  <a:moveTo>
                    <a:pt x="503910" y="227012"/>
                  </a:moveTo>
                  <a:lnTo>
                    <a:pt x="501700" y="210134"/>
                  </a:lnTo>
                  <a:lnTo>
                    <a:pt x="495109" y="194132"/>
                  </a:lnTo>
                  <a:lnTo>
                    <a:pt x="478993" y="166230"/>
                  </a:lnTo>
                  <a:lnTo>
                    <a:pt x="478993" y="227012"/>
                  </a:lnTo>
                  <a:lnTo>
                    <a:pt x="477634" y="237515"/>
                  </a:lnTo>
                  <a:lnTo>
                    <a:pt x="380441" y="408698"/>
                  </a:lnTo>
                  <a:lnTo>
                    <a:pt x="345059" y="429133"/>
                  </a:lnTo>
                  <a:lnTo>
                    <a:pt x="158851" y="429133"/>
                  </a:lnTo>
                  <a:lnTo>
                    <a:pt x="123469" y="408698"/>
                  </a:lnTo>
                  <a:lnTo>
                    <a:pt x="30365" y="247446"/>
                  </a:lnTo>
                  <a:lnTo>
                    <a:pt x="24904" y="227012"/>
                  </a:lnTo>
                  <a:lnTo>
                    <a:pt x="26263" y="216509"/>
                  </a:lnTo>
                  <a:lnTo>
                    <a:pt x="123469" y="45326"/>
                  </a:lnTo>
                  <a:lnTo>
                    <a:pt x="158851" y="24892"/>
                  </a:lnTo>
                  <a:lnTo>
                    <a:pt x="345059" y="24892"/>
                  </a:lnTo>
                  <a:lnTo>
                    <a:pt x="380441" y="45326"/>
                  </a:lnTo>
                  <a:lnTo>
                    <a:pt x="473557" y="206578"/>
                  </a:lnTo>
                  <a:lnTo>
                    <a:pt x="478993" y="227012"/>
                  </a:lnTo>
                  <a:lnTo>
                    <a:pt x="478993" y="166230"/>
                  </a:lnTo>
                  <a:lnTo>
                    <a:pt x="402005" y="32880"/>
                  </a:lnTo>
                  <a:lnTo>
                    <a:pt x="395859" y="24892"/>
                  </a:lnTo>
                  <a:lnTo>
                    <a:pt x="391452" y="19164"/>
                  </a:lnTo>
                  <a:lnTo>
                    <a:pt x="377926" y="8813"/>
                  </a:lnTo>
                  <a:lnTo>
                    <a:pt x="362216" y="2286"/>
                  </a:lnTo>
                  <a:lnTo>
                    <a:pt x="345059" y="0"/>
                  </a:lnTo>
                  <a:lnTo>
                    <a:pt x="158851" y="0"/>
                  </a:lnTo>
                  <a:lnTo>
                    <a:pt x="112445" y="19164"/>
                  </a:lnTo>
                  <a:lnTo>
                    <a:pt x="8813" y="194132"/>
                  </a:lnTo>
                  <a:lnTo>
                    <a:pt x="0" y="227012"/>
                  </a:lnTo>
                  <a:lnTo>
                    <a:pt x="2197" y="243903"/>
                  </a:lnTo>
                  <a:lnTo>
                    <a:pt x="101904" y="421144"/>
                  </a:lnTo>
                  <a:lnTo>
                    <a:pt x="141693" y="451751"/>
                  </a:lnTo>
                  <a:lnTo>
                    <a:pt x="158851" y="454025"/>
                  </a:lnTo>
                  <a:lnTo>
                    <a:pt x="345059" y="454025"/>
                  </a:lnTo>
                  <a:lnTo>
                    <a:pt x="362216" y="451751"/>
                  </a:lnTo>
                  <a:lnTo>
                    <a:pt x="377926" y="445223"/>
                  </a:lnTo>
                  <a:lnTo>
                    <a:pt x="391452" y="434873"/>
                  </a:lnTo>
                  <a:lnTo>
                    <a:pt x="395859" y="429133"/>
                  </a:lnTo>
                  <a:lnTo>
                    <a:pt x="402005" y="421144"/>
                  </a:lnTo>
                  <a:lnTo>
                    <a:pt x="495109" y="259892"/>
                  </a:lnTo>
                  <a:lnTo>
                    <a:pt x="501700" y="243903"/>
                  </a:lnTo>
                  <a:lnTo>
                    <a:pt x="503910" y="227012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941435" y="4246092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3"/>
                  </a:lnTo>
                  <a:lnTo>
                    <a:pt x="332590" y="429133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928968" y="4233646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277126" y="277355"/>
                  </a:moveTo>
                  <a:lnTo>
                    <a:pt x="273177" y="273418"/>
                  </a:lnTo>
                  <a:lnTo>
                    <a:pt x="268325" y="273418"/>
                  </a:lnTo>
                  <a:lnTo>
                    <a:pt x="175501" y="273418"/>
                  </a:lnTo>
                  <a:lnTo>
                    <a:pt x="171564" y="277355"/>
                  </a:lnTo>
                  <a:lnTo>
                    <a:pt x="171564" y="287070"/>
                  </a:lnTo>
                  <a:lnTo>
                    <a:pt x="175501" y="291007"/>
                  </a:lnTo>
                  <a:lnTo>
                    <a:pt x="273177" y="291007"/>
                  </a:lnTo>
                  <a:lnTo>
                    <a:pt x="277126" y="287070"/>
                  </a:lnTo>
                  <a:lnTo>
                    <a:pt x="277126" y="277355"/>
                  </a:lnTo>
                  <a:close/>
                </a:path>
                <a:path w="504190" h="454025">
                  <a:moveTo>
                    <a:pt x="277126" y="242163"/>
                  </a:moveTo>
                  <a:lnTo>
                    <a:pt x="273177" y="238226"/>
                  </a:lnTo>
                  <a:lnTo>
                    <a:pt x="268325" y="238226"/>
                  </a:lnTo>
                  <a:lnTo>
                    <a:pt x="175501" y="238226"/>
                  </a:lnTo>
                  <a:lnTo>
                    <a:pt x="171564" y="242163"/>
                  </a:lnTo>
                  <a:lnTo>
                    <a:pt x="171564" y="251879"/>
                  </a:lnTo>
                  <a:lnTo>
                    <a:pt x="175501" y="255816"/>
                  </a:lnTo>
                  <a:lnTo>
                    <a:pt x="273177" y="255816"/>
                  </a:lnTo>
                  <a:lnTo>
                    <a:pt x="277126" y="251879"/>
                  </a:lnTo>
                  <a:lnTo>
                    <a:pt x="277126" y="242163"/>
                  </a:lnTo>
                  <a:close/>
                </a:path>
                <a:path w="504190" h="454025">
                  <a:moveTo>
                    <a:pt x="277126" y="206984"/>
                  </a:moveTo>
                  <a:lnTo>
                    <a:pt x="273177" y="203047"/>
                  </a:lnTo>
                  <a:lnTo>
                    <a:pt x="268325" y="203047"/>
                  </a:lnTo>
                  <a:lnTo>
                    <a:pt x="175501" y="203047"/>
                  </a:lnTo>
                  <a:lnTo>
                    <a:pt x="171564" y="206984"/>
                  </a:lnTo>
                  <a:lnTo>
                    <a:pt x="171564" y="216700"/>
                  </a:lnTo>
                  <a:lnTo>
                    <a:pt x="175501" y="220637"/>
                  </a:lnTo>
                  <a:lnTo>
                    <a:pt x="273177" y="220637"/>
                  </a:lnTo>
                  <a:lnTo>
                    <a:pt x="277126" y="216700"/>
                  </a:lnTo>
                  <a:lnTo>
                    <a:pt x="277126" y="206984"/>
                  </a:lnTo>
                  <a:close/>
                </a:path>
                <a:path w="504190" h="454025">
                  <a:moveTo>
                    <a:pt x="312305" y="331304"/>
                  </a:moveTo>
                  <a:lnTo>
                    <a:pt x="308356" y="327367"/>
                  </a:lnTo>
                  <a:lnTo>
                    <a:pt x="303504" y="327367"/>
                  </a:lnTo>
                  <a:lnTo>
                    <a:pt x="245872" y="327367"/>
                  </a:lnTo>
                  <a:lnTo>
                    <a:pt x="241935" y="331304"/>
                  </a:lnTo>
                  <a:lnTo>
                    <a:pt x="241935" y="341020"/>
                  </a:lnTo>
                  <a:lnTo>
                    <a:pt x="245872" y="344957"/>
                  </a:lnTo>
                  <a:lnTo>
                    <a:pt x="308356" y="344957"/>
                  </a:lnTo>
                  <a:lnTo>
                    <a:pt x="312305" y="341020"/>
                  </a:lnTo>
                  <a:lnTo>
                    <a:pt x="312305" y="331304"/>
                  </a:lnTo>
                  <a:close/>
                </a:path>
                <a:path w="504190" h="454025">
                  <a:moveTo>
                    <a:pt x="312305" y="171792"/>
                  </a:moveTo>
                  <a:lnTo>
                    <a:pt x="308356" y="167855"/>
                  </a:lnTo>
                  <a:lnTo>
                    <a:pt x="303504" y="167855"/>
                  </a:lnTo>
                  <a:lnTo>
                    <a:pt x="175501" y="167855"/>
                  </a:lnTo>
                  <a:lnTo>
                    <a:pt x="171564" y="171792"/>
                  </a:lnTo>
                  <a:lnTo>
                    <a:pt x="171564" y="181508"/>
                  </a:lnTo>
                  <a:lnTo>
                    <a:pt x="175501" y="185445"/>
                  </a:lnTo>
                  <a:lnTo>
                    <a:pt x="308356" y="185445"/>
                  </a:lnTo>
                  <a:lnTo>
                    <a:pt x="312305" y="181508"/>
                  </a:lnTo>
                  <a:lnTo>
                    <a:pt x="312305" y="171792"/>
                  </a:lnTo>
                  <a:close/>
                </a:path>
                <a:path w="504190" h="454025">
                  <a:moveTo>
                    <a:pt x="436613" y="193040"/>
                  </a:moveTo>
                  <a:lnTo>
                    <a:pt x="434721" y="183388"/>
                  </a:lnTo>
                  <a:lnTo>
                    <a:pt x="434670" y="183121"/>
                  </a:lnTo>
                  <a:lnTo>
                    <a:pt x="428879" y="174383"/>
                  </a:lnTo>
                  <a:lnTo>
                    <a:pt x="420141" y="168605"/>
                  </a:lnTo>
                  <a:lnTo>
                    <a:pt x="419862" y="168554"/>
                  </a:lnTo>
                  <a:lnTo>
                    <a:pt x="419862" y="190246"/>
                  </a:lnTo>
                  <a:lnTo>
                    <a:pt x="419798" y="195897"/>
                  </a:lnTo>
                  <a:lnTo>
                    <a:pt x="407365" y="208343"/>
                  </a:lnTo>
                  <a:lnTo>
                    <a:pt x="399897" y="200875"/>
                  </a:lnTo>
                  <a:lnTo>
                    <a:pt x="394931" y="195897"/>
                  </a:lnTo>
                  <a:lnTo>
                    <a:pt x="394931" y="220789"/>
                  </a:lnTo>
                  <a:lnTo>
                    <a:pt x="352640" y="263105"/>
                  </a:lnTo>
                  <a:lnTo>
                    <a:pt x="340207" y="250659"/>
                  </a:lnTo>
                  <a:lnTo>
                    <a:pt x="340207" y="275539"/>
                  </a:lnTo>
                  <a:lnTo>
                    <a:pt x="335457" y="280301"/>
                  </a:lnTo>
                  <a:lnTo>
                    <a:pt x="316801" y="286512"/>
                  </a:lnTo>
                  <a:lnTo>
                    <a:pt x="323011" y="267855"/>
                  </a:lnTo>
                  <a:lnTo>
                    <a:pt x="327761" y="263105"/>
                  </a:lnTo>
                  <a:lnTo>
                    <a:pt x="340207" y="275539"/>
                  </a:lnTo>
                  <a:lnTo>
                    <a:pt x="340207" y="250659"/>
                  </a:lnTo>
                  <a:lnTo>
                    <a:pt x="382485" y="208343"/>
                  </a:lnTo>
                  <a:lnTo>
                    <a:pt x="394931" y="220789"/>
                  </a:lnTo>
                  <a:lnTo>
                    <a:pt x="394931" y="195897"/>
                  </a:lnTo>
                  <a:lnTo>
                    <a:pt x="407428" y="183388"/>
                  </a:lnTo>
                  <a:lnTo>
                    <a:pt x="413004" y="183388"/>
                  </a:lnTo>
                  <a:lnTo>
                    <a:pt x="419862" y="190246"/>
                  </a:lnTo>
                  <a:lnTo>
                    <a:pt x="419862" y="168554"/>
                  </a:lnTo>
                  <a:lnTo>
                    <a:pt x="410210" y="166674"/>
                  </a:lnTo>
                  <a:lnTo>
                    <a:pt x="400278" y="168605"/>
                  </a:lnTo>
                  <a:lnTo>
                    <a:pt x="391553" y="174383"/>
                  </a:lnTo>
                  <a:lnTo>
                    <a:pt x="365086" y="200875"/>
                  </a:lnTo>
                  <a:lnTo>
                    <a:pt x="365086" y="132664"/>
                  </a:lnTo>
                  <a:lnTo>
                    <a:pt x="365086" y="124117"/>
                  </a:lnTo>
                  <a:lnTo>
                    <a:pt x="362343" y="117487"/>
                  </a:lnTo>
                  <a:lnTo>
                    <a:pt x="347713" y="102857"/>
                  </a:lnTo>
                  <a:lnTo>
                    <a:pt x="347713" y="127736"/>
                  </a:lnTo>
                  <a:lnTo>
                    <a:pt x="347497" y="130797"/>
                  </a:lnTo>
                  <a:lnTo>
                    <a:pt x="347497" y="132664"/>
                  </a:lnTo>
                  <a:lnTo>
                    <a:pt x="347497" y="150266"/>
                  </a:lnTo>
                  <a:lnTo>
                    <a:pt x="347497" y="218478"/>
                  </a:lnTo>
                  <a:lnTo>
                    <a:pt x="308140" y="257848"/>
                  </a:lnTo>
                  <a:lnTo>
                    <a:pt x="307416" y="259029"/>
                  </a:lnTo>
                  <a:lnTo>
                    <a:pt x="293484" y="300799"/>
                  </a:lnTo>
                  <a:lnTo>
                    <a:pt x="294309" y="304292"/>
                  </a:lnTo>
                  <a:lnTo>
                    <a:pt x="299034" y="309003"/>
                  </a:lnTo>
                  <a:lnTo>
                    <a:pt x="302514" y="309816"/>
                  </a:lnTo>
                  <a:lnTo>
                    <a:pt x="344284" y="295897"/>
                  </a:lnTo>
                  <a:lnTo>
                    <a:pt x="345465" y="295173"/>
                  </a:lnTo>
                  <a:lnTo>
                    <a:pt x="347497" y="293141"/>
                  </a:lnTo>
                  <a:lnTo>
                    <a:pt x="347497" y="358597"/>
                  </a:lnTo>
                  <a:lnTo>
                    <a:pt x="343547" y="362546"/>
                  </a:lnTo>
                  <a:lnTo>
                    <a:pt x="157924" y="362546"/>
                  </a:lnTo>
                  <a:lnTo>
                    <a:pt x="153974" y="358597"/>
                  </a:lnTo>
                  <a:lnTo>
                    <a:pt x="153974" y="101434"/>
                  </a:lnTo>
                  <a:lnTo>
                    <a:pt x="157924" y="97485"/>
                  </a:lnTo>
                  <a:lnTo>
                    <a:pt x="294716" y="97485"/>
                  </a:lnTo>
                  <a:lnTo>
                    <a:pt x="294716" y="146316"/>
                  </a:lnTo>
                  <a:lnTo>
                    <a:pt x="298653" y="150266"/>
                  </a:lnTo>
                  <a:lnTo>
                    <a:pt x="347497" y="150266"/>
                  </a:lnTo>
                  <a:lnTo>
                    <a:pt x="347497" y="132664"/>
                  </a:lnTo>
                  <a:lnTo>
                    <a:pt x="312318" y="132664"/>
                  </a:lnTo>
                  <a:lnTo>
                    <a:pt x="312318" y="97485"/>
                  </a:lnTo>
                  <a:lnTo>
                    <a:pt x="313969" y="97485"/>
                  </a:lnTo>
                  <a:lnTo>
                    <a:pt x="317182" y="97193"/>
                  </a:lnTo>
                  <a:lnTo>
                    <a:pt x="347713" y="127736"/>
                  </a:lnTo>
                  <a:lnTo>
                    <a:pt x="347713" y="102857"/>
                  </a:lnTo>
                  <a:lnTo>
                    <a:pt x="342049" y="97193"/>
                  </a:lnTo>
                  <a:lnTo>
                    <a:pt x="327494" y="82638"/>
                  </a:lnTo>
                  <a:lnTo>
                    <a:pt x="320865" y="79895"/>
                  </a:lnTo>
                  <a:lnTo>
                    <a:pt x="162775" y="79895"/>
                  </a:lnTo>
                  <a:lnTo>
                    <a:pt x="152501" y="81978"/>
                  </a:lnTo>
                  <a:lnTo>
                    <a:pt x="144119" y="87642"/>
                  </a:lnTo>
                  <a:lnTo>
                    <a:pt x="138455" y="96024"/>
                  </a:lnTo>
                  <a:lnTo>
                    <a:pt x="136385" y="106286"/>
                  </a:lnTo>
                  <a:lnTo>
                    <a:pt x="136385" y="353745"/>
                  </a:lnTo>
                  <a:lnTo>
                    <a:pt x="138455" y="364020"/>
                  </a:lnTo>
                  <a:lnTo>
                    <a:pt x="144119" y="372402"/>
                  </a:lnTo>
                  <a:lnTo>
                    <a:pt x="152501" y="378066"/>
                  </a:lnTo>
                  <a:lnTo>
                    <a:pt x="162775" y="380136"/>
                  </a:lnTo>
                  <a:lnTo>
                    <a:pt x="338696" y="380136"/>
                  </a:lnTo>
                  <a:lnTo>
                    <a:pt x="348957" y="378066"/>
                  </a:lnTo>
                  <a:lnTo>
                    <a:pt x="357339" y="372402"/>
                  </a:lnTo>
                  <a:lnTo>
                    <a:pt x="363004" y="364020"/>
                  </a:lnTo>
                  <a:lnTo>
                    <a:pt x="363296" y="362546"/>
                  </a:lnTo>
                  <a:lnTo>
                    <a:pt x="365086" y="353745"/>
                  </a:lnTo>
                  <a:lnTo>
                    <a:pt x="365086" y="293141"/>
                  </a:lnTo>
                  <a:lnTo>
                    <a:pt x="365086" y="286512"/>
                  </a:lnTo>
                  <a:lnTo>
                    <a:pt x="365086" y="275539"/>
                  </a:lnTo>
                  <a:lnTo>
                    <a:pt x="428879" y="211696"/>
                  </a:lnTo>
                  <a:lnTo>
                    <a:pt x="434670" y="202971"/>
                  </a:lnTo>
                  <a:lnTo>
                    <a:pt x="436613" y="193040"/>
                  </a:lnTo>
                  <a:close/>
                </a:path>
                <a:path w="504190" h="454025">
                  <a:moveTo>
                    <a:pt x="503910" y="227012"/>
                  </a:moveTo>
                  <a:lnTo>
                    <a:pt x="501700" y="210134"/>
                  </a:lnTo>
                  <a:lnTo>
                    <a:pt x="495109" y="194132"/>
                  </a:lnTo>
                  <a:lnTo>
                    <a:pt x="478993" y="166230"/>
                  </a:lnTo>
                  <a:lnTo>
                    <a:pt x="478993" y="227012"/>
                  </a:lnTo>
                  <a:lnTo>
                    <a:pt x="477634" y="237515"/>
                  </a:lnTo>
                  <a:lnTo>
                    <a:pt x="380441" y="408698"/>
                  </a:lnTo>
                  <a:lnTo>
                    <a:pt x="345059" y="429133"/>
                  </a:lnTo>
                  <a:lnTo>
                    <a:pt x="158851" y="429133"/>
                  </a:lnTo>
                  <a:lnTo>
                    <a:pt x="123469" y="408698"/>
                  </a:lnTo>
                  <a:lnTo>
                    <a:pt x="30365" y="247446"/>
                  </a:lnTo>
                  <a:lnTo>
                    <a:pt x="24904" y="227012"/>
                  </a:lnTo>
                  <a:lnTo>
                    <a:pt x="26263" y="216509"/>
                  </a:lnTo>
                  <a:lnTo>
                    <a:pt x="123469" y="45326"/>
                  </a:lnTo>
                  <a:lnTo>
                    <a:pt x="158851" y="24892"/>
                  </a:lnTo>
                  <a:lnTo>
                    <a:pt x="345059" y="24892"/>
                  </a:lnTo>
                  <a:lnTo>
                    <a:pt x="380441" y="45326"/>
                  </a:lnTo>
                  <a:lnTo>
                    <a:pt x="473557" y="206578"/>
                  </a:lnTo>
                  <a:lnTo>
                    <a:pt x="478993" y="227012"/>
                  </a:lnTo>
                  <a:lnTo>
                    <a:pt x="478993" y="166230"/>
                  </a:lnTo>
                  <a:lnTo>
                    <a:pt x="402005" y="32880"/>
                  </a:lnTo>
                  <a:lnTo>
                    <a:pt x="395859" y="24892"/>
                  </a:lnTo>
                  <a:lnTo>
                    <a:pt x="391452" y="19164"/>
                  </a:lnTo>
                  <a:lnTo>
                    <a:pt x="377926" y="8813"/>
                  </a:lnTo>
                  <a:lnTo>
                    <a:pt x="362216" y="2286"/>
                  </a:lnTo>
                  <a:lnTo>
                    <a:pt x="345059" y="0"/>
                  </a:lnTo>
                  <a:lnTo>
                    <a:pt x="158851" y="0"/>
                  </a:lnTo>
                  <a:lnTo>
                    <a:pt x="112445" y="19164"/>
                  </a:lnTo>
                  <a:lnTo>
                    <a:pt x="8813" y="194132"/>
                  </a:lnTo>
                  <a:lnTo>
                    <a:pt x="0" y="227012"/>
                  </a:lnTo>
                  <a:lnTo>
                    <a:pt x="2197" y="243903"/>
                  </a:lnTo>
                  <a:lnTo>
                    <a:pt x="101904" y="421144"/>
                  </a:lnTo>
                  <a:lnTo>
                    <a:pt x="141693" y="451751"/>
                  </a:lnTo>
                  <a:lnTo>
                    <a:pt x="158851" y="454025"/>
                  </a:lnTo>
                  <a:lnTo>
                    <a:pt x="345059" y="454025"/>
                  </a:lnTo>
                  <a:lnTo>
                    <a:pt x="362216" y="451751"/>
                  </a:lnTo>
                  <a:lnTo>
                    <a:pt x="377926" y="445223"/>
                  </a:lnTo>
                  <a:lnTo>
                    <a:pt x="391452" y="434873"/>
                  </a:lnTo>
                  <a:lnTo>
                    <a:pt x="395859" y="429133"/>
                  </a:lnTo>
                  <a:lnTo>
                    <a:pt x="402005" y="421144"/>
                  </a:lnTo>
                  <a:lnTo>
                    <a:pt x="495109" y="259892"/>
                  </a:lnTo>
                  <a:lnTo>
                    <a:pt x="501700" y="243903"/>
                  </a:lnTo>
                  <a:lnTo>
                    <a:pt x="503910" y="227012"/>
                  </a:lnTo>
                  <a:close/>
                </a:path>
              </a:pathLst>
            </a:custGeom>
            <a:solidFill>
              <a:srgbClr val="E180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941435" y="4795837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2"/>
                  </a:lnTo>
                  <a:lnTo>
                    <a:pt x="332590" y="429132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928970" y="4783404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345055" y="0"/>
                  </a:moveTo>
                  <a:lnTo>
                    <a:pt x="158848" y="0"/>
                  </a:lnTo>
                  <a:lnTo>
                    <a:pt x="141695" y="2276"/>
                  </a:lnTo>
                  <a:lnTo>
                    <a:pt x="101901" y="32880"/>
                  </a:lnTo>
                  <a:lnTo>
                    <a:pt x="8810" y="194132"/>
                  </a:lnTo>
                  <a:lnTo>
                    <a:pt x="0" y="227012"/>
                  </a:lnTo>
                  <a:lnTo>
                    <a:pt x="2202" y="243895"/>
                  </a:lnTo>
                  <a:lnTo>
                    <a:pt x="101901" y="421144"/>
                  </a:lnTo>
                  <a:lnTo>
                    <a:pt x="141695" y="451748"/>
                  </a:lnTo>
                  <a:lnTo>
                    <a:pt x="158848" y="454025"/>
                  </a:lnTo>
                  <a:lnTo>
                    <a:pt x="345055" y="454025"/>
                  </a:lnTo>
                  <a:lnTo>
                    <a:pt x="362213" y="451748"/>
                  </a:lnTo>
                  <a:lnTo>
                    <a:pt x="377934" y="445214"/>
                  </a:lnTo>
                  <a:lnTo>
                    <a:pt x="391452" y="434865"/>
                  </a:lnTo>
                  <a:lnTo>
                    <a:pt x="395860" y="429133"/>
                  </a:lnTo>
                  <a:lnTo>
                    <a:pt x="158848" y="429133"/>
                  </a:lnTo>
                  <a:lnTo>
                    <a:pt x="148203" y="427711"/>
                  </a:lnTo>
                  <a:lnTo>
                    <a:pt x="30362" y="247446"/>
                  </a:lnTo>
                  <a:lnTo>
                    <a:pt x="24905" y="227012"/>
                  </a:lnTo>
                  <a:lnTo>
                    <a:pt x="26269" y="216505"/>
                  </a:lnTo>
                  <a:lnTo>
                    <a:pt x="123466" y="45326"/>
                  </a:lnTo>
                  <a:lnTo>
                    <a:pt x="158848" y="24892"/>
                  </a:lnTo>
                  <a:lnTo>
                    <a:pt x="395860" y="24892"/>
                  </a:lnTo>
                  <a:lnTo>
                    <a:pt x="391452" y="19159"/>
                  </a:lnTo>
                  <a:lnTo>
                    <a:pt x="377934" y="8810"/>
                  </a:lnTo>
                  <a:lnTo>
                    <a:pt x="362213" y="2276"/>
                  </a:lnTo>
                  <a:lnTo>
                    <a:pt x="345055" y="0"/>
                  </a:lnTo>
                  <a:close/>
                </a:path>
                <a:path w="504190" h="454025">
                  <a:moveTo>
                    <a:pt x="395860" y="24892"/>
                  </a:moveTo>
                  <a:lnTo>
                    <a:pt x="345055" y="24892"/>
                  </a:lnTo>
                  <a:lnTo>
                    <a:pt x="355702" y="26311"/>
                  </a:lnTo>
                  <a:lnTo>
                    <a:pt x="365480" y="30379"/>
                  </a:lnTo>
                  <a:lnTo>
                    <a:pt x="473554" y="206578"/>
                  </a:lnTo>
                  <a:lnTo>
                    <a:pt x="479002" y="227012"/>
                  </a:lnTo>
                  <a:lnTo>
                    <a:pt x="477640" y="237512"/>
                  </a:lnTo>
                  <a:lnTo>
                    <a:pt x="380438" y="408698"/>
                  </a:lnTo>
                  <a:lnTo>
                    <a:pt x="345055" y="429133"/>
                  </a:lnTo>
                  <a:lnTo>
                    <a:pt x="395860" y="429133"/>
                  </a:lnTo>
                  <a:lnTo>
                    <a:pt x="402002" y="421144"/>
                  </a:lnTo>
                  <a:lnTo>
                    <a:pt x="495106" y="259892"/>
                  </a:lnTo>
                  <a:lnTo>
                    <a:pt x="501707" y="243895"/>
                  </a:lnTo>
                  <a:lnTo>
                    <a:pt x="503907" y="227012"/>
                  </a:lnTo>
                  <a:lnTo>
                    <a:pt x="501707" y="210129"/>
                  </a:lnTo>
                  <a:lnTo>
                    <a:pt x="495106" y="194132"/>
                  </a:lnTo>
                  <a:lnTo>
                    <a:pt x="402002" y="32880"/>
                  </a:lnTo>
                  <a:lnTo>
                    <a:pt x="395860" y="24892"/>
                  </a:lnTo>
                  <a:close/>
                </a:path>
              </a:pathLst>
            </a:custGeom>
            <a:solidFill>
              <a:srgbClr val="8787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038276" y="4890960"/>
              <a:ext cx="301459" cy="238213"/>
            </a:xfrm>
            <a:prstGeom prst="rect">
              <a:avLst/>
            </a:prstGeom>
          </p:spPr>
        </p:pic>
      </p:grpSp>
      <p:sp>
        <p:nvSpPr>
          <p:cNvPr id="59" name="object 59"/>
          <p:cNvSpPr txBox="1"/>
          <p:nvPr/>
        </p:nvSpPr>
        <p:spPr>
          <a:xfrm>
            <a:off x="3219884" y="2105979"/>
            <a:ext cx="887448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656565"/>
                </a:solidFill>
                <a:latin typeface="Grammarsaurus" pitchFamily="2" charset="0"/>
                <a:cs typeface="Gill Sans MT"/>
              </a:rPr>
              <a:t>Testing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219884" y="2751411"/>
            <a:ext cx="1511079" cy="33150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656565"/>
                </a:solidFill>
                <a:latin typeface="Grammarsaurus" pitchFamily="2" charset="0"/>
                <a:cs typeface="Gill Sans MT"/>
              </a:rPr>
              <a:t>Researching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219884" y="3392362"/>
            <a:ext cx="1301306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F4666"/>
                </a:solidFill>
                <a:latin typeface="Grammarsaurus" pitchFamily="2" charset="0"/>
                <a:cs typeface="Gill Sans MT"/>
              </a:rPr>
              <a:t>Observing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219884" y="4039903"/>
            <a:ext cx="1956225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4A4A4"/>
                </a:solidFill>
                <a:latin typeface="Grammarsaurus" pitchFamily="2" charset="0"/>
                <a:cs typeface="Gill Sans MT"/>
              </a:rPr>
              <a:t>Pattern seeking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219884" y="4679009"/>
            <a:ext cx="3029980" cy="33150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3A3A3"/>
                </a:solidFill>
                <a:latin typeface="Grammarsaurus" pitchFamily="2" charset="0"/>
                <a:cs typeface="Gill Sans MT"/>
              </a:rPr>
              <a:t>Identifying &amp; classifying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219884" y="5329712"/>
            <a:ext cx="2014535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878787"/>
                </a:solidFill>
                <a:latin typeface="Grammarsaurus" pitchFamily="2" charset="0"/>
                <a:cs typeface="Gill Sans MT"/>
              </a:rPr>
              <a:t>Problem solving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7544336" y="2077023"/>
            <a:ext cx="2151065" cy="33150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656565"/>
                </a:solidFill>
                <a:latin typeface="Grammarsaurus" pitchFamily="2" charset="0"/>
                <a:cs typeface="Gill Sans MT"/>
              </a:rPr>
              <a:t>Asking questions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7544336" y="2627050"/>
            <a:ext cx="2426971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8E8E8E"/>
                </a:solidFill>
                <a:latin typeface="Grammarsaurus" pitchFamily="2" charset="0"/>
                <a:cs typeface="Gill Sans MT"/>
              </a:rPr>
              <a:t>Making predictions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7544336" y="3177868"/>
            <a:ext cx="1955514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696969"/>
                </a:solidFill>
                <a:latin typeface="Grammarsaurus" pitchFamily="2" charset="0"/>
                <a:cs typeface="Gill Sans MT"/>
              </a:rPr>
              <a:t>Setting up tests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7544336" y="3732112"/>
            <a:ext cx="2980203" cy="3422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A4A4A4"/>
                </a:solidFill>
                <a:latin typeface="Grammarsaurus" pitchFamily="2" charset="0"/>
                <a:cs typeface="Gill Sans MT"/>
              </a:rPr>
              <a:t>Observing &amp; measuring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7544336" y="4277658"/>
            <a:ext cx="1910004" cy="33150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E180A4"/>
                </a:solidFill>
                <a:latin typeface="Grammarsaurus" pitchFamily="2" charset="0"/>
                <a:cs typeface="Gill Sans MT"/>
              </a:rPr>
              <a:t>Recording data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7539378" y="4724760"/>
            <a:ext cx="3773075" cy="57150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 marR="5080">
              <a:lnSpc>
                <a:spcPct val="73600"/>
              </a:lnSpc>
              <a:spcBef>
                <a:spcPts val="775"/>
              </a:spcBef>
            </a:pPr>
            <a:r>
              <a:rPr sz="2050" b="1" spc="-100" dirty="0">
                <a:solidFill>
                  <a:srgbClr val="A4A4A4"/>
                </a:solidFill>
                <a:latin typeface="Grammarsaurus" pitchFamily="2" charset="0"/>
                <a:cs typeface="Gill Sans MT"/>
              </a:rPr>
              <a:t>Interpreting &amp; communicating results</a:t>
            </a:r>
            <a:endParaRPr sz="205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120050" y="878235"/>
            <a:ext cx="10828020" cy="5447030"/>
            <a:chOff x="120050" y="878235"/>
            <a:chExt cx="10828020" cy="5447030"/>
          </a:xfrm>
        </p:grpSpPr>
        <p:sp>
          <p:nvSpPr>
            <p:cNvPr id="72" name="object 72"/>
            <p:cNvSpPr/>
            <p:nvPr/>
          </p:nvSpPr>
          <p:spPr>
            <a:xfrm>
              <a:off x="6941435" y="5346263"/>
              <a:ext cx="479425" cy="429259"/>
            </a:xfrm>
            <a:custGeom>
              <a:avLst/>
              <a:gdLst/>
              <a:ahLst/>
              <a:cxnLst/>
              <a:rect l="l" t="t" r="r" b="b"/>
              <a:pathLst>
                <a:path w="479425" h="429260">
                  <a:moveTo>
                    <a:pt x="332590" y="0"/>
                  </a:moveTo>
                  <a:lnTo>
                    <a:pt x="146383" y="0"/>
                  </a:lnTo>
                  <a:lnTo>
                    <a:pt x="132496" y="1852"/>
                  </a:lnTo>
                  <a:lnTo>
                    <a:pt x="100218" y="26657"/>
                  </a:lnTo>
                  <a:lnTo>
                    <a:pt x="7115" y="187909"/>
                  </a:lnTo>
                  <a:lnTo>
                    <a:pt x="0" y="214566"/>
                  </a:lnTo>
                  <a:lnTo>
                    <a:pt x="1778" y="228267"/>
                  </a:lnTo>
                  <a:lnTo>
                    <a:pt x="100218" y="402475"/>
                  </a:lnTo>
                  <a:lnTo>
                    <a:pt x="132496" y="427280"/>
                  </a:lnTo>
                  <a:lnTo>
                    <a:pt x="146383" y="429133"/>
                  </a:lnTo>
                  <a:lnTo>
                    <a:pt x="332590" y="429133"/>
                  </a:lnTo>
                  <a:lnTo>
                    <a:pt x="370209" y="413579"/>
                  </a:lnTo>
                  <a:lnTo>
                    <a:pt x="471858" y="241223"/>
                  </a:lnTo>
                  <a:lnTo>
                    <a:pt x="478974" y="214566"/>
                  </a:lnTo>
                  <a:lnTo>
                    <a:pt x="477195" y="200865"/>
                  </a:lnTo>
                  <a:lnTo>
                    <a:pt x="378755" y="26657"/>
                  </a:lnTo>
                  <a:lnTo>
                    <a:pt x="346479" y="1852"/>
                  </a:lnTo>
                  <a:lnTo>
                    <a:pt x="33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6928970" y="5333822"/>
              <a:ext cx="504190" cy="454025"/>
            </a:xfrm>
            <a:custGeom>
              <a:avLst/>
              <a:gdLst/>
              <a:ahLst/>
              <a:cxnLst/>
              <a:rect l="l" t="t" r="r" b="b"/>
              <a:pathLst>
                <a:path w="504190" h="454025">
                  <a:moveTo>
                    <a:pt x="345055" y="0"/>
                  </a:moveTo>
                  <a:lnTo>
                    <a:pt x="158848" y="0"/>
                  </a:lnTo>
                  <a:lnTo>
                    <a:pt x="141695" y="2276"/>
                  </a:lnTo>
                  <a:lnTo>
                    <a:pt x="101901" y="32880"/>
                  </a:lnTo>
                  <a:lnTo>
                    <a:pt x="8810" y="194132"/>
                  </a:lnTo>
                  <a:lnTo>
                    <a:pt x="0" y="227012"/>
                  </a:lnTo>
                  <a:lnTo>
                    <a:pt x="2202" y="243895"/>
                  </a:lnTo>
                  <a:lnTo>
                    <a:pt x="101901" y="421144"/>
                  </a:lnTo>
                  <a:lnTo>
                    <a:pt x="141695" y="451748"/>
                  </a:lnTo>
                  <a:lnTo>
                    <a:pt x="158848" y="454025"/>
                  </a:lnTo>
                  <a:lnTo>
                    <a:pt x="345055" y="454025"/>
                  </a:lnTo>
                  <a:lnTo>
                    <a:pt x="362213" y="451748"/>
                  </a:lnTo>
                  <a:lnTo>
                    <a:pt x="377934" y="445214"/>
                  </a:lnTo>
                  <a:lnTo>
                    <a:pt x="391452" y="434865"/>
                  </a:lnTo>
                  <a:lnTo>
                    <a:pt x="395860" y="429133"/>
                  </a:lnTo>
                  <a:lnTo>
                    <a:pt x="158848" y="429133"/>
                  </a:lnTo>
                  <a:lnTo>
                    <a:pt x="148203" y="427711"/>
                  </a:lnTo>
                  <a:lnTo>
                    <a:pt x="30362" y="247446"/>
                  </a:lnTo>
                  <a:lnTo>
                    <a:pt x="24905" y="227012"/>
                  </a:lnTo>
                  <a:lnTo>
                    <a:pt x="26269" y="216505"/>
                  </a:lnTo>
                  <a:lnTo>
                    <a:pt x="123466" y="45326"/>
                  </a:lnTo>
                  <a:lnTo>
                    <a:pt x="158848" y="24892"/>
                  </a:lnTo>
                  <a:lnTo>
                    <a:pt x="395860" y="24892"/>
                  </a:lnTo>
                  <a:lnTo>
                    <a:pt x="391452" y="19159"/>
                  </a:lnTo>
                  <a:lnTo>
                    <a:pt x="377934" y="8810"/>
                  </a:lnTo>
                  <a:lnTo>
                    <a:pt x="362213" y="2276"/>
                  </a:lnTo>
                  <a:lnTo>
                    <a:pt x="345055" y="0"/>
                  </a:lnTo>
                  <a:close/>
                </a:path>
                <a:path w="504190" h="454025">
                  <a:moveTo>
                    <a:pt x="395860" y="24892"/>
                  </a:moveTo>
                  <a:lnTo>
                    <a:pt x="345055" y="24892"/>
                  </a:lnTo>
                  <a:lnTo>
                    <a:pt x="355702" y="26311"/>
                  </a:lnTo>
                  <a:lnTo>
                    <a:pt x="365480" y="30379"/>
                  </a:lnTo>
                  <a:lnTo>
                    <a:pt x="473554" y="206578"/>
                  </a:lnTo>
                  <a:lnTo>
                    <a:pt x="479002" y="227012"/>
                  </a:lnTo>
                  <a:lnTo>
                    <a:pt x="477640" y="237512"/>
                  </a:lnTo>
                  <a:lnTo>
                    <a:pt x="380438" y="408698"/>
                  </a:lnTo>
                  <a:lnTo>
                    <a:pt x="345055" y="429133"/>
                  </a:lnTo>
                  <a:lnTo>
                    <a:pt x="395860" y="429133"/>
                  </a:lnTo>
                  <a:lnTo>
                    <a:pt x="402002" y="421144"/>
                  </a:lnTo>
                  <a:lnTo>
                    <a:pt x="495106" y="259892"/>
                  </a:lnTo>
                  <a:lnTo>
                    <a:pt x="501707" y="243895"/>
                  </a:lnTo>
                  <a:lnTo>
                    <a:pt x="503907" y="227012"/>
                  </a:lnTo>
                  <a:lnTo>
                    <a:pt x="501707" y="210129"/>
                  </a:lnTo>
                  <a:lnTo>
                    <a:pt x="495106" y="194132"/>
                  </a:lnTo>
                  <a:lnTo>
                    <a:pt x="402002" y="32880"/>
                  </a:lnTo>
                  <a:lnTo>
                    <a:pt x="395860" y="24892"/>
                  </a:lnTo>
                  <a:close/>
                </a:path>
              </a:pathLst>
            </a:custGeom>
            <a:solidFill>
              <a:srgbClr val="6969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099376" y="5500646"/>
              <a:ext cx="161658" cy="165788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7060908" y="5391873"/>
              <a:ext cx="238760" cy="321310"/>
            </a:xfrm>
            <a:custGeom>
              <a:avLst/>
              <a:gdLst/>
              <a:ahLst/>
              <a:cxnLst/>
              <a:rect l="l" t="t" r="r" b="b"/>
              <a:pathLst>
                <a:path w="238759" h="321310">
                  <a:moveTo>
                    <a:pt x="150228" y="191668"/>
                  </a:moveTo>
                  <a:lnTo>
                    <a:pt x="148120" y="181305"/>
                  </a:lnTo>
                  <a:lnTo>
                    <a:pt x="147777" y="179578"/>
                  </a:lnTo>
                  <a:lnTo>
                    <a:pt x="141109" y="169697"/>
                  </a:lnTo>
                  <a:lnTo>
                    <a:pt x="131229" y="163029"/>
                  </a:lnTo>
                  <a:lnTo>
                    <a:pt x="129514" y="162687"/>
                  </a:lnTo>
                  <a:lnTo>
                    <a:pt x="129514" y="185953"/>
                  </a:lnTo>
                  <a:lnTo>
                    <a:pt x="129514" y="197383"/>
                  </a:lnTo>
                  <a:lnTo>
                    <a:pt x="124866" y="202031"/>
                  </a:lnTo>
                  <a:lnTo>
                    <a:pt x="113436" y="202031"/>
                  </a:lnTo>
                  <a:lnTo>
                    <a:pt x="108788" y="197383"/>
                  </a:lnTo>
                  <a:lnTo>
                    <a:pt x="108788" y="185953"/>
                  </a:lnTo>
                  <a:lnTo>
                    <a:pt x="113436" y="181305"/>
                  </a:lnTo>
                  <a:lnTo>
                    <a:pt x="124866" y="181305"/>
                  </a:lnTo>
                  <a:lnTo>
                    <a:pt x="129514" y="185953"/>
                  </a:lnTo>
                  <a:lnTo>
                    <a:pt x="129514" y="162687"/>
                  </a:lnTo>
                  <a:lnTo>
                    <a:pt x="90512" y="179578"/>
                  </a:lnTo>
                  <a:lnTo>
                    <a:pt x="88074" y="191668"/>
                  </a:lnTo>
                  <a:lnTo>
                    <a:pt x="90512" y="203758"/>
                  </a:lnTo>
                  <a:lnTo>
                    <a:pt x="97180" y="213639"/>
                  </a:lnTo>
                  <a:lnTo>
                    <a:pt x="107061" y="220306"/>
                  </a:lnTo>
                  <a:lnTo>
                    <a:pt x="119151" y="222758"/>
                  </a:lnTo>
                  <a:lnTo>
                    <a:pt x="131229" y="220306"/>
                  </a:lnTo>
                  <a:lnTo>
                    <a:pt x="141109" y="213639"/>
                  </a:lnTo>
                  <a:lnTo>
                    <a:pt x="147777" y="203758"/>
                  </a:lnTo>
                  <a:lnTo>
                    <a:pt x="148132" y="202031"/>
                  </a:lnTo>
                  <a:lnTo>
                    <a:pt x="150228" y="191668"/>
                  </a:lnTo>
                  <a:close/>
                </a:path>
                <a:path w="238759" h="321310">
                  <a:moveTo>
                    <a:pt x="238302" y="77698"/>
                  </a:moveTo>
                  <a:lnTo>
                    <a:pt x="235445" y="63601"/>
                  </a:lnTo>
                  <a:lnTo>
                    <a:pt x="234480" y="62166"/>
                  </a:lnTo>
                  <a:lnTo>
                    <a:pt x="227660" y="52070"/>
                  </a:lnTo>
                  <a:lnTo>
                    <a:pt x="217576" y="45275"/>
                  </a:lnTo>
                  <a:lnTo>
                    <a:pt x="217576" y="69138"/>
                  </a:lnTo>
                  <a:lnTo>
                    <a:pt x="217576" y="293484"/>
                  </a:lnTo>
                  <a:lnTo>
                    <a:pt x="210604" y="300456"/>
                  </a:lnTo>
                  <a:lnTo>
                    <a:pt x="27698" y="300456"/>
                  </a:lnTo>
                  <a:lnTo>
                    <a:pt x="20726" y="293484"/>
                  </a:lnTo>
                  <a:lnTo>
                    <a:pt x="20726" y="69138"/>
                  </a:lnTo>
                  <a:lnTo>
                    <a:pt x="27698" y="62166"/>
                  </a:lnTo>
                  <a:lnTo>
                    <a:pt x="46634" y="62166"/>
                  </a:lnTo>
                  <a:lnTo>
                    <a:pt x="46634" y="72872"/>
                  </a:lnTo>
                  <a:lnTo>
                    <a:pt x="48780" y="78079"/>
                  </a:lnTo>
                  <a:lnTo>
                    <a:pt x="56616" y="85902"/>
                  </a:lnTo>
                  <a:lnTo>
                    <a:pt x="61810" y="88061"/>
                  </a:lnTo>
                  <a:lnTo>
                    <a:pt x="176491" y="88061"/>
                  </a:lnTo>
                  <a:lnTo>
                    <a:pt x="181686" y="85902"/>
                  </a:lnTo>
                  <a:lnTo>
                    <a:pt x="189522" y="78079"/>
                  </a:lnTo>
                  <a:lnTo>
                    <a:pt x="191681" y="72872"/>
                  </a:lnTo>
                  <a:lnTo>
                    <a:pt x="191681" y="67335"/>
                  </a:lnTo>
                  <a:lnTo>
                    <a:pt x="191681" y="62166"/>
                  </a:lnTo>
                  <a:lnTo>
                    <a:pt x="210604" y="62166"/>
                  </a:lnTo>
                  <a:lnTo>
                    <a:pt x="217576" y="69138"/>
                  </a:lnTo>
                  <a:lnTo>
                    <a:pt x="217576" y="45275"/>
                  </a:lnTo>
                  <a:lnTo>
                    <a:pt x="216128" y="44297"/>
                  </a:lnTo>
                  <a:lnTo>
                    <a:pt x="202031" y="41440"/>
                  </a:lnTo>
                  <a:lnTo>
                    <a:pt x="191681" y="41440"/>
                  </a:lnTo>
                  <a:lnTo>
                    <a:pt x="191681" y="35902"/>
                  </a:lnTo>
                  <a:lnTo>
                    <a:pt x="189522" y="30708"/>
                  </a:lnTo>
                  <a:lnTo>
                    <a:pt x="181686" y="22872"/>
                  </a:lnTo>
                  <a:lnTo>
                    <a:pt x="176491" y="20726"/>
                  </a:lnTo>
                  <a:lnTo>
                    <a:pt x="170954" y="20726"/>
                  </a:lnTo>
                  <a:lnTo>
                    <a:pt x="170954" y="41440"/>
                  </a:lnTo>
                  <a:lnTo>
                    <a:pt x="170954" y="67335"/>
                  </a:lnTo>
                  <a:lnTo>
                    <a:pt x="67348" y="67335"/>
                  </a:lnTo>
                  <a:lnTo>
                    <a:pt x="67348" y="62166"/>
                  </a:lnTo>
                  <a:lnTo>
                    <a:pt x="67348" y="41440"/>
                  </a:lnTo>
                  <a:lnTo>
                    <a:pt x="98691" y="41440"/>
                  </a:lnTo>
                  <a:lnTo>
                    <a:pt x="102933" y="37973"/>
                  </a:lnTo>
                  <a:lnTo>
                    <a:pt x="105384" y="25946"/>
                  </a:lnTo>
                  <a:lnTo>
                    <a:pt x="111798" y="20726"/>
                  </a:lnTo>
                  <a:lnTo>
                    <a:pt x="126517" y="20726"/>
                  </a:lnTo>
                  <a:lnTo>
                    <a:pt x="132918" y="25946"/>
                  </a:lnTo>
                  <a:lnTo>
                    <a:pt x="135369" y="37973"/>
                  </a:lnTo>
                  <a:lnTo>
                    <a:pt x="139611" y="41440"/>
                  </a:lnTo>
                  <a:lnTo>
                    <a:pt x="170954" y="41440"/>
                  </a:lnTo>
                  <a:lnTo>
                    <a:pt x="170954" y="20726"/>
                  </a:lnTo>
                  <a:lnTo>
                    <a:pt x="151917" y="20726"/>
                  </a:lnTo>
                  <a:lnTo>
                    <a:pt x="146291" y="12255"/>
                  </a:lnTo>
                  <a:lnTo>
                    <a:pt x="138633" y="5715"/>
                  </a:lnTo>
                  <a:lnTo>
                    <a:pt x="129413" y="1498"/>
                  </a:lnTo>
                  <a:lnTo>
                    <a:pt x="119151" y="0"/>
                  </a:lnTo>
                  <a:lnTo>
                    <a:pt x="108877" y="1498"/>
                  </a:lnTo>
                  <a:lnTo>
                    <a:pt x="99656" y="5715"/>
                  </a:lnTo>
                  <a:lnTo>
                    <a:pt x="91998" y="12255"/>
                  </a:lnTo>
                  <a:lnTo>
                    <a:pt x="86398" y="20726"/>
                  </a:lnTo>
                  <a:lnTo>
                    <a:pt x="61810" y="20726"/>
                  </a:lnTo>
                  <a:lnTo>
                    <a:pt x="56616" y="22872"/>
                  </a:lnTo>
                  <a:lnTo>
                    <a:pt x="48780" y="30708"/>
                  </a:lnTo>
                  <a:lnTo>
                    <a:pt x="46634" y="35902"/>
                  </a:lnTo>
                  <a:lnTo>
                    <a:pt x="46634" y="41440"/>
                  </a:lnTo>
                  <a:lnTo>
                    <a:pt x="36271" y="41440"/>
                  </a:lnTo>
                  <a:lnTo>
                    <a:pt x="22161" y="44297"/>
                  </a:lnTo>
                  <a:lnTo>
                    <a:pt x="10629" y="52070"/>
                  </a:lnTo>
                  <a:lnTo>
                    <a:pt x="2844" y="63601"/>
                  </a:lnTo>
                  <a:lnTo>
                    <a:pt x="0" y="77698"/>
                  </a:lnTo>
                  <a:lnTo>
                    <a:pt x="0" y="284911"/>
                  </a:lnTo>
                  <a:lnTo>
                    <a:pt x="2844" y="299008"/>
                  </a:lnTo>
                  <a:lnTo>
                    <a:pt x="10629" y="310540"/>
                  </a:lnTo>
                  <a:lnTo>
                    <a:pt x="22161" y="318312"/>
                  </a:lnTo>
                  <a:lnTo>
                    <a:pt x="36271" y="321170"/>
                  </a:lnTo>
                  <a:lnTo>
                    <a:pt x="202031" y="321170"/>
                  </a:lnTo>
                  <a:lnTo>
                    <a:pt x="216128" y="318312"/>
                  </a:lnTo>
                  <a:lnTo>
                    <a:pt x="227660" y="310540"/>
                  </a:lnTo>
                  <a:lnTo>
                    <a:pt x="234467" y="300456"/>
                  </a:lnTo>
                  <a:lnTo>
                    <a:pt x="235445" y="299008"/>
                  </a:lnTo>
                  <a:lnTo>
                    <a:pt x="238302" y="284911"/>
                  </a:lnTo>
                  <a:lnTo>
                    <a:pt x="238302" y="77698"/>
                  </a:lnTo>
                  <a:close/>
                </a:path>
              </a:pathLst>
            </a:custGeom>
            <a:solidFill>
              <a:srgbClr val="6969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496692" y="2623629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6933577" y="2538450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6933577" y="3086277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6933577" y="3636022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6933577" y="4185780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6933577" y="4735537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6933577" y="5285282"/>
              <a:ext cx="4014470" cy="0"/>
            </a:xfrm>
            <a:custGeom>
              <a:avLst/>
              <a:gdLst/>
              <a:ahLst/>
              <a:cxnLst/>
              <a:rect l="l" t="t" r="r" b="b"/>
              <a:pathLst>
                <a:path w="4014470">
                  <a:moveTo>
                    <a:pt x="0" y="0"/>
                  </a:moveTo>
                  <a:lnTo>
                    <a:pt x="4014355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2496692" y="3270529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2496692" y="3910901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2496692" y="4551273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2496692" y="5191645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445871" y="3468262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2" y="0"/>
                  </a:moveTo>
                  <a:lnTo>
                    <a:pt x="244067" y="2128"/>
                  </a:lnTo>
                  <a:lnTo>
                    <a:pt x="234446" y="8515"/>
                  </a:lnTo>
                  <a:lnTo>
                    <a:pt x="97553" y="145408"/>
                  </a:lnTo>
                  <a:lnTo>
                    <a:pt x="49661" y="97504"/>
                  </a:lnTo>
                  <a:lnTo>
                    <a:pt x="40037" y="91110"/>
                  </a:lnTo>
                  <a:lnTo>
                    <a:pt x="29094" y="88977"/>
                  </a:lnTo>
                  <a:lnTo>
                    <a:pt x="18150" y="91105"/>
                  </a:lnTo>
                  <a:lnTo>
                    <a:pt x="8526" y="97491"/>
                  </a:lnTo>
                  <a:lnTo>
                    <a:pt x="2132" y="107117"/>
                  </a:lnTo>
                  <a:lnTo>
                    <a:pt x="0" y="118063"/>
                  </a:lnTo>
                  <a:lnTo>
                    <a:pt x="2127" y="129007"/>
                  </a:lnTo>
                  <a:lnTo>
                    <a:pt x="8513" y="138626"/>
                  </a:lnTo>
                  <a:lnTo>
                    <a:pt x="82440" y="212566"/>
                  </a:lnTo>
                  <a:lnTo>
                    <a:pt x="89844" y="215626"/>
                  </a:lnTo>
                  <a:lnTo>
                    <a:pt x="97553" y="215626"/>
                  </a:lnTo>
                  <a:lnTo>
                    <a:pt x="105262" y="215626"/>
                  </a:lnTo>
                  <a:lnTo>
                    <a:pt x="112666" y="212566"/>
                  </a:lnTo>
                  <a:lnTo>
                    <a:pt x="275569" y="49650"/>
                  </a:lnTo>
                  <a:lnTo>
                    <a:pt x="281963" y="40031"/>
                  </a:lnTo>
                  <a:lnTo>
                    <a:pt x="284094" y="29087"/>
                  </a:lnTo>
                  <a:lnTo>
                    <a:pt x="281963" y="18141"/>
                  </a:lnTo>
                  <a:lnTo>
                    <a:pt x="275569" y="8515"/>
                  </a:lnTo>
                  <a:lnTo>
                    <a:pt x="265956" y="2128"/>
                  </a:lnTo>
                  <a:lnTo>
                    <a:pt x="255012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445871" y="3468262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3" y="215626"/>
                  </a:moveTo>
                  <a:lnTo>
                    <a:pt x="89844" y="215626"/>
                  </a:lnTo>
                  <a:lnTo>
                    <a:pt x="82440" y="212566"/>
                  </a:lnTo>
                  <a:lnTo>
                    <a:pt x="76979" y="207105"/>
                  </a:lnTo>
                  <a:lnTo>
                    <a:pt x="8513" y="138626"/>
                  </a:lnTo>
                  <a:lnTo>
                    <a:pt x="2127" y="129007"/>
                  </a:lnTo>
                  <a:lnTo>
                    <a:pt x="0" y="118063"/>
                  </a:lnTo>
                  <a:lnTo>
                    <a:pt x="2132" y="107117"/>
                  </a:lnTo>
                  <a:lnTo>
                    <a:pt x="8526" y="97491"/>
                  </a:lnTo>
                  <a:lnTo>
                    <a:pt x="18150" y="91105"/>
                  </a:lnTo>
                  <a:lnTo>
                    <a:pt x="29094" y="88977"/>
                  </a:lnTo>
                  <a:lnTo>
                    <a:pt x="40037" y="91110"/>
                  </a:lnTo>
                  <a:lnTo>
                    <a:pt x="49661" y="97504"/>
                  </a:lnTo>
                  <a:lnTo>
                    <a:pt x="97553" y="145408"/>
                  </a:lnTo>
                  <a:lnTo>
                    <a:pt x="234446" y="8515"/>
                  </a:lnTo>
                  <a:lnTo>
                    <a:pt x="244067" y="2128"/>
                  </a:lnTo>
                  <a:lnTo>
                    <a:pt x="255012" y="0"/>
                  </a:lnTo>
                  <a:lnTo>
                    <a:pt x="265956" y="2128"/>
                  </a:lnTo>
                  <a:lnTo>
                    <a:pt x="275569" y="8515"/>
                  </a:lnTo>
                  <a:lnTo>
                    <a:pt x="281963" y="18141"/>
                  </a:lnTo>
                  <a:lnTo>
                    <a:pt x="284094" y="29087"/>
                  </a:lnTo>
                  <a:lnTo>
                    <a:pt x="281963" y="40031"/>
                  </a:lnTo>
                  <a:lnTo>
                    <a:pt x="275569" y="49650"/>
                  </a:lnTo>
                  <a:lnTo>
                    <a:pt x="118114" y="207105"/>
                  </a:lnTo>
                  <a:lnTo>
                    <a:pt x="112666" y="212566"/>
                  </a:lnTo>
                  <a:lnTo>
                    <a:pt x="105262" y="215626"/>
                  </a:lnTo>
                  <a:lnTo>
                    <a:pt x="97553" y="215626"/>
                  </a:lnTo>
                  <a:close/>
                </a:path>
              </a:pathLst>
            </a:custGeom>
            <a:ln w="635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9479707" y="4369822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2" y="0"/>
                  </a:moveTo>
                  <a:lnTo>
                    <a:pt x="244067" y="2128"/>
                  </a:lnTo>
                  <a:lnTo>
                    <a:pt x="234446" y="8515"/>
                  </a:lnTo>
                  <a:lnTo>
                    <a:pt x="97553" y="145408"/>
                  </a:lnTo>
                  <a:lnTo>
                    <a:pt x="49661" y="97504"/>
                  </a:lnTo>
                  <a:lnTo>
                    <a:pt x="40037" y="91110"/>
                  </a:lnTo>
                  <a:lnTo>
                    <a:pt x="29094" y="88977"/>
                  </a:lnTo>
                  <a:lnTo>
                    <a:pt x="18150" y="91105"/>
                  </a:lnTo>
                  <a:lnTo>
                    <a:pt x="8526" y="97491"/>
                  </a:lnTo>
                  <a:lnTo>
                    <a:pt x="2132" y="107117"/>
                  </a:lnTo>
                  <a:lnTo>
                    <a:pt x="0" y="118063"/>
                  </a:lnTo>
                  <a:lnTo>
                    <a:pt x="2127" y="129007"/>
                  </a:lnTo>
                  <a:lnTo>
                    <a:pt x="8513" y="138626"/>
                  </a:lnTo>
                  <a:lnTo>
                    <a:pt x="82440" y="212566"/>
                  </a:lnTo>
                  <a:lnTo>
                    <a:pt x="89844" y="215626"/>
                  </a:lnTo>
                  <a:lnTo>
                    <a:pt x="97553" y="215626"/>
                  </a:lnTo>
                  <a:lnTo>
                    <a:pt x="105262" y="215626"/>
                  </a:lnTo>
                  <a:lnTo>
                    <a:pt x="112666" y="212566"/>
                  </a:lnTo>
                  <a:lnTo>
                    <a:pt x="275569" y="49650"/>
                  </a:lnTo>
                  <a:lnTo>
                    <a:pt x="281963" y="40031"/>
                  </a:lnTo>
                  <a:lnTo>
                    <a:pt x="284094" y="29087"/>
                  </a:lnTo>
                  <a:lnTo>
                    <a:pt x="281963" y="18141"/>
                  </a:lnTo>
                  <a:lnTo>
                    <a:pt x="275569" y="8515"/>
                  </a:lnTo>
                  <a:lnTo>
                    <a:pt x="265956" y="2128"/>
                  </a:lnTo>
                  <a:lnTo>
                    <a:pt x="255012" y="0"/>
                  </a:lnTo>
                  <a:close/>
                </a:path>
              </a:pathLst>
            </a:custGeom>
            <a:solidFill>
              <a:srgbClr val="E180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9479707" y="4369822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3" y="215626"/>
                  </a:moveTo>
                  <a:lnTo>
                    <a:pt x="89844" y="215626"/>
                  </a:lnTo>
                  <a:lnTo>
                    <a:pt x="82440" y="212566"/>
                  </a:lnTo>
                  <a:lnTo>
                    <a:pt x="76979" y="207105"/>
                  </a:lnTo>
                  <a:lnTo>
                    <a:pt x="8513" y="138626"/>
                  </a:lnTo>
                  <a:lnTo>
                    <a:pt x="2127" y="129007"/>
                  </a:lnTo>
                  <a:lnTo>
                    <a:pt x="0" y="118063"/>
                  </a:lnTo>
                  <a:lnTo>
                    <a:pt x="2132" y="107117"/>
                  </a:lnTo>
                  <a:lnTo>
                    <a:pt x="8526" y="97491"/>
                  </a:lnTo>
                  <a:lnTo>
                    <a:pt x="18150" y="91105"/>
                  </a:lnTo>
                  <a:lnTo>
                    <a:pt x="29094" y="88977"/>
                  </a:lnTo>
                  <a:lnTo>
                    <a:pt x="40037" y="91110"/>
                  </a:lnTo>
                  <a:lnTo>
                    <a:pt x="49661" y="97504"/>
                  </a:lnTo>
                  <a:lnTo>
                    <a:pt x="97553" y="145408"/>
                  </a:lnTo>
                  <a:lnTo>
                    <a:pt x="234446" y="8515"/>
                  </a:lnTo>
                  <a:lnTo>
                    <a:pt x="244067" y="2128"/>
                  </a:lnTo>
                  <a:lnTo>
                    <a:pt x="255012" y="0"/>
                  </a:lnTo>
                  <a:lnTo>
                    <a:pt x="265956" y="2128"/>
                  </a:lnTo>
                  <a:lnTo>
                    <a:pt x="275569" y="8515"/>
                  </a:lnTo>
                  <a:lnTo>
                    <a:pt x="281963" y="18141"/>
                  </a:lnTo>
                  <a:lnTo>
                    <a:pt x="284094" y="29087"/>
                  </a:lnTo>
                  <a:lnTo>
                    <a:pt x="281963" y="40031"/>
                  </a:lnTo>
                  <a:lnTo>
                    <a:pt x="275569" y="49650"/>
                  </a:lnTo>
                  <a:lnTo>
                    <a:pt x="118114" y="207105"/>
                  </a:lnTo>
                  <a:lnTo>
                    <a:pt x="112666" y="212566"/>
                  </a:lnTo>
                  <a:lnTo>
                    <a:pt x="105262" y="215626"/>
                  </a:lnTo>
                  <a:lnTo>
                    <a:pt x="97553" y="215626"/>
                  </a:lnTo>
                  <a:close/>
                </a:path>
              </a:pathLst>
            </a:custGeom>
            <a:ln w="635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1" name="object 9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0050" y="878235"/>
              <a:ext cx="2553982" cy="5447004"/>
            </a:xfrm>
            <a:prstGeom prst="rect">
              <a:avLst/>
            </a:prstGeom>
          </p:spPr>
        </p:pic>
        <p:sp>
          <p:nvSpPr>
            <p:cNvPr id="92" name="object 92"/>
            <p:cNvSpPr/>
            <p:nvPr/>
          </p:nvSpPr>
          <p:spPr>
            <a:xfrm>
              <a:off x="989838" y="5087937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30" h="236220">
                  <a:moveTo>
                    <a:pt x="892086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8" y="225929"/>
                  </a:lnTo>
                  <a:lnTo>
                    <a:pt x="20531" y="233140"/>
                  </a:lnTo>
                  <a:lnTo>
                    <a:pt x="33566" y="235788"/>
                  </a:lnTo>
                  <a:lnTo>
                    <a:pt x="892086" y="235788"/>
                  </a:lnTo>
                  <a:lnTo>
                    <a:pt x="905113" y="233140"/>
                  </a:lnTo>
                  <a:lnTo>
                    <a:pt x="915782" y="225931"/>
                  </a:lnTo>
                  <a:lnTo>
                    <a:pt x="922991" y="215262"/>
                  </a:lnTo>
                  <a:lnTo>
                    <a:pt x="925639" y="202234"/>
                  </a:lnTo>
                  <a:lnTo>
                    <a:pt x="925639" y="33566"/>
                  </a:lnTo>
                  <a:lnTo>
                    <a:pt x="922991" y="20531"/>
                  </a:lnTo>
                  <a:lnTo>
                    <a:pt x="915782" y="9858"/>
                  </a:lnTo>
                  <a:lnTo>
                    <a:pt x="905113" y="2647"/>
                  </a:lnTo>
                  <a:lnTo>
                    <a:pt x="892086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769683" y="5087937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1332395" y="235788"/>
                  </a:lnTo>
                  <a:lnTo>
                    <a:pt x="1345422" y="233140"/>
                  </a:lnTo>
                  <a:lnTo>
                    <a:pt x="1356091" y="225931"/>
                  </a:lnTo>
                  <a:lnTo>
                    <a:pt x="1363300" y="215262"/>
                  </a:lnTo>
                  <a:lnTo>
                    <a:pt x="1365948" y="202234"/>
                  </a:lnTo>
                  <a:lnTo>
                    <a:pt x="1365948" y="33566"/>
                  </a:lnTo>
                  <a:lnTo>
                    <a:pt x="1363300" y="20531"/>
                  </a:lnTo>
                  <a:lnTo>
                    <a:pt x="1356091" y="9858"/>
                  </a:lnTo>
                  <a:lnTo>
                    <a:pt x="1345422" y="2647"/>
                  </a:lnTo>
                  <a:lnTo>
                    <a:pt x="1332395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769683" y="5087937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88"/>
                  </a:moveTo>
                  <a:lnTo>
                    <a:pt x="33553" y="235788"/>
                  </a:lnTo>
                  <a:lnTo>
                    <a:pt x="20525" y="233140"/>
                  </a:lnTo>
                  <a:lnTo>
                    <a:pt x="9856" y="225929"/>
                  </a:lnTo>
                  <a:lnTo>
                    <a:pt x="2647" y="215257"/>
                  </a:lnTo>
                  <a:lnTo>
                    <a:pt x="0" y="202222"/>
                  </a:lnTo>
                  <a:lnTo>
                    <a:pt x="0" y="33566"/>
                  </a:lnTo>
                  <a:lnTo>
                    <a:pt x="2647" y="20531"/>
                  </a:lnTo>
                  <a:lnTo>
                    <a:pt x="9856" y="9858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332395" y="0"/>
                  </a:lnTo>
                  <a:lnTo>
                    <a:pt x="1345422" y="2647"/>
                  </a:lnTo>
                  <a:lnTo>
                    <a:pt x="1356091" y="9858"/>
                  </a:lnTo>
                  <a:lnTo>
                    <a:pt x="1363300" y="20531"/>
                  </a:lnTo>
                  <a:lnTo>
                    <a:pt x="1365948" y="33566"/>
                  </a:lnTo>
                  <a:lnTo>
                    <a:pt x="1365948" y="202234"/>
                  </a:lnTo>
                  <a:lnTo>
                    <a:pt x="1363300" y="215262"/>
                  </a:lnTo>
                  <a:lnTo>
                    <a:pt x="1356091" y="225931"/>
                  </a:lnTo>
                  <a:lnTo>
                    <a:pt x="1345422" y="233140"/>
                  </a:lnTo>
                  <a:lnTo>
                    <a:pt x="1332395" y="23578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5" name="object 95"/>
          <p:cNvSpPr txBox="1"/>
          <p:nvPr/>
        </p:nvSpPr>
        <p:spPr>
          <a:xfrm>
            <a:off x="7544335" y="5376050"/>
            <a:ext cx="1341127" cy="33150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50" b="1" spc="-100" dirty="0">
                <a:solidFill>
                  <a:srgbClr val="696969"/>
                </a:solidFill>
                <a:latin typeface="Grammarsaurus" pitchFamily="2" charset="0"/>
                <a:cs typeface="Gill Sans MT"/>
              </a:rPr>
              <a:t>Evaluating</a:t>
            </a:r>
            <a:endParaRPr sz="2050" spc="-100">
              <a:latin typeface="Grammarsaurus" pitchFamily="2" charset="0"/>
              <a:cs typeface="Gill Sans MT"/>
            </a:endParaRPr>
          </a:p>
        </p:txBody>
      </p:sp>
      <p:sp>
        <p:nvSpPr>
          <p:cNvPr id="96" name="object 96"/>
          <p:cNvSpPr txBox="1">
            <a:spLocks noGrp="1"/>
          </p:cNvSpPr>
          <p:nvPr>
            <p:ph type="title"/>
          </p:nvPr>
        </p:nvSpPr>
        <p:spPr>
          <a:xfrm>
            <a:off x="2670121" y="200101"/>
            <a:ext cx="7116949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Scientific enquiry types and skills</a:t>
            </a:r>
          </a:p>
        </p:txBody>
      </p:sp>
      <p:sp>
        <p:nvSpPr>
          <p:cNvPr id="97" name="object 97"/>
          <p:cNvSpPr txBox="1"/>
          <p:nvPr/>
        </p:nvSpPr>
        <p:spPr>
          <a:xfrm>
            <a:off x="1034201" y="5122691"/>
            <a:ext cx="969801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6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Wangari Maathai</a:t>
            </a:r>
            <a:endParaRPr sz="1000" spc="-60" dirty="0">
              <a:latin typeface="Grammarsaurus" pitchFamily="2" charset="0"/>
              <a:cs typeface="Gill Sans MT"/>
            </a:endParaRPr>
          </a:p>
        </p:txBody>
      </p:sp>
      <p:sp>
        <p:nvSpPr>
          <p:cNvPr id="98" name="object 56"/>
          <p:cNvSpPr txBox="1"/>
          <p:nvPr/>
        </p:nvSpPr>
        <p:spPr>
          <a:xfrm>
            <a:off x="5418286" y="6485491"/>
            <a:ext cx="1745146" cy="172483"/>
          </a:xfrm>
          <a:prstGeom prst="rect">
            <a:avLst/>
          </a:prstGeom>
          <a:solidFill>
            <a:srgbClr val="EDF5F9"/>
          </a:solidFill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576652" y="4772833"/>
            <a:ext cx="5983605" cy="1336675"/>
            <a:chOff x="2576652" y="4772833"/>
            <a:chExt cx="5983605" cy="1336675"/>
          </a:xfrm>
        </p:grpSpPr>
        <p:sp>
          <p:nvSpPr>
            <p:cNvPr id="3" name="object 3"/>
            <p:cNvSpPr/>
            <p:nvPr/>
          </p:nvSpPr>
          <p:spPr>
            <a:xfrm>
              <a:off x="2581414" y="4777596"/>
              <a:ext cx="5974080" cy="1327150"/>
            </a:xfrm>
            <a:custGeom>
              <a:avLst/>
              <a:gdLst/>
              <a:ahLst/>
              <a:cxnLst/>
              <a:rect l="l" t="t" r="r" b="b"/>
              <a:pathLst>
                <a:path w="5974080" h="1327150">
                  <a:moveTo>
                    <a:pt x="5921794" y="0"/>
                  </a:moveTo>
                  <a:lnTo>
                    <a:pt x="51917" y="0"/>
                  </a:lnTo>
                  <a:lnTo>
                    <a:pt x="31707" y="4079"/>
                  </a:lnTo>
                  <a:lnTo>
                    <a:pt x="15205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1275067"/>
                  </a:lnTo>
                  <a:lnTo>
                    <a:pt x="4079" y="1295270"/>
                  </a:lnTo>
                  <a:lnTo>
                    <a:pt x="15205" y="1311768"/>
                  </a:lnTo>
                  <a:lnTo>
                    <a:pt x="31707" y="1322892"/>
                  </a:lnTo>
                  <a:lnTo>
                    <a:pt x="51917" y="1326972"/>
                  </a:lnTo>
                  <a:lnTo>
                    <a:pt x="5921794" y="1326972"/>
                  </a:lnTo>
                  <a:lnTo>
                    <a:pt x="5941996" y="1322892"/>
                  </a:lnTo>
                  <a:lnTo>
                    <a:pt x="5958495" y="1311768"/>
                  </a:lnTo>
                  <a:lnTo>
                    <a:pt x="5969619" y="1295270"/>
                  </a:lnTo>
                  <a:lnTo>
                    <a:pt x="5973699" y="1275067"/>
                  </a:lnTo>
                  <a:lnTo>
                    <a:pt x="5973699" y="51904"/>
                  </a:lnTo>
                  <a:lnTo>
                    <a:pt x="5969619" y="31702"/>
                  </a:lnTo>
                  <a:lnTo>
                    <a:pt x="5958495" y="15203"/>
                  </a:lnTo>
                  <a:lnTo>
                    <a:pt x="5941996" y="4079"/>
                  </a:lnTo>
                  <a:lnTo>
                    <a:pt x="5921794" y="0"/>
                  </a:lnTo>
                  <a:close/>
                </a:path>
              </a:pathLst>
            </a:custGeom>
            <a:solidFill>
              <a:srgbClr val="C0DE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581414" y="4777596"/>
              <a:ext cx="5974080" cy="1327150"/>
            </a:xfrm>
            <a:custGeom>
              <a:avLst/>
              <a:gdLst/>
              <a:ahLst/>
              <a:cxnLst/>
              <a:rect l="l" t="t" r="r" b="b"/>
              <a:pathLst>
                <a:path w="5974080" h="1327150">
                  <a:moveTo>
                    <a:pt x="5921794" y="1326972"/>
                  </a:moveTo>
                  <a:lnTo>
                    <a:pt x="51917" y="1326972"/>
                  </a:lnTo>
                  <a:lnTo>
                    <a:pt x="31707" y="1322892"/>
                  </a:lnTo>
                  <a:lnTo>
                    <a:pt x="15205" y="1311768"/>
                  </a:lnTo>
                  <a:lnTo>
                    <a:pt x="4079" y="1295270"/>
                  </a:lnTo>
                  <a:lnTo>
                    <a:pt x="0" y="1275067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5" y="15203"/>
                  </a:lnTo>
                  <a:lnTo>
                    <a:pt x="31707" y="4079"/>
                  </a:lnTo>
                  <a:lnTo>
                    <a:pt x="51917" y="0"/>
                  </a:lnTo>
                  <a:lnTo>
                    <a:pt x="5921794" y="0"/>
                  </a:lnTo>
                  <a:lnTo>
                    <a:pt x="5941996" y="4079"/>
                  </a:lnTo>
                  <a:lnTo>
                    <a:pt x="5958495" y="15203"/>
                  </a:lnTo>
                  <a:lnTo>
                    <a:pt x="5969619" y="31702"/>
                  </a:lnTo>
                  <a:lnTo>
                    <a:pt x="5973699" y="51904"/>
                  </a:lnTo>
                  <a:lnTo>
                    <a:pt x="5973699" y="1275067"/>
                  </a:lnTo>
                  <a:lnTo>
                    <a:pt x="5969619" y="1295270"/>
                  </a:lnTo>
                  <a:lnTo>
                    <a:pt x="5958495" y="1311768"/>
                  </a:lnTo>
                  <a:lnTo>
                    <a:pt x="5941996" y="1322892"/>
                  </a:lnTo>
                  <a:lnTo>
                    <a:pt x="5921794" y="132697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2843410" y="4840257"/>
            <a:ext cx="5640705" cy="1208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3820">
              <a:lnSpc>
                <a:spcPct val="114100"/>
              </a:lnSpc>
              <a:spcBef>
                <a:spcPts val="100"/>
              </a:spcBef>
              <a:tabLst>
                <a:tab pos="1872614" algn="l"/>
                <a:tab pos="3159760" algn="l"/>
              </a:tabLst>
            </a:pPr>
            <a:r>
              <a:rPr sz="17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Use these sentence starters to help you answer the questions: “I saw more </a:t>
            </a:r>
            <a:r>
              <a:rPr sz="1700" u="sng" spc="-60" dirty="0">
                <a:solidFill>
                  <a:srgbClr val="1B283E"/>
                </a:solidFill>
                <a:uFill>
                  <a:solidFill>
                    <a:srgbClr val="1A273D"/>
                  </a:solidFill>
                </a:uFill>
                <a:latin typeface="Grammarsaurus" pitchFamily="2" charset="0"/>
                <a:cs typeface="Gill Sans MT"/>
              </a:rPr>
              <a:t>	</a:t>
            </a:r>
            <a:r>
              <a:rPr sz="17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 than </a:t>
            </a:r>
            <a:r>
              <a:rPr sz="1700" u="sng" spc="-60" dirty="0">
                <a:solidFill>
                  <a:srgbClr val="1B283E"/>
                </a:solidFill>
                <a:uFill>
                  <a:solidFill>
                    <a:srgbClr val="1A273D"/>
                  </a:solidFill>
                </a:uFill>
                <a:latin typeface="Grammarsaurus" pitchFamily="2" charset="0"/>
                <a:cs typeface="Gill Sans MT"/>
              </a:rPr>
              <a:t>	</a:t>
            </a:r>
            <a:r>
              <a:rPr sz="17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.”</a:t>
            </a:r>
            <a:endParaRPr sz="1700" spc="-60" dirty="0">
              <a:latin typeface="Grammarsaurus" pitchFamily="2" charset="0"/>
              <a:cs typeface="Gill Sans MT"/>
            </a:endParaRPr>
          </a:p>
          <a:p>
            <a:pPr marL="12700" marR="5080">
              <a:lnSpc>
                <a:spcPct val="114100"/>
              </a:lnSpc>
              <a:tabLst>
                <a:tab pos="2435860" algn="l"/>
                <a:tab pos="3960495" algn="l"/>
                <a:tab pos="5316855" algn="l"/>
              </a:tabLst>
            </a:pPr>
            <a:r>
              <a:rPr sz="17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“The morning was </a:t>
            </a:r>
            <a:r>
              <a:rPr sz="1700" u="sng" spc="-60" dirty="0">
                <a:solidFill>
                  <a:srgbClr val="1B283E"/>
                </a:solidFill>
                <a:uFill>
                  <a:solidFill>
                    <a:srgbClr val="1A273D"/>
                  </a:solidFill>
                </a:uFill>
                <a:latin typeface="Grammarsaurus" pitchFamily="2" charset="0"/>
                <a:cs typeface="Gill Sans MT"/>
              </a:rPr>
              <a:t>	</a:t>
            </a:r>
            <a:r>
              <a:rPr sz="17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, but the afternoon was </a:t>
            </a:r>
            <a:r>
              <a:rPr sz="1700" u="sng" spc="-60" dirty="0">
                <a:solidFill>
                  <a:srgbClr val="1B283E"/>
                </a:solidFill>
                <a:uFill>
                  <a:solidFill>
                    <a:srgbClr val="1A273D"/>
                  </a:solidFill>
                </a:uFill>
                <a:latin typeface="Grammarsaurus" pitchFamily="2" charset="0"/>
                <a:cs typeface="Gill Sans MT"/>
              </a:rPr>
              <a:t>	</a:t>
            </a:r>
            <a:r>
              <a:rPr sz="17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.” “In the autumn the weather is often </a:t>
            </a:r>
            <a:r>
              <a:rPr sz="1700" u="sng" spc="-60" dirty="0">
                <a:solidFill>
                  <a:srgbClr val="1B283E"/>
                </a:solidFill>
                <a:uFill>
                  <a:solidFill>
                    <a:srgbClr val="1A273D"/>
                  </a:solidFill>
                </a:uFill>
                <a:latin typeface="Grammarsaurus" pitchFamily="2" charset="0"/>
                <a:cs typeface="Gill Sans MT"/>
              </a:rPr>
              <a:t>	</a:t>
            </a:r>
            <a:r>
              <a:rPr sz="17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”</a:t>
            </a:r>
            <a:endParaRPr sz="1700" spc="-60" dirty="0">
              <a:latin typeface="Grammarsaurus" pitchFamily="2" charset="0"/>
              <a:cs typeface="Gill Sans M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968265" y="6388154"/>
            <a:ext cx="2255520" cy="363220"/>
            <a:chOff x="4968265" y="6388154"/>
            <a:chExt cx="2255520" cy="363220"/>
          </a:xfrm>
        </p:grpSpPr>
        <p:sp>
          <p:nvSpPr>
            <p:cNvPr id="7" name="object 7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1280591" y="1293850"/>
            <a:ext cx="10311765" cy="3112135"/>
            <a:chOff x="1280591" y="1293850"/>
            <a:chExt cx="10311765" cy="3112135"/>
          </a:xfrm>
        </p:grpSpPr>
        <p:sp>
          <p:nvSpPr>
            <p:cNvPr id="11" name="object 11"/>
            <p:cNvSpPr/>
            <p:nvPr/>
          </p:nvSpPr>
          <p:spPr>
            <a:xfrm>
              <a:off x="1286941" y="1300200"/>
              <a:ext cx="10299065" cy="3099435"/>
            </a:xfrm>
            <a:custGeom>
              <a:avLst/>
              <a:gdLst/>
              <a:ahLst/>
              <a:cxnLst/>
              <a:rect l="l" t="t" r="r" b="b"/>
              <a:pathLst>
                <a:path w="10299065" h="3099435">
                  <a:moveTo>
                    <a:pt x="10246829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5"/>
                  </a:lnTo>
                  <a:lnTo>
                    <a:pt x="4079" y="31707"/>
                  </a:lnTo>
                  <a:lnTo>
                    <a:pt x="0" y="51917"/>
                  </a:lnTo>
                  <a:lnTo>
                    <a:pt x="0" y="3046907"/>
                  </a:lnTo>
                  <a:lnTo>
                    <a:pt x="4079" y="3067110"/>
                  </a:lnTo>
                  <a:lnTo>
                    <a:pt x="15203" y="3083609"/>
                  </a:lnTo>
                  <a:lnTo>
                    <a:pt x="31702" y="3094733"/>
                  </a:lnTo>
                  <a:lnTo>
                    <a:pt x="51904" y="3098812"/>
                  </a:lnTo>
                  <a:lnTo>
                    <a:pt x="10246829" y="3098812"/>
                  </a:lnTo>
                  <a:lnTo>
                    <a:pt x="10267032" y="3094733"/>
                  </a:lnTo>
                  <a:lnTo>
                    <a:pt x="10283531" y="3083609"/>
                  </a:lnTo>
                  <a:lnTo>
                    <a:pt x="10294655" y="3067110"/>
                  </a:lnTo>
                  <a:lnTo>
                    <a:pt x="10298734" y="3046907"/>
                  </a:lnTo>
                  <a:lnTo>
                    <a:pt x="10298734" y="51917"/>
                  </a:lnTo>
                  <a:lnTo>
                    <a:pt x="10294655" y="31707"/>
                  </a:lnTo>
                  <a:lnTo>
                    <a:pt x="10283531" y="15205"/>
                  </a:lnTo>
                  <a:lnTo>
                    <a:pt x="10267032" y="4079"/>
                  </a:lnTo>
                  <a:lnTo>
                    <a:pt x="10246829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286941" y="1300200"/>
              <a:ext cx="10299065" cy="3099435"/>
            </a:xfrm>
            <a:custGeom>
              <a:avLst/>
              <a:gdLst/>
              <a:ahLst/>
              <a:cxnLst/>
              <a:rect l="l" t="t" r="r" b="b"/>
              <a:pathLst>
                <a:path w="10299065" h="3099435">
                  <a:moveTo>
                    <a:pt x="10246829" y="3098812"/>
                  </a:moveTo>
                  <a:lnTo>
                    <a:pt x="51904" y="3098812"/>
                  </a:lnTo>
                  <a:lnTo>
                    <a:pt x="31702" y="3094733"/>
                  </a:lnTo>
                  <a:lnTo>
                    <a:pt x="15203" y="3083609"/>
                  </a:lnTo>
                  <a:lnTo>
                    <a:pt x="4079" y="3067110"/>
                  </a:lnTo>
                  <a:lnTo>
                    <a:pt x="0" y="3046907"/>
                  </a:lnTo>
                  <a:lnTo>
                    <a:pt x="0" y="51917"/>
                  </a:lnTo>
                  <a:lnTo>
                    <a:pt x="4079" y="31707"/>
                  </a:lnTo>
                  <a:lnTo>
                    <a:pt x="15203" y="15205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10246829" y="0"/>
                  </a:lnTo>
                  <a:lnTo>
                    <a:pt x="10267032" y="4079"/>
                  </a:lnTo>
                  <a:lnTo>
                    <a:pt x="10283531" y="15205"/>
                  </a:lnTo>
                  <a:lnTo>
                    <a:pt x="10294655" y="31707"/>
                  </a:lnTo>
                  <a:lnTo>
                    <a:pt x="10298734" y="51917"/>
                  </a:lnTo>
                  <a:lnTo>
                    <a:pt x="10298734" y="3046907"/>
                  </a:lnTo>
                  <a:lnTo>
                    <a:pt x="10294655" y="3067110"/>
                  </a:lnTo>
                  <a:lnTo>
                    <a:pt x="10283531" y="3083609"/>
                  </a:lnTo>
                  <a:lnTo>
                    <a:pt x="10267032" y="3094733"/>
                  </a:lnTo>
                  <a:lnTo>
                    <a:pt x="10246829" y="3098812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2832100" y="1510753"/>
            <a:ext cx="7705306" cy="2690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What did we find out?</a:t>
            </a:r>
            <a:endParaRPr sz="2200" spc="-7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805"/>
              </a:spcBef>
            </a:pPr>
            <a:endParaRPr sz="2200" spc="-7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Let’s look at our weather charts and think about these questions:</a:t>
            </a:r>
            <a:endParaRPr sz="2200" spc="-7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2200" spc="-70">
              <a:latin typeface="Grammarsaurus" pitchFamily="2" charset="0"/>
              <a:cs typeface="Gill Sans MT"/>
            </a:endParaRPr>
          </a:p>
          <a:p>
            <a:pPr marL="240665" indent="-227965">
              <a:lnSpc>
                <a:spcPct val="100000"/>
              </a:lnSpc>
              <a:buChar char="•"/>
              <a:tabLst>
                <a:tab pos="240665" algn="l"/>
              </a:tabLst>
            </a:pP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Which type of weather did we observe the most?</a:t>
            </a:r>
            <a:endParaRPr sz="2200" spc="-70">
              <a:latin typeface="Grammarsaurus" pitchFamily="2" charset="0"/>
              <a:cs typeface="Gill Sans MT"/>
            </a:endParaRPr>
          </a:p>
          <a:p>
            <a:pPr marL="240665" indent="-227965">
              <a:lnSpc>
                <a:spcPct val="100000"/>
              </a:lnSpc>
              <a:spcBef>
                <a:spcPts val="360"/>
              </a:spcBef>
              <a:buChar char="•"/>
              <a:tabLst>
                <a:tab pos="240665" algn="l"/>
              </a:tabLst>
            </a:pP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Was the weather the same in the morning and afternoon?</a:t>
            </a:r>
            <a:endParaRPr sz="2200" spc="-70">
              <a:latin typeface="Grammarsaurus" pitchFamily="2" charset="0"/>
              <a:cs typeface="Gill Sans MT"/>
            </a:endParaRPr>
          </a:p>
          <a:p>
            <a:pPr marL="240665" indent="-227965">
              <a:lnSpc>
                <a:spcPct val="100000"/>
              </a:lnSpc>
              <a:spcBef>
                <a:spcPts val="360"/>
              </a:spcBef>
              <a:buChar char="•"/>
              <a:tabLst>
                <a:tab pos="240665" algn="l"/>
              </a:tabLst>
            </a:pP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What have we learnt about autumn weather?</a:t>
            </a:r>
            <a:endParaRPr sz="2200" spc="-70">
              <a:latin typeface="Grammarsaurus" pitchFamily="2" charset="0"/>
              <a:cs typeface="Gill Sans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25308" y="137172"/>
            <a:ext cx="11159490" cy="6409690"/>
            <a:chOff x="525308" y="137172"/>
            <a:chExt cx="11159490" cy="6409690"/>
          </a:xfrm>
        </p:grpSpPr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5308" y="863626"/>
              <a:ext cx="2201659" cy="559560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94432" y="4528972"/>
              <a:ext cx="1297520" cy="798855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56458" y="5209156"/>
              <a:ext cx="574446" cy="34705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898479" y="5099824"/>
              <a:ext cx="287228" cy="22240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527474" y="5030016"/>
              <a:ext cx="453781" cy="36501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102936" y="5025034"/>
              <a:ext cx="421854" cy="33907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391838" y="4536342"/>
              <a:ext cx="1292529" cy="68715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537406" y="5551199"/>
              <a:ext cx="1001398" cy="99538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94432" y="5649235"/>
              <a:ext cx="1297520" cy="798855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3637940" y="143522"/>
              <a:ext cx="4911725" cy="755650"/>
            </a:xfrm>
            <a:custGeom>
              <a:avLst/>
              <a:gdLst/>
              <a:ahLst/>
              <a:cxnLst/>
              <a:rect l="l" t="t" r="r" b="b"/>
              <a:pathLst>
                <a:path w="4911725" h="755650">
                  <a:moveTo>
                    <a:pt x="4873307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5" y="731873"/>
                  </a:lnTo>
                  <a:lnTo>
                    <a:pt x="11163" y="743983"/>
                  </a:lnTo>
                  <a:lnTo>
                    <a:pt x="23274" y="752148"/>
                  </a:lnTo>
                  <a:lnTo>
                    <a:pt x="38100" y="755141"/>
                  </a:lnTo>
                  <a:lnTo>
                    <a:pt x="4873307" y="755141"/>
                  </a:lnTo>
                  <a:lnTo>
                    <a:pt x="4888138" y="752148"/>
                  </a:lnTo>
                  <a:lnTo>
                    <a:pt x="4900248" y="743983"/>
                  </a:lnTo>
                  <a:lnTo>
                    <a:pt x="4908413" y="731873"/>
                  </a:lnTo>
                  <a:lnTo>
                    <a:pt x="4911407" y="717041"/>
                  </a:lnTo>
                  <a:lnTo>
                    <a:pt x="4911407" y="38099"/>
                  </a:lnTo>
                  <a:lnTo>
                    <a:pt x="4908413" y="23268"/>
                  </a:lnTo>
                  <a:lnTo>
                    <a:pt x="4900248" y="11158"/>
                  </a:lnTo>
                  <a:lnTo>
                    <a:pt x="4888138" y="2993"/>
                  </a:lnTo>
                  <a:lnTo>
                    <a:pt x="4873307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637940" y="143522"/>
              <a:ext cx="4911725" cy="755650"/>
            </a:xfrm>
            <a:custGeom>
              <a:avLst/>
              <a:gdLst/>
              <a:ahLst/>
              <a:cxnLst/>
              <a:rect l="l" t="t" r="r" b="b"/>
              <a:pathLst>
                <a:path w="4911725" h="755650">
                  <a:moveTo>
                    <a:pt x="4873307" y="755141"/>
                  </a:moveTo>
                  <a:lnTo>
                    <a:pt x="38100" y="755141"/>
                  </a:lnTo>
                  <a:lnTo>
                    <a:pt x="23274" y="752148"/>
                  </a:lnTo>
                  <a:lnTo>
                    <a:pt x="11163" y="743983"/>
                  </a:lnTo>
                  <a:lnTo>
                    <a:pt x="2995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4873307" y="0"/>
                  </a:lnTo>
                  <a:lnTo>
                    <a:pt x="4888138" y="2993"/>
                  </a:lnTo>
                  <a:lnTo>
                    <a:pt x="4900248" y="11158"/>
                  </a:lnTo>
                  <a:lnTo>
                    <a:pt x="4908413" y="23268"/>
                  </a:lnTo>
                  <a:lnTo>
                    <a:pt x="4911407" y="38099"/>
                  </a:lnTo>
                  <a:lnTo>
                    <a:pt x="4911407" y="717041"/>
                  </a:lnTo>
                  <a:lnTo>
                    <a:pt x="4908413" y="731873"/>
                  </a:lnTo>
                  <a:lnTo>
                    <a:pt x="4900248" y="743983"/>
                  </a:lnTo>
                  <a:lnTo>
                    <a:pt x="4888138" y="752148"/>
                  </a:lnTo>
                  <a:lnTo>
                    <a:pt x="4873307" y="755141"/>
                  </a:lnTo>
                  <a:close/>
                </a:path>
              </a:pathLst>
            </a:custGeom>
            <a:ln w="12699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4001306" y="226370"/>
            <a:ext cx="4377321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1B283E"/>
                </a:solidFill>
                <a:latin typeface="Grammarsaurus" pitchFamily="2" charset="0"/>
              </a:rPr>
              <a:t>Class weather diary</a:t>
            </a:r>
          </a:p>
        </p:txBody>
      </p:sp>
      <p:grpSp>
        <p:nvGrpSpPr>
          <p:cNvPr id="27" name="object 27"/>
          <p:cNvGrpSpPr/>
          <p:nvPr/>
        </p:nvGrpSpPr>
        <p:grpSpPr>
          <a:xfrm>
            <a:off x="8467826" y="243192"/>
            <a:ext cx="1660525" cy="556260"/>
            <a:chOff x="8467826" y="243192"/>
            <a:chExt cx="1660525" cy="556260"/>
          </a:xfrm>
        </p:grpSpPr>
        <p:sp>
          <p:nvSpPr>
            <p:cNvPr id="28" name="object 28"/>
            <p:cNvSpPr/>
            <p:nvPr/>
          </p:nvSpPr>
          <p:spPr>
            <a:xfrm>
              <a:off x="8474176" y="249542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3CAE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474176" y="249542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8740762" y="324000"/>
            <a:ext cx="1190142" cy="3667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answers</a:t>
            </a:r>
            <a:endParaRPr sz="23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32" name="object 32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92"/>
          <p:cNvSpPr txBox="1"/>
          <p:nvPr/>
        </p:nvSpPr>
        <p:spPr>
          <a:xfrm>
            <a:off x="11765089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600" b="1" dirty="0" smtClean="0">
                <a:latin typeface="Grammarsaurus" pitchFamily="2" charset="0"/>
                <a:cs typeface="Gill Sans MT"/>
              </a:rPr>
              <a:t> </a:t>
            </a:r>
            <a:r>
              <a:rPr sz="2400" b="1" dirty="0" smtClean="0">
                <a:latin typeface="Grammarsaurus" pitchFamily="2" charset="0"/>
                <a:cs typeface="Gill Sans MT"/>
              </a:rPr>
              <a:t>1</a:t>
            </a:r>
            <a:r>
              <a:rPr lang="en-US" sz="2400" b="1" dirty="0" smtClean="0">
                <a:latin typeface="Grammarsaurus" pitchFamily="2" charset="0"/>
                <a:cs typeface="Gill Sans MT"/>
              </a:rPr>
              <a:t>9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37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914"/>
            <a:ext cx="12192000" cy="685408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3827957" y="1289646"/>
            <a:ext cx="4536440" cy="443865"/>
            <a:chOff x="3827957" y="1289646"/>
            <a:chExt cx="4536440" cy="443865"/>
          </a:xfrm>
        </p:grpSpPr>
        <p:sp>
          <p:nvSpPr>
            <p:cNvPr id="4" name="object 4"/>
            <p:cNvSpPr/>
            <p:nvPr/>
          </p:nvSpPr>
          <p:spPr>
            <a:xfrm>
              <a:off x="3834307" y="1295996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4458855" y="430758"/>
                  </a:lnTo>
                  <a:lnTo>
                    <a:pt x="4483972" y="425687"/>
                  </a:lnTo>
                  <a:lnTo>
                    <a:pt x="4504483" y="411857"/>
                  </a:lnTo>
                  <a:lnTo>
                    <a:pt x="4518313" y="391346"/>
                  </a:lnTo>
                  <a:lnTo>
                    <a:pt x="4523384" y="366229"/>
                  </a:lnTo>
                  <a:lnTo>
                    <a:pt x="4523384" y="64528"/>
                  </a:lnTo>
                  <a:lnTo>
                    <a:pt x="4518313" y="39412"/>
                  </a:lnTo>
                  <a:lnTo>
                    <a:pt x="4504483" y="18900"/>
                  </a:lnTo>
                  <a:lnTo>
                    <a:pt x="4483972" y="5071"/>
                  </a:lnTo>
                  <a:lnTo>
                    <a:pt x="44588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834307" y="1295996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4458855" y="0"/>
                  </a:lnTo>
                  <a:lnTo>
                    <a:pt x="4483972" y="5071"/>
                  </a:lnTo>
                  <a:lnTo>
                    <a:pt x="4504483" y="18900"/>
                  </a:lnTo>
                  <a:lnTo>
                    <a:pt x="4518313" y="39412"/>
                  </a:lnTo>
                  <a:lnTo>
                    <a:pt x="4523384" y="64528"/>
                  </a:lnTo>
                  <a:lnTo>
                    <a:pt x="4523384" y="366229"/>
                  </a:lnTo>
                  <a:lnTo>
                    <a:pt x="4518313" y="391346"/>
                  </a:lnTo>
                  <a:lnTo>
                    <a:pt x="4504483" y="411857"/>
                  </a:lnTo>
                  <a:lnTo>
                    <a:pt x="4483972" y="425687"/>
                  </a:lnTo>
                  <a:lnTo>
                    <a:pt x="4458855" y="430758"/>
                  </a:lnTo>
                  <a:close/>
                </a:path>
              </a:pathLst>
            </a:custGeom>
            <a:ln w="12700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3829545" y="1794840"/>
            <a:ext cx="4533265" cy="440690"/>
            <a:chOff x="3829545" y="1794840"/>
            <a:chExt cx="4533265" cy="440690"/>
          </a:xfrm>
        </p:grpSpPr>
        <p:sp>
          <p:nvSpPr>
            <p:cNvPr id="7" name="object 7"/>
            <p:cNvSpPr/>
            <p:nvPr/>
          </p:nvSpPr>
          <p:spPr>
            <a:xfrm>
              <a:off x="3834307" y="1799602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4458855" y="430758"/>
                  </a:lnTo>
                  <a:lnTo>
                    <a:pt x="4483972" y="425687"/>
                  </a:lnTo>
                  <a:lnTo>
                    <a:pt x="4504483" y="411857"/>
                  </a:lnTo>
                  <a:lnTo>
                    <a:pt x="4518313" y="391346"/>
                  </a:lnTo>
                  <a:lnTo>
                    <a:pt x="4523384" y="366229"/>
                  </a:lnTo>
                  <a:lnTo>
                    <a:pt x="4523384" y="64528"/>
                  </a:lnTo>
                  <a:lnTo>
                    <a:pt x="4518313" y="39412"/>
                  </a:lnTo>
                  <a:lnTo>
                    <a:pt x="4504483" y="18900"/>
                  </a:lnTo>
                  <a:lnTo>
                    <a:pt x="4483972" y="5071"/>
                  </a:lnTo>
                  <a:lnTo>
                    <a:pt x="4458855" y="0"/>
                  </a:lnTo>
                  <a:close/>
                </a:path>
              </a:pathLst>
            </a:custGeom>
            <a:solidFill>
              <a:srgbClr val="92C8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834307" y="1799602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4458855" y="0"/>
                  </a:lnTo>
                  <a:lnTo>
                    <a:pt x="4483972" y="5071"/>
                  </a:lnTo>
                  <a:lnTo>
                    <a:pt x="4504483" y="18900"/>
                  </a:lnTo>
                  <a:lnTo>
                    <a:pt x="4518313" y="39412"/>
                  </a:lnTo>
                  <a:lnTo>
                    <a:pt x="4523384" y="64528"/>
                  </a:lnTo>
                  <a:lnTo>
                    <a:pt x="4523384" y="366229"/>
                  </a:lnTo>
                  <a:lnTo>
                    <a:pt x="4518313" y="391346"/>
                  </a:lnTo>
                  <a:lnTo>
                    <a:pt x="4504483" y="411857"/>
                  </a:lnTo>
                  <a:lnTo>
                    <a:pt x="4483972" y="425687"/>
                  </a:lnTo>
                  <a:lnTo>
                    <a:pt x="4458855" y="430758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3827957" y="2296871"/>
            <a:ext cx="4536440" cy="443865"/>
            <a:chOff x="3827957" y="2296871"/>
            <a:chExt cx="4536440" cy="443865"/>
          </a:xfrm>
        </p:grpSpPr>
        <p:sp>
          <p:nvSpPr>
            <p:cNvPr id="10" name="object 10"/>
            <p:cNvSpPr/>
            <p:nvPr/>
          </p:nvSpPr>
          <p:spPr>
            <a:xfrm>
              <a:off x="3834307" y="2303221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4458855" y="430758"/>
                  </a:lnTo>
                  <a:lnTo>
                    <a:pt x="4483972" y="425687"/>
                  </a:lnTo>
                  <a:lnTo>
                    <a:pt x="4504483" y="411857"/>
                  </a:lnTo>
                  <a:lnTo>
                    <a:pt x="4518313" y="391346"/>
                  </a:lnTo>
                  <a:lnTo>
                    <a:pt x="4523384" y="366229"/>
                  </a:lnTo>
                  <a:lnTo>
                    <a:pt x="4523384" y="64528"/>
                  </a:lnTo>
                  <a:lnTo>
                    <a:pt x="4518313" y="39412"/>
                  </a:lnTo>
                  <a:lnTo>
                    <a:pt x="4504483" y="18900"/>
                  </a:lnTo>
                  <a:lnTo>
                    <a:pt x="4483972" y="5071"/>
                  </a:lnTo>
                  <a:lnTo>
                    <a:pt x="44588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834307" y="2303221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4458855" y="0"/>
                  </a:lnTo>
                  <a:lnTo>
                    <a:pt x="4483972" y="5071"/>
                  </a:lnTo>
                  <a:lnTo>
                    <a:pt x="4504483" y="18900"/>
                  </a:lnTo>
                  <a:lnTo>
                    <a:pt x="4518313" y="39412"/>
                  </a:lnTo>
                  <a:lnTo>
                    <a:pt x="4523384" y="64528"/>
                  </a:lnTo>
                  <a:lnTo>
                    <a:pt x="4523384" y="366229"/>
                  </a:lnTo>
                  <a:lnTo>
                    <a:pt x="4518313" y="391346"/>
                  </a:lnTo>
                  <a:lnTo>
                    <a:pt x="4504483" y="411857"/>
                  </a:lnTo>
                  <a:lnTo>
                    <a:pt x="4483972" y="425687"/>
                  </a:lnTo>
                  <a:lnTo>
                    <a:pt x="4458855" y="430758"/>
                  </a:lnTo>
                  <a:close/>
                </a:path>
              </a:pathLst>
            </a:custGeom>
            <a:ln w="12700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3827957" y="4838827"/>
            <a:ext cx="4536440" cy="443865"/>
            <a:chOff x="3827957" y="4838827"/>
            <a:chExt cx="4536440" cy="443865"/>
          </a:xfrm>
        </p:grpSpPr>
        <p:sp>
          <p:nvSpPr>
            <p:cNvPr id="13" name="object 13"/>
            <p:cNvSpPr/>
            <p:nvPr/>
          </p:nvSpPr>
          <p:spPr>
            <a:xfrm>
              <a:off x="3834307" y="4845177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4458855" y="430758"/>
                  </a:lnTo>
                  <a:lnTo>
                    <a:pt x="4483972" y="425687"/>
                  </a:lnTo>
                  <a:lnTo>
                    <a:pt x="4504483" y="411857"/>
                  </a:lnTo>
                  <a:lnTo>
                    <a:pt x="4518313" y="391346"/>
                  </a:lnTo>
                  <a:lnTo>
                    <a:pt x="4523384" y="366229"/>
                  </a:lnTo>
                  <a:lnTo>
                    <a:pt x="4523384" y="64528"/>
                  </a:lnTo>
                  <a:lnTo>
                    <a:pt x="4518313" y="39412"/>
                  </a:lnTo>
                  <a:lnTo>
                    <a:pt x="4504483" y="18900"/>
                  </a:lnTo>
                  <a:lnTo>
                    <a:pt x="4483972" y="5071"/>
                  </a:lnTo>
                  <a:lnTo>
                    <a:pt x="44588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834307" y="4845177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4458855" y="0"/>
                  </a:lnTo>
                  <a:lnTo>
                    <a:pt x="4483972" y="5071"/>
                  </a:lnTo>
                  <a:lnTo>
                    <a:pt x="4504483" y="18900"/>
                  </a:lnTo>
                  <a:lnTo>
                    <a:pt x="4518313" y="39412"/>
                  </a:lnTo>
                  <a:lnTo>
                    <a:pt x="4523384" y="64528"/>
                  </a:lnTo>
                  <a:lnTo>
                    <a:pt x="4523384" y="366229"/>
                  </a:lnTo>
                  <a:lnTo>
                    <a:pt x="4518313" y="391346"/>
                  </a:lnTo>
                  <a:lnTo>
                    <a:pt x="4504483" y="411857"/>
                  </a:lnTo>
                  <a:lnTo>
                    <a:pt x="4483972" y="425687"/>
                  </a:lnTo>
                  <a:lnTo>
                    <a:pt x="4458855" y="430758"/>
                  </a:lnTo>
                  <a:close/>
                </a:path>
              </a:pathLst>
            </a:custGeom>
            <a:ln w="12700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3827957" y="5342433"/>
            <a:ext cx="4536440" cy="443865"/>
            <a:chOff x="3827957" y="5342433"/>
            <a:chExt cx="4536440" cy="443865"/>
          </a:xfrm>
        </p:grpSpPr>
        <p:sp>
          <p:nvSpPr>
            <p:cNvPr id="16" name="object 16"/>
            <p:cNvSpPr/>
            <p:nvPr/>
          </p:nvSpPr>
          <p:spPr>
            <a:xfrm>
              <a:off x="3834307" y="5348783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4458855" y="430758"/>
                  </a:lnTo>
                  <a:lnTo>
                    <a:pt x="4483972" y="425687"/>
                  </a:lnTo>
                  <a:lnTo>
                    <a:pt x="4504483" y="411857"/>
                  </a:lnTo>
                  <a:lnTo>
                    <a:pt x="4518313" y="391346"/>
                  </a:lnTo>
                  <a:lnTo>
                    <a:pt x="4523384" y="366229"/>
                  </a:lnTo>
                  <a:lnTo>
                    <a:pt x="4523384" y="64528"/>
                  </a:lnTo>
                  <a:lnTo>
                    <a:pt x="4518313" y="39412"/>
                  </a:lnTo>
                  <a:lnTo>
                    <a:pt x="4504483" y="18900"/>
                  </a:lnTo>
                  <a:lnTo>
                    <a:pt x="4483972" y="5071"/>
                  </a:lnTo>
                  <a:lnTo>
                    <a:pt x="44588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834307" y="5348783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4458855" y="0"/>
                  </a:lnTo>
                  <a:lnTo>
                    <a:pt x="4483972" y="5071"/>
                  </a:lnTo>
                  <a:lnTo>
                    <a:pt x="4504483" y="18900"/>
                  </a:lnTo>
                  <a:lnTo>
                    <a:pt x="4518313" y="39412"/>
                  </a:lnTo>
                  <a:lnTo>
                    <a:pt x="4523384" y="64528"/>
                  </a:lnTo>
                  <a:lnTo>
                    <a:pt x="4523384" y="366229"/>
                  </a:lnTo>
                  <a:lnTo>
                    <a:pt x="4518313" y="391346"/>
                  </a:lnTo>
                  <a:lnTo>
                    <a:pt x="4504483" y="411857"/>
                  </a:lnTo>
                  <a:lnTo>
                    <a:pt x="4483972" y="425687"/>
                  </a:lnTo>
                  <a:lnTo>
                    <a:pt x="4458855" y="430758"/>
                  </a:lnTo>
                  <a:close/>
                </a:path>
              </a:pathLst>
            </a:custGeom>
            <a:ln w="12700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3827957" y="5846045"/>
            <a:ext cx="4536440" cy="443865"/>
            <a:chOff x="3827957" y="5846045"/>
            <a:chExt cx="4536440" cy="443865"/>
          </a:xfrm>
        </p:grpSpPr>
        <p:sp>
          <p:nvSpPr>
            <p:cNvPr id="19" name="object 19"/>
            <p:cNvSpPr/>
            <p:nvPr/>
          </p:nvSpPr>
          <p:spPr>
            <a:xfrm>
              <a:off x="3834307" y="5852395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4458855" y="430758"/>
                  </a:lnTo>
                  <a:lnTo>
                    <a:pt x="4483972" y="425687"/>
                  </a:lnTo>
                  <a:lnTo>
                    <a:pt x="4504483" y="411857"/>
                  </a:lnTo>
                  <a:lnTo>
                    <a:pt x="4518313" y="391346"/>
                  </a:lnTo>
                  <a:lnTo>
                    <a:pt x="4523384" y="366229"/>
                  </a:lnTo>
                  <a:lnTo>
                    <a:pt x="4523384" y="64528"/>
                  </a:lnTo>
                  <a:lnTo>
                    <a:pt x="4518313" y="39412"/>
                  </a:lnTo>
                  <a:lnTo>
                    <a:pt x="4504483" y="18900"/>
                  </a:lnTo>
                  <a:lnTo>
                    <a:pt x="4483972" y="5071"/>
                  </a:lnTo>
                  <a:lnTo>
                    <a:pt x="44588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834307" y="5852395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4458855" y="0"/>
                  </a:lnTo>
                  <a:lnTo>
                    <a:pt x="4483972" y="5071"/>
                  </a:lnTo>
                  <a:lnTo>
                    <a:pt x="4504483" y="18900"/>
                  </a:lnTo>
                  <a:lnTo>
                    <a:pt x="4518313" y="39412"/>
                  </a:lnTo>
                  <a:lnTo>
                    <a:pt x="4523384" y="64528"/>
                  </a:lnTo>
                  <a:lnTo>
                    <a:pt x="4523384" y="366229"/>
                  </a:lnTo>
                  <a:lnTo>
                    <a:pt x="4518313" y="391346"/>
                  </a:lnTo>
                  <a:lnTo>
                    <a:pt x="4504483" y="411857"/>
                  </a:lnTo>
                  <a:lnTo>
                    <a:pt x="4483972" y="425687"/>
                  </a:lnTo>
                  <a:lnTo>
                    <a:pt x="4458855" y="430758"/>
                  </a:lnTo>
                  <a:close/>
                </a:path>
              </a:pathLst>
            </a:custGeom>
            <a:ln w="12700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3964444" y="5436000"/>
            <a:ext cx="3198356" cy="7643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Lesson 8: </a:t>
            </a:r>
            <a:r>
              <a:rPr sz="1600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When is summer?</a:t>
            </a:r>
            <a:endParaRPr sz="1600" spc="-7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20"/>
              </a:spcBef>
            </a:pPr>
            <a:endParaRPr sz="1600" spc="-7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sz="1600" b="1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Lesson 9: </a:t>
            </a:r>
            <a:r>
              <a:rPr sz="1600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How does the day change?</a:t>
            </a:r>
            <a:endParaRPr sz="1600" spc="-70" dirty="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827957" y="3061766"/>
            <a:ext cx="4536440" cy="443865"/>
            <a:chOff x="3827957" y="3061766"/>
            <a:chExt cx="4536440" cy="443865"/>
          </a:xfrm>
        </p:grpSpPr>
        <p:sp>
          <p:nvSpPr>
            <p:cNvPr id="23" name="object 23"/>
            <p:cNvSpPr/>
            <p:nvPr/>
          </p:nvSpPr>
          <p:spPr>
            <a:xfrm>
              <a:off x="3834307" y="3068116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4458855" y="430758"/>
                  </a:lnTo>
                  <a:lnTo>
                    <a:pt x="4483972" y="425687"/>
                  </a:lnTo>
                  <a:lnTo>
                    <a:pt x="4504483" y="411857"/>
                  </a:lnTo>
                  <a:lnTo>
                    <a:pt x="4518313" y="391346"/>
                  </a:lnTo>
                  <a:lnTo>
                    <a:pt x="4523384" y="366229"/>
                  </a:lnTo>
                  <a:lnTo>
                    <a:pt x="4523384" y="64528"/>
                  </a:lnTo>
                  <a:lnTo>
                    <a:pt x="4518313" y="39412"/>
                  </a:lnTo>
                  <a:lnTo>
                    <a:pt x="4504483" y="18900"/>
                  </a:lnTo>
                  <a:lnTo>
                    <a:pt x="4483972" y="5071"/>
                  </a:lnTo>
                  <a:lnTo>
                    <a:pt x="44588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834307" y="3068116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4458855" y="0"/>
                  </a:lnTo>
                  <a:lnTo>
                    <a:pt x="4483972" y="5071"/>
                  </a:lnTo>
                  <a:lnTo>
                    <a:pt x="4504483" y="18900"/>
                  </a:lnTo>
                  <a:lnTo>
                    <a:pt x="4518313" y="39412"/>
                  </a:lnTo>
                  <a:lnTo>
                    <a:pt x="4523384" y="64528"/>
                  </a:lnTo>
                  <a:lnTo>
                    <a:pt x="4523384" y="366229"/>
                  </a:lnTo>
                  <a:lnTo>
                    <a:pt x="4518313" y="391346"/>
                  </a:lnTo>
                  <a:lnTo>
                    <a:pt x="4504483" y="411857"/>
                  </a:lnTo>
                  <a:lnTo>
                    <a:pt x="4483972" y="425687"/>
                  </a:lnTo>
                  <a:lnTo>
                    <a:pt x="4458855" y="430758"/>
                  </a:lnTo>
                  <a:close/>
                </a:path>
              </a:pathLst>
            </a:custGeom>
            <a:ln w="12700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3827957" y="3565372"/>
            <a:ext cx="4536440" cy="443865"/>
            <a:chOff x="3827957" y="3565372"/>
            <a:chExt cx="4536440" cy="443865"/>
          </a:xfrm>
        </p:grpSpPr>
        <p:sp>
          <p:nvSpPr>
            <p:cNvPr id="26" name="object 26"/>
            <p:cNvSpPr/>
            <p:nvPr/>
          </p:nvSpPr>
          <p:spPr>
            <a:xfrm>
              <a:off x="3834307" y="3571722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4458855" y="430758"/>
                  </a:lnTo>
                  <a:lnTo>
                    <a:pt x="4483972" y="425687"/>
                  </a:lnTo>
                  <a:lnTo>
                    <a:pt x="4504483" y="411857"/>
                  </a:lnTo>
                  <a:lnTo>
                    <a:pt x="4518313" y="391346"/>
                  </a:lnTo>
                  <a:lnTo>
                    <a:pt x="4523384" y="366229"/>
                  </a:lnTo>
                  <a:lnTo>
                    <a:pt x="4523384" y="64528"/>
                  </a:lnTo>
                  <a:lnTo>
                    <a:pt x="4518313" y="39412"/>
                  </a:lnTo>
                  <a:lnTo>
                    <a:pt x="4504483" y="18900"/>
                  </a:lnTo>
                  <a:lnTo>
                    <a:pt x="4483972" y="5071"/>
                  </a:lnTo>
                  <a:lnTo>
                    <a:pt x="44588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834307" y="3571722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4458855" y="0"/>
                  </a:lnTo>
                  <a:lnTo>
                    <a:pt x="4483972" y="5071"/>
                  </a:lnTo>
                  <a:lnTo>
                    <a:pt x="4504483" y="18900"/>
                  </a:lnTo>
                  <a:lnTo>
                    <a:pt x="4518313" y="39412"/>
                  </a:lnTo>
                  <a:lnTo>
                    <a:pt x="4523384" y="64528"/>
                  </a:lnTo>
                  <a:lnTo>
                    <a:pt x="4523384" y="366229"/>
                  </a:lnTo>
                  <a:lnTo>
                    <a:pt x="4518313" y="391346"/>
                  </a:lnTo>
                  <a:lnTo>
                    <a:pt x="4504483" y="411857"/>
                  </a:lnTo>
                  <a:lnTo>
                    <a:pt x="4483972" y="425687"/>
                  </a:lnTo>
                  <a:lnTo>
                    <a:pt x="4458855" y="430758"/>
                  </a:lnTo>
                  <a:close/>
                </a:path>
              </a:pathLst>
            </a:custGeom>
            <a:ln w="12700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3827957" y="4068978"/>
            <a:ext cx="4536440" cy="443865"/>
            <a:chOff x="3827957" y="4068978"/>
            <a:chExt cx="4536440" cy="443865"/>
          </a:xfrm>
        </p:grpSpPr>
        <p:sp>
          <p:nvSpPr>
            <p:cNvPr id="29" name="object 29"/>
            <p:cNvSpPr/>
            <p:nvPr/>
          </p:nvSpPr>
          <p:spPr>
            <a:xfrm>
              <a:off x="3834307" y="4075328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4458855" y="430758"/>
                  </a:lnTo>
                  <a:lnTo>
                    <a:pt x="4483972" y="425687"/>
                  </a:lnTo>
                  <a:lnTo>
                    <a:pt x="4504483" y="411857"/>
                  </a:lnTo>
                  <a:lnTo>
                    <a:pt x="4518313" y="391346"/>
                  </a:lnTo>
                  <a:lnTo>
                    <a:pt x="4523384" y="366229"/>
                  </a:lnTo>
                  <a:lnTo>
                    <a:pt x="4523384" y="64528"/>
                  </a:lnTo>
                  <a:lnTo>
                    <a:pt x="4518313" y="39412"/>
                  </a:lnTo>
                  <a:lnTo>
                    <a:pt x="4504483" y="18900"/>
                  </a:lnTo>
                  <a:lnTo>
                    <a:pt x="4483972" y="5071"/>
                  </a:lnTo>
                  <a:lnTo>
                    <a:pt x="44588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834307" y="4075328"/>
              <a:ext cx="4523740" cy="431165"/>
            </a:xfrm>
            <a:custGeom>
              <a:avLst/>
              <a:gdLst/>
              <a:ahLst/>
              <a:cxnLst/>
              <a:rect l="l" t="t" r="r" b="b"/>
              <a:pathLst>
                <a:path w="4523740" h="431164">
                  <a:moveTo>
                    <a:pt x="445885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4458855" y="0"/>
                  </a:lnTo>
                  <a:lnTo>
                    <a:pt x="4483972" y="5071"/>
                  </a:lnTo>
                  <a:lnTo>
                    <a:pt x="4504483" y="18900"/>
                  </a:lnTo>
                  <a:lnTo>
                    <a:pt x="4518313" y="39412"/>
                  </a:lnTo>
                  <a:lnTo>
                    <a:pt x="4523384" y="64528"/>
                  </a:lnTo>
                  <a:lnTo>
                    <a:pt x="4523384" y="366229"/>
                  </a:lnTo>
                  <a:lnTo>
                    <a:pt x="4518313" y="391346"/>
                  </a:lnTo>
                  <a:lnTo>
                    <a:pt x="4504483" y="411857"/>
                  </a:lnTo>
                  <a:lnTo>
                    <a:pt x="4483972" y="425687"/>
                  </a:lnTo>
                  <a:lnTo>
                    <a:pt x="4458855" y="430758"/>
                  </a:lnTo>
                  <a:close/>
                </a:path>
              </a:pathLst>
            </a:custGeom>
            <a:ln w="12700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3821595" y="865695"/>
            <a:ext cx="4292600" cy="4405693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sz="1600" b="1" spc="-70" dirty="0">
                <a:latin typeface="Grammarsaurus" pitchFamily="2" charset="0"/>
                <a:cs typeface="Gill Sans MT"/>
              </a:rPr>
              <a:t>Part 1</a:t>
            </a:r>
            <a:endParaRPr sz="1600" spc="-70" dirty="0">
              <a:latin typeface="Grammarsaurus" pitchFamily="2" charset="0"/>
              <a:cs typeface="Gill Sans MT"/>
            </a:endParaRPr>
          </a:p>
          <a:p>
            <a:pPr marL="154940">
              <a:lnSpc>
                <a:spcPct val="100000"/>
              </a:lnSpc>
              <a:spcBef>
                <a:spcPts val="965"/>
              </a:spcBef>
            </a:pPr>
            <a:r>
              <a:rPr sz="1600" b="1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Lesson 1: </a:t>
            </a:r>
            <a:r>
              <a:rPr sz="1600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When is autumn?</a:t>
            </a:r>
            <a:endParaRPr sz="1600" spc="-70" dirty="0">
              <a:latin typeface="Grammarsaurus" pitchFamily="2" charset="0"/>
              <a:cs typeface="Gill Sans MT"/>
            </a:endParaRPr>
          </a:p>
          <a:p>
            <a:pPr marL="154940" marR="5080">
              <a:lnSpc>
                <a:spcPct val="203100"/>
              </a:lnSpc>
              <a:spcBef>
                <a:spcPts val="800"/>
              </a:spcBef>
            </a:pPr>
            <a:r>
              <a:rPr sz="1600" b="1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Lesson 2: What is the weather like in autumn? Lesson 3: </a:t>
            </a:r>
            <a:r>
              <a:rPr sz="1600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What events happen during autumn?</a:t>
            </a:r>
            <a:endParaRPr sz="1600" spc="-7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70" dirty="0">
                <a:latin typeface="Grammarsaurus" pitchFamily="2" charset="0"/>
                <a:cs typeface="Gill Sans MT"/>
              </a:rPr>
              <a:t>Part 2</a:t>
            </a:r>
            <a:endParaRPr sz="1600" spc="-70" dirty="0">
              <a:latin typeface="Grammarsaurus" pitchFamily="2" charset="0"/>
              <a:cs typeface="Gill Sans MT"/>
            </a:endParaRPr>
          </a:p>
          <a:p>
            <a:pPr marL="154940">
              <a:lnSpc>
                <a:spcPct val="100000"/>
              </a:lnSpc>
              <a:spcBef>
                <a:spcPts val="1005"/>
              </a:spcBef>
            </a:pPr>
            <a:r>
              <a:rPr sz="1600" b="1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Lesson 4: </a:t>
            </a:r>
            <a:r>
              <a:rPr sz="1600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When is winter?</a:t>
            </a:r>
            <a:endParaRPr sz="1600" spc="-7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25"/>
              </a:spcBef>
            </a:pPr>
            <a:endParaRPr sz="1600" spc="-70" dirty="0">
              <a:latin typeface="Grammarsaurus" pitchFamily="2" charset="0"/>
              <a:cs typeface="Gill Sans MT"/>
            </a:endParaRPr>
          </a:p>
          <a:p>
            <a:pPr marL="154940">
              <a:lnSpc>
                <a:spcPct val="100000"/>
              </a:lnSpc>
              <a:spcBef>
                <a:spcPts val="100"/>
              </a:spcBef>
            </a:pPr>
            <a:r>
              <a:rPr sz="1600" b="1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Lesson 5: </a:t>
            </a:r>
            <a:r>
              <a:rPr sz="1600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What is the weather like in winter?</a:t>
            </a:r>
            <a:endParaRPr sz="1600" spc="-7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90"/>
              </a:spcBef>
            </a:pPr>
            <a:endParaRPr sz="1600" spc="-70" dirty="0">
              <a:latin typeface="Grammarsaurus" pitchFamily="2" charset="0"/>
              <a:cs typeface="Gill Sans MT"/>
            </a:endParaRPr>
          </a:p>
          <a:p>
            <a:pPr marL="154940">
              <a:lnSpc>
                <a:spcPct val="100000"/>
              </a:lnSpc>
            </a:pPr>
            <a:r>
              <a:rPr sz="1600" b="1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Lesson 6: </a:t>
            </a:r>
            <a:r>
              <a:rPr sz="1600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What events happen during winter?</a:t>
            </a:r>
            <a:endParaRPr sz="1600" spc="-7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sz="1600" b="1" spc="-70" dirty="0">
                <a:latin typeface="Grammarsaurus" pitchFamily="2" charset="0"/>
                <a:cs typeface="Gill Sans MT"/>
              </a:rPr>
              <a:t>Part 3</a:t>
            </a:r>
            <a:endParaRPr sz="1600" spc="-70" dirty="0">
              <a:latin typeface="Grammarsaurus" pitchFamily="2" charset="0"/>
              <a:cs typeface="Gill Sans MT"/>
            </a:endParaRPr>
          </a:p>
          <a:p>
            <a:pPr marL="154940">
              <a:lnSpc>
                <a:spcPct val="100000"/>
              </a:lnSpc>
              <a:spcBef>
                <a:spcPts val="975"/>
              </a:spcBef>
            </a:pPr>
            <a:r>
              <a:rPr sz="1600" b="1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Lesson 7: </a:t>
            </a:r>
            <a:r>
              <a:rPr sz="1600" spc="-70" dirty="0">
                <a:solidFill>
                  <a:srgbClr val="221F1F"/>
                </a:solidFill>
                <a:latin typeface="Grammarsaurus" pitchFamily="2" charset="0"/>
                <a:cs typeface="Gill Sans MT"/>
              </a:rPr>
              <a:t>When is spring?</a:t>
            </a:r>
            <a:endParaRPr sz="1600" spc="-70" dirty="0">
              <a:latin typeface="Grammarsaurus" pitchFamily="2" charset="0"/>
              <a:cs typeface="Gill Sans MT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3363391" y="141084"/>
            <a:ext cx="5465445" cy="768350"/>
            <a:chOff x="3363391" y="141084"/>
            <a:chExt cx="5465445" cy="768350"/>
          </a:xfrm>
        </p:grpSpPr>
        <p:sp>
          <p:nvSpPr>
            <p:cNvPr id="33" name="object 33"/>
            <p:cNvSpPr/>
            <p:nvPr/>
          </p:nvSpPr>
          <p:spPr>
            <a:xfrm>
              <a:off x="3369741" y="147434"/>
              <a:ext cx="5452745" cy="755650"/>
            </a:xfrm>
            <a:custGeom>
              <a:avLst/>
              <a:gdLst/>
              <a:ahLst/>
              <a:cxnLst/>
              <a:rect l="l" t="t" r="r" b="b"/>
              <a:pathLst>
                <a:path w="5452745" h="755650">
                  <a:moveTo>
                    <a:pt x="5414429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100" y="755141"/>
                  </a:lnTo>
                  <a:lnTo>
                    <a:pt x="5414429" y="755141"/>
                  </a:lnTo>
                  <a:lnTo>
                    <a:pt x="5429260" y="752148"/>
                  </a:lnTo>
                  <a:lnTo>
                    <a:pt x="5441370" y="743983"/>
                  </a:lnTo>
                  <a:lnTo>
                    <a:pt x="5449535" y="731873"/>
                  </a:lnTo>
                  <a:lnTo>
                    <a:pt x="5452529" y="717041"/>
                  </a:lnTo>
                  <a:lnTo>
                    <a:pt x="5452529" y="38099"/>
                  </a:lnTo>
                  <a:lnTo>
                    <a:pt x="5449535" y="23268"/>
                  </a:lnTo>
                  <a:lnTo>
                    <a:pt x="5441370" y="11158"/>
                  </a:lnTo>
                  <a:lnTo>
                    <a:pt x="5429260" y="2993"/>
                  </a:lnTo>
                  <a:lnTo>
                    <a:pt x="5414429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369741" y="147434"/>
              <a:ext cx="5452745" cy="755650"/>
            </a:xfrm>
            <a:custGeom>
              <a:avLst/>
              <a:gdLst/>
              <a:ahLst/>
              <a:cxnLst/>
              <a:rect l="l" t="t" r="r" b="b"/>
              <a:pathLst>
                <a:path w="5452745" h="755650">
                  <a:moveTo>
                    <a:pt x="5414429" y="755141"/>
                  </a:moveTo>
                  <a:lnTo>
                    <a:pt x="38100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14429" y="0"/>
                  </a:lnTo>
                  <a:lnTo>
                    <a:pt x="5429260" y="2993"/>
                  </a:lnTo>
                  <a:lnTo>
                    <a:pt x="5441370" y="11158"/>
                  </a:lnTo>
                  <a:lnTo>
                    <a:pt x="5449535" y="23268"/>
                  </a:lnTo>
                  <a:lnTo>
                    <a:pt x="5452529" y="38099"/>
                  </a:lnTo>
                  <a:lnTo>
                    <a:pt x="5452529" y="717041"/>
                  </a:lnTo>
                  <a:lnTo>
                    <a:pt x="5449535" y="731873"/>
                  </a:lnTo>
                  <a:lnTo>
                    <a:pt x="5441370" y="743983"/>
                  </a:lnTo>
                  <a:lnTo>
                    <a:pt x="5429260" y="752148"/>
                  </a:lnTo>
                  <a:lnTo>
                    <a:pt x="5414429" y="755141"/>
                  </a:lnTo>
                  <a:close/>
                </a:path>
              </a:pathLst>
            </a:custGeom>
            <a:ln w="12700">
              <a:solidFill>
                <a:srgbClr val="08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>
            <a:spLocks noGrp="1"/>
          </p:cNvSpPr>
          <p:nvPr>
            <p:ph type="title"/>
          </p:nvPr>
        </p:nvSpPr>
        <p:spPr>
          <a:xfrm>
            <a:off x="2647239" y="228663"/>
            <a:ext cx="6897522" cy="5931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06805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What are the seasons?</a:t>
            </a:r>
          </a:p>
        </p:txBody>
      </p:sp>
      <p:grpSp>
        <p:nvGrpSpPr>
          <p:cNvPr id="36" name="object 36"/>
          <p:cNvGrpSpPr/>
          <p:nvPr/>
        </p:nvGrpSpPr>
        <p:grpSpPr>
          <a:xfrm>
            <a:off x="4968265" y="6392069"/>
            <a:ext cx="2255520" cy="363220"/>
            <a:chOff x="4968265" y="6392069"/>
            <a:chExt cx="2255520" cy="363220"/>
          </a:xfrm>
        </p:grpSpPr>
        <p:sp>
          <p:nvSpPr>
            <p:cNvPr id="37" name="object 37"/>
            <p:cNvSpPr/>
            <p:nvPr/>
          </p:nvSpPr>
          <p:spPr>
            <a:xfrm>
              <a:off x="4974615" y="6398419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974615" y="6398419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8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3" y="6438682"/>
              <a:ext cx="270797" cy="270797"/>
            </a:xfrm>
            <a:prstGeom prst="rect">
              <a:avLst/>
            </a:prstGeom>
          </p:spPr>
        </p:pic>
      </p:grpSp>
      <p:grpSp>
        <p:nvGrpSpPr>
          <p:cNvPr id="40" name="object 40"/>
          <p:cNvGrpSpPr/>
          <p:nvPr/>
        </p:nvGrpSpPr>
        <p:grpSpPr>
          <a:xfrm>
            <a:off x="11640439" y="-2438"/>
            <a:ext cx="558165" cy="666750"/>
            <a:chOff x="11640439" y="-2438"/>
            <a:chExt cx="558165" cy="666750"/>
          </a:xfrm>
        </p:grpSpPr>
        <p:sp>
          <p:nvSpPr>
            <p:cNvPr id="41" name="object 41"/>
            <p:cNvSpPr/>
            <p:nvPr/>
          </p:nvSpPr>
          <p:spPr>
            <a:xfrm>
              <a:off x="11646789" y="3911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CF4F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1646789" y="3911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11880760" y="53479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Gill Sans MT"/>
              </a:rPr>
              <a:t>2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600201" y="588365"/>
            <a:ext cx="2830195" cy="6036310"/>
            <a:chOff x="600201" y="588365"/>
            <a:chExt cx="2830195" cy="6036310"/>
          </a:xfrm>
        </p:grpSpPr>
        <p:pic>
          <p:nvPicPr>
            <p:cNvPr id="45" name="object 4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0201" y="588365"/>
              <a:ext cx="2830114" cy="6035903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1615401" y="5087937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30" h="236220">
                  <a:moveTo>
                    <a:pt x="892086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8" y="225929"/>
                  </a:lnTo>
                  <a:lnTo>
                    <a:pt x="20531" y="233140"/>
                  </a:lnTo>
                  <a:lnTo>
                    <a:pt x="33566" y="235788"/>
                  </a:lnTo>
                  <a:lnTo>
                    <a:pt x="892086" y="235788"/>
                  </a:lnTo>
                  <a:lnTo>
                    <a:pt x="905113" y="233140"/>
                  </a:lnTo>
                  <a:lnTo>
                    <a:pt x="915782" y="225931"/>
                  </a:lnTo>
                  <a:lnTo>
                    <a:pt x="922991" y="215262"/>
                  </a:lnTo>
                  <a:lnTo>
                    <a:pt x="925639" y="202234"/>
                  </a:lnTo>
                  <a:lnTo>
                    <a:pt x="925639" y="33566"/>
                  </a:lnTo>
                  <a:lnTo>
                    <a:pt x="922991" y="20531"/>
                  </a:lnTo>
                  <a:lnTo>
                    <a:pt x="915782" y="9858"/>
                  </a:lnTo>
                  <a:lnTo>
                    <a:pt x="905113" y="2647"/>
                  </a:lnTo>
                  <a:lnTo>
                    <a:pt x="892086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395247" y="5087937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1332395" y="235788"/>
                  </a:lnTo>
                  <a:lnTo>
                    <a:pt x="1345422" y="233140"/>
                  </a:lnTo>
                  <a:lnTo>
                    <a:pt x="1356091" y="225931"/>
                  </a:lnTo>
                  <a:lnTo>
                    <a:pt x="1363300" y="215262"/>
                  </a:lnTo>
                  <a:lnTo>
                    <a:pt x="1365948" y="202234"/>
                  </a:lnTo>
                  <a:lnTo>
                    <a:pt x="1365948" y="33566"/>
                  </a:lnTo>
                  <a:lnTo>
                    <a:pt x="1363300" y="20531"/>
                  </a:lnTo>
                  <a:lnTo>
                    <a:pt x="1356091" y="9858"/>
                  </a:lnTo>
                  <a:lnTo>
                    <a:pt x="1345422" y="2647"/>
                  </a:lnTo>
                  <a:lnTo>
                    <a:pt x="1332395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395247" y="5087937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88"/>
                  </a:moveTo>
                  <a:lnTo>
                    <a:pt x="33553" y="235788"/>
                  </a:lnTo>
                  <a:lnTo>
                    <a:pt x="20525" y="233140"/>
                  </a:lnTo>
                  <a:lnTo>
                    <a:pt x="9856" y="225929"/>
                  </a:lnTo>
                  <a:lnTo>
                    <a:pt x="2647" y="215257"/>
                  </a:lnTo>
                  <a:lnTo>
                    <a:pt x="0" y="202222"/>
                  </a:lnTo>
                  <a:lnTo>
                    <a:pt x="0" y="33566"/>
                  </a:lnTo>
                  <a:lnTo>
                    <a:pt x="2647" y="20531"/>
                  </a:lnTo>
                  <a:lnTo>
                    <a:pt x="9856" y="9858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332395" y="0"/>
                  </a:lnTo>
                  <a:lnTo>
                    <a:pt x="1345422" y="2647"/>
                  </a:lnTo>
                  <a:lnTo>
                    <a:pt x="1356091" y="9858"/>
                  </a:lnTo>
                  <a:lnTo>
                    <a:pt x="1363300" y="20531"/>
                  </a:lnTo>
                  <a:lnTo>
                    <a:pt x="1365948" y="33566"/>
                  </a:lnTo>
                  <a:lnTo>
                    <a:pt x="1365948" y="202234"/>
                  </a:lnTo>
                  <a:lnTo>
                    <a:pt x="1363300" y="215262"/>
                  </a:lnTo>
                  <a:lnTo>
                    <a:pt x="1356091" y="225931"/>
                  </a:lnTo>
                  <a:lnTo>
                    <a:pt x="1345422" y="233140"/>
                  </a:lnTo>
                  <a:lnTo>
                    <a:pt x="1332395" y="23578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9" name="object 49"/>
          <p:cNvGrpSpPr/>
          <p:nvPr/>
        </p:nvGrpSpPr>
        <p:grpSpPr>
          <a:xfrm>
            <a:off x="9001938" y="847662"/>
            <a:ext cx="2472055" cy="5539105"/>
            <a:chOff x="9001938" y="847662"/>
            <a:chExt cx="2472055" cy="5539105"/>
          </a:xfrm>
        </p:grpSpPr>
        <p:pic>
          <p:nvPicPr>
            <p:cNvPr id="50" name="object 5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001938" y="847662"/>
              <a:ext cx="2471775" cy="5538533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9774999" y="5087937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29" h="236220">
                  <a:moveTo>
                    <a:pt x="892086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8" y="225929"/>
                  </a:lnTo>
                  <a:lnTo>
                    <a:pt x="20531" y="233140"/>
                  </a:lnTo>
                  <a:lnTo>
                    <a:pt x="33566" y="235788"/>
                  </a:lnTo>
                  <a:lnTo>
                    <a:pt x="892086" y="235788"/>
                  </a:lnTo>
                  <a:lnTo>
                    <a:pt x="905113" y="233140"/>
                  </a:lnTo>
                  <a:lnTo>
                    <a:pt x="915782" y="225931"/>
                  </a:lnTo>
                  <a:lnTo>
                    <a:pt x="922991" y="215262"/>
                  </a:lnTo>
                  <a:lnTo>
                    <a:pt x="925639" y="202234"/>
                  </a:lnTo>
                  <a:lnTo>
                    <a:pt x="925639" y="33566"/>
                  </a:lnTo>
                  <a:lnTo>
                    <a:pt x="922991" y="20531"/>
                  </a:lnTo>
                  <a:lnTo>
                    <a:pt x="915782" y="9858"/>
                  </a:lnTo>
                  <a:lnTo>
                    <a:pt x="905113" y="2647"/>
                  </a:lnTo>
                  <a:lnTo>
                    <a:pt x="892086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9554858" y="5087937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1332395" y="235788"/>
                  </a:lnTo>
                  <a:lnTo>
                    <a:pt x="1345422" y="233140"/>
                  </a:lnTo>
                  <a:lnTo>
                    <a:pt x="1356091" y="225931"/>
                  </a:lnTo>
                  <a:lnTo>
                    <a:pt x="1363300" y="215262"/>
                  </a:lnTo>
                  <a:lnTo>
                    <a:pt x="1365948" y="202234"/>
                  </a:lnTo>
                  <a:lnTo>
                    <a:pt x="1365948" y="33566"/>
                  </a:lnTo>
                  <a:lnTo>
                    <a:pt x="1363300" y="20531"/>
                  </a:lnTo>
                  <a:lnTo>
                    <a:pt x="1356091" y="9858"/>
                  </a:lnTo>
                  <a:lnTo>
                    <a:pt x="1345422" y="2647"/>
                  </a:lnTo>
                  <a:lnTo>
                    <a:pt x="1332395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9554858" y="5087937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88"/>
                  </a:moveTo>
                  <a:lnTo>
                    <a:pt x="33553" y="235788"/>
                  </a:lnTo>
                  <a:lnTo>
                    <a:pt x="20525" y="233140"/>
                  </a:lnTo>
                  <a:lnTo>
                    <a:pt x="9856" y="225929"/>
                  </a:lnTo>
                  <a:lnTo>
                    <a:pt x="2647" y="215257"/>
                  </a:lnTo>
                  <a:lnTo>
                    <a:pt x="0" y="202222"/>
                  </a:lnTo>
                  <a:lnTo>
                    <a:pt x="0" y="33566"/>
                  </a:lnTo>
                  <a:lnTo>
                    <a:pt x="2647" y="20531"/>
                  </a:lnTo>
                  <a:lnTo>
                    <a:pt x="9856" y="9858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332395" y="0"/>
                  </a:lnTo>
                  <a:lnTo>
                    <a:pt x="1345422" y="2647"/>
                  </a:lnTo>
                  <a:lnTo>
                    <a:pt x="1356091" y="9858"/>
                  </a:lnTo>
                  <a:lnTo>
                    <a:pt x="1363300" y="20531"/>
                  </a:lnTo>
                  <a:lnTo>
                    <a:pt x="1365948" y="33566"/>
                  </a:lnTo>
                  <a:lnTo>
                    <a:pt x="1365948" y="202234"/>
                  </a:lnTo>
                  <a:lnTo>
                    <a:pt x="1363300" y="215262"/>
                  </a:lnTo>
                  <a:lnTo>
                    <a:pt x="1356091" y="225931"/>
                  </a:lnTo>
                  <a:lnTo>
                    <a:pt x="1345422" y="233140"/>
                  </a:lnTo>
                  <a:lnTo>
                    <a:pt x="1332395" y="23578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1640521" y="5123218"/>
            <a:ext cx="894434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6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Wangari Maathai</a:t>
            </a:r>
            <a:endParaRPr sz="1000" spc="-60" dirty="0">
              <a:latin typeface="Grammarsaurus" pitchFamily="2" charset="0"/>
              <a:cs typeface="Gill Sans MT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5400000" y="6487437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  <p:sp>
        <p:nvSpPr>
          <p:cNvPr id="55" name="object 55"/>
          <p:cNvSpPr txBox="1"/>
          <p:nvPr/>
        </p:nvSpPr>
        <p:spPr>
          <a:xfrm>
            <a:off x="9702000" y="5122800"/>
            <a:ext cx="1167854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6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Eunice Newton Foote</a:t>
            </a:r>
            <a:endParaRPr sz="1000" spc="-6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669108" y="137172"/>
            <a:ext cx="6854190" cy="768350"/>
            <a:chOff x="2669108" y="137172"/>
            <a:chExt cx="6854190" cy="768350"/>
          </a:xfrm>
        </p:grpSpPr>
        <p:sp>
          <p:nvSpPr>
            <p:cNvPr id="3" name="object 3"/>
            <p:cNvSpPr/>
            <p:nvPr/>
          </p:nvSpPr>
          <p:spPr>
            <a:xfrm>
              <a:off x="2675458" y="143522"/>
              <a:ext cx="6841490" cy="755650"/>
            </a:xfrm>
            <a:custGeom>
              <a:avLst/>
              <a:gdLst/>
              <a:ahLst/>
              <a:cxnLst/>
              <a:rect l="l" t="t" r="r" b="b"/>
              <a:pathLst>
                <a:path w="6841490" h="755650">
                  <a:moveTo>
                    <a:pt x="6802970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5" y="731873"/>
                  </a:lnTo>
                  <a:lnTo>
                    <a:pt x="11163" y="743983"/>
                  </a:lnTo>
                  <a:lnTo>
                    <a:pt x="23274" y="752148"/>
                  </a:lnTo>
                  <a:lnTo>
                    <a:pt x="38100" y="755141"/>
                  </a:lnTo>
                  <a:lnTo>
                    <a:pt x="6802970" y="755141"/>
                  </a:lnTo>
                  <a:lnTo>
                    <a:pt x="6817801" y="752148"/>
                  </a:lnTo>
                  <a:lnTo>
                    <a:pt x="6829912" y="743983"/>
                  </a:lnTo>
                  <a:lnTo>
                    <a:pt x="6838077" y="731873"/>
                  </a:lnTo>
                  <a:lnTo>
                    <a:pt x="6841070" y="717041"/>
                  </a:lnTo>
                  <a:lnTo>
                    <a:pt x="6841070" y="38099"/>
                  </a:lnTo>
                  <a:lnTo>
                    <a:pt x="6838077" y="23268"/>
                  </a:lnTo>
                  <a:lnTo>
                    <a:pt x="6829912" y="11158"/>
                  </a:lnTo>
                  <a:lnTo>
                    <a:pt x="6817801" y="2993"/>
                  </a:lnTo>
                  <a:lnTo>
                    <a:pt x="6802970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675458" y="143522"/>
              <a:ext cx="6841490" cy="755650"/>
            </a:xfrm>
            <a:custGeom>
              <a:avLst/>
              <a:gdLst/>
              <a:ahLst/>
              <a:cxnLst/>
              <a:rect l="l" t="t" r="r" b="b"/>
              <a:pathLst>
                <a:path w="6841490" h="755650">
                  <a:moveTo>
                    <a:pt x="6802970" y="755141"/>
                  </a:moveTo>
                  <a:lnTo>
                    <a:pt x="38100" y="755141"/>
                  </a:lnTo>
                  <a:lnTo>
                    <a:pt x="23274" y="752148"/>
                  </a:lnTo>
                  <a:lnTo>
                    <a:pt x="11163" y="743983"/>
                  </a:lnTo>
                  <a:lnTo>
                    <a:pt x="2995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6802970" y="0"/>
                  </a:lnTo>
                  <a:lnTo>
                    <a:pt x="6817801" y="2993"/>
                  </a:lnTo>
                  <a:lnTo>
                    <a:pt x="6829912" y="11158"/>
                  </a:lnTo>
                  <a:lnTo>
                    <a:pt x="6838077" y="23268"/>
                  </a:lnTo>
                  <a:lnTo>
                    <a:pt x="6841070" y="38099"/>
                  </a:lnTo>
                  <a:lnTo>
                    <a:pt x="6841070" y="717041"/>
                  </a:lnTo>
                  <a:lnTo>
                    <a:pt x="6838077" y="731873"/>
                  </a:lnTo>
                  <a:lnTo>
                    <a:pt x="6829912" y="743983"/>
                  </a:lnTo>
                  <a:lnTo>
                    <a:pt x="6817801" y="752148"/>
                  </a:lnTo>
                  <a:lnTo>
                    <a:pt x="6802970" y="75514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036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1B283E"/>
                </a:solidFill>
                <a:latin typeface="Grammarsaurus" pitchFamily="2" charset="0"/>
              </a:rPr>
              <a:t>Key vocabulary for this lesson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4968265" y="6388154"/>
            <a:ext cx="2255520" cy="363220"/>
            <a:chOff x="4968265" y="6388154"/>
            <a:chExt cx="2255520" cy="363220"/>
          </a:xfrm>
        </p:grpSpPr>
        <p:sp>
          <p:nvSpPr>
            <p:cNvPr id="7" name="object 7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4195686" y="1459623"/>
            <a:ext cx="3252579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00" spc="-8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– water that falls from the sky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420734" y="1440307"/>
            <a:ext cx="1656714" cy="402590"/>
            <a:chOff x="2420734" y="1440307"/>
            <a:chExt cx="1656714" cy="402590"/>
          </a:xfrm>
        </p:grpSpPr>
        <p:sp>
          <p:nvSpPr>
            <p:cNvPr id="12" name="object 12"/>
            <p:cNvSpPr/>
            <p:nvPr/>
          </p:nvSpPr>
          <p:spPr>
            <a:xfrm>
              <a:off x="2425496" y="1445069"/>
              <a:ext cx="1647189" cy="393065"/>
            </a:xfrm>
            <a:custGeom>
              <a:avLst/>
              <a:gdLst/>
              <a:ahLst/>
              <a:cxnLst/>
              <a:rect l="l" t="t" r="r" b="b"/>
              <a:pathLst>
                <a:path w="1647189" h="393064">
                  <a:moveTo>
                    <a:pt x="1622818" y="0"/>
                  </a:moveTo>
                  <a:lnTo>
                    <a:pt x="24117" y="0"/>
                  </a:lnTo>
                  <a:lnTo>
                    <a:pt x="14750" y="1903"/>
                  </a:lnTo>
                  <a:lnTo>
                    <a:pt x="7081" y="7086"/>
                  </a:lnTo>
                  <a:lnTo>
                    <a:pt x="1902" y="14755"/>
                  </a:lnTo>
                  <a:lnTo>
                    <a:pt x="0" y="24117"/>
                  </a:lnTo>
                  <a:lnTo>
                    <a:pt x="0" y="368528"/>
                  </a:lnTo>
                  <a:lnTo>
                    <a:pt x="1902" y="377890"/>
                  </a:lnTo>
                  <a:lnTo>
                    <a:pt x="7081" y="385559"/>
                  </a:lnTo>
                  <a:lnTo>
                    <a:pt x="14750" y="390742"/>
                  </a:lnTo>
                  <a:lnTo>
                    <a:pt x="24117" y="392645"/>
                  </a:lnTo>
                  <a:lnTo>
                    <a:pt x="1622818" y="392645"/>
                  </a:lnTo>
                  <a:lnTo>
                    <a:pt x="1632180" y="390742"/>
                  </a:lnTo>
                  <a:lnTo>
                    <a:pt x="1639849" y="385559"/>
                  </a:lnTo>
                  <a:lnTo>
                    <a:pt x="1645032" y="377890"/>
                  </a:lnTo>
                  <a:lnTo>
                    <a:pt x="1646936" y="368528"/>
                  </a:lnTo>
                  <a:lnTo>
                    <a:pt x="1646936" y="24117"/>
                  </a:lnTo>
                  <a:lnTo>
                    <a:pt x="1645032" y="14755"/>
                  </a:lnTo>
                  <a:lnTo>
                    <a:pt x="1639849" y="7086"/>
                  </a:lnTo>
                  <a:lnTo>
                    <a:pt x="1632180" y="1903"/>
                  </a:lnTo>
                  <a:lnTo>
                    <a:pt x="1622818" y="0"/>
                  </a:lnTo>
                  <a:close/>
                </a:path>
              </a:pathLst>
            </a:custGeom>
            <a:solidFill>
              <a:srgbClr val="71AB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425496" y="1445069"/>
              <a:ext cx="1647189" cy="393065"/>
            </a:xfrm>
            <a:custGeom>
              <a:avLst/>
              <a:gdLst/>
              <a:ahLst/>
              <a:cxnLst/>
              <a:rect l="l" t="t" r="r" b="b"/>
              <a:pathLst>
                <a:path w="1647189" h="393064">
                  <a:moveTo>
                    <a:pt x="1622818" y="392645"/>
                  </a:moveTo>
                  <a:lnTo>
                    <a:pt x="24117" y="392645"/>
                  </a:lnTo>
                  <a:lnTo>
                    <a:pt x="14750" y="390742"/>
                  </a:lnTo>
                  <a:lnTo>
                    <a:pt x="7081" y="385559"/>
                  </a:lnTo>
                  <a:lnTo>
                    <a:pt x="1902" y="377890"/>
                  </a:lnTo>
                  <a:lnTo>
                    <a:pt x="0" y="368528"/>
                  </a:lnTo>
                  <a:lnTo>
                    <a:pt x="0" y="24117"/>
                  </a:lnTo>
                  <a:lnTo>
                    <a:pt x="1902" y="14755"/>
                  </a:lnTo>
                  <a:lnTo>
                    <a:pt x="7081" y="7086"/>
                  </a:lnTo>
                  <a:lnTo>
                    <a:pt x="14750" y="1903"/>
                  </a:lnTo>
                  <a:lnTo>
                    <a:pt x="24117" y="0"/>
                  </a:lnTo>
                  <a:lnTo>
                    <a:pt x="1622818" y="0"/>
                  </a:lnTo>
                  <a:lnTo>
                    <a:pt x="1632180" y="1903"/>
                  </a:lnTo>
                  <a:lnTo>
                    <a:pt x="1639849" y="7086"/>
                  </a:lnTo>
                  <a:lnTo>
                    <a:pt x="1645032" y="14755"/>
                  </a:lnTo>
                  <a:lnTo>
                    <a:pt x="1646936" y="24117"/>
                  </a:lnTo>
                  <a:lnTo>
                    <a:pt x="1646936" y="368528"/>
                  </a:lnTo>
                  <a:lnTo>
                    <a:pt x="1645032" y="377890"/>
                  </a:lnTo>
                  <a:lnTo>
                    <a:pt x="1639849" y="385559"/>
                  </a:lnTo>
                  <a:lnTo>
                    <a:pt x="1632180" y="390742"/>
                  </a:lnTo>
                  <a:lnTo>
                    <a:pt x="1622818" y="39264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020838" y="1465045"/>
            <a:ext cx="681524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00" b="1" spc="-6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rain</a:t>
            </a:r>
            <a:endParaRPr sz="2000" spc="-60" dirty="0">
              <a:latin typeface="Grammarsaurus" pitchFamily="2" charset="0"/>
              <a:cs typeface="Gill Sans MT"/>
            </a:endParaRPr>
          </a:p>
        </p:txBody>
      </p:sp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85811" y="1261033"/>
            <a:ext cx="746315" cy="760298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4195686" y="2369007"/>
            <a:ext cx="3141124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00" spc="-8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– moving air that we can feel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420734" y="2361907"/>
            <a:ext cx="1656714" cy="402590"/>
            <a:chOff x="2420734" y="2361907"/>
            <a:chExt cx="1656714" cy="402590"/>
          </a:xfrm>
        </p:grpSpPr>
        <p:sp>
          <p:nvSpPr>
            <p:cNvPr id="18" name="object 18"/>
            <p:cNvSpPr/>
            <p:nvPr/>
          </p:nvSpPr>
          <p:spPr>
            <a:xfrm>
              <a:off x="2425496" y="2366670"/>
              <a:ext cx="1647189" cy="393065"/>
            </a:xfrm>
            <a:custGeom>
              <a:avLst/>
              <a:gdLst/>
              <a:ahLst/>
              <a:cxnLst/>
              <a:rect l="l" t="t" r="r" b="b"/>
              <a:pathLst>
                <a:path w="1647189" h="393064">
                  <a:moveTo>
                    <a:pt x="1622818" y="0"/>
                  </a:moveTo>
                  <a:lnTo>
                    <a:pt x="24117" y="0"/>
                  </a:lnTo>
                  <a:lnTo>
                    <a:pt x="14750" y="1903"/>
                  </a:lnTo>
                  <a:lnTo>
                    <a:pt x="7081" y="7086"/>
                  </a:lnTo>
                  <a:lnTo>
                    <a:pt x="1902" y="14755"/>
                  </a:lnTo>
                  <a:lnTo>
                    <a:pt x="0" y="24117"/>
                  </a:lnTo>
                  <a:lnTo>
                    <a:pt x="0" y="368528"/>
                  </a:lnTo>
                  <a:lnTo>
                    <a:pt x="1902" y="377890"/>
                  </a:lnTo>
                  <a:lnTo>
                    <a:pt x="7081" y="385559"/>
                  </a:lnTo>
                  <a:lnTo>
                    <a:pt x="14750" y="390742"/>
                  </a:lnTo>
                  <a:lnTo>
                    <a:pt x="24117" y="392645"/>
                  </a:lnTo>
                  <a:lnTo>
                    <a:pt x="1622818" y="392645"/>
                  </a:lnTo>
                  <a:lnTo>
                    <a:pt x="1632180" y="390742"/>
                  </a:lnTo>
                  <a:lnTo>
                    <a:pt x="1639849" y="385559"/>
                  </a:lnTo>
                  <a:lnTo>
                    <a:pt x="1645032" y="377890"/>
                  </a:lnTo>
                  <a:lnTo>
                    <a:pt x="1646936" y="368528"/>
                  </a:lnTo>
                  <a:lnTo>
                    <a:pt x="1646936" y="24117"/>
                  </a:lnTo>
                  <a:lnTo>
                    <a:pt x="1645032" y="14755"/>
                  </a:lnTo>
                  <a:lnTo>
                    <a:pt x="1639849" y="7086"/>
                  </a:lnTo>
                  <a:lnTo>
                    <a:pt x="1632180" y="1903"/>
                  </a:lnTo>
                  <a:lnTo>
                    <a:pt x="1622818" y="0"/>
                  </a:lnTo>
                  <a:close/>
                </a:path>
              </a:pathLst>
            </a:custGeom>
            <a:solidFill>
              <a:srgbClr val="71AB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425496" y="2366670"/>
              <a:ext cx="1647189" cy="393065"/>
            </a:xfrm>
            <a:custGeom>
              <a:avLst/>
              <a:gdLst/>
              <a:ahLst/>
              <a:cxnLst/>
              <a:rect l="l" t="t" r="r" b="b"/>
              <a:pathLst>
                <a:path w="1647189" h="393064">
                  <a:moveTo>
                    <a:pt x="1622818" y="392645"/>
                  </a:moveTo>
                  <a:lnTo>
                    <a:pt x="24117" y="392645"/>
                  </a:lnTo>
                  <a:lnTo>
                    <a:pt x="14750" y="390742"/>
                  </a:lnTo>
                  <a:lnTo>
                    <a:pt x="7081" y="385559"/>
                  </a:lnTo>
                  <a:lnTo>
                    <a:pt x="1902" y="377890"/>
                  </a:lnTo>
                  <a:lnTo>
                    <a:pt x="0" y="368528"/>
                  </a:lnTo>
                  <a:lnTo>
                    <a:pt x="0" y="24117"/>
                  </a:lnTo>
                  <a:lnTo>
                    <a:pt x="1902" y="14755"/>
                  </a:lnTo>
                  <a:lnTo>
                    <a:pt x="7081" y="7086"/>
                  </a:lnTo>
                  <a:lnTo>
                    <a:pt x="14750" y="1903"/>
                  </a:lnTo>
                  <a:lnTo>
                    <a:pt x="24117" y="0"/>
                  </a:lnTo>
                  <a:lnTo>
                    <a:pt x="1622818" y="0"/>
                  </a:lnTo>
                  <a:lnTo>
                    <a:pt x="1632180" y="1903"/>
                  </a:lnTo>
                  <a:lnTo>
                    <a:pt x="1639849" y="7086"/>
                  </a:lnTo>
                  <a:lnTo>
                    <a:pt x="1645032" y="14755"/>
                  </a:lnTo>
                  <a:lnTo>
                    <a:pt x="1646936" y="24117"/>
                  </a:lnTo>
                  <a:lnTo>
                    <a:pt x="1646936" y="368528"/>
                  </a:lnTo>
                  <a:lnTo>
                    <a:pt x="1645032" y="377890"/>
                  </a:lnTo>
                  <a:lnTo>
                    <a:pt x="1639849" y="385559"/>
                  </a:lnTo>
                  <a:lnTo>
                    <a:pt x="1632180" y="390742"/>
                  </a:lnTo>
                  <a:lnTo>
                    <a:pt x="1622818" y="39264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2972150" y="2386633"/>
            <a:ext cx="852399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00" b="1" spc="-6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wind</a:t>
            </a:r>
            <a:endParaRPr sz="2000" spc="-60" dirty="0">
              <a:latin typeface="Grammarsaurus" pitchFamily="2" charset="0"/>
              <a:cs typeface="Gill Sans MT"/>
            </a:endParaRPr>
          </a:p>
        </p:txBody>
      </p:sp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79131" y="2198242"/>
            <a:ext cx="759802" cy="730250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4195686" y="3302825"/>
            <a:ext cx="4338714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00" spc="-8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– the star that gives us light and warmth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2420734" y="3283508"/>
            <a:ext cx="1656714" cy="402590"/>
            <a:chOff x="2420734" y="3283508"/>
            <a:chExt cx="1656714" cy="402590"/>
          </a:xfrm>
        </p:grpSpPr>
        <p:sp>
          <p:nvSpPr>
            <p:cNvPr id="24" name="object 24"/>
            <p:cNvSpPr/>
            <p:nvPr/>
          </p:nvSpPr>
          <p:spPr>
            <a:xfrm>
              <a:off x="2425496" y="3288271"/>
              <a:ext cx="1647189" cy="393065"/>
            </a:xfrm>
            <a:custGeom>
              <a:avLst/>
              <a:gdLst/>
              <a:ahLst/>
              <a:cxnLst/>
              <a:rect l="l" t="t" r="r" b="b"/>
              <a:pathLst>
                <a:path w="1647189" h="393064">
                  <a:moveTo>
                    <a:pt x="1622818" y="0"/>
                  </a:moveTo>
                  <a:lnTo>
                    <a:pt x="24117" y="0"/>
                  </a:lnTo>
                  <a:lnTo>
                    <a:pt x="14750" y="1903"/>
                  </a:lnTo>
                  <a:lnTo>
                    <a:pt x="7081" y="7086"/>
                  </a:lnTo>
                  <a:lnTo>
                    <a:pt x="1902" y="14755"/>
                  </a:lnTo>
                  <a:lnTo>
                    <a:pt x="0" y="24117"/>
                  </a:lnTo>
                  <a:lnTo>
                    <a:pt x="0" y="368528"/>
                  </a:lnTo>
                  <a:lnTo>
                    <a:pt x="1902" y="377890"/>
                  </a:lnTo>
                  <a:lnTo>
                    <a:pt x="7081" y="385559"/>
                  </a:lnTo>
                  <a:lnTo>
                    <a:pt x="14750" y="390742"/>
                  </a:lnTo>
                  <a:lnTo>
                    <a:pt x="24117" y="392645"/>
                  </a:lnTo>
                  <a:lnTo>
                    <a:pt x="1622818" y="392645"/>
                  </a:lnTo>
                  <a:lnTo>
                    <a:pt x="1632180" y="390742"/>
                  </a:lnTo>
                  <a:lnTo>
                    <a:pt x="1639849" y="385559"/>
                  </a:lnTo>
                  <a:lnTo>
                    <a:pt x="1645032" y="377890"/>
                  </a:lnTo>
                  <a:lnTo>
                    <a:pt x="1646936" y="368528"/>
                  </a:lnTo>
                  <a:lnTo>
                    <a:pt x="1646936" y="24117"/>
                  </a:lnTo>
                  <a:lnTo>
                    <a:pt x="1645032" y="14755"/>
                  </a:lnTo>
                  <a:lnTo>
                    <a:pt x="1639849" y="7086"/>
                  </a:lnTo>
                  <a:lnTo>
                    <a:pt x="1632180" y="1903"/>
                  </a:lnTo>
                  <a:lnTo>
                    <a:pt x="1622818" y="0"/>
                  </a:lnTo>
                  <a:close/>
                </a:path>
              </a:pathLst>
            </a:custGeom>
            <a:solidFill>
              <a:srgbClr val="71AB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425496" y="3288271"/>
              <a:ext cx="1647189" cy="393065"/>
            </a:xfrm>
            <a:custGeom>
              <a:avLst/>
              <a:gdLst/>
              <a:ahLst/>
              <a:cxnLst/>
              <a:rect l="l" t="t" r="r" b="b"/>
              <a:pathLst>
                <a:path w="1647189" h="393064">
                  <a:moveTo>
                    <a:pt x="1622818" y="392645"/>
                  </a:moveTo>
                  <a:lnTo>
                    <a:pt x="24117" y="392645"/>
                  </a:lnTo>
                  <a:lnTo>
                    <a:pt x="14750" y="390742"/>
                  </a:lnTo>
                  <a:lnTo>
                    <a:pt x="7081" y="385559"/>
                  </a:lnTo>
                  <a:lnTo>
                    <a:pt x="1902" y="377890"/>
                  </a:lnTo>
                  <a:lnTo>
                    <a:pt x="0" y="368528"/>
                  </a:lnTo>
                  <a:lnTo>
                    <a:pt x="0" y="24117"/>
                  </a:lnTo>
                  <a:lnTo>
                    <a:pt x="1902" y="14755"/>
                  </a:lnTo>
                  <a:lnTo>
                    <a:pt x="7081" y="7086"/>
                  </a:lnTo>
                  <a:lnTo>
                    <a:pt x="14750" y="1903"/>
                  </a:lnTo>
                  <a:lnTo>
                    <a:pt x="24117" y="0"/>
                  </a:lnTo>
                  <a:lnTo>
                    <a:pt x="1622818" y="0"/>
                  </a:lnTo>
                  <a:lnTo>
                    <a:pt x="1632180" y="1903"/>
                  </a:lnTo>
                  <a:lnTo>
                    <a:pt x="1639849" y="7086"/>
                  </a:lnTo>
                  <a:lnTo>
                    <a:pt x="1645032" y="14755"/>
                  </a:lnTo>
                  <a:lnTo>
                    <a:pt x="1646936" y="24117"/>
                  </a:lnTo>
                  <a:lnTo>
                    <a:pt x="1646936" y="368528"/>
                  </a:lnTo>
                  <a:lnTo>
                    <a:pt x="1645032" y="377890"/>
                  </a:lnTo>
                  <a:lnTo>
                    <a:pt x="1639849" y="385559"/>
                  </a:lnTo>
                  <a:lnTo>
                    <a:pt x="1632180" y="390742"/>
                  </a:lnTo>
                  <a:lnTo>
                    <a:pt x="1622818" y="39264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3054914" y="3308247"/>
            <a:ext cx="613372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00" b="1" spc="-6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sun</a:t>
            </a:r>
            <a:endParaRPr sz="2000" spc="-60" dirty="0">
              <a:latin typeface="Grammarsaurus" pitchFamily="2" charset="0"/>
              <a:cs typeface="Gill Sans MT"/>
            </a:endParaRPr>
          </a:p>
        </p:txBody>
      </p:sp>
      <p:pic>
        <p:nvPicPr>
          <p:cNvPr id="27" name="object 2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79008" y="3105175"/>
            <a:ext cx="760065" cy="759459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4195686" y="4233888"/>
            <a:ext cx="6803826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00" spc="-8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– white or grey shapes in the sky made from tiny drops of water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2420734" y="4205109"/>
            <a:ext cx="1656714" cy="402590"/>
            <a:chOff x="2420734" y="4205109"/>
            <a:chExt cx="1656714" cy="402590"/>
          </a:xfrm>
        </p:grpSpPr>
        <p:sp>
          <p:nvSpPr>
            <p:cNvPr id="30" name="object 30"/>
            <p:cNvSpPr/>
            <p:nvPr/>
          </p:nvSpPr>
          <p:spPr>
            <a:xfrm>
              <a:off x="2425496" y="4209872"/>
              <a:ext cx="1647189" cy="393065"/>
            </a:xfrm>
            <a:custGeom>
              <a:avLst/>
              <a:gdLst/>
              <a:ahLst/>
              <a:cxnLst/>
              <a:rect l="l" t="t" r="r" b="b"/>
              <a:pathLst>
                <a:path w="1647189" h="393064">
                  <a:moveTo>
                    <a:pt x="1622818" y="0"/>
                  </a:moveTo>
                  <a:lnTo>
                    <a:pt x="24117" y="0"/>
                  </a:lnTo>
                  <a:lnTo>
                    <a:pt x="14750" y="1903"/>
                  </a:lnTo>
                  <a:lnTo>
                    <a:pt x="7081" y="7086"/>
                  </a:lnTo>
                  <a:lnTo>
                    <a:pt x="1902" y="14755"/>
                  </a:lnTo>
                  <a:lnTo>
                    <a:pt x="0" y="24117"/>
                  </a:lnTo>
                  <a:lnTo>
                    <a:pt x="0" y="368528"/>
                  </a:lnTo>
                  <a:lnTo>
                    <a:pt x="1902" y="377890"/>
                  </a:lnTo>
                  <a:lnTo>
                    <a:pt x="7081" y="385559"/>
                  </a:lnTo>
                  <a:lnTo>
                    <a:pt x="14750" y="390742"/>
                  </a:lnTo>
                  <a:lnTo>
                    <a:pt x="24117" y="392645"/>
                  </a:lnTo>
                  <a:lnTo>
                    <a:pt x="1622818" y="392645"/>
                  </a:lnTo>
                  <a:lnTo>
                    <a:pt x="1632180" y="390742"/>
                  </a:lnTo>
                  <a:lnTo>
                    <a:pt x="1639849" y="385559"/>
                  </a:lnTo>
                  <a:lnTo>
                    <a:pt x="1645032" y="377890"/>
                  </a:lnTo>
                  <a:lnTo>
                    <a:pt x="1646936" y="368528"/>
                  </a:lnTo>
                  <a:lnTo>
                    <a:pt x="1646936" y="24117"/>
                  </a:lnTo>
                  <a:lnTo>
                    <a:pt x="1645032" y="14755"/>
                  </a:lnTo>
                  <a:lnTo>
                    <a:pt x="1639849" y="7086"/>
                  </a:lnTo>
                  <a:lnTo>
                    <a:pt x="1632180" y="1903"/>
                  </a:lnTo>
                  <a:lnTo>
                    <a:pt x="1622818" y="0"/>
                  </a:lnTo>
                  <a:close/>
                </a:path>
              </a:pathLst>
            </a:custGeom>
            <a:solidFill>
              <a:srgbClr val="71AB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425496" y="4209872"/>
              <a:ext cx="1647189" cy="393065"/>
            </a:xfrm>
            <a:custGeom>
              <a:avLst/>
              <a:gdLst/>
              <a:ahLst/>
              <a:cxnLst/>
              <a:rect l="l" t="t" r="r" b="b"/>
              <a:pathLst>
                <a:path w="1647189" h="393064">
                  <a:moveTo>
                    <a:pt x="1622818" y="392645"/>
                  </a:moveTo>
                  <a:lnTo>
                    <a:pt x="24117" y="392645"/>
                  </a:lnTo>
                  <a:lnTo>
                    <a:pt x="14750" y="390742"/>
                  </a:lnTo>
                  <a:lnTo>
                    <a:pt x="7081" y="385559"/>
                  </a:lnTo>
                  <a:lnTo>
                    <a:pt x="1902" y="377890"/>
                  </a:lnTo>
                  <a:lnTo>
                    <a:pt x="0" y="368528"/>
                  </a:lnTo>
                  <a:lnTo>
                    <a:pt x="0" y="24117"/>
                  </a:lnTo>
                  <a:lnTo>
                    <a:pt x="1902" y="14755"/>
                  </a:lnTo>
                  <a:lnTo>
                    <a:pt x="7081" y="7086"/>
                  </a:lnTo>
                  <a:lnTo>
                    <a:pt x="14750" y="1903"/>
                  </a:lnTo>
                  <a:lnTo>
                    <a:pt x="24117" y="0"/>
                  </a:lnTo>
                  <a:lnTo>
                    <a:pt x="1622818" y="0"/>
                  </a:lnTo>
                  <a:lnTo>
                    <a:pt x="1632180" y="1903"/>
                  </a:lnTo>
                  <a:lnTo>
                    <a:pt x="1639849" y="7086"/>
                  </a:lnTo>
                  <a:lnTo>
                    <a:pt x="1645032" y="14755"/>
                  </a:lnTo>
                  <a:lnTo>
                    <a:pt x="1646936" y="24117"/>
                  </a:lnTo>
                  <a:lnTo>
                    <a:pt x="1646936" y="368528"/>
                  </a:lnTo>
                  <a:lnTo>
                    <a:pt x="1645032" y="377890"/>
                  </a:lnTo>
                  <a:lnTo>
                    <a:pt x="1639849" y="385559"/>
                  </a:lnTo>
                  <a:lnTo>
                    <a:pt x="1632180" y="390742"/>
                  </a:lnTo>
                  <a:lnTo>
                    <a:pt x="1622818" y="39264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942024" y="4239310"/>
            <a:ext cx="912650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00" b="1" spc="-6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cloud</a:t>
            </a:r>
            <a:endParaRPr sz="2000" spc="-60" dirty="0">
              <a:latin typeface="Grammarsaurus" pitchFamily="2" charset="0"/>
              <a:cs typeface="Gill Sans MT"/>
            </a:endParaRPr>
          </a:p>
        </p:txBody>
      </p:sp>
      <p:pic>
        <p:nvPicPr>
          <p:cNvPr id="33" name="object 3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79004" y="4103585"/>
            <a:ext cx="760069" cy="605218"/>
          </a:xfrm>
          <a:prstGeom prst="rect">
            <a:avLst/>
          </a:prstGeom>
        </p:spPr>
      </p:pic>
      <p:sp>
        <p:nvSpPr>
          <p:cNvPr id="34" name="object 34"/>
          <p:cNvSpPr txBox="1"/>
          <p:nvPr/>
        </p:nvSpPr>
        <p:spPr>
          <a:xfrm>
            <a:off x="4195686" y="5635908"/>
            <a:ext cx="4099050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00" spc="-8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– what the air and sky are like outside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2420734" y="5610647"/>
            <a:ext cx="1656714" cy="402590"/>
            <a:chOff x="2420734" y="5610647"/>
            <a:chExt cx="1656714" cy="402590"/>
          </a:xfrm>
        </p:grpSpPr>
        <p:sp>
          <p:nvSpPr>
            <p:cNvPr id="36" name="object 36"/>
            <p:cNvSpPr/>
            <p:nvPr/>
          </p:nvSpPr>
          <p:spPr>
            <a:xfrm>
              <a:off x="2425496" y="5615410"/>
              <a:ext cx="1647189" cy="393065"/>
            </a:xfrm>
            <a:custGeom>
              <a:avLst/>
              <a:gdLst/>
              <a:ahLst/>
              <a:cxnLst/>
              <a:rect l="l" t="t" r="r" b="b"/>
              <a:pathLst>
                <a:path w="1647189" h="393064">
                  <a:moveTo>
                    <a:pt x="1622818" y="0"/>
                  </a:moveTo>
                  <a:lnTo>
                    <a:pt x="24117" y="0"/>
                  </a:lnTo>
                  <a:lnTo>
                    <a:pt x="14750" y="1903"/>
                  </a:lnTo>
                  <a:lnTo>
                    <a:pt x="7081" y="7086"/>
                  </a:lnTo>
                  <a:lnTo>
                    <a:pt x="1902" y="14755"/>
                  </a:lnTo>
                  <a:lnTo>
                    <a:pt x="0" y="24117"/>
                  </a:lnTo>
                  <a:lnTo>
                    <a:pt x="0" y="368528"/>
                  </a:lnTo>
                  <a:lnTo>
                    <a:pt x="1902" y="377890"/>
                  </a:lnTo>
                  <a:lnTo>
                    <a:pt x="7081" y="385559"/>
                  </a:lnTo>
                  <a:lnTo>
                    <a:pt x="14750" y="390742"/>
                  </a:lnTo>
                  <a:lnTo>
                    <a:pt x="24117" y="392645"/>
                  </a:lnTo>
                  <a:lnTo>
                    <a:pt x="1622818" y="392645"/>
                  </a:lnTo>
                  <a:lnTo>
                    <a:pt x="1632180" y="390742"/>
                  </a:lnTo>
                  <a:lnTo>
                    <a:pt x="1639849" y="385559"/>
                  </a:lnTo>
                  <a:lnTo>
                    <a:pt x="1645032" y="377890"/>
                  </a:lnTo>
                  <a:lnTo>
                    <a:pt x="1646936" y="368528"/>
                  </a:lnTo>
                  <a:lnTo>
                    <a:pt x="1646936" y="24117"/>
                  </a:lnTo>
                  <a:lnTo>
                    <a:pt x="1645032" y="14755"/>
                  </a:lnTo>
                  <a:lnTo>
                    <a:pt x="1639849" y="7086"/>
                  </a:lnTo>
                  <a:lnTo>
                    <a:pt x="1632180" y="1903"/>
                  </a:lnTo>
                  <a:lnTo>
                    <a:pt x="1622818" y="0"/>
                  </a:lnTo>
                  <a:close/>
                </a:path>
              </a:pathLst>
            </a:custGeom>
            <a:solidFill>
              <a:srgbClr val="71AB6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425496" y="5615410"/>
              <a:ext cx="1647189" cy="393065"/>
            </a:xfrm>
            <a:custGeom>
              <a:avLst/>
              <a:gdLst/>
              <a:ahLst/>
              <a:cxnLst/>
              <a:rect l="l" t="t" r="r" b="b"/>
              <a:pathLst>
                <a:path w="1647189" h="393064">
                  <a:moveTo>
                    <a:pt x="1622818" y="392645"/>
                  </a:moveTo>
                  <a:lnTo>
                    <a:pt x="24117" y="392645"/>
                  </a:lnTo>
                  <a:lnTo>
                    <a:pt x="14750" y="390742"/>
                  </a:lnTo>
                  <a:lnTo>
                    <a:pt x="7081" y="385559"/>
                  </a:lnTo>
                  <a:lnTo>
                    <a:pt x="1902" y="377890"/>
                  </a:lnTo>
                  <a:lnTo>
                    <a:pt x="0" y="368528"/>
                  </a:lnTo>
                  <a:lnTo>
                    <a:pt x="0" y="24117"/>
                  </a:lnTo>
                  <a:lnTo>
                    <a:pt x="1902" y="14755"/>
                  </a:lnTo>
                  <a:lnTo>
                    <a:pt x="7081" y="7086"/>
                  </a:lnTo>
                  <a:lnTo>
                    <a:pt x="14750" y="1903"/>
                  </a:lnTo>
                  <a:lnTo>
                    <a:pt x="24117" y="0"/>
                  </a:lnTo>
                  <a:lnTo>
                    <a:pt x="1622818" y="0"/>
                  </a:lnTo>
                  <a:lnTo>
                    <a:pt x="1632180" y="1903"/>
                  </a:lnTo>
                  <a:lnTo>
                    <a:pt x="1639849" y="7086"/>
                  </a:lnTo>
                  <a:lnTo>
                    <a:pt x="1645032" y="14755"/>
                  </a:lnTo>
                  <a:lnTo>
                    <a:pt x="1646936" y="24117"/>
                  </a:lnTo>
                  <a:lnTo>
                    <a:pt x="1646936" y="368528"/>
                  </a:lnTo>
                  <a:lnTo>
                    <a:pt x="1645032" y="377890"/>
                  </a:lnTo>
                  <a:lnTo>
                    <a:pt x="1639849" y="385559"/>
                  </a:lnTo>
                  <a:lnTo>
                    <a:pt x="1632180" y="390742"/>
                  </a:lnTo>
                  <a:lnTo>
                    <a:pt x="1622818" y="39264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2788488" y="5635908"/>
            <a:ext cx="1364037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00" b="1" spc="-6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weather</a:t>
            </a:r>
            <a:endParaRPr sz="2000" spc="-60" dirty="0">
              <a:latin typeface="Grammarsaurus" pitchFamily="2" charset="0"/>
              <a:cs typeface="Gill Sans MT"/>
            </a:endParaRPr>
          </a:p>
        </p:txBody>
      </p:sp>
      <p:pic>
        <p:nvPicPr>
          <p:cNvPr id="39" name="object 3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07693" y="5460384"/>
            <a:ext cx="702691" cy="702691"/>
          </a:xfrm>
          <a:prstGeom prst="rect">
            <a:avLst/>
          </a:prstGeom>
        </p:spPr>
      </p:pic>
      <p:sp>
        <p:nvSpPr>
          <p:cNvPr id="40" name="object 40"/>
          <p:cNvSpPr/>
          <p:nvPr/>
        </p:nvSpPr>
        <p:spPr>
          <a:xfrm>
            <a:off x="954264" y="5062448"/>
            <a:ext cx="10283825" cy="0"/>
          </a:xfrm>
          <a:custGeom>
            <a:avLst/>
            <a:gdLst/>
            <a:ahLst/>
            <a:cxnLst/>
            <a:rect l="l" t="t" r="r" b="b"/>
            <a:pathLst>
              <a:path w="10283825">
                <a:moveTo>
                  <a:pt x="0" y="0"/>
                </a:moveTo>
                <a:lnTo>
                  <a:pt x="10283469" y="0"/>
                </a:lnTo>
              </a:path>
            </a:pathLst>
          </a:custGeom>
          <a:ln w="38100">
            <a:solidFill>
              <a:srgbClr val="B9B9B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1" name="object 41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42" name="object 42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Gill Sans MT"/>
              </a:rPr>
              <a:t>3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46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80591" y="1293850"/>
            <a:ext cx="10311765" cy="1943100"/>
            <a:chOff x="1280591" y="1293850"/>
            <a:chExt cx="10311765" cy="1943100"/>
          </a:xfrm>
        </p:grpSpPr>
        <p:sp>
          <p:nvSpPr>
            <p:cNvPr id="3" name="object 3"/>
            <p:cNvSpPr/>
            <p:nvPr/>
          </p:nvSpPr>
          <p:spPr>
            <a:xfrm>
              <a:off x="1286941" y="1300200"/>
              <a:ext cx="10299065" cy="1930400"/>
            </a:xfrm>
            <a:custGeom>
              <a:avLst/>
              <a:gdLst/>
              <a:ahLst/>
              <a:cxnLst/>
              <a:rect l="l" t="t" r="r" b="b"/>
              <a:pathLst>
                <a:path w="10299065" h="1930400">
                  <a:moveTo>
                    <a:pt x="10246829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5"/>
                  </a:lnTo>
                  <a:lnTo>
                    <a:pt x="4079" y="31707"/>
                  </a:lnTo>
                  <a:lnTo>
                    <a:pt x="0" y="51917"/>
                  </a:lnTo>
                  <a:lnTo>
                    <a:pt x="0" y="1878444"/>
                  </a:lnTo>
                  <a:lnTo>
                    <a:pt x="4079" y="1898647"/>
                  </a:lnTo>
                  <a:lnTo>
                    <a:pt x="15203" y="1915145"/>
                  </a:lnTo>
                  <a:lnTo>
                    <a:pt x="31702" y="1926269"/>
                  </a:lnTo>
                  <a:lnTo>
                    <a:pt x="51904" y="1930349"/>
                  </a:lnTo>
                  <a:lnTo>
                    <a:pt x="10246829" y="1930349"/>
                  </a:lnTo>
                  <a:lnTo>
                    <a:pt x="10267032" y="1926269"/>
                  </a:lnTo>
                  <a:lnTo>
                    <a:pt x="10283531" y="1915145"/>
                  </a:lnTo>
                  <a:lnTo>
                    <a:pt x="10294655" y="1898647"/>
                  </a:lnTo>
                  <a:lnTo>
                    <a:pt x="10298734" y="1878444"/>
                  </a:lnTo>
                  <a:lnTo>
                    <a:pt x="10298734" y="51917"/>
                  </a:lnTo>
                  <a:lnTo>
                    <a:pt x="10294655" y="31707"/>
                  </a:lnTo>
                  <a:lnTo>
                    <a:pt x="10283531" y="15205"/>
                  </a:lnTo>
                  <a:lnTo>
                    <a:pt x="10267032" y="4079"/>
                  </a:lnTo>
                  <a:lnTo>
                    <a:pt x="10246829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86941" y="1300200"/>
              <a:ext cx="10299065" cy="1930400"/>
            </a:xfrm>
            <a:custGeom>
              <a:avLst/>
              <a:gdLst/>
              <a:ahLst/>
              <a:cxnLst/>
              <a:rect l="l" t="t" r="r" b="b"/>
              <a:pathLst>
                <a:path w="10299065" h="1930400">
                  <a:moveTo>
                    <a:pt x="10246829" y="1930349"/>
                  </a:moveTo>
                  <a:lnTo>
                    <a:pt x="51904" y="1930349"/>
                  </a:lnTo>
                  <a:lnTo>
                    <a:pt x="31702" y="1926269"/>
                  </a:lnTo>
                  <a:lnTo>
                    <a:pt x="15203" y="1915145"/>
                  </a:lnTo>
                  <a:lnTo>
                    <a:pt x="4079" y="1898647"/>
                  </a:lnTo>
                  <a:lnTo>
                    <a:pt x="0" y="1878444"/>
                  </a:lnTo>
                  <a:lnTo>
                    <a:pt x="0" y="51917"/>
                  </a:lnTo>
                  <a:lnTo>
                    <a:pt x="4079" y="31707"/>
                  </a:lnTo>
                  <a:lnTo>
                    <a:pt x="15203" y="15205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10246829" y="0"/>
                  </a:lnTo>
                  <a:lnTo>
                    <a:pt x="10267032" y="4079"/>
                  </a:lnTo>
                  <a:lnTo>
                    <a:pt x="10283531" y="15205"/>
                  </a:lnTo>
                  <a:lnTo>
                    <a:pt x="10294655" y="31707"/>
                  </a:lnTo>
                  <a:lnTo>
                    <a:pt x="10298734" y="51917"/>
                  </a:lnTo>
                  <a:lnTo>
                    <a:pt x="10298734" y="1878444"/>
                  </a:lnTo>
                  <a:lnTo>
                    <a:pt x="10294655" y="1898647"/>
                  </a:lnTo>
                  <a:lnTo>
                    <a:pt x="10283531" y="1915145"/>
                  </a:lnTo>
                  <a:lnTo>
                    <a:pt x="10267032" y="1926269"/>
                  </a:lnTo>
                  <a:lnTo>
                    <a:pt x="10246829" y="193034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2831541" y="1494929"/>
            <a:ext cx="8411680" cy="1550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700"/>
              </a:lnSpc>
              <a:spcBef>
                <a:spcPts val="100"/>
              </a:spcBef>
            </a:pP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Hi, I’m Jada, and I’m a </a:t>
            </a:r>
            <a:r>
              <a:rPr sz="22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meteorologist</a:t>
            </a: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. That means I study the </a:t>
            </a:r>
            <a:r>
              <a:rPr sz="22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weather</a:t>
            </a: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! </a:t>
            </a:r>
            <a:r>
              <a:rPr sz="2200" b="1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Weather </a:t>
            </a:r>
            <a:r>
              <a:rPr sz="22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means </a:t>
            </a:r>
            <a:r>
              <a:rPr sz="2200" b="1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what the air and sky are like outside</a:t>
            </a:r>
            <a:r>
              <a:rPr sz="2200" b="1" spc="-60" dirty="0">
                <a:solidFill>
                  <a:srgbClr val="1B283E"/>
                </a:solidFill>
                <a:latin typeface="Grammarsaurus" pitchFamily="2" charset="0"/>
                <a:cs typeface="Calibri"/>
              </a:rPr>
              <a:t>.</a:t>
            </a:r>
            <a:endParaRPr sz="2200" spc="-60" dirty="0">
              <a:latin typeface="Grammarsaurus" pitchFamily="2" charset="0"/>
              <a:cs typeface="Calibri"/>
            </a:endParaRPr>
          </a:p>
          <a:p>
            <a:pPr marL="12700" marR="198120">
              <a:lnSpc>
                <a:spcPct val="113700"/>
              </a:lnSpc>
            </a:pPr>
            <a:r>
              <a:rPr sz="22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 have to look at </a:t>
            </a:r>
            <a:r>
              <a:rPr sz="2200" b="1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(observe) </a:t>
            </a:r>
            <a:r>
              <a:rPr sz="22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the sky to see if it is </a:t>
            </a:r>
            <a:r>
              <a:rPr sz="2200" b="1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rainy, cloudy, sunny or snowy.</a:t>
            </a:r>
            <a:endParaRPr sz="2200" spc="-60" dirty="0">
              <a:latin typeface="Grammarsaurus" pitchFamily="2" charset="0"/>
              <a:cs typeface="Gill Sans M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687925" y="137172"/>
            <a:ext cx="2816225" cy="768350"/>
            <a:chOff x="4687925" y="137172"/>
            <a:chExt cx="2816225" cy="768350"/>
          </a:xfrm>
        </p:grpSpPr>
        <p:sp>
          <p:nvSpPr>
            <p:cNvPr id="7" name="object 7"/>
            <p:cNvSpPr/>
            <p:nvPr/>
          </p:nvSpPr>
          <p:spPr>
            <a:xfrm>
              <a:off x="4694275" y="143522"/>
              <a:ext cx="2803525" cy="755650"/>
            </a:xfrm>
            <a:custGeom>
              <a:avLst/>
              <a:gdLst/>
              <a:ahLst/>
              <a:cxnLst/>
              <a:rect l="l" t="t" r="r" b="b"/>
              <a:pathLst>
                <a:path w="2803525" h="755650">
                  <a:moveTo>
                    <a:pt x="276533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100" y="755141"/>
                  </a:lnTo>
                  <a:lnTo>
                    <a:pt x="2765336" y="755141"/>
                  </a:lnTo>
                  <a:lnTo>
                    <a:pt x="2780167" y="752148"/>
                  </a:lnTo>
                  <a:lnTo>
                    <a:pt x="2792277" y="743983"/>
                  </a:lnTo>
                  <a:lnTo>
                    <a:pt x="2800442" y="731873"/>
                  </a:lnTo>
                  <a:lnTo>
                    <a:pt x="2803436" y="717041"/>
                  </a:lnTo>
                  <a:lnTo>
                    <a:pt x="2803436" y="38099"/>
                  </a:lnTo>
                  <a:lnTo>
                    <a:pt x="2800442" y="23268"/>
                  </a:lnTo>
                  <a:lnTo>
                    <a:pt x="2792277" y="11158"/>
                  </a:lnTo>
                  <a:lnTo>
                    <a:pt x="2780167" y="2993"/>
                  </a:lnTo>
                  <a:lnTo>
                    <a:pt x="2765336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694275" y="143522"/>
              <a:ext cx="2803525" cy="755650"/>
            </a:xfrm>
            <a:custGeom>
              <a:avLst/>
              <a:gdLst/>
              <a:ahLst/>
              <a:cxnLst/>
              <a:rect l="l" t="t" r="r" b="b"/>
              <a:pathLst>
                <a:path w="2803525" h="755650">
                  <a:moveTo>
                    <a:pt x="2765336" y="755141"/>
                  </a:moveTo>
                  <a:lnTo>
                    <a:pt x="38100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2765336" y="0"/>
                  </a:lnTo>
                  <a:lnTo>
                    <a:pt x="2780167" y="2993"/>
                  </a:lnTo>
                  <a:lnTo>
                    <a:pt x="2792277" y="11158"/>
                  </a:lnTo>
                  <a:lnTo>
                    <a:pt x="2800442" y="23268"/>
                  </a:lnTo>
                  <a:lnTo>
                    <a:pt x="2803436" y="38099"/>
                  </a:lnTo>
                  <a:lnTo>
                    <a:pt x="2803436" y="717041"/>
                  </a:lnTo>
                  <a:lnTo>
                    <a:pt x="2800442" y="731873"/>
                  </a:lnTo>
                  <a:lnTo>
                    <a:pt x="2792277" y="743983"/>
                  </a:lnTo>
                  <a:lnTo>
                    <a:pt x="2780167" y="752148"/>
                  </a:lnTo>
                  <a:lnTo>
                    <a:pt x="2765336" y="75514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9395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1B283E"/>
                </a:solidFill>
                <a:latin typeface="Grammarsaurus" pitchFamily="2" charset="0"/>
              </a:rPr>
              <a:t>Observing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4968265" y="6388154"/>
            <a:ext cx="2255520" cy="363220"/>
            <a:chOff x="4968265" y="6388154"/>
            <a:chExt cx="2255520" cy="363220"/>
          </a:xfrm>
        </p:grpSpPr>
        <p:sp>
          <p:nvSpPr>
            <p:cNvPr id="11" name="object 11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10986119" y="464197"/>
            <a:ext cx="590550" cy="532130"/>
            <a:chOff x="10986119" y="464197"/>
            <a:chExt cx="590550" cy="532130"/>
          </a:xfrm>
        </p:grpSpPr>
        <p:sp>
          <p:nvSpPr>
            <p:cNvPr id="15" name="object 15"/>
            <p:cNvSpPr/>
            <p:nvPr/>
          </p:nvSpPr>
          <p:spPr>
            <a:xfrm>
              <a:off x="10986119" y="464197"/>
              <a:ext cx="590550" cy="532130"/>
            </a:xfrm>
            <a:custGeom>
              <a:avLst/>
              <a:gdLst/>
              <a:ahLst/>
              <a:cxnLst/>
              <a:rect l="l" t="t" r="r" b="b"/>
              <a:pathLst>
                <a:path w="590550" h="532130">
                  <a:moveTo>
                    <a:pt x="404358" y="0"/>
                  </a:moveTo>
                  <a:lnTo>
                    <a:pt x="186159" y="0"/>
                  </a:lnTo>
                  <a:lnTo>
                    <a:pt x="166052" y="2666"/>
                  </a:lnTo>
                  <a:lnTo>
                    <a:pt x="131785" y="22449"/>
                  </a:lnTo>
                  <a:lnTo>
                    <a:pt x="10315" y="227495"/>
                  </a:lnTo>
                  <a:lnTo>
                    <a:pt x="0" y="266020"/>
                  </a:lnTo>
                  <a:lnTo>
                    <a:pt x="2578" y="285802"/>
                  </a:lnTo>
                  <a:lnTo>
                    <a:pt x="119421" y="493522"/>
                  </a:lnTo>
                  <a:lnTo>
                    <a:pt x="147627" y="521720"/>
                  </a:lnTo>
                  <a:lnTo>
                    <a:pt x="186159" y="532041"/>
                  </a:lnTo>
                  <a:lnTo>
                    <a:pt x="404358" y="532041"/>
                  </a:lnTo>
                  <a:lnTo>
                    <a:pt x="442883" y="521720"/>
                  </a:lnTo>
                  <a:lnTo>
                    <a:pt x="471084" y="493522"/>
                  </a:lnTo>
                  <a:lnTo>
                    <a:pt x="580189" y="304546"/>
                  </a:lnTo>
                  <a:lnTo>
                    <a:pt x="590515" y="266020"/>
                  </a:lnTo>
                  <a:lnTo>
                    <a:pt x="587933" y="246238"/>
                  </a:lnTo>
                  <a:lnTo>
                    <a:pt x="471084" y="38531"/>
                  </a:lnTo>
                  <a:lnTo>
                    <a:pt x="442883" y="10321"/>
                  </a:lnTo>
                  <a:lnTo>
                    <a:pt x="404358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1120513" y="649312"/>
              <a:ext cx="321310" cy="154940"/>
            </a:xfrm>
            <a:custGeom>
              <a:avLst/>
              <a:gdLst/>
              <a:ahLst/>
              <a:cxnLst/>
              <a:rect l="l" t="t" r="r" b="b"/>
              <a:pathLst>
                <a:path w="321309" h="154940">
                  <a:moveTo>
                    <a:pt x="160502" y="0"/>
                  </a:moveTo>
                  <a:lnTo>
                    <a:pt x="109251" y="7935"/>
                  </a:lnTo>
                  <a:lnTo>
                    <a:pt x="67593" y="25555"/>
                  </a:lnTo>
                  <a:lnTo>
                    <a:pt x="27709" y="52730"/>
                  </a:lnTo>
                  <a:lnTo>
                    <a:pt x="0" y="77470"/>
                  </a:lnTo>
                  <a:lnTo>
                    <a:pt x="27727" y="102222"/>
                  </a:lnTo>
                  <a:lnTo>
                    <a:pt x="39201" y="111364"/>
                  </a:lnTo>
                  <a:lnTo>
                    <a:pt x="67597" y="129386"/>
                  </a:lnTo>
                  <a:lnTo>
                    <a:pt x="109253" y="147004"/>
                  </a:lnTo>
                  <a:lnTo>
                    <a:pt x="160502" y="154940"/>
                  </a:lnTo>
                  <a:lnTo>
                    <a:pt x="211745" y="147004"/>
                  </a:lnTo>
                  <a:lnTo>
                    <a:pt x="245319" y="132803"/>
                  </a:lnTo>
                  <a:lnTo>
                    <a:pt x="160502" y="132803"/>
                  </a:lnTo>
                  <a:lnTo>
                    <a:pt x="138981" y="128447"/>
                  </a:lnTo>
                  <a:lnTo>
                    <a:pt x="123437" y="117957"/>
                  </a:lnTo>
                  <a:lnTo>
                    <a:pt x="94487" y="117957"/>
                  </a:lnTo>
                  <a:lnTo>
                    <a:pt x="88442" y="115316"/>
                  </a:lnTo>
                  <a:lnTo>
                    <a:pt x="50372" y="92086"/>
                  </a:lnTo>
                  <a:lnTo>
                    <a:pt x="33223" y="77470"/>
                  </a:lnTo>
                  <a:lnTo>
                    <a:pt x="40408" y="71036"/>
                  </a:lnTo>
                  <a:lnTo>
                    <a:pt x="78143" y="44970"/>
                  </a:lnTo>
                  <a:lnTo>
                    <a:pt x="94487" y="36982"/>
                  </a:lnTo>
                  <a:lnTo>
                    <a:pt x="123437" y="36982"/>
                  </a:lnTo>
                  <a:lnTo>
                    <a:pt x="138981" y="26492"/>
                  </a:lnTo>
                  <a:lnTo>
                    <a:pt x="160502" y="22136"/>
                  </a:lnTo>
                  <a:lnTo>
                    <a:pt x="245317" y="22136"/>
                  </a:lnTo>
                  <a:lnTo>
                    <a:pt x="211746" y="7935"/>
                  </a:lnTo>
                  <a:lnTo>
                    <a:pt x="160502" y="0"/>
                  </a:lnTo>
                  <a:close/>
                </a:path>
                <a:path w="321309" h="154940">
                  <a:moveTo>
                    <a:pt x="245317" y="22136"/>
                  </a:moveTo>
                  <a:lnTo>
                    <a:pt x="160502" y="22136"/>
                  </a:lnTo>
                  <a:lnTo>
                    <a:pt x="182017" y="26492"/>
                  </a:lnTo>
                  <a:lnTo>
                    <a:pt x="199609" y="38363"/>
                  </a:lnTo>
                  <a:lnTo>
                    <a:pt x="211480" y="55954"/>
                  </a:lnTo>
                  <a:lnTo>
                    <a:pt x="215836" y="77470"/>
                  </a:lnTo>
                  <a:lnTo>
                    <a:pt x="211506" y="98856"/>
                  </a:lnTo>
                  <a:lnTo>
                    <a:pt x="211480" y="98985"/>
                  </a:lnTo>
                  <a:lnTo>
                    <a:pt x="199609" y="116576"/>
                  </a:lnTo>
                  <a:lnTo>
                    <a:pt x="182017" y="128447"/>
                  </a:lnTo>
                  <a:lnTo>
                    <a:pt x="160502" y="132803"/>
                  </a:lnTo>
                  <a:lnTo>
                    <a:pt x="245319" y="132803"/>
                  </a:lnTo>
                  <a:lnTo>
                    <a:pt x="253399" y="129386"/>
                  </a:lnTo>
                  <a:lnTo>
                    <a:pt x="271410" y="117957"/>
                  </a:lnTo>
                  <a:lnTo>
                    <a:pt x="226517" y="117957"/>
                  </a:lnTo>
                  <a:lnTo>
                    <a:pt x="231364" y="108745"/>
                  </a:lnTo>
                  <a:lnTo>
                    <a:pt x="234911" y="98985"/>
                  </a:lnTo>
                  <a:lnTo>
                    <a:pt x="234957" y="98856"/>
                  </a:lnTo>
                  <a:lnTo>
                    <a:pt x="237191" y="88396"/>
                  </a:lnTo>
                  <a:lnTo>
                    <a:pt x="237959" y="77470"/>
                  </a:lnTo>
                  <a:lnTo>
                    <a:pt x="237191" y="66543"/>
                  </a:lnTo>
                  <a:lnTo>
                    <a:pt x="234957" y="56083"/>
                  </a:lnTo>
                  <a:lnTo>
                    <a:pt x="231364" y="46194"/>
                  </a:lnTo>
                  <a:lnTo>
                    <a:pt x="226517" y="36982"/>
                  </a:lnTo>
                  <a:lnTo>
                    <a:pt x="271408" y="36982"/>
                  </a:lnTo>
                  <a:lnTo>
                    <a:pt x="253401" y="25555"/>
                  </a:lnTo>
                  <a:lnTo>
                    <a:pt x="245317" y="22136"/>
                  </a:lnTo>
                  <a:close/>
                </a:path>
                <a:path w="321309" h="154940">
                  <a:moveTo>
                    <a:pt x="123437" y="36982"/>
                  </a:moveTo>
                  <a:lnTo>
                    <a:pt x="94487" y="36982"/>
                  </a:lnTo>
                  <a:lnTo>
                    <a:pt x="89633" y="46194"/>
                  </a:lnTo>
                  <a:lnTo>
                    <a:pt x="86082" y="55954"/>
                  </a:lnTo>
                  <a:lnTo>
                    <a:pt x="86036" y="56083"/>
                  </a:lnTo>
                  <a:lnTo>
                    <a:pt x="83800" y="66543"/>
                  </a:lnTo>
                  <a:lnTo>
                    <a:pt x="83032" y="77470"/>
                  </a:lnTo>
                  <a:lnTo>
                    <a:pt x="83800" y="88396"/>
                  </a:lnTo>
                  <a:lnTo>
                    <a:pt x="86036" y="98856"/>
                  </a:lnTo>
                  <a:lnTo>
                    <a:pt x="89633" y="108745"/>
                  </a:lnTo>
                  <a:lnTo>
                    <a:pt x="94487" y="117957"/>
                  </a:lnTo>
                  <a:lnTo>
                    <a:pt x="123437" y="117957"/>
                  </a:lnTo>
                  <a:lnTo>
                    <a:pt x="121391" y="116576"/>
                  </a:lnTo>
                  <a:lnTo>
                    <a:pt x="109523" y="98985"/>
                  </a:lnTo>
                  <a:lnTo>
                    <a:pt x="105168" y="77470"/>
                  </a:lnTo>
                  <a:lnTo>
                    <a:pt x="109496" y="56083"/>
                  </a:lnTo>
                  <a:lnTo>
                    <a:pt x="109523" y="55954"/>
                  </a:lnTo>
                  <a:lnTo>
                    <a:pt x="121391" y="38363"/>
                  </a:lnTo>
                  <a:lnTo>
                    <a:pt x="123437" y="36982"/>
                  </a:lnTo>
                  <a:close/>
                </a:path>
                <a:path w="321309" h="154940">
                  <a:moveTo>
                    <a:pt x="271408" y="36982"/>
                  </a:moveTo>
                  <a:lnTo>
                    <a:pt x="226517" y="36982"/>
                  </a:lnTo>
                  <a:lnTo>
                    <a:pt x="232549" y="39624"/>
                  </a:lnTo>
                  <a:lnTo>
                    <a:pt x="238036" y="42354"/>
                  </a:lnTo>
                  <a:lnTo>
                    <a:pt x="270624" y="62858"/>
                  </a:lnTo>
                  <a:lnTo>
                    <a:pt x="287769" y="77470"/>
                  </a:lnTo>
                  <a:lnTo>
                    <a:pt x="280586" y="83903"/>
                  </a:lnTo>
                  <a:lnTo>
                    <a:pt x="242849" y="109969"/>
                  </a:lnTo>
                  <a:lnTo>
                    <a:pt x="226517" y="117957"/>
                  </a:lnTo>
                  <a:lnTo>
                    <a:pt x="271410" y="117957"/>
                  </a:lnTo>
                  <a:lnTo>
                    <a:pt x="281799" y="111364"/>
                  </a:lnTo>
                  <a:lnTo>
                    <a:pt x="293281" y="102222"/>
                  </a:lnTo>
                  <a:lnTo>
                    <a:pt x="321005" y="77470"/>
                  </a:lnTo>
                  <a:lnTo>
                    <a:pt x="293293" y="52730"/>
                  </a:lnTo>
                  <a:lnTo>
                    <a:pt x="281805" y="43580"/>
                  </a:lnTo>
                  <a:lnTo>
                    <a:pt x="271408" y="369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247818" y="693585"/>
              <a:ext cx="66395" cy="6639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243221" y="537946"/>
              <a:ext cx="75577" cy="8924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243221" y="826376"/>
              <a:ext cx="75577" cy="8931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115014" y="560781"/>
              <a:ext cx="85293" cy="8529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361725" y="560781"/>
              <a:ext cx="85280" cy="8529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115014" y="807491"/>
              <a:ext cx="85293" cy="8529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361725" y="807491"/>
              <a:ext cx="85293" cy="85293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11039548" y="1012328"/>
            <a:ext cx="537121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E282A5"/>
                </a:solidFill>
                <a:latin typeface="Grammarsaurus" pitchFamily="2" charset="0"/>
                <a:cs typeface="Gill Sans MT"/>
              </a:rPr>
              <a:t>Observing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525308" y="863626"/>
            <a:ext cx="11066780" cy="5595620"/>
            <a:chOff x="525308" y="863626"/>
            <a:chExt cx="11066780" cy="5595620"/>
          </a:xfrm>
        </p:grpSpPr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25308" y="863626"/>
              <a:ext cx="2201659" cy="559560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662986" y="3484486"/>
              <a:ext cx="2616885" cy="2662935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662986" y="3484485"/>
              <a:ext cx="2617470" cy="2663190"/>
            </a:xfrm>
            <a:custGeom>
              <a:avLst/>
              <a:gdLst/>
              <a:ahLst/>
              <a:cxnLst/>
              <a:rect l="l" t="t" r="r" b="b"/>
              <a:pathLst>
                <a:path w="2617470" h="2663190">
                  <a:moveTo>
                    <a:pt x="2604198" y="2662936"/>
                  </a:moveTo>
                  <a:lnTo>
                    <a:pt x="12674" y="2662936"/>
                  </a:lnTo>
                  <a:lnTo>
                    <a:pt x="5676" y="2662936"/>
                  </a:lnTo>
                  <a:lnTo>
                    <a:pt x="0" y="2657259"/>
                  </a:lnTo>
                  <a:lnTo>
                    <a:pt x="0" y="2650261"/>
                  </a:lnTo>
                  <a:lnTo>
                    <a:pt x="0" y="12674"/>
                  </a:lnTo>
                  <a:lnTo>
                    <a:pt x="0" y="5676"/>
                  </a:lnTo>
                  <a:lnTo>
                    <a:pt x="5676" y="0"/>
                  </a:lnTo>
                  <a:lnTo>
                    <a:pt x="12674" y="0"/>
                  </a:lnTo>
                  <a:lnTo>
                    <a:pt x="2604198" y="0"/>
                  </a:lnTo>
                  <a:lnTo>
                    <a:pt x="2611196" y="0"/>
                  </a:lnTo>
                  <a:lnTo>
                    <a:pt x="2616873" y="5676"/>
                  </a:lnTo>
                  <a:lnTo>
                    <a:pt x="2616873" y="12674"/>
                  </a:lnTo>
                  <a:lnTo>
                    <a:pt x="2616873" y="2650261"/>
                  </a:lnTo>
                  <a:lnTo>
                    <a:pt x="2616873" y="2657259"/>
                  </a:lnTo>
                  <a:lnTo>
                    <a:pt x="2611196" y="2662936"/>
                  </a:lnTo>
                  <a:lnTo>
                    <a:pt x="2604198" y="2662936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815609" y="3484486"/>
              <a:ext cx="2616885" cy="2662935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815609" y="3484485"/>
              <a:ext cx="2617470" cy="2663190"/>
            </a:xfrm>
            <a:custGeom>
              <a:avLst/>
              <a:gdLst/>
              <a:ahLst/>
              <a:cxnLst/>
              <a:rect l="l" t="t" r="r" b="b"/>
              <a:pathLst>
                <a:path w="2617470" h="2663190">
                  <a:moveTo>
                    <a:pt x="2604223" y="2662936"/>
                  </a:moveTo>
                  <a:lnTo>
                    <a:pt x="12649" y="2662936"/>
                  </a:lnTo>
                  <a:lnTo>
                    <a:pt x="5651" y="2662936"/>
                  </a:lnTo>
                  <a:lnTo>
                    <a:pt x="0" y="2657271"/>
                  </a:lnTo>
                  <a:lnTo>
                    <a:pt x="0" y="2650286"/>
                  </a:lnTo>
                  <a:lnTo>
                    <a:pt x="0" y="12649"/>
                  </a:lnTo>
                  <a:lnTo>
                    <a:pt x="0" y="5664"/>
                  </a:lnTo>
                  <a:lnTo>
                    <a:pt x="5651" y="0"/>
                  </a:lnTo>
                  <a:lnTo>
                    <a:pt x="12649" y="0"/>
                  </a:lnTo>
                  <a:lnTo>
                    <a:pt x="2604223" y="0"/>
                  </a:lnTo>
                  <a:lnTo>
                    <a:pt x="2611208" y="0"/>
                  </a:lnTo>
                  <a:lnTo>
                    <a:pt x="2616873" y="5664"/>
                  </a:lnTo>
                  <a:lnTo>
                    <a:pt x="2616873" y="12649"/>
                  </a:lnTo>
                  <a:lnTo>
                    <a:pt x="2616873" y="2650286"/>
                  </a:lnTo>
                  <a:lnTo>
                    <a:pt x="2616873" y="2657271"/>
                  </a:lnTo>
                  <a:lnTo>
                    <a:pt x="2611208" y="2662936"/>
                  </a:lnTo>
                  <a:lnTo>
                    <a:pt x="2604223" y="2662936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968232" y="3484486"/>
              <a:ext cx="2616885" cy="2662935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8968232" y="3484485"/>
              <a:ext cx="2617470" cy="2663190"/>
            </a:xfrm>
            <a:custGeom>
              <a:avLst/>
              <a:gdLst/>
              <a:ahLst/>
              <a:cxnLst/>
              <a:rect l="l" t="t" r="r" b="b"/>
              <a:pathLst>
                <a:path w="2617470" h="2663190">
                  <a:moveTo>
                    <a:pt x="2604173" y="2662936"/>
                  </a:moveTo>
                  <a:lnTo>
                    <a:pt x="12712" y="2662936"/>
                  </a:lnTo>
                  <a:lnTo>
                    <a:pt x="5689" y="2662936"/>
                  </a:lnTo>
                  <a:lnTo>
                    <a:pt x="0" y="2657246"/>
                  </a:lnTo>
                  <a:lnTo>
                    <a:pt x="0" y="2650223"/>
                  </a:lnTo>
                  <a:lnTo>
                    <a:pt x="0" y="12712"/>
                  </a:lnTo>
                  <a:lnTo>
                    <a:pt x="0" y="5689"/>
                  </a:lnTo>
                  <a:lnTo>
                    <a:pt x="5689" y="0"/>
                  </a:lnTo>
                  <a:lnTo>
                    <a:pt x="12712" y="0"/>
                  </a:lnTo>
                  <a:lnTo>
                    <a:pt x="2604173" y="0"/>
                  </a:lnTo>
                  <a:lnTo>
                    <a:pt x="2611196" y="0"/>
                  </a:lnTo>
                  <a:lnTo>
                    <a:pt x="2616885" y="5689"/>
                  </a:lnTo>
                  <a:lnTo>
                    <a:pt x="2616885" y="12712"/>
                  </a:lnTo>
                  <a:lnTo>
                    <a:pt x="2616885" y="2650223"/>
                  </a:lnTo>
                  <a:lnTo>
                    <a:pt x="2616885" y="2657246"/>
                  </a:lnTo>
                  <a:lnTo>
                    <a:pt x="2611196" y="2662936"/>
                  </a:lnTo>
                  <a:lnTo>
                    <a:pt x="2604173" y="2662936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34" name="object 34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Gill Sans MT"/>
              </a:rPr>
              <a:t>4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38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421708" y="137172"/>
            <a:ext cx="3348990" cy="768350"/>
            <a:chOff x="4421708" y="137172"/>
            <a:chExt cx="3348990" cy="768350"/>
          </a:xfrm>
        </p:grpSpPr>
        <p:sp>
          <p:nvSpPr>
            <p:cNvPr id="3" name="object 3"/>
            <p:cNvSpPr/>
            <p:nvPr/>
          </p:nvSpPr>
          <p:spPr>
            <a:xfrm>
              <a:off x="4428058" y="143522"/>
              <a:ext cx="3336290" cy="755650"/>
            </a:xfrm>
            <a:custGeom>
              <a:avLst/>
              <a:gdLst/>
              <a:ahLst/>
              <a:cxnLst/>
              <a:rect l="l" t="t" r="r" b="b"/>
              <a:pathLst>
                <a:path w="3336290" h="755650">
                  <a:moveTo>
                    <a:pt x="3297770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5" y="731873"/>
                  </a:lnTo>
                  <a:lnTo>
                    <a:pt x="11163" y="743983"/>
                  </a:lnTo>
                  <a:lnTo>
                    <a:pt x="23274" y="752148"/>
                  </a:lnTo>
                  <a:lnTo>
                    <a:pt x="38100" y="755141"/>
                  </a:lnTo>
                  <a:lnTo>
                    <a:pt x="3297770" y="755141"/>
                  </a:lnTo>
                  <a:lnTo>
                    <a:pt x="3312601" y="752148"/>
                  </a:lnTo>
                  <a:lnTo>
                    <a:pt x="3324712" y="743983"/>
                  </a:lnTo>
                  <a:lnTo>
                    <a:pt x="3332877" y="731873"/>
                  </a:lnTo>
                  <a:lnTo>
                    <a:pt x="3335870" y="717041"/>
                  </a:lnTo>
                  <a:lnTo>
                    <a:pt x="3335870" y="38099"/>
                  </a:lnTo>
                  <a:lnTo>
                    <a:pt x="3332877" y="23268"/>
                  </a:lnTo>
                  <a:lnTo>
                    <a:pt x="3324712" y="11158"/>
                  </a:lnTo>
                  <a:lnTo>
                    <a:pt x="3312601" y="2993"/>
                  </a:lnTo>
                  <a:lnTo>
                    <a:pt x="3297770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428058" y="143522"/>
              <a:ext cx="3336290" cy="755650"/>
            </a:xfrm>
            <a:custGeom>
              <a:avLst/>
              <a:gdLst/>
              <a:ahLst/>
              <a:cxnLst/>
              <a:rect l="l" t="t" r="r" b="b"/>
              <a:pathLst>
                <a:path w="3336290" h="755650">
                  <a:moveTo>
                    <a:pt x="3297770" y="755141"/>
                  </a:moveTo>
                  <a:lnTo>
                    <a:pt x="38100" y="755141"/>
                  </a:lnTo>
                  <a:lnTo>
                    <a:pt x="23274" y="752148"/>
                  </a:lnTo>
                  <a:lnTo>
                    <a:pt x="11163" y="743983"/>
                  </a:lnTo>
                  <a:lnTo>
                    <a:pt x="2995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3297770" y="0"/>
                  </a:lnTo>
                  <a:lnTo>
                    <a:pt x="3312601" y="2993"/>
                  </a:lnTo>
                  <a:lnTo>
                    <a:pt x="3324712" y="11158"/>
                  </a:lnTo>
                  <a:lnTo>
                    <a:pt x="3332877" y="23268"/>
                  </a:lnTo>
                  <a:lnTo>
                    <a:pt x="3335870" y="38099"/>
                  </a:lnTo>
                  <a:lnTo>
                    <a:pt x="3335870" y="717041"/>
                  </a:lnTo>
                  <a:lnTo>
                    <a:pt x="3332877" y="731873"/>
                  </a:lnTo>
                  <a:lnTo>
                    <a:pt x="3324712" y="743983"/>
                  </a:lnTo>
                  <a:lnTo>
                    <a:pt x="3312601" y="752148"/>
                  </a:lnTo>
                  <a:lnTo>
                    <a:pt x="3297770" y="75514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974615" y="224484"/>
            <a:ext cx="2359406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1B283E"/>
                </a:solidFill>
                <a:latin typeface="Grammarsaurus" pitchFamily="2" charset="0"/>
              </a:rPr>
              <a:t>Let’s recap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4968265" y="6388154"/>
            <a:ext cx="2255520" cy="363220"/>
            <a:chOff x="4968265" y="6388154"/>
            <a:chExt cx="2255520" cy="363220"/>
          </a:xfrm>
        </p:grpSpPr>
        <p:sp>
          <p:nvSpPr>
            <p:cNvPr id="7" name="object 7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4100" y="1058837"/>
            <a:ext cx="5138978" cy="502925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 rot="18780000">
            <a:off x="1247052" y="1977295"/>
            <a:ext cx="715212" cy="184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35"/>
              </a:lnSpc>
            </a:pPr>
            <a:r>
              <a:rPr sz="1450" b="1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Au</a:t>
            </a:r>
            <a:r>
              <a:rPr sz="2175" b="1" baseline="1915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tum</a:t>
            </a:r>
            <a:r>
              <a:rPr sz="2175" b="1" baseline="3831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n</a:t>
            </a:r>
            <a:endParaRPr sz="2175" baseline="3831">
              <a:latin typeface="Grammarsaurus" pitchFamily="2" charset="0"/>
              <a:cs typeface="Gill Sans MT"/>
            </a:endParaRPr>
          </a:p>
        </p:txBody>
      </p:sp>
      <p:sp>
        <p:nvSpPr>
          <p:cNvPr id="12" name="object 12"/>
          <p:cNvSpPr txBox="1"/>
          <p:nvPr/>
        </p:nvSpPr>
        <p:spPr>
          <a:xfrm rot="18960000">
            <a:off x="1655613" y="2223533"/>
            <a:ext cx="754602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20"/>
              </a:lnSpc>
            </a:pPr>
            <a:r>
              <a:rPr sz="1450" spc="-2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October</a:t>
            </a:r>
            <a:endParaRPr sz="1450" spc="-20" dirty="0">
              <a:latin typeface="Grammarsaurus" pitchFamily="2" charset="0"/>
              <a:cs typeface="Gill Sans MT"/>
            </a:endParaRPr>
          </a:p>
        </p:txBody>
      </p:sp>
      <p:sp>
        <p:nvSpPr>
          <p:cNvPr id="13" name="object 13"/>
          <p:cNvSpPr txBox="1"/>
          <p:nvPr/>
        </p:nvSpPr>
        <p:spPr>
          <a:xfrm rot="20640000">
            <a:off x="2359678" y="1776666"/>
            <a:ext cx="882955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20"/>
              </a:lnSpc>
            </a:pPr>
            <a:r>
              <a:rPr sz="14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November</a:t>
            </a:r>
            <a:endParaRPr sz="1450" dirty="0">
              <a:latin typeface="Grammarsaurus" pitchFamily="2" charset="0"/>
              <a:cs typeface="Gill Sans MT"/>
            </a:endParaRPr>
          </a:p>
        </p:txBody>
      </p:sp>
      <p:sp>
        <p:nvSpPr>
          <p:cNvPr id="14" name="object 14"/>
          <p:cNvSpPr txBox="1"/>
          <p:nvPr/>
        </p:nvSpPr>
        <p:spPr>
          <a:xfrm rot="17220000">
            <a:off x="1160209" y="3001375"/>
            <a:ext cx="888896" cy="192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50"/>
              </a:lnSpc>
            </a:pPr>
            <a:r>
              <a:rPr sz="14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Sep</a:t>
            </a:r>
            <a:r>
              <a:rPr sz="2175" baseline="1915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tem</a:t>
            </a:r>
            <a:r>
              <a:rPr sz="2175" baseline="3831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ber</a:t>
            </a:r>
            <a:endParaRPr sz="2175" baseline="3831" dirty="0">
              <a:latin typeface="Grammarsaurus" pitchFamily="2" charset="0"/>
              <a:cs typeface="Gill Sans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6435458" y="1202334"/>
            <a:ext cx="4811395" cy="994410"/>
            <a:chOff x="6435458" y="1202334"/>
            <a:chExt cx="4811395" cy="994410"/>
          </a:xfrm>
        </p:grpSpPr>
        <p:sp>
          <p:nvSpPr>
            <p:cNvPr id="17" name="object 17"/>
            <p:cNvSpPr/>
            <p:nvPr/>
          </p:nvSpPr>
          <p:spPr>
            <a:xfrm>
              <a:off x="6441808" y="1208684"/>
              <a:ext cx="4798695" cy="981710"/>
            </a:xfrm>
            <a:custGeom>
              <a:avLst/>
              <a:gdLst/>
              <a:ahLst/>
              <a:cxnLst/>
              <a:rect l="l" t="t" r="r" b="b"/>
              <a:pathLst>
                <a:path w="4798695" h="981710">
                  <a:moveTo>
                    <a:pt x="4746637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929690"/>
                  </a:lnTo>
                  <a:lnTo>
                    <a:pt x="4079" y="949893"/>
                  </a:lnTo>
                  <a:lnTo>
                    <a:pt x="15203" y="966392"/>
                  </a:lnTo>
                  <a:lnTo>
                    <a:pt x="31702" y="977516"/>
                  </a:lnTo>
                  <a:lnTo>
                    <a:pt x="51904" y="981595"/>
                  </a:lnTo>
                  <a:lnTo>
                    <a:pt x="4746637" y="981595"/>
                  </a:lnTo>
                  <a:lnTo>
                    <a:pt x="4766840" y="977516"/>
                  </a:lnTo>
                  <a:lnTo>
                    <a:pt x="4783339" y="966392"/>
                  </a:lnTo>
                  <a:lnTo>
                    <a:pt x="4794463" y="949893"/>
                  </a:lnTo>
                  <a:lnTo>
                    <a:pt x="4798542" y="929690"/>
                  </a:lnTo>
                  <a:lnTo>
                    <a:pt x="4798542" y="51904"/>
                  </a:lnTo>
                  <a:lnTo>
                    <a:pt x="4794463" y="31702"/>
                  </a:lnTo>
                  <a:lnTo>
                    <a:pt x="4783339" y="15203"/>
                  </a:lnTo>
                  <a:lnTo>
                    <a:pt x="4766840" y="4079"/>
                  </a:lnTo>
                  <a:lnTo>
                    <a:pt x="4746637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441808" y="1208684"/>
              <a:ext cx="4798695" cy="981710"/>
            </a:xfrm>
            <a:custGeom>
              <a:avLst/>
              <a:gdLst/>
              <a:ahLst/>
              <a:cxnLst/>
              <a:rect l="l" t="t" r="r" b="b"/>
              <a:pathLst>
                <a:path w="4798695" h="981710">
                  <a:moveTo>
                    <a:pt x="4746637" y="981595"/>
                  </a:moveTo>
                  <a:lnTo>
                    <a:pt x="51904" y="981595"/>
                  </a:lnTo>
                  <a:lnTo>
                    <a:pt x="31702" y="977516"/>
                  </a:lnTo>
                  <a:lnTo>
                    <a:pt x="15203" y="966392"/>
                  </a:lnTo>
                  <a:lnTo>
                    <a:pt x="4079" y="949893"/>
                  </a:lnTo>
                  <a:lnTo>
                    <a:pt x="0" y="929690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4746637" y="0"/>
                  </a:lnTo>
                  <a:lnTo>
                    <a:pt x="4766840" y="4079"/>
                  </a:lnTo>
                  <a:lnTo>
                    <a:pt x="4783339" y="15203"/>
                  </a:lnTo>
                  <a:lnTo>
                    <a:pt x="4794463" y="31702"/>
                  </a:lnTo>
                  <a:lnTo>
                    <a:pt x="4798542" y="51904"/>
                  </a:lnTo>
                  <a:lnTo>
                    <a:pt x="4798542" y="929690"/>
                  </a:lnTo>
                  <a:lnTo>
                    <a:pt x="4794463" y="949893"/>
                  </a:lnTo>
                  <a:lnTo>
                    <a:pt x="4783339" y="966392"/>
                  </a:lnTo>
                  <a:lnTo>
                    <a:pt x="4766840" y="977516"/>
                  </a:lnTo>
                  <a:lnTo>
                    <a:pt x="4746637" y="981595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449986" y="1277942"/>
            <a:ext cx="4782185" cy="78803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59"/>
              </a:spcBef>
            </a:pPr>
            <a:r>
              <a:rPr sz="22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Autumn </a:t>
            </a: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is one of the </a:t>
            </a:r>
            <a:r>
              <a:rPr sz="2200" b="1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four seasons.</a:t>
            </a:r>
            <a:endParaRPr sz="2200" spc="-8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What happens in autumn?</a:t>
            </a:r>
            <a:endParaRPr sz="2200" spc="-80" dirty="0">
              <a:latin typeface="Grammarsaurus" pitchFamily="2" charset="0"/>
              <a:cs typeface="Gill Sans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172200" y="4953000"/>
            <a:ext cx="5464798" cy="116698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00"/>
              </a:spcBef>
            </a:pPr>
            <a:r>
              <a:rPr sz="2000" b="1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Discuss </a:t>
            </a:r>
            <a:r>
              <a:rPr sz="2000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this question with your </a:t>
            </a:r>
            <a:r>
              <a:rPr sz="2000" b="1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learning partner.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785495" marR="777875" algn="ctr">
              <a:lnSpc>
                <a:spcPct val="125000"/>
              </a:lnSpc>
            </a:pPr>
            <a:r>
              <a:rPr sz="2000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Can you recall two signs of autumn? Be ready to </a:t>
            </a:r>
            <a:r>
              <a:rPr sz="2000" b="1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feed back </a:t>
            </a:r>
            <a:r>
              <a:rPr sz="2000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to the class.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6864401" y="2583535"/>
            <a:ext cx="3953510" cy="2160270"/>
            <a:chOff x="6864401" y="2583535"/>
            <a:chExt cx="3953510" cy="2160270"/>
          </a:xfrm>
        </p:grpSpPr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70751" y="2589872"/>
              <a:ext cx="3940657" cy="214750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870751" y="2589885"/>
              <a:ext cx="3940810" cy="2147570"/>
            </a:xfrm>
            <a:custGeom>
              <a:avLst/>
              <a:gdLst/>
              <a:ahLst/>
              <a:cxnLst/>
              <a:rect l="l" t="t" r="r" b="b"/>
              <a:pathLst>
                <a:path w="3940809" h="2147570">
                  <a:moveTo>
                    <a:pt x="3940657" y="2147493"/>
                  </a:moveTo>
                  <a:lnTo>
                    <a:pt x="0" y="2147493"/>
                  </a:lnTo>
                  <a:lnTo>
                    <a:pt x="0" y="0"/>
                  </a:lnTo>
                  <a:lnTo>
                    <a:pt x="3940657" y="0"/>
                  </a:lnTo>
                  <a:lnTo>
                    <a:pt x="3940657" y="2147493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25" name="object 25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Gill Sans MT"/>
              </a:rPr>
              <a:t>5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pic>
        <p:nvPicPr>
          <p:cNvPr id="29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75053" y="1950948"/>
            <a:ext cx="1579854" cy="1571942"/>
          </a:xfrm>
          <a:prstGeom prst="rect">
            <a:avLst/>
          </a:prstGeom>
        </p:spPr>
      </p:pic>
      <p:sp>
        <p:nvSpPr>
          <p:cNvPr id="30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320541" y="1109922"/>
            <a:ext cx="2072639" cy="5052060"/>
            <a:chOff x="3320541" y="1109922"/>
            <a:chExt cx="2072639" cy="5052060"/>
          </a:xfrm>
        </p:grpSpPr>
        <p:sp>
          <p:nvSpPr>
            <p:cNvPr id="3" name="object 3"/>
            <p:cNvSpPr/>
            <p:nvPr/>
          </p:nvSpPr>
          <p:spPr>
            <a:xfrm>
              <a:off x="3326891" y="1116272"/>
              <a:ext cx="2059939" cy="5039360"/>
            </a:xfrm>
            <a:custGeom>
              <a:avLst/>
              <a:gdLst/>
              <a:ahLst/>
              <a:cxnLst/>
              <a:rect l="l" t="t" r="r" b="b"/>
              <a:pathLst>
                <a:path w="2059939" h="5039360">
                  <a:moveTo>
                    <a:pt x="2007933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4987226"/>
                  </a:lnTo>
                  <a:lnTo>
                    <a:pt x="4079" y="5007429"/>
                  </a:lnTo>
                  <a:lnTo>
                    <a:pt x="15203" y="5023927"/>
                  </a:lnTo>
                  <a:lnTo>
                    <a:pt x="31702" y="5035052"/>
                  </a:lnTo>
                  <a:lnTo>
                    <a:pt x="51904" y="5039131"/>
                  </a:lnTo>
                  <a:lnTo>
                    <a:pt x="2007933" y="5039131"/>
                  </a:lnTo>
                  <a:lnTo>
                    <a:pt x="2028136" y="5035052"/>
                  </a:lnTo>
                  <a:lnTo>
                    <a:pt x="2044634" y="5023927"/>
                  </a:lnTo>
                  <a:lnTo>
                    <a:pt x="2055759" y="5007429"/>
                  </a:lnTo>
                  <a:lnTo>
                    <a:pt x="2059838" y="4987226"/>
                  </a:lnTo>
                  <a:lnTo>
                    <a:pt x="2059838" y="51904"/>
                  </a:lnTo>
                  <a:lnTo>
                    <a:pt x="2055759" y="31702"/>
                  </a:lnTo>
                  <a:lnTo>
                    <a:pt x="2044634" y="15203"/>
                  </a:lnTo>
                  <a:lnTo>
                    <a:pt x="2028136" y="4079"/>
                  </a:lnTo>
                  <a:lnTo>
                    <a:pt x="2007933" y="0"/>
                  </a:lnTo>
                  <a:close/>
                </a:path>
              </a:pathLst>
            </a:custGeom>
            <a:solidFill>
              <a:srgbClr val="B2AF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326891" y="1116272"/>
              <a:ext cx="2059939" cy="5039360"/>
            </a:xfrm>
            <a:custGeom>
              <a:avLst/>
              <a:gdLst/>
              <a:ahLst/>
              <a:cxnLst/>
              <a:rect l="l" t="t" r="r" b="b"/>
              <a:pathLst>
                <a:path w="2059939" h="5039360">
                  <a:moveTo>
                    <a:pt x="0" y="4987226"/>
                  </a:move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2007933" y="0"/>
                  </a:lnTo>
                  <a:lnTo>
                    <a:pt x="2028136" y="4079"/>
                  </a:lnTo>
                  <a:lnTo>
                    <a:pt x="2044634" y="15203"/>
                  </a:lnTo>
                  <a:lnTo>
                    <a:pt x="2055759" y="31702"/>
                  </a:lnTo>
                  <a:lnTo>
                    <a:pt x="2059838" y="51904"/>
                  </a:lnTo>
                  <a:lnTo>
                    <a:pt x="2059838" y="4987226"/>
                  </a:lnTo>
                  <a:lnTo>
                    <a:pt x="2055759" y="5007429"/>
                  </a:lnTo>
                  <a:lnTo>
                    <a:pt x="2044634" y="5023927"/>
                  </a:lnTo>
                  <a:lnTo>
                    <a:pt x="2028136" y="5035052"/>
                  </a:lnTo>
                  <a:lnTo>
                    <a:pt x="2007933" y="5039131"/>
                  </a:lnTo>
                  <a:lnTo>
                    <a:pt x="51904" y="5039131"/>
                  </a:lnTo>
                  <a:lnTo>
                    <a:pt x="31702" y="5035052"/>
                  </a:lnTo>
                  <a:lnTo>
                    <a:pt x="15203" y="5023927"/>
                  </a:lnTo>
                  <a:lnTo>
                    <a:pt x="4079" y="5007429"/>
                  </a:lnTo>
                  <a:lnTo>
                    <a:pt x="0" y="4987226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5648680" y="1109922"/>
            <a:ext cx="2072639" cy="5052060"/>
            <a:chOff x="5648680" y="1109922"/>
            <a:chExt cx="2072639" cy="5052060"/>
          </a:xfrm>
        </p:grpSpPr>
        <p:sp>
          <p:nvSpPr>
            <p:cNvPr id="6" name="object 6"/>
            <p:cNvSpPr/>
            <p:nvPr/>
          </p:nvSpPr>
          <p:spPr>
            <a:xfrm>
              <a:off x="5655030" y="1116272"/>
              <a:ext cx="2059939" cy="5039360"/>
            </a:xfrm>
            <a:custGeom>
              <a:avLst/>
              <a:gdLst/>
              <a:ahLst/>
              <a:cxnLst/>
              <a:rect l="l" t="t" r="r" b="b"/>
              <a:pathLst>
                <a:path w="2059940" h="5039360">
                  <a:moveTo>
                    <a:pt x="2007933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4987226"/>
                  </a:lnTo>
                  <a:lnTo>
                    <a:pt x="4079" y="5007429"/>
                  </a:lnTo>
                  <a:lnTo>
                    <a:pt x="15203" y="5023927"/>
                  </a:lnTo>
                  <a:lnTo>
                    <a:pt x="31702" y="5035052"/>
                  </a:lnTo>
                  <a:lnTo>
                    <a:pt x="51904" y="5039131"/>
                  </a:lnTo>
                  <a:lnTo>
                    <a:pt x="2007933" y="5039131"/>
                  </a:lnTo>
                  <a:lnTo>
                    <a:pt x="2028136" y="5035052"/>
                  </a:lnTo>
                  <a:lnTo>
                    <a:pt x="2044634" y="5023927"/>
                  </a:lnTo>
                  <a:lnTo>
                    <a:pt x="2055759" y="5007429"/>
                  </a:lnTo>
                  <a:lnTo>
                    <a:pt x="2059838" y="4987226"/>
                  </a:lnTo>
                  <a:lnTo>
                    <a:pt x="2059838" y="51904"/>
                  </a:lnTo>
                  <a:lnTo>
                    <a:pt x="2055759" y="31702"/>
                  </a:lnTo>
                  <a:lnTo>
                    <a:pt x="2044634" y="15203"/>
                  </a:lnTo>
                  <a:lnTo>
                    <a:pt x="2028136" y="4079"/>
                  </a:lnTo>
                  <a:lnTo>
                    <a:pt x="2007933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655030" y="1116272"/>
              <a:ext cx="2059939" cy="5039360"/>
            </a:xfrm>
            <a:custGeom>
              <a:avLst/>
              <a:gdLst/>
              <a:ahLst/>
              <a:cxnLst/>
              <a:rect l="l" t="t" r="r" b="b"/>
              <a:pathLst>
                <a:path w="2059940" h="5039360">
                  <a:moveTo>
                    <a:pt x="0" y="4987226"/>
                  </a:move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2007933" y="0"/>
                  </a:lnTo>
                  <a:lnTo>
                    <a:pt x="2028136" y="4079"/>
                  </a:lnTo>
                  <a:lnTo>
                    <a:pt x="2044634" y="15203"/>
                  </a:lnTo>
                  <a:lnTo>
                    <a:pt x="2055759" y="31702"/>
                  </a:lnTo>
                  <a:lnTo>
                    <a:pt x="2059838" y="51904"/>
                  </a:lnTo>
                  <a:lnTo>
                    <a:pt x="2059838" y="4987226"/>
                  </a:lnTo>
                  <a:lnTo>
                    <a:pt x="2055759" y="5007429"/>
                  </a:lnTo>
                  <a:lnTo>
                    <a:pt x="2044634" y="5023927"/>
                  </a:lnTo>
                  <a:lnTo>
                    <a:pt x="2028136" y="5035052"/>
                  </a:lnTo>
                  <a:lnTo>
                    <a:pt x="2007933" y="5039131"/>
                  </a:lnTo>
                  <a:lnTo>
                    <a:pt x="51904" y="5039131"/>
                  </a:lnTo>
                  <a:lnTo>
                    <a:pt x="31702" y="5035052"/>
                  </a:lnTo>
                  <a:lnTo>
                    <a:pt x="15203" y="5023927"/>
                  </a:lnTo>
                  <a:lnTo>
                    <a:pt x="4079" y="5007429"/>
                  </a:lnTo>
                  <a:lnTo>
                    <a:pt x="0" y="4987226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992389" y="1109922"/>
            <a:ext cx="2072639" cy="5052060"/>
            <a:chOff x="992389" y="1109922"/>
            <a:chExt cx="2072639" cy="5052060"/>
          </a:xfrm>
        </p:grpSpPr>
        <p:sp>
          <p:nvSpPr>
            <p:cNvPr id="9" name="object 9"/>
            <p:cNvSpPr/>
            <p:nvPr/>
          </p:nvSpPr>
          <p:spPr>
            <a:xfrm>
              <a:off x="998739" y="1116272"/>
              <a:ext cx="2059939" cy="5039360"/>
            </a:xfrm>
            <a:custGeom>
              <a:avLst/>
              <a:gdLst/>
              <a:ahLst/>
              <a:cxnLst/>
              <a:rect l="l" t="t" r="r" b="b"/>
              <a:pathLst>
                <a:path w="2059939" h="5039360">
                  <a:moveTo>
                    <a:pt x="2007933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4987226"/>
                  </a:lnTo>
                  <a:lnTo>
                    <a:pt x="4079" y="5007429"/>
                  </a:lnTo>
                  <a:lnTo>
                    <a:pt x="15203" y="5023927"/>
                  </a:lnTo>
                  <a:lnTo>
                    <a:pt x="31702" y="5035052"/>
                  </a:lnTo>
                  <a:lnTo>
                    <a:pt x="51904" y="5039131"/>
                  </a:lnTo>
                  <a:lnTo>
                    <a:pt x="2007933" y="5039131"/>
                  </a:lnTo>
                  <a:lnTo>
                    <a:pt x="2028136" y="5035052"/>
                  </a:lnTo>
                  <a:lnTo>
                    <a:pt x="2044634" y="5023927"/>
                  </a:lnTo>
                  <a:lnTo>
                    <a:pt x="2055759" y="5007429"/>
                  </a:lnTo>
                  <a:lnTo>
                    <a:pt x="2059838" y="4987226"/>
                  </a:lnTo>
                  <a:lnTo>
                    <a:pt x="2059838" y="51904"/>
                  </a:lnTo>
                  <a:lnTo>
                    <a:pt x="2055759" y="31702"/>
                  </a:lnTo>
                  <a:lnTo>
                    <a:pt x="2044634" y="15203"/>
                  </a:lnTo>
                  <a:lnTo>
                    <a:pt x="2028136" y="4079"/>
                  </a:lnTo>
                  <a:lnTo>
                    <a:pt x="2007933" y="0"/>
                  </a:lnTo>
                  <a:close/>
                </a:path>
              </a:pathLst>
            </a:custGeom>
            <a:solidFill>
              <a:srgbClr val="C0DE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98739" y="1116272"/>
              <a:ext cx="2059939" cy="5039360"/>
            </a:xfrm>
            <a:custGeom>
              <a:avLst/>
              <a:gdLst/>
              <a:ahLst/>
              <a:cxnLst/>
              <a:rect l="l" t="t" r="r" b="b"/>
              <a:pathLst>
                <a:path w="2059939" h="5039360">
                  <a:moveTo>
                    <a:pt x="0" y="4987226"/>
                  </a:move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2007933" y="0"/>
                  </a:lnTo>
                  <a:lnTo>
                    <a:pt x="2028136" y="4079"/>
                  </a:lnTo>
                  <a:lnTo>
                    <a:pt x="2044634" y="15203"/>
                  </a:lnTo>
                  <a:lnTo>
                    <a:pt x="2055759" y="31702"/>
                  </a:lnTo>
                  <a:lnTo>
                    <a:pt x="2059838" y="51904"/>
                  </a:lnTo>
                  <a:lnTo>
                    <a:pt x="2059838" y="4987226"/>
                  </a:lnTo>
                  <a:lnTo>
                    <a:pt x="2055759" y="5007429"/>
                  </a:lnTo>
                  <a:lnTo>
                    <a:pt x="2044634" y="5023927"/>
                  </a:lnTo>
                  <a:lnTo>
                    <a:pt x="2028136" y="5035052"/>
                  </a:lnTo>
                  <a:lnTo>
                    <a:pt x="2007933" y="5039131"/>
                  </a:lnTo>
                  <a:lnTo>
                    <a:pt x="51904" y="5039131"/>
                  </a:lnTo>
                  <a:lnTo>
                    <a:pt x="31702" y="5035052"/>
                  </a:lnTo>
                  <a:lnTo>
                    <a:pt x="15203" y="5023927"/>
                  </a:lnTo>
                  <a:lnTo>
                    <a:pt x="4079" y="5007429"/>
                  </a:lnTo>
                  <a:lnTo>
                    <a:pt x="0" y="4987226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4421708" y="137172"/>
            <a:ext cx="3348990" cy="768350"/>
            <a:chOff x="4421708" y="137172"/>
            <a:chExt cx="3348990" cy="768350"/>
          </a:xfrm>
        </p:grpSpPr>
        <p:sp>
          <p:nvSpPr>
            <p:cNvPr id="12" name="object 12"/>
            <p:cNvSpPr/>
            <p:nvPr/>
          </p:nvSpPr>
          <p:spPr>
            <a:xfrm>
              <a:off x="4428058" y="143522"/>
              <a:ext cx="3336290" cy="755650"/>
            </a:xfrm>
            <a:custGeom>
              <a:avLst/>
              <a:gdLst/>
              <a:ahLst/>
              <a:cxnLst/>
              <a:rect l="l" t="t" r="r" b="b"/>
              <a:pathLst>
                <a:path w="3336290" h="755650">
                  <a:moveTo>
                    <a:pt x="3297770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5" y="731873"/>
                  </a:lnTo>
                  <a:lnTo>
                    <a:pt x="11163" y="743983"/>
                  </a:lnTo>
                  <a:lnTo>
                    <a:pt x="23274" y="752148"/>
                  </a:lnTo>
                  <a:lnTo>
                    <a:pt x="38100" y="755141"/>
                  </a:lnTo>
                  <a:lnTo>
                    <a:pt x="3297770" y="755141"/>
                  </a:lnTo>
                  <a:lnTo>
                    <a:pt x="3312601" y="752148"/>
                  </a:lnTo>
                  <a:lnTo>
                    <a:pt x="3324712" y="743983"/>
                  </a:lnTo>
                  <a:lnTo>
                    <a:pt x="3332877" y="731873"/>
                  </a:lnTo>
                  <a:lnTo>
                    <a:pt x="3335870" y="717041"/>
                  </a:lnTo>
                  <a:lnTo>
                    <a:pt x="3335870" y="38099"/>
                  </a:lnTo>
                  <a:lnTo>
                    <a:pt x="3332877" y="23268"/>
                  </a:lnTo>
                  <a:lnTo>
                    <a:pt x="3324712" y="11158"/>
                  </a:lnTo>
                  <a:lnTo>
                    <a:pt x="3312601" y="2993"/>
                  </a:lnTo>
                  <a:lnTo>
                    <a:pt x="3297770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428058" y="143522"/>
              <a:ext cx="3336290" cy="755650"/>
            </a:xfrm>
            <a:custGeom>
              <a:avLst/>
              <a:gdLst/>
              <a:ahLst/>
              <a:cxnLst/>
              <a:rect l="l" t="t" r="r" b="b"/>
              <a:pathLst>
                <a:path w="3336290" h="755650">
                  <a:moveTo>
                    <a:pt x="3297770" y="755141"/>
                  </a:moveTo>
                  <a:lnTo>
                    <a:pt x="38100" y="755141"/>
                  </a:lnTo>
                  <a:lnTo>
                    <a:pt x="23274" y="752148"/>
                  </a:lnTo>
                  <a:lnTo>
                    <a:pt x="11163" y="743983"/>
                  </a:lnTo>
                  <a:lnTo>
                    <a:pt x="2995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3297770" y="0"/>
                  </a:lnTo>
                  <a:lnTo>
                    <a:pt x="3312601" y="2993"/>
                  </a:lnTo>
                  <a:lnTo>
                    <a:pt x="3324712" y="11158"/>
                  </a:lnTo>
                  <a:lnTo>
                    <a:pt x="3332877" y="23268"/>
                  </a:lnTo>
                  <a:lnTo>
                    <a:pt x="3335870" y="38099"/>
                  </a:lnTo>
                  <a:lnTo>
                    <a:pt x="3335870" y="717041"/>
                  </a:lnTo>
                  <a:lnTo>
                    <a:pt x="3332877" y="731873"/>
                  </a:lnTo>
                  <a:lnTo>
                    <a:pt x="3324712" y="743983"/>
                  </a:lnTo>
                  <a:lnTo>
                    <a:pt x="3312601" y="752148"/>
                  </a:lnTo>
                  <a:lnTo>
                    <a:pt x="3297770" y="75514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4968265" y="6388154"/>
            <a:ext cx="2255520" cy="363220"/>
            <a:chOff x="4968265" y="6388154"/>
            <a:chExt cx="2255520" cy="363220"/>
          </a:xfrm>
        </p:grpSpPr>
        <p:sp>
          <p:nvSpPr>
            <p:cNvPr id="16" name="object 16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7696936" y="243192"/>
            <a:ext cx="1660525" cy="556260"/>
            <a:chOff x="7696936" y="243192"/>
            <a:chExt cx="1660525" cy="556260"/>
          </a:xfrm>
        </p:grpSpPr>
        <p:sp>
          <p:nvSpPr>
            <p:cNvPr id="20" name="object 20"/>
            <p:cNvSpPr/>
            <p:nvPr/>
          </p:nvSpPr>
          <p:spPr>
            <a:xfrm>
              <a:off x="7703286" y="249542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3CAE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703286" y="249542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7969884" y="332205"/>
            <a:ext cx="1381227" cy="3667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answers</a:t>
            </a:r>
            <a:endParaRPr sz="23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8145411" y="1706600"/>
            <a:ext cx="3359150" cy="2243455"/>
            <a:chOff x="8145411" y="1706600"/>
            <a:chExt cx="3359150" cy="2243455"/>
          </a:xfrm>
        </p:grpSpPr>
        <p:sp>
          <p:nvSpPr>
            <p:cNvPr id="24" name="object 24"/>
            <p:cNvSpPr/>
            <p:nvPr/>
          </p:nvSpPr>
          <p:spPr>
            <a:xfrm>
              <a:off x="8151761" y="1712950"/>
              <a:ext cx="3346450" cy="2230755"/>
            </a:xfrm>
            <a:custGeom>
              <a:avLst/>
              <a:gdLst/>
              <a:ahLst/>
              <a:cxnLst/>
              <a:rect l="l" t="t" r="r" b="b"/>
              <a:pathLst>
                <a:path w="3346450" h="2230754">
                  <a:moveTo>
                    <a:pt x="3293935" y="0"/>
                  </a:moveTo>
                  <a:lnTo>
                    <a:pt x="51917" y="0"/>
                  </a:lnTo>
                  <a:lnTo>
                    <a:pt x="31707" y="4079"/>
                  </a:lnTo>
                  <a:lnTo>
                    <a:pt x="15205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2178392"/>
                  </a:lnTo>
                  <a:lnTo>
                    <a:pt x="4079" y="2198595"/>
                  </a:lnTo>
                  <a:lnTo>
                    <a:pt x="15205" y="2215094"/>
                  </a:lnTo>
                  <a:lnTo>
                    <a:pt x="31707" y="2226218"/>
                  </a:lnTo>
                  <a:lnTo>
                    <a:pt x="51917" y="2230297"/>
                  </a:lnTo>
                  <a:lnTo>
                    <a:pt x="3293935" y="2230297"/>
                  </a:lnTo>
                  <a:lnTo>
                    <a:pt x="3314138" y="2226218"/>
                  </a:lnTo>
                  <a:lnTo>
                    <a:pt x="3330636" y="2215094"/>
                  </a:lnTo>
                  <a:lnTo>
                    <a:pt x="3341761" y="2198595"/>
                  </a:lnTo>
                  <a:lnTo>
                    <a:pt x="3345840" y="2178392"/>
                  </a:lnTo>
                  <a:lnTo>
                    <a:pt x="3345840" y="51904"/>
                  </a:lnTo>
                  <a:lnTo>
                    <a:pt x="3341761" y="31702"/>
                  </a:lnTo>
                  <a:lnTo>
                    <a:pt x="3330636" y="15203"/>
                  </a:lnTo>
                  <a:lnTo>
                    <a:pt x="3314138" y="4079"/>
                  </a:lnTo>
                  <a:lnTo>
                    <a:pt x="3293935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151761" y="1712950"/>
              <a:ext cx="3346450" cy="2230755"/>
            </a:xfrm>
            <a:custGeom>
              <a:avLst/>
              <a:gdLst/>
              <a:ahLst/>
              <a:cxnLst/>
              <a:rect l="l" t="t" r="r" b="b"/>
              <a:pathLst>
                <a:path w="3346450" h="2230754">
                  <a:moveTo>
                    <a:pt x="3293935" y="2230297"/>
                  </a:moveTo>
                  <a:lnTo>
                    <a:pt x="51917" y="2230297"/>
                  </a:lnTo>
                  <a:lnTo>
                    <a:pt x="31707" y="2226218"/>
                  </a:lnTo>
                  <a:lnTo>
                    <a:pt x="15205" y="2215094"/>
                  </a:lnTo>
                  <a:lnTo>
                    <a:pt x="4079" y="2198595"/>
                  </a:lnTo>
                  <a:lnTo>
                    <a:pt x="0" y="2178392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5" y="15203"/>
                  </a:lnTo>
                  <a:lnTo>
                    <a:pt x="31707" y="4079"/>
                  </a:lnTo>
                  <a:lnTo>
                    <a:pt x="51917" y="0"/>
                  </a:lnTo>
                  <a:lnTo>
                    <a:pt x="3293935" y="0"/>
                  </a:lnTo>
                  <a:lnTo>
                    <a:pt x="3314138" y="4079"/>
                  </a:lnTo>
                  <a:lnTo>
                    <a:pt x="3330636" y="15203"/>
                  </a:lnTo>
                  <a:lnTo>
                    <a:pt x="3341761" y="31702"/>
                  </a:lnTo>
                  <a:lnTo>
                    <a:pt x="3345840" y="51904"/>
                  </a:lnTo>
                  <a:lnTo>
                    <a:pt x="3345840" y="2178392"/>
                  </a:lnTo>
                  <a:lnTo>
                    <a:pt x="3341761" y="2198595"/>
                  </a:lnTo>
                  <a:lnTo>
                    <a:pt x="3330636" y="2215094"/>
                  </a:lnTo>
                  <a:lnTo>
                    <a:pt x="3314138" y="2226218"/>
                  </a:lnTo>
                  <a:lnTo>
                    <a:pt x="3293935" y="2230297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077200" y="1913597"/>
            <a:ext cx="3486638" cy="3349506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59"/>
              </a:spcBef>
            </a:pPr>
            <a:r>
              <a:rPr sz="2200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Did you remember these</a:t>
            </a:r>
            <a:endParaRPr sz="2200" spc="-1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2200" b="1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signs of autumn?</a:t>
            </a:r>
            <a:endParaRPr sz="2200" spc="-100" dirty="0">
              <a:latin typeface="Grammarsaurus" pitchFamily="2" charset="0"/>
              <a:cs typeface="Gill Sans MT"/>
            </a:endParaRPr>
          </a:p>
          <a:p>
            <a:pPr marL="516255" marR="508634" algn="ctr">
              <a:lnSpc>
                <a:spcPct val="113700"/>
              </a:lnSpc>
              <a:spcBef>
                <a:spcPts val="1400"/>
              </a:spcBef>
            </a:pPr>
            <a:r>
              <a:rPr sz="2200" spc="-8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How have they been grouped?</a:t>
            </a:r>
            <a:endParaRPr sz="2200" spc="-8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</a:pPr>
            <a:endParaRPr sz="22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605"/>
              </a:spcBef>
            </a:pPr>
            <a:endParaRPr sz="2200" spc="-1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</a:pPr>
            <a:r>
              <a:rPr sz="22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Yes! By </a:t>
            </a:r>
            <a:r>
              <a:rPr sz="2200" b="1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plants, animals</a:t>
            </a:r>
            <a:endParaRPr sz="2200" spc="-6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22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and </a:t>
            </a:r>
            <a:r>
              <a:rPr sz="2200" b="1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humans.</a:t>
            </a:r>
            <a:endParaRPr sz="2200" spc="-60" dirty="0">
              <a:latin typeface="Grammarsaurus" pitchFamily="2" charset="0"/>
              <a:cs typeface="Gill Sans M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3469182" y="1258569"/>
            <a:ext cx="1775460" cy="1525270"/>
            <a:chOff x="3469182" y="1258569"/>
            <a:chExt cx="1775460" cy="1525270"/>
          </a:xfrm>
        </p:grpSpPr>
        <p:pic>
          <p:nvPicPr>
            <p:cNvPr id="28" name="object 2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75545" y="1264932"/>
              <a:ext cx="1762544" cy="1512468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475532" y="1264919"/>
              <a:ext cx="1762760" cy="1512570"/>
            </a:xfrm>
            <a:custGeom>
              <a:avLst/>
              <a:gdLst/>
              <a:ahLst/>
              <a:cxnLst/>
              <a:rect l="l" t="t" r="r" b="b"/>
              <a:pathLst>
                <a:path w="1762760" h="1512570">
                  <a:moveTo>
                    <a:pt x="1762544" y="1512481"/>
                  </a:moveTo>
                  <a:lnTo>
                    <a:pt x="0" y="1512481"/>
                  </a:lnTo>
                  <a:lnTo>
                    <a:pt x="0" y="0"/>
                  </a:lnTo>
                  <a:lnTo>
                    <a:pt x="1762544" y="0"/>
                  </a:lnTo>
                  <a:lnTo>
                    <a:pt x="1762544" y="1512481"/>
                  </a:lnTo>
                  <a:close/>
                </a:path>
              </a:pathLst>
            </a:custGeom>
            <a:ln w="12699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3469182" y="2866008"/>
            <a:ext cx="1775460" cy="1525270"/>
            <a:chOff x="3469182" y="2866008"/>
            <a:chExt cx="1775460" cy="1525270"/>
          </a:xfrm>
        </p:grpSpPr>
        <p:pic>
          <p:nvPicPr>
            <p:cNvPr id="31" name="object 3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75545" y="2872371"/>
              <a:ext cx="1762544" cy="1512468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3475532" y="2872358"/>
              <a:ext cx="1762760" cy="1512570"/>
            </a:xfrm>
            <a:custGeom>
              <a:avLst/>
              <a:gdLst/>
              <a:ahLst/>
              <a:cxnLst/>
              <a:rect l="l" t="t" r="r" b="b"/>
              <a:pathLst>
                <a:path w="1762760" h="1512570">
                  <a:moveTo>
                    <a:pt x="1762544" y="1512481"/>
                  </a:moveTo>
                  <a:lnTo>
                    <a:pt x="0" y="1512481"/>
                  </a:lnTo>
                  <a:lnTo>
                    <a:pt x="0" y="0"/>
                  </a:lnTo>
                  <a:lnTo>
                    <a:pt x="1762544" y="0"/>
                  </a:lnTo>
                  <a:lnTo>
                    <a:pt x="1762544" y="151248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3469195" y="4459008"/>
            <a:ext cx="1809114" cy="1554480"/>
            <a:chOff x="3469195" y="4459008"/>
            <a:chExt cx="1809114" cy="1554480"/>
          </a:xfrm>
        </p:grpSpPr>
        <p:pic>
          <p:nvPicPr>
            <p:cNvPr id="34" name="object 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75545" y="4465358"/>
              <a:ext cx="1796249" cy="1541398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3475545" y="4465358"/>
              <a:ext cx="1796414" cy="1541780"/>
            </a:xfrm>
            <a:custGeom>
              <a:avLst/>
              <a:gdLst/>
              <a:ahLst/>
              <a:cxnLst/>
              <a:rect l="l" t="t" r="r" b="b"/>
              <a:pathLst>
                <a:path w="1796414" h="1541779">
                  <a:moveTo>
                    <a:pt x="1796249" y="1541398"/>
                  </a:moveTo>
                  <a:lnTo>
                    <a:pt x="0" y="1541398"/>
                  </a:lnTo>
                  <a:lnTo>
                    <a:pt x="0" y="0"/>
                  </a:lnTo>
                  <a:lnTo>
                    <a:pt x="1796249" y="0"/>
                  </a:lnTo>
                  <a:lnTo>
                    <a:pt x="1796249" y="1541398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1141031" y="1258569"/>
            <a:ext cx="1775460" cy="1525270"/>
            <a:chOff x="1141031" y="1258569"/>
            <a:chExt cx="1775460" cy="1525270"/>
          </a:xfrm>
        </p:grpSpPr>
        <p:pic>
          <p:nvPicPr>
            <p:cNvPr id="37" name="object 3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47394" y="1264932"/>
              <a:ext cx="1762544" cy="1512468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147381" y="1264919"/>
              <a:ext cx="1762760" cy="1512570"/>
            </a:xfrm>
            <a:custGeom>
              <a:avLst/>
              <a:gdLst/>
              <a:ahLst/>
              <a:cxnLst/>
              <a:rect l="l" t="t" r="r" b="b"/>
              <a:pathLst>
                <a:path w="1762760" h="1512570">
                  <a:moveTo>
                    <a:pt x="1762544" y="1512481"/>
                  </a:moveTo>
                  <a:lnTo>
                    <a:pt x="0" y="1512481"/>
                  </a:lnTo>
                  <a:lnTo>
                    <a:pt x="0" y="0"/>
                  </a:lnTo>
                  <a:lnTo>
                    <a:pt x="1762544" y="0"/>
                  </a:lnTo>
                  <a:lnTo>
                    <a:pt x="1762544" y="151248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1141031" y="2866008"/>
            <a:ext cx="1775460" cy="1525270"/>
            <a:chOff x="1141031" y="2866008"/>
            <a:chExt cx="1775460" cy="1525270"/>
          </a:xfrm>
        </p:grpSpPr>
        <p:pic>
          <p:nvPicPr>
            <p:cNvPr id="40" name="object 4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47394" y="2872371"/>
              <a:ext cx="1762544" cy="1512468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147381" y="2872358"/>
              <a:ext cx="1762760" cy="1512570"/>
            </a:xfrm>
            <a:custGeom>
              <a:avLst/>
              <a:gdLst/>
              <a:ahLst/>
              <a:cxnLst/>
              <a:rect l="l" t="t" r="r" b="b"/>
              <a:pathLst>
                <a:path w="1762760" h="1512570">
                  <a:moveTo>
                    <a:pt x="1762544" y="1512481"/>
                  </a:moveTo>
                  <a:lnTo>
                    <a:pt x="0" y="1512481"/>
                  </a:lnTo>
                  <a:lnTo>
                    <a:pt x="0" y="0"/>
                  </a:lnTo>
                  <a:lnTo>
                    <a:pt x="1762544" y="0"/>
                  </a:lnTo>
                  <a:lnTo>
                    <a:pt x="1762544" y="151248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" name="object 42"/>
          <p:cNvGrpSpPr/>
          <p:nvPr/>
        </p:nvGrpSpPr>
        <p:grpSpPr>
          <a:xfrm>
            <a:off x="1141031" y="4458995"/>
            <a:ext cx="1775460" cy="1525270"/>
            <a:chOff x="1141031" y="4458995"/>
            <a:chExt cx="1775460" cy="1525270"/>
          </a:xfrm>
        </p:grpSpPr>
        <p:pic>
          <p:nvPicPr>
            <p:cNvPr id="43" name="object 4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47394" y="4465345"/>
              <a:ext cx="1762544" cy="1512481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1147381" y="4465345"/>
              <a:ext cx="1762760" cy="1512570"/>
            </a:xfrm>
            <a:custGeom>
              <a:avLst/>
              <a:gdLst/>
              <a:ahLst/>
              <a:cxnLst/>
              <a:rect l="l" t="t" r="r" b="b"/>
              <a:pathLst>
                <a:path w="1762760" h="1512570">
                  <a:moveTo>
                    <a:pt x="1762544" y="1512481"/>
                  </a:moveTo>
                  <a:lnTo>
                    <a:pt x="0" y="1512481"/>
                  </a:lnTo>
                  <a:lnTo>
                    <a:pt x="0" y="0"/>
                  </a:lnTo>
                  <a:lnTo>
                    <a:pt x="1762544" y="0"/>
                  </a:lnTo>
                  <a:lnTo>
                    <a:pt x="1762544" y="151248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5797334" y="2866008"/>
            <a:ext cx="1775460" cy="1525270"/>
            <a:chOff x="5797334" y="2866008"/>
            <a:chExt cx="1775460" cy="1525270"/>
          </a:xfrm>
        </p:grpSpPr>
        <p:pic>
          <p:nvPicPr>
            <p:cNvPr id="46" name="object 4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803684" y="2872371"/>
              <a:ext cx="1762544" cy="1512468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5803684" y="2872358"/>
              <a:ext cx="1762760" cy="1512570"/>
            </a:xfrm>
            <a:custGeom>
              <a:avLst/>
              <a:gdLst/>
              <a:ahLst/>
              <a:cxnLst/>
              <a:rect l="l" t="t" r="r" b="b"/>
              <a:pathLst>
                <a:path w="1762759" h="1512570">
                  <a:moveTo>
                    <a:pt x="1762544" y="1512481"/>
                  </a:moveTo>
                  <a:lnTo>
                    <a:pt x="0" y="1512481"/>
                  </a:lnTo>
                  <a:lnTo>
                    <a:pt x="0" y="0"/>
                  </a:lnTo>
                  <a:lnTo>
                    <a:pt x="1762544" y="0"/>
                  </a:lnTo>
                  <a:lnTo>
                    <a:pt x="1762544" y="151248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8" name="object 48"/>
          <p:cNvGrpSpPr/>
          <p:nvPr/>
        </p:nvGrpSpPr>
        <p:grpSpPr>
          <a:xfrm>
            <a:off x="5797334" y="4458995"/>
            <a:ext cx="1775460" cy="1525270"/>
            <a:chOff x="5797334" y="4458995"/>
            <a:chExt cx="1775460" cy="1525270"/>
          </a:xfrm>
        </p:grpSpPr>
        <p:pic>
          <p:nvPicPr>
            <p:cNvPr id="49" name="object 4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803684" y="4465345"/>
              <a:ext cx="1762544" cy="1512481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5803684" y="4465345"/>
              <a:ext cx="1762760" cy="1512570"/>
            </a:xfrm>
            <a:custGeom>
              <a:avLst/>
              <a:gdLst/>
              <a:ahLst/>
              <a:cxnLst/>
              <a:rect l="l" t="t" r="r" b="b"/>
              <a:pathLst>
                <a:path w="1762759" h="1512570">
                  <a:moveTo>
                    <a:pt x="1762544" y="1512481"/>
                  </a:moveTo>
                  <a:lnTo>
                    <a:pt x="0" y="1512481"/>
                  </a:lnTo>
                  <a:lnTo>
                    <a:pt x="0" y="0"/>
                  </a:lnTo>
                  <a:lnTo>
                    <a:pt x="1762544" y="0"/>
                  </a:lnTo>
                  <a:lnTo>
                    <a:pt x="1762544" y="1512481"/>
                  </a:lnTo>
                  <a:close/>
                </a:path>
              </a:pathLst>
            </a:custGeom>
            <a:ln w="12699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" name="object 51"/>
          <p:cNvGrpSpPr/>
          <p:nvPr/>
        </p:nvGrpSpPr>
        <p:grpSpPr>
          <a:xfrm>
            <a:off x="5797334" y="1258569"/>
            <a:ext cx="1775460" cy="1525270"/>
            <a:chOff x="5797334" y="1258569"/>
            <a:chExt cx="1775460" cy="1525270"/>
          </a:xfrm>
        </p:grpSpPr>
        <p:pic>
          <p:nvPicPr>
            <p:cNvPr id="52" name="object 5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803684" y="1264932"/>
              <a:ext cx="1762544" cy="1512468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5803684" y="1264919"/>
              <a:ext cx="1762760" cy="1512570"/>
            </a:xfrm>
            <a:custGeom>
              <a:avLst/>
              <a:gdLst/>
              <a:ahLst/>
              <a:cxnLst/>
              <a:rect l="l" t="t" r="r" b="b"/>
              <a:pathLst>
                <a:path w="1762759" h="1512570">
                  <a:moveTo>
                    <a:pt x="1762544" y="1512481"/>
                  </a:moveTo>
                  <a:lnTo>
                    <a:pt x="0" y="1512481"/>
                  </a:lnTo>
                  <a:lnTo>
                    <a:pt x="0" y="0"/>
                  </a:lnTo>
                  <a:lnTo>
                    <a:pt x="1762544" y="0"/>
                  </a:lnTo>
                  <a:lnTo>
                    <a:pt x="1762544" y="1512481"/>
                  </a:lnTo>
                  <a:close/>
                </a:path>
              </a:pathLst>
            </a:custGeom>
            <a:ln w="12699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" name="object 54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55" name="object 55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Gill Sans MT"/>
              </a:rPr>
              <a:t>6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60" name="object 5"/>
          <p:cNvSpPr txBox="1">
            <a:spLocks noGrp="1"/>
          </p:cNvSpPr>
          <p:nvPr>
            <p:ph type="title"/>
          </p:nvPr>
        </p:nvSpPr>
        <p:spPr>
          <a:xfrm>
            <a:off x="4974615" y="224484"/>
            <a:ext cx="2359406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1B283E"/>
                </a:solidFill>
                <a:latin typeface="Grammarsaurus" pitchFamily="2" charset="0"/>
              </a:rPr>
              <a:t>Let’s recap</a:t>
            </a:r>
          </a:p>
        </p:txBody>
      </p:sp>
      <p:sp>
        <p:nvSpPr>
          <p:cNvPr id="61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25308" y="863626"/>
            <a:ext cx="11066780" cy="5887720"/>
            <a:chOff x="525308" y="863626"/>
            <a:chExt cx="11066780" cy="5887720"/>
          </a:xfrm>
        </p:grpSpPr>
        <p:sp>
          <p:nvSpPr>
            <p:cNvPr id="3" name="object 3"/>
            <p:cNvSpPr/>
            <p:nvPr/>
          </p:nvSpPr>
          <p:spPr>
            <a:xfrm>
              <a:off x="1286941" y="1652269"/>
              <a:ext cx="10299065" cy="835025"/>
            </a:xfrm>
            <a:custGeom>
              <a:avLst/>
              <a:gdLst/>
              <a:ahLst/>
              <a:cxnLst/>
              <a:rect l="l" t="t" r="r" b="b"/>
              <a:pathLst>
                <a:path w="10299065" h="835025">
                  <a:moveTo>
                    <a:pt x="10246829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782739"/>
                  </a:lnTo>
                  <a:lnTo>
                    <a:pt x="4079" y="802941"/>
                  </a:lnTo>
                  <a:lnTo>
                    <a:pt x="15203" y="819440"/>
                  </a:lnTo>
                  <a:lnTo>
                    <a:pt x="31702" y="830564"/>
                  </a:lnTo>
                  <a:lnTo>
                    <a:pt x="51904" y="834643"/>
                  </a:lnTo>
                  <a:lnTo>
                    <a:pt x="10246829" y="834643"/>
                  </a:lnTo>
                  <a:lnTo>
                    <a:pt x="10267032" y="830564"/>
                  </a:lnTo>
                  <a:lnTo>
                    <a:pt x="10283531" y="819440"/>
                  </a:lnTo>
                  <a:lnTo>
                    <a:pt x="10294655" y="802941"/>
                  </a:lnTo>
                  <a:lnTo>
                    <a:pt x="10298734" y="782739"/>
                  </a:lnTo>
                  <a:lnTo>
                    <a:pt x="10298734" y="51904"/>
                  </a:lnTo>
                  <a:lnTo>
                    <a:pt x="10294655" y="31702"/>
                  </a:lnTo>
                  <a:lnTo>
                    <a:pt x="10283531" y="15203"/>
                  </a:lnTo>
                  <a:lnTo>
                    <a:pt x="10267032" y="4079"/>
                  </a:lnTo>
                  <a:lnTo>
                    <a:pt x="10246829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86941" y="1652269"/>
              <a:ext cx="10299065" cy="835025"/>
            </a:xfrm>
            <a:custGeom>
              <a:avLst/>
              <a:gdLst/>
              <a:ahLst/>
              <a:cxnLst/>
              <a:rect l="l" t="t" r="r" b="b"/>
              <a:pathLst>
                <a:path w="10299065" h="835025">
                  <a:moveTo>
                    <a:pt x="10246829" y="834643"/>
                  </a:moveTo>
                  <a:lnTo>
                    <a:pt x="51904" y="834643"/>
                  </a:lnTo>
                  <a:lnTo>
                    <a:pt x="31702" y="830564"/>
                  </a:lnTo>
                  <a:lnTo>
                    <a:pt x="15203" y="819440"/>
                  </a:lnTo>
                  <a:lnTo>
                    <a:pt x="4079" y="802941"/>
                  </a:lnTo>
                  <a:lnTo>
                    <a:pt x="0" y="782739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10246829" y="0"/>
                  </a:lnTo>
                  <a:lnTo>
                    <a:pt x="10267032" y="4079"/>
                  </a:lnTo>
                  <a:lnTo>
                    <a:pt x="10283531" y="15203"/>
                  </a:lnTo>
                  <a:lnTo>
                    <a:pt x="10294655" y="31702"/>
                  </a:lnTo>
                  <a:lnTo>
                    <a:pt x="10298734" y="51904"/>
                  </a:lnTo>
                  <a:lnTo>
                    <a:pt x="10298734" y="782739"/>
                  </a:lnTo>
                  <a:lnTo>
                    <a:pt x="10294655" y="802941"/>
                  </a:lnTo>
                  <a:lnTo>
                    <a:pt x="10283531" y="819440"/>
                  </a:lnTo>
                  <a:lnTo>
                    <a:pt x="10267032" y="830564"/>
                  </a:lnTo>
                  <a:lnTo>
                    <a:pt x="10246829" y="834643"/>
                  </a:lnTo>
                  <a:close/>
                </a:path>
              </a:pathLst>
            </a:custGeom>
            <a:ln w="12699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5308" y="863626"/>
              <a:ext cx="2201659" cy="5595607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4841862" y="137172"/>
            <a:ext cx="2508885" cy="768350"/>
            <a:chOff x="4841862" y="137172"/>
            <a:chExt cx="2508885" cy="768350"/>
          </a:xfrm>
        </p:grpSpPr>
        <p:sp>
          <p:nvSpPr>
            <p:cNvPr id="10" name="object 10"/>
            <p:cNvSpPr/>
            <p:nvPr/>
          </p:nvSpPr>
          <p:spPr>
            <a:xfrm>
              <a:off x="4848212" y="143522"/>
              <a:ext cx="2496185" cy="755650"/>
            </a:xfrm>
            <a:custGeom>
              <a:avLst/>
              <a:gdLst/>
              <a:ahLst/>
              <a:cxnLst/>
              <a:rect l="l" t="t" r="r" b="b"/>
              <a:pathLst>
                <a:path w="2496184" h="755650">
                  <a:moveTo>
                    <a:pt x="2457475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5" y="731873"/>
                  </a:lnTo>
                  <a:lnTo>
                    <a:pt x="11163" y="743983"/>
                  </a:lnTo>
                  <a:lnTo>
                    <a:pt x="23274" y="752148"/>
                  </a:lnTo>
                  <a:lnTo>
                    <a:pt x="38100" y="755141"/>
                  </a:lnTo>
                  <a:lnTo>
                    <a:pt x="2457475" y="755141"/>
                  </a:lnTo>
                  <a:lnTo>
                    <a:pt x="2472306" y="752148"/>
                  </a:lnTo>
                  <a:lnTo>
                    <a:pt x="2484416" y="743983"/>
                  </a:lnTo>
                  <a:lnTo>
                    <a:pt x="2492581" y="731873"/>
                  </a:lnTo>
                  <a:lnTo>
                    <a:pt x="2495575" y="717041"/>
                  </a:lnTo>
                  <a:lnTo>
                    <a:pt x="2495575" y="38099"/>
                  </a:lnTo>
                  <a:lnTo>
                    <a:pt x="2492581" y="23268"/>
                  </a:lnTo>
                  <a:lnTo>
                    <a:pt x="2484416" y="11158"/>
                  </a:lnTo>
                  <a:lnTo>
                    <a:pt x="2472306" y="2993"/>
                  </a:lnTo>
                  <a:lnTo>
                    <a:pt x="2457475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848212" y="143522"/>
              <a:ext cx="2496185" cy="755650"/>
            </a:xfrm>
            <a:custGeom>
              <a:avLst/>
              <a:gdLst/>
              <a:ahLst/>
              <a:cxnLst/>
              <a:rect l="l" t="t" r="r" b="b"/>
              <a:pathLst>
                <a:path w="2496184" h="755650">
                  <a:moveTo>
                    <a:pt x="2457475" y="755141"/>
                  </a:moveTo>
                  <a:lnTo>
                    <a:pt x="38100" y="755141"/>
                  </a:lnTo>
                  <a:lnTo>
                    <a:pt x="23274" y="752148"/>
                  </a:lnTo>
                  <a:lnTo>
                    <a:pt x="11163" y="743983"/>
                  </a:lnTo>
                  <a:lnTo>
                    <a:pt x="2995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2457475" y="0"/>
                  </a:lnTo>
                  <a:lnTo>
                    <a:pt x="2472306" y="2993"/>
                  </a:lnTo>
                  <a:lnTo>
                    <a:pt x="2484416" y="11158"/>
                  </a:lnTo>
                  <a:lnTo>
                    <a:pt x="2492581" y="23268"/>
                  </a:lnTo>
                  <a:lnTo>
                    <a:pt x="2495575" y="38099"/>
                  </a:lnTo>
                  <a:lnTo>
                    <a:pt x="2495575" y="717041"/>
                  </a:lnTo>
                  <a:lnTo>
                    <a:pt x="2492581" y="731873"/>
                  </a:lnTo>
                  <a:lnTo>
                    <a:pt x="2484416" y="743983"/>
                  </a:lnTo>
                  <a:lnTo>
                    <a:pt x="2472306" y="752148"/>
                  </a:lnTo>
                  <a:lnTo>
                    <a:pt x="2457475" y="755141"/>
                  </a:lnTo>
                  <a:close/>
                </a:path>
              </a:pathLst>
            </a:custGeom>
            <a:ln w="12699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5220000" y="226707"/>
            <a:ext cx="182372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1B283E"/>
                </a:solidFill>
                <a:latin typeface="Grammarsaurus" pitchFamily="2" charset="0"/>
              </a:rPr>
              <a:t>Weather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body" idx="1"/>
          </p:nvPr>
        </p:nvSpPr>
        <p:spPr>
          <a:xfrm>
            <a:off x="2971556" y="1149655"/>
            <a:ext cx="8292999" cy="18646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">
              <a:lnSpc>
                <a:spcPct val="100000"/>
              </a:lnSpc>
              <a:spcBef>
                <a:spcPts val="100"/>
              </a:spcBef>
            </a:pPr>
            <a:r>
              <a:rPr sz="2000" b="1" spc="-70" dirty="0">
                <a:latin typeface="Grammarsaurus" pitchFamily="2" charset="0"/>
              </a:rPr>
              <a:t>Discuss </a:t>
            </a:r>
            <a:r>
              <a:rPr sz="2000" spc="-70" dirty="0">
                <a:latin typeface="Grammarsaurus" pitchFamily="2" charset="0"/>
              </a:rPr>
              <a:t>this question with your </a:t>
            </a:r>
            <a:r>
              <a:rPr sz="2000" b="1" spc="-70" dirty="0">
                <a:latin typeface="Grammarsaurus" pitchFamily="2" charset="0"/>
              </a:rPr>
              <a:t>learning partner</a:t>
            </a:r>
            <a:r>
              <a:rPr sz="2000" spc="-70" dirty="0">
                <a:latin typeface="Grammarsaurus" pitchFamily="2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1115"/>
              </a:spcBef>
            </a:pPr>
            <a:endParaRPr sz="2000" spc="-70" dirty="0">
              <a:latin typeface="Grammarsaurus" pitchFamily="2" charset="0"/>
            </a:endParaRPr>
          </a:p>
          <a:p>
            <a:pPr marL="12700">
              <a:lnSpc>
                <a:spcPct val="100000"/>
              </a:lnSpc>
            </a:pPr>
            <a:r>
              <a:rPr sz="2100" spc="-70" dirty="0">
                <a:latin typeface="Grammarsaurus" pitchFamily="2" charset="0"/>
              </a:rPr>
              <a:t>Can you </a:t>
            </a:r>
            <a:r>
              <a:rPr sz="2100" b="1" spc="-70" dirty="0">
                <a:latin typeface="Grammarsaurus" pitchFamily="2" charset="0"/>
              </a:rPr>
              <a:t>identify </a:t>
            </a:r>
            <a:r>
              <a:rPr sz="2100" spc="-70" dirty="0">
                <a:latin typeface="Grammarsaurus" pitchFamily="2" charset="0"/>
              </a:rPr>
              <a:t>the </a:t>
            </a:r>
            <a:r>
              <a:rPr sz="2100" b="1" spc="-70" dirty="0">
                <a:latin typeface="Grammarsaurus" pitchFamily="2" charset="0"/>
              </a:rPr>
              <a:t>types of weather </a:t>
            </a:r>
            <a:r>
              <a:rPr sz="2100" spc="-70" dirty="0">
                <a:latin typeface="Grammarsaurus" pitchFamily="2" charset="0"/>
              </a:rPr>
              <a:t>shown by these weather symbols?</a:t>
            </a:r>
          </a:p>
          <a:p>
            <a:pPr>
              <a:lnSpc>
                <a:spcPct val="100000"/>
              </a:lnSpc>
              <a:spcBef>
                <a:spcPts val="1110"/>
              </a:spcBef>
            </a:pPr>
            <a:endParaRPr sz="2100" spc="-70" dirty="0">
              <a:latin typeface="Grammarsaurus" pitchFamily="2" charset="0"/>
            </a:endParaRPr>
          </a:p>
          <a:p>
            <a:pPr marL="29845">
              <a:lnSpc>
                <a:spcPct val="100000"/>
              </a:lnSpc>
            </a:pPr>
            <a:r>
              <a:rPr sz="2000" spc="-70" dirty="0">
                <a:latin typeface="Grammarsaurus" pitchFamily="2" charset="0"/>
              </a:rPr>
              <a:t>Be ready to </a:t>
            </a:r>
            <a:r>
              <a:rPr sz="2000" b="1" spc="-70" dirty="0">
                <a:latin typeface="Grammarsaurus" pitchFamily="2" charset="0"/>
              </a:rPr>
              <a:t>share </a:t>
            </a:r>
            <a:r>
              <a:rPr sz="2000" spc="-70" dirty="0">
                <a:latin typeface="Grammarsaurus" pitchFamily="2" charset="0"/>
              </a:rPr>
              <a:t>your ideas before the answers are revealed.</a:t>
            </a:r>
          </a:p>
        </p:txBody>
      </p:sp>
      <p:grpSp>
        <p:nvGrpSpPr>
          <p:cNvPr id="14" name="object 14"/>
          <p:cNvGrpSpPr/>
          <p:nvPr/>
        </p:nvGrpSpPr>
        <p:grpSpPr>
          <a:xfrm>
            <a:off x="2129154" y="3194799"/>
            <a:ext cx="9461500" cy="3257550"/>
            <a:chOff x="2129154" y="3194799"/>
            <a:chExt cx="9461500" cy="3257550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617875" y="3635184"/>
              <a:ext cx="1530223" cy="1521040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56165" y="3227171"/>
              <a:ext cx="1982711" cy="122072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09377" y="4266539"/>
              <a:ext cx="877811" cy="530351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83525" y="4055859"/>
              <a:ext cx="438912" cy="33985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016597" y="3949179"/>
              <a:ext cx="693407" cy="55778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95945" y="3941559"/>
              <a:ext cx="644639" cy="51814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809333" y="3194799"/>
              <a:ext cx="1975103" cy="105002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036018" y="5612099"/>
              <a:ext cx="800100" cy="83972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26773" y="4808956"/>
              <a:ext cx="1891283" cy="99515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29154" y="4782380"/>
              <a:ext cx="1982711" cy="1220718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7561605" y="5288516"/>
              <a:ext cx="4024629" cy="1063625"/>
            </a:xfrm>
            <a:custGeom>
              <a:avLst/>
              <a:gdLst/>
              <a:ahLst/>
              <a:cxnLst/>
              <a:rect l="l" t="t" r="r" b="b"/>
              <a:pathLst>
                <a:path w="4024629" h="1063625">
                  <a:moveTo>
                    <a:pt x="3972166" y="0"/>
                  </a:moveTo>
                  <a:lnTo>
                    <a:pt x="51917" y="0"/>
                  </a:lnTo>
                  <a:lnTo>
                    <a:pt x="31707" y="4079"/>
                  </a:lnTo>
                  <a:lnTo>
                    <a:pt x="15205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1011123"/>
                  </a:lnTo>
                  <a:lnTo>
                    <a:pt x="4079" y="1031325"/>
                  </a:lnTo>
                  <a:lnTo>
                    <a:pt x="15205" y="1047824"/>
                  </a:lnTo>
                  <a:lnTo>
                    <a:pt x="31707" y="1058948"/>
                  </a:lnTo>
                  <a:lnTo>
                    <a:pt x="51917" y="1063028"/>
                  </a:lnTo>
                  <a:lnTo>
                    <a:pt x="3972166" y="1063028"/>
                  </a:lnTo>
                  <a:lnTo>
                    <a:pt x="3992369" y="1058948"/>
                  </a:lnTo>
                  <a:lnTo>
                    <a:pt x="4008867" y="1047824"/>
                  </a:lnTo>
                  <a:lnTo>
                    <a:pt x="4019991" y="1031325"/>
                  </a:lnTo>
                  <a:lnTo>
                    <a:pt x="4024071" y="1011123"/>
                  </a:lnTo>
                  <a:lnTo>
                    <a:pt x="4024071" y="51904"/>
                  </a:lnTo>
                  <a:lnTo>
                    <a:pt x="4019991" y="31702"/>
                  </a:lnTo>
                  <a:lnTo>
                    <a:pt x="4008867" y="15203"/>
                  </a:lnTo>
                  <a:lnTo>
                    <a:pt x="3992369" y="4079"/>
                  </a:lnTo>
                  <a:lnTo>
                    <a:pt x="3972166" y="0"/>
                  </a:lnTo>
                  <a:close/>
                </a:path>
              </a:pathLst>
            </a:custGeom>
            <a:solidFill>
              <a:srgbClr val="C0DE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561605" y="5288516"/>
              <a:ext cx="4024629" cy="1063625"/>
            </a:xfrm>
            <a:custGeom>
              <a:avLst/>
              <a:gdLst/>
              <a:ahLst/>
              <a:cxnLst/>
              <a:rect l="l" t="t" r="r" b="b"/>
              <a:pathLst>
                <a:path w="4024629" h="1063625">
                  <a:moveTo>
                    <a:pt x="3972166" y="1063028"/>
                  </a:moveTo>
                  <a:lnTo>
                    <a:pt x="51917" y="1063028"/>
                  </a:lnTo>
                  <a:lnTo>
                    <a:pt x="31707" y="1058948"/>
                  </a:lnTo>
                  <a:lnTo>
                    <a:pt x="15205" y="1047824"/>
                  </a:lnTo>
                  <a:lnTo>
                    <a:pt x="4079" y="1031325"/>
                  </a:lnTo>
                  <a:lnTo>
                    <a:pt x="0" y="1011123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5" y="15203"/>
                  </a:lnTo>
                  <a:lnTo>
                    <a:pt x="31707" y="4079"/>
                  </a:lnTo>
                  <a:lnTo>
                    <a:pt x="51917" y="0"/>
                  </a:lnTo>
                  <a:lnTo>
                    <a:pt x="3972166" y="0"/>
                  </a:lnTo>
                  <a:lnTo>
                    <a:pt x="3992369" y="4079"/>
                  </a:lnTo>
                  <a:lnTo>
                    <a:pt x="4008867" y="15203"/>
                  </a:lnTo>
                  <a:lnTo>
                    <a:pt x="4019991" y="31702"/>
                  </a:lnTo>
                  <a:lnTo>
                    <a:pt x="4024071" y="51904"/>
                  </a:lnTo>
                  <a:lnTo>
                    <a:pt x="4024071" y="1011123"/>
                  </a:lnTo>
                  <a:lnTo>
                    <a:pt x="4019991" y="1031325"/>
                  </a:lnTo>
                  <a:lnTo>
                    <a:pt x="4008867" y="1047824"/>
                  </a:lnTo>
                  <a:lnTo>
                    <a:pt x="3992369" y="1058948"/>
                  </a:lnTo>
                  <a:lnTo>
                    <a:pt x="3972166" y="1063028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7534728" y="5368022"/>
            <a:ext cx="4078382" cy="9124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7810" marR="274320" algn="l">
              <a:lnSpc>
                <a:spcPct val="114100"/>
              </a:lnSpc>
              <a:spcBef>
                <a:spcPts val="100"/>
              </a:spcBef>
              <a:tabLst>
                <a:tab pos="3694429" algn="l"/>
                <a:tab pos="3728085" algn="l"/>
              </a:tabLst>
            </a:pPr>
            <a:r>
              <a:rPr sz="17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Use these sentence starters to help you: </a:t>
            </a:r>
            <a:r>
              <a:rPr sz="1700" spc="-3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 think this is </a:t>
            </a:r>
            <a:r>
              <a:rPr sz="1700" u="sng" spc="-30" dirty="0">
                <a:solidFill>
                  <a:srgbClr val="1B283E"/>
                </a:solidFill>
                <a:uFill>
                  <a:solidFill>
                    <a:srgbClr val="1A273D"/>
                  </a:solidFill>
                </a:uFill>
                <a:latin typeface="Grammarsaurus" pitchFamily="2" charset="0"/>
                <a:cs typeface="Gill Sans MT"/>
              </a:rPr>
              <a:t>		</a:t>
            </a:r>
            <a:r>
              <a:rPr sz="1700" spc="-3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 This shows</a:t>
            </a:r>
            <a:r>
              <a:rPr sz="1700" u="sng" spc="-30" dirty="0">
                <a:solidFill>
                  <a:srgbClr val="1B283E"/>
                </a:solidFill>
                <a:uFill>
                  <a:solidFill>
                    <a:srgbClr val="1A273D"/>
                  </a:solidFill>
                </a:uFill>
                <a:latin typeface="Grammarsaurus" pitchFamily="2" charset="0"/>
                <a:cs typeface="Gill Sans MT"/>
              </a:rPr>
              <a:t>	</a:t>
            </a:r>
            <a:endParaRPr sz="1700" spc="-30" dirty="0">
              <a:latin typeface="Grammarsaurus" pitchFamily="2" charset="0"/>
              <a:cs typeface="Gill Sans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29" name="object 29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Gill Sans MT"/>
              </a:rPr>
              <a:t>7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33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830978" y="137172"/>
            <a:ext cx="2530475" cy="768350"/>
            <a:chOff x="4830978" y="137172"/>
            <a:chExt cx="2530475" cy="768350"/>
          </a:xfrm>
        </p:grpSpPr>
        <p:sp>
          <p:nvSpPr>
            <p:cNvPr id="3" name="object 3"/>
            <p:cNvSpPr/>
            <p:nvPr/>
          </p:nvSpPr>
          <p:spPr>
            <a:xfrm>
              <a:off x="4837328" y="143522"/>
              <a:ext cx="2517775" cy="755650"/>
            </a:xfrm>
            <a:custGeom>
              <a:avLst/>
              <a:gdLst/>
              <a:ahLst/>
              <a:cxnLst/>
              <a:rect l="l" t="t" r="r" b="b"/>
              <a:pathLst>
                <a:path w="2517775" h="755650">
                  <a:moveTo>
                    <a:pt x="2479255" y="0"/>
                  </a:moveTo>
                  <a:lnTo>
                    <a:pt x="38099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717041"/>
                  </a:lnTo>
                  <a:lnTo>
                    <a:pt x="2993" y="731873"/>
                  </a:lnTo>
                  <a:lnTo>
                    <a:pt x="11158" y="743983"/>
                  </a:lnTo>
                  <a:lnTo>
                    <a:pt x="23268" y="752148"/>
                  </a:lnTo>
                  <a:lnTo>
                    <a:pt x="38099" y="755141"/>
                  </a:lnTo>
                  <a:lnTo>
                    <a:pt x="2479255" y="755141"/>
                  </a:lnTo>
                  <a:lnTo>
                    <a:pt x="2494086" y="752148"/>
                  </a:lnTo>
                  <a:lnTo>
                    <a:pt x="2506197" y="743983"/>
                  </a:lnTo>
                  <a:lnTo>
                    <a:pt x="2514362" y="731873"/>
                  </a:lnTo>
                  <a:lnTo>
                    <a:pt x="2517355" y="717041"/>
                  </a:lnTo>
                  <a:lnTo>
                    <a:pt x="2517355" y="38099"/>
                  </a:lnTo>
                  <a:lnTo>
                    <a:pt x="2514362" y="23268"/>
                  </a:lnTo>
                  <a:lnTo>
                    <a:pt x="2506197" y="11158"/>
                  </a:lnTo>
                  <a:lnTo>
                    <a:pt x="2494086" y="2993"/>
                  </a:lnTo>
                  <a:lnTo>
                    <a:pt x="2479255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837328" y="143522"/>
              <a:ext cx="2517775" cy="755650"/>
            </a:xfrm>
            <a:custGeom>
              <a:avLst/>
              <a:gdLst/>
              <a:ahLst/>
              <a:cxnLst/>
              <a:rect l="l" t="t" r="r" b="b"/>
              <a:pathLst>
                <a:path w="2517775" h="755650">
                  <a:moveTo>
                    <a:pt x="2479255" y="755141"/>
                  </a:moveTo>
                  <a:lnTo>
                    <a:pt x="38099" y="755141"/>
                  </a:lnTo>
                  <a:lnTo>
                    <a:pt x="23268" y="752148"/>
                  </a:lnTo>
                  <a:lnTo>
                    <a:pt x="11158" y="743983"/>
                  </a:lnTo>
                  <a:lnTo>
                    <a:pt x="2993" y="731873"/>
                  </a:lnTo>
                  <a:lnTo>
                    <a:pt x="0" y="717041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099" y="0"/>
                  </a:lnTo>
                  <a:lnTo>
                    <a:pt x="2479255" y="0"/>
                  </a:lnTo>
                  <a:lnTo>
                    <a:pt x="2494086" y="2993"/>
                  </a:lnTo>
                  <a:lnTo>
                    <a:pt x="2506197" y="11158"/>
                  </a:lnTo>
                  <a:lnTo>
                    <a:pt x="2514362" y="23268"/>
                  </a:lnTo>
                  <a:lnTo>
                    <a:pt x="2517355" y="38099"/>
                  </a:lnTo>
                  <a:lnTo>
                    <a:pt x="2517355" y="717041"/>
                  </a:lnTo>
                  <a:lnTo>
                    <a:pt x="2514362" y="731873"/>
                  </a:lnTo>
                  <a:lnTo>
                    <a:pt x="2506197" y="743983"/>
                  </a:lnTo>
                  <a:lnTo>
                    <a:pt x="2494086" y="752148"/>
                  </a:lnTo>
                  <a:lnTo>
                    <a:pt x="2479255" y="755141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4968265" y="6388154"/>
            <a:ext cx="2255520" cy="363220"/>
            <a:chOff x="4968265" y="6388154"/>
            <a:chExt cx="2255520" cy="363220"/>
          </a:xfrm>
        </p:grpSpPr>
        <p:sp>
          <p:nvSpPr>
            <p:cNvPr id="7" name="object 7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72F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7284796" y="243192"/>
            <a:ext cx="1660525" cy="556260"/>
            <a:chOff x="7284796" y="243192"/>
            <a:chExt cx="1660525" cy="556260"/>
          </a:xfrm>
        </p:grpSpPr>
        <p:sp>
          <p:nvSpPr>
            <p:cNvPr id="11" name="object 11"/>
            <p:cNvSpPr/>
            <p:nvPr/>
          </p:nvSpPr>
          <p:spPr>
            <a:xfrm>
              <a:off x="7291146" y="249542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3CAE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291146" y="249542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544409" y="321559"/>
            <a:ext cx="1205256" cy="3667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answers</a:t>
            </a:r>
            <a:endParaRPr sz="23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123260" y="1345031"/>
            <a:ext cx="2738120" cy="2075814"/>
            <a:chOff x="3123260" y="1345031"/>
            <a:chExt cx="2738120" cy="2075814"/>
          </a:xfrm>
        </p:grpSpPr>
        <p:sp>
          <p:nvSpPr>
            <p:cNvPr id="15" name="object 15"/>
            <p:cNvSpPr/>
            <p:nvPr/>
          </p:nvSpPr>
          <p:spPr>
            <a:xfrm>
              <a:off x="3129610" y="1351381"/>
              <a:ext cx="2725420" cy="1815464"/>
            </a:xfrm>
            <a:custGeom>
              <a:avLst/>
              <a:gdLst/>
              <a:ahLst/>
              <a:cxnLst/>
              <a:rect l="l" t="t" r="r" b="b"/>
              <a:pathLst>
                <a:path w="2725420" h="1815464">
                  <a:moveTo>
                    <a:pt x="2725089" y="0"/>
                  </a:moveTo>
                  <a:lnTo>
                    <a:pt x="0" y="0"/>
                  </a:lnTo>
                  <a:lnTo>
                    <a:pt x="0" y="1814868"/>
                  </a:lnTo>
                  <a:lnTo>
                    <a:pt x="2725089" y="1814868"/>
                  </a:lnTo>
                  <a:lnTo>
                    <a:pt x="27250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129610" y="1351381"/>
              <a:ext cx="2725420" cy="1815464"/>
            </a:xfrm>
            <a:custGeom>
              <a:avLst/>
              <a:gdLst/>
              <a:ahLst/>
              <a:cxnLst/>
              <a:rect l="l" t="t" r="r" b="b"/>
              <a:pathLst>
                <a:path w="2725420" h="1815464">
                  <a:moveTo>
                    <a:pt x="2725089" y="1814868"/>
                  </a:moveTo>
                  <a:lnTo>
                    <a:pt x="0" y="1814868"/>
                  </a:lnTo>
                  <a:lnTo>
                    <a:pt x="0" y="0"/>
                  </a:lnTo>
                  <a:lnTo>
                    <a:pt x="2725089" y="0"/>
                  </a:lnTo>
                  <a:lnTo>
                    <a:pt x="2725089" y="1814868"/>
                  </a:lnTo>
                  <a:close/>
                </a:path>
              </a:pathLst>
            </a:custGeom>
            <a:ln w="12700">
              <a:solidFill>
                <a:srgbClr val="1018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278733" y="2918510"/>
              <a:ext cx="2426970" cy="495934"/>
            </a:xfrm>
            <a:custGeom>
              <a:avLst/>
              <a:gdLst/>
              <a:ahLst/>
              <a:cxnLst/>
              <a:rect l="l" t="t" r="r" b="b"/>
              <a:pathLst>
                <a:path w="2426970" h="495935">
                  <a:moveTo>
                    <a:pt x="2388806" y="0"/>
                  </a:moveTo>
                  <a:lnTo>
                    <a:pt x="38074" y="0"/>
                  </a:lnTo>
                  <a:lnTo>
                    <a:pt x="23258" y="2991"/>
                  </a:lnTo>
                  <a:lnTo>
                    <a:pt x="11155" y="11150"/>
                  </a:lnTo>
                  <a:lnTo>
                    <a:pt x="2993" y="23252"/>
                  </a:lnTo>
                  <a:lnTo>
                    <a:pt x="0" y="38074"/>
                  </a:lnTo>
                  <a:lnTo>
                    <a:pt x="0" y="457403"/>
                  </a:lnTo>
                  <a:lnTo>
                    <a:pt x="2993" y="472224"/>
                  </a:lnTo>
                  <a:lnTo>
                    <a:pt x="11155" y="484327"/>
                  </a:lnTo>
                  <a:lnTo>
                    <a:pt x="23258" y="492486"/>
                  </a:lnTo>
                  <a:lnTo>
                    <a:pt x="38074" y="495477"/>
                  </a:lnTo>
                  <a:lnTo>
                    <a:pt x="2388806" y="495477"/>
                  </a:lnTo>
                  <a:lnTo>
                    <a:pt x="2403628" y="492486"/>
                  </a:lnTo>
                  <a:lnTo>
                    <a:pt x="2415730" y="484327"/>
                  </a:lnTo>
                  <a:lnTo>
                    <a:pt x="2423889" y="472224"/>
                  </a:lnTo>
                  <a:lnTo>
                    <a:pt x="2426881" y="457403"/>
                  </a:lnTo>
                  <a:lnTo>
                    <a:pt x="2426881" y="38074"/>
                  </a:lnTo>
                  <a:lnTo>
                    <a:pt x="2423889" y="23252"/>
                  </a:lnTo>
                  <a:lnTo>
                    <a:pt x="2415730" y="11150"/>
                  </a:lnTo>
                  <a:lnTo>
                    <a:pt x="2403628" y="2991"/>
                  </a:lnTo>
                  <a:lnTo>
                    <a:pt x="2388806" y="0"/>
                  </a:lnTo>
                  <a:close/>
                </a:path>
              </a:pathLst>
            </a:custGeom>
            <a:solidFill>
              <a:srgbClr val="C0DE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278733" y="2918510"/>
              <a:ext cx="2426970" cy="495934"/>
            </a:xfrm>
            <a:custGeom>
              <a:avLst/>
              <a:gdLst/>
              <a:ahLst/>
              <a:cxnLst/>
              <a:rect l="l" t="t" r="r" b="b"/>
              <a:pathLst>
                <a:path w="2426970" h="495935">
                  <a:moveTo>
                    <a:pt x="2388806" y="495477"/>
                  </a:moveTo>
                  <a:lnTo>
                    <a:pt x="38074" y="495477"/>
                  </a:lnTo>
                  <a:lnTo>
                    <a:pt x="23258" y="492486"/>
                  </a:lnTo>
                  <a:lnTo>
                    <a:pt x="11155" y="484327"/>
                  </a:lnTo>
                  <a:lnTo>
                    <a:pt x="2993" y="472224"/>
                  </a:lnTo>
                  <a:lnTo>
                    <a:pt x="0" y="457403"/>
                  </a:lnTo>
                  <a:lnTo>
                    <a:pt x="0" y="38074"/>
                  </a:lnTo>
                  <a:lnTo>
                    <a:pt x="2993" y="23252"/>
                  </a:lnTo>
                  <a:lnTo>
                    <a:pt x="11155" y="11150"/>
                  </a:lnTo>
                  <a:lnTo>
                    <a:pt x="23258" y="2991"/>
                  </a:lnTo>
                  <a:lnTo>
                    <a:pt x="38074" y="0"/>
                  </a:lnTo>
                  <a:lnTo>
                    <a:pt x="2388806" y="0"/>
                  </a:lnTo>
                  <a:lnTo>
                    <a:pt x="2403628" y="2991"/>
                  </a:lnTo>
                  <a:lnTo>
                    <a:pt x="2415730" y="11150"/>
                  </a:lnTo>
                  <a:lnTo>
                    <a:pt x="2423889" y="23252"/>
                  </a:lnTo>
                  <a:lnTo>
                    <a:pt x="2426881" y="38074"/>
                  </a:lnTo>
                  <a:lnTo>
                    <a:pt x="2426881" y="457403"/>
                  </a:lnTo>
                  <a:lnTo>
                    <a:pt x="2423889" y="472224"/>
                  </a:lnTo>
                  <a:lnTo>
                    <a:pt x="2415730" y="484327"/>
                  </a:lnTo>
                  <a:lnTo>
                    <a:pt x="2403628" y="492486"/>
                  </a:lnTo>
                  <a:lnTo>
                    <a:pt x="2388806" y="49547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4194683" y="2996507"/>
            <a:ext cx="59309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spc="-4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rainy</a:t>
            </a:r>
            <a:endParaRPr sz="1900" spc="-40">
              <a:latin typeface="Grammarsaurus" pitchFamily="2" charset="0"/>
              <a:cs typeface="Gill Sans M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6330950" y="1345031"/>
            <a:ext cx="2738120" cy="2075814"/>
            <a:chOff x="6330950" y="1345031"/>
            <a:chExt cx="2738120" cy="2075814"/>
          </a:xfrm>
        </p:grpSpPr>
        <p:sp>
          <p:nvSpPr>
            <p:cNvPr id="21" name="object 21"/>
            <p:cNvSpPr/>
            <p:nvPr/>
          </p:nvSpPr>
          <p:spPr>
            <a:xfrm>
              <a:off x="6337300" y="1351381"/>
              <a:ext cx="2725420" cy="1815464"/>
            </a:xfrm>
            <a:custGeom>
              <a:avLst/>
              <a:gdLst/>
              <a:ahLst/>
              <a:cxnLst/>
              <a:rect l="l" t="t" r="r" b="b"/>
              <a:pathLst>
                <a:path w="2725420" h="1815464">
                  <a:moveTo>
                    <a:pt x="2725089" y="0"/>
                  </a:moveTo>
                  <a:lnTo>
                    <a:pt x="0" y="0"/>
                  </a:lnTo>
                  <a:lnTo>
                    <a:pt x="0" y="1814868"/>
                  </a:lnTo>
                  <a:lnTo>
                    <a:pt x="2725089" y="1814868"/>
                  </a:lnTo>
                  <a:lnTo>
                    <a:pt x="27250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337300" y="1351381"/>
              <a:ext cx="2725420" cy="1815464"/>
            </a:xfrm>
            <a:custGeom>
              <a:avLst/>
              <a:gdLst/>
              <a:ahLst/>
              <a:cxnLst/>
              <a:rect l="l" t="t" r="r" b="b"/>
              <a:pathLst>
                <a:path w="2725420" h="1815464">
                  <a:moveTo>
                    <a:pt x="2725089" y="1814868"/>
                  </a:moveTo>
                  <a:lnTo>
                    <a:pt x="0" y="1814868"/>
                  </a:lnTo>
                  <a:lnTo>
                    <a:pt x="0" y="0"/>
                  </a:lnTo>
                  <a:lnTo>
                    <a:pt x="2725089" y="0"/>
                  </a:lnTo>
                  <a:lnTo>
                    <a:pt x="2725089" y="1814868"/>
                  </a:lnTo>
                  <a:close/>
                </a:path>
              </a:pathLst>
            </a:custGeom>
            <a:ln w="12700">
              <a:solidFill>
                <a:srgbClr val="1018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486423" y="2918510"/>
              <a:ext cx="2426970" cy="495934"/>
            </a:xfrm>
            <a:custGeom>
              <a:avLst/>
              <a:gdLst/>
              <a:ahLst/>
              <a:cxnLst/>
              <a:rect l="l" t="t" r="r" b="b"/>
              <a:pathLst>
                <a:path w="2426970" h="495935">
                  <a:moveTo>
                    <a:pt x="2388806" y="0"/>
                  </a:moveTo>
                  <a:lnTo>
                    <a:pt x="38074" y="0"/>
                  </a:lnTo>
                  <a:lnTo>
                    <a:pt x="23258" y="2991"/>
                  </a:lnTo>
                  <a:lnTo>
                    <a:pt x="11155" y="11150"/>
                  </a:lnTo>
                  <a:lnTo>
                    <a:pt x="2993" y="23252"/>
                  </a:lnTo>
                  <a:lnTo>
                    <a:pt x="0" y="38074"/>
                  </a:lnTo>
                  <a:lnTo>
                    <a:pt x="0" y="457403"/>
                  </a:lnTo>
                  <a:lnTo>
                    <a:pt x="2993" y="472224"/>
                  </a:lnTo>
                  <a:lnTo>
                    <a:pt x="11155" y="484327"/>
                  </a:lnTo>
                  <a:lnTo>
                    <a:pt x="23258" y="492486"/>
                  </a:lnTo>
                  <a:lnTo>
                    <a:pt x="38074" y="495477"/>
                  </a:lnTo>
                  <a:lnTo>
                    <a:pt x="2388806" y="495477"/>
                  </a:lnTo>
                  <a:lnTo>
                    <a:pt x="2403628" y="492486"/>
                  </a:lnTo>
                  <a:lnTo>
                    <a:pt x="2415730" y="484327"/>
                  </a:lnTo>
                  <a:lnTo>
                    <a:pt x="2423889" y="472224"/>
                  </a:lnTo>
                  <a:lnTo>
                    <a:pt x="2426881" y="457403"/>
                  </a:lnTo>
                  <a:lnTo>
                    <a:pt x="2426881" y="38074"/>
                  </a:lnTo>
                  <a:lnTo>
                    <a:pt x="2423889" y="23252"/>
                  </a:lnTo>
                  <a:lnTo>
                    <a:pt x="2415730" y="11150"/>
                  </a:lnTo>
                  <a:lnTo>
                    <a:pt x="2403628" y="2991"/>
                  </a:lnTo>
                  <a:lnTo>
                    <a:pt x="2388806" y="0"/>
                  </a:lnTo>
                  <a:close/>
                </a:path>
              </a:pathLst>
            </a:custGeom>
            <a:solidFill>
              <a:srgbClr val="C0DE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486423" y="2918510"/>
              <a:ext cx="2426970" cy="495934"/>
            </a:xfrm>
            <a:custGeom>
              <a:avLst/>
              <a:gdLst/>
              <a:ahLst/>
              <a:cxnLst/>
              <a:rect l="l" t="t" r="r" b="b"/>
              <a:pathLst>
                <a:path w="2426970" h="495935">
                  <a:moveTo>
                    <a:pt x="2388806" y="495477"/>
                  </a:moveTo>
                  <a:lnTo>
                    <a:pt x="38074" y="495477"/>
                  </a:lnTo>
                  <a:lnTo>
                    <a:pt x="23258" y="492486"/>
                  </a:lnTo>
                  <a:lnTo>
                    <a:pt x="11155" y="484327"/>
                  </a:lnTo>
                  <a:lnTo>
                    <a:pt x="2993" y="472224"/>
                  </a:lnTo>
                  <a:lnTo>
                    <a:pt x="0" y="457403"/>
                  </a:lnTo>
                  <a:lnTo>
                    <a:pt x="0" y="38074"/>
                  </a:lnTo>
                  <a:lnTo>
                    <a:pt x="2993" y="23252"/>
                  </a:lnTo>
                  <a:lnTo>
                    <a:pt x="11155" y="11150"/>
                  </a:lnTo>
                  <a:lnTo>
                    <a:pt x="23258" y="2991"/>
                  </a:lnTo>
                  <a:lnTo>
                    <a:pt x="38074" y="0"/>
                  </a:lnTo>
                  <a:lnTo>
                    <a:pt x="2388806" y="0"/>
                  </a:lnTo>
                  <a:lnTo>
                    <a:pt x="2403628" y="2991"/>
                  </a:lnTo>
                  <a:lnTo>
                    <a:pt x="2415730" y="11150"/>
                  </a:lnTo>
                  <a:lnTo>
                    <a:pt x="2423889" y="23252"/>
                  </a:lnTo>
                  <a:lnTo>
                    <a:pt x="2426881" y="38074"/>
                  </a:lnTo>
                  <a:lnTo>
                    <a:pt x="2426881" y="457403"/>
                  </a:lnTo>
                  <a:lnTo>
                    <a:pt x="2423889" y="472224"/>
                  </a:lnTo>
                  <a:lnTo>
                    <a:pt x="2415730" y="484327"/>
                  </a:lnTo>
                  <a:lnTo>
                    <a:pt x="2403628" y="492486"/>
                  </a:lnTo>
                  <a:lnTo>
                    <a:pt x="2388806" y="49547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7308152" y="2996507"/>
            <a:ext cx="777875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spc="-40" dirty="0">
                <a:solidFill>
                  <a:srgbClr val="101820"/>
                </a:solidFill>
                <a:latin typeface="Grammarsaurus" pitchFamily="2" charset="0"/>
                <a:cs typeface="Gill Sans MT"/>
              </a:rPr>
              <a:t>stormy</a:t>
            </a:r>
            <a:endParaRPr sz="1900" spc="-40">
              <a:latin typeface="Grammarsaurus" pitchFamily="2" charset="0"/>
              <a:cs typeface="Gill Sans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7934794" y="3890225"/>
            <a:ext cx="2738120" cy="2075814"/>
            <a:chOff x="7934794" y="3890225"/>
            <a:chExt cx="2738120" cy="2075814"/>
          </a:xfrm>
        </p:grpSpPr>
        <p:sp>
          <p:nvSpPr>
            <p:cNvPr id="27" name="object 27"/>
            <p:cNvSpPr/>
            <p:nvPr/>
          </p:nvSpPr>
          <p:spPr>
            <a:xfrm>
              <a:off x="7941144" y="3896575"/>
              <a:ext cx="2725420" cy="1815464"/>
            </a:xfrm>
            <a:custGeom>
              <a:avLst/>
              <a:gdLst/>
              <a:ahLst/>
              <a:cxnLst/>
              <a:rect l="l" t="t" r="r" b="b"/>
              <a:pathLst>
                <a:path w="2725420" h="1815464">
                  <a:moveTo>
                    <a:pt x="2725089" y="0"/>
                  </a:moveTo>
                  <a:lnTo>
                    <a:pt x="0" y="0"/>
                  </a:lnTo>
                  <a:lnTo>
                    <a:pt x="0" y="1814868"/>
                  </a:lnTo>
                  <a:lnTo>
                    <a:pt x="2725089" y="1814868"/>
                  </a:lnTo>
                  <a:lnTo>
                    <a:pt x="27250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941144" y="3896575"/>
              <a:ext cx="2725420" cy="1815464"/>
            </a:xfrm>
            <a:custGeom>
              <a:avLst/>
              <a:gdLst/>
              <a:ahLst/>
              <a:cxnLst/>
              <a:rect l="l" t="t" r="r" b="b"/>
              <a:pathLst>
                <a:path w="2725420" h="1815464">
                  <a:moveTo>
                    <a:pt x="2725089" y="1814868"/>
                  </a:moveTo>
                  <a:lnTo>
                    <a:pt x="0" y="1814868"/>
                  </a:lnTo>
                  <a:lnTo>
                    <a:pt x="0" y="0"/>
                  </a:lnTo>
                  <a:lnTo>
                    <a:pt x="2725089" y="0"/>
                  </a:lnTo>
                  <a:lnTo>
                    <a:pt x="2725089" y="1814868"/>
                  </a:lnTo>
                  <a:close/>
                </a:path>
              </a:pathLst>
            </a:custGeom>
            <a:ln w="12699">
              <a:solidFill>
                <a:srgbClr val="1018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090268" y="5463708"/>
              <a:ext cx="2426970" cy="495934"/>
            </a:xfrm>
            <a:custGeom>
              <a:avLst/>
              <a:gdLst/>
              <a:ahLst/>
              <a:cxnLst/>
              <a:rect l="l" t="t" r="r" b="b"/>
              <a:pathLst>
                <a:path w="2426970" h="495935">
                  <a:moveTo>
                    <a:pt x="2388806" y="0"/>
                  </a:moveTo>
                  <a:lnTo>
                    <a:pt x="38074" y="0"/>
                  </a:lnTo>
                  <a:lnTo>
                    <a:pt x="23258" y="2991"/>
                  </a:lnTo>
                  <a:lnTo>
                    <a:pt x="11155" y="11150"/>
                  </a:lnTo>
                  <a:lnTo>
                    <a:pt x="2993" y="23252"/>
                  </a:lnTo>
                  <a:lnTo>
                    <a:pt x="0" y="38074"/>
                  </a:lnTo>
                  <a:lnTo>
                    <a:pt x="0" y="457403"/>
                  </a:lnTo>
                  <a:lnTo>
                    <a:pt x="2993" y="472224"/>
                  </a:lnTo>
                  <a:lnTo>
                    <a:pt x="11155" y="484327"/>
                  </a:lnTo>
                  <a:lnTo>
                    <a:pt x="23258" y="492486"/>
                  </a:lnTo>
                  <a:lnTo>
                    <a:pt x="38074" y="495477"/>
                  </a:lnTo>
                  <a:lnTo>
                    <a:pt x="2388806" y="495477"/>
                  </a:lnTo>
                  <a:lnTo>
                    <a:pt x="2403628" y="492486"/>
                  </a:lnTo>
                  <a:lnTo>
                    <a:pt x="2415730" y="484327"/>
                  </a:lnTo>
                  <a:lnTo>
                    <a:pt x="2423889" y="472224"/>
                  </a:lnTo>
                  <a:lnTo>
                    <a:pt x="2426881" y="457403"/>
                  </a:lnTo>
                  <a:lnTo>
                    <a:pt x="2426881" y="38074"/>
                  </a:lnTo>
                  <a:lnTo>
                    <a:pt x="2423889" y="23252"/>
                  </a:lnTo>
                  <a:lnTo>
                    <a:pt x="2415730" y="11150"/>
                  </a:lnTo>
                  <a:lnTo>
                    <a:pt x="2403628" y="2991"/>
                  </a:lnTo>
                  <a:lnTo>
                    <a:pt x="2388806" y="0"/>
                  </a:lnTo>
                  <a:close/>
                </a:path>
              </a:pathLst>
            </a:custGeom>
            <a:solidFill>
              <a:srgbClr val="C0DE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090268" y="5463708"/>
              <a:ext cx="2426970" cy="495934"/>
            </a:xfrm>
            <a:custGeom>
              <a:avLst/>
              <a:gdLst/>
              <a:ahLst/>
              <a:cxnLst/>
              <a:rect l="l" t="t" r="r" b="b"/>
              <a:pathLst>
                <a:path w="2426970" h="495935">
                  <a:moveTo>
                    <a:pt x="2388806" y="495477"/>
                  </a:moveTo>
                  <a:lnTo>
                    <a:pt x="38074" y="495477"/>
                  </a:lnTo>
                  <a:lnTo>
                    <a:pt x="23258" y="492486"/>
                  </a:lnTo>
                  <a:lnTo>
                    <a:pt x="11155" y="484327"/>
                  </a:lnTo>
                  <a:lnTo>
                    <a:pt x="2993" y="472224"/>
                  </a:lnTo>
                  <a:lnTo>
                    <a:pt x="0" y="457403"/>
                  </a:lnTo>
                  <a:lnTo>
                    <a:pt x="0" y="38074"/>
                  </a:lnTo>
                  <a:lnTo>
                    <a:pt x="2993" y="23252"/>
                  </a:lnTo>
                  <a:lnTo>
                    <a:pt x="11155" y="11150"/>
                  </a:lnTo>
                  <a:lnTo>
                    <a:pt x="23258" y="2991"/>
                  </a:lnTo>
                  <a:lnTo>
                    <a:pt x="38074" y="0"/>
                  </a:lnTo>
                  <a:lnTo>
                    <a:pt x="2388806" y="0"/>
                  </a:lnTo>
                  <a:lnTo>
                    <a:pt x="2403628" y="2991"/>
                  </a:lnTo>
                  <a:lnTo>
                    <a:pt x="2415730" y="11150"/>
                  </a:lnTo>
                  <a:lnTo>
                    <a:pt x="2423889" y="23252"/>
                  </a:lnTo>
                  <a:lnTo>
                    <a:pt x="2426881" y="38074"/>
                  </a:lnTo>
                  <a:lnTo>
                    <a:pt x="2426881" y="457403"/>
                  </a:lnTo>
                  <a:lnTo>
                    <a:pt x="2423889" y="472224"/>
                  </a:lnTo>
                  <a:lnTo>
                    <a:pt x="2415730" y="484327"/>
                  </a:lnTo>
                  <a:lnTo>
                    <a:pt x="2403628" y="492486"/>
                  </a:lnTo>
                  <a:lnTo>
                    <a:pt x="2388806" y="49547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8964866" y="5541709"/>
            <a:ext cx="67564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spc="-4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sunny</a:t>
            </a:r>
            <a:endParaRPr sz="1900" spc="-40">
              <a:latin typeface="Grammarsaurus" pitchFamily="2" charset="0"/>
              <a:cs typeface="Gill Sans MT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4727105" y="3890225"/>
            <a:ext cx="2738120" cy="2075814"/>
            <a:chOff x="4727105" y="3890225"/>
            <a:chExt cx="2738120" cy="2075814"/>
          </a:xfrm>
        </p:grpSpPr>
        <p:sp>
          <p:nvSpPr>
            <p:cNvPr id="33" name="object 33"/>
            <p:cNvSpPr/>
            <p:nvPr/>
          </p:nvSpPr>
          <p:spPr>
            <a:xfrm>
              <a:off x="4733455" y="3896575"/>
              <a:ext cx="2725420" cy="1815464"/>
            </a:xfrm>
            <a:custGeom>
              <a:avLst/>
              <a:gdLst/>
              <a:ahLst/>
              <a:cxnLst/>
              <a:rect l="l" t="t" r="r" b="b"/>
              <a:pathLst>
                <a:path w="2725420" h="1815464">
                  <a:moveTo>
                    <a:pt x="2725089" y="0"/>
                  </a:moveTo>
                  <a:lnTo>
                    <a:pt x="0" y="0"/>
                  </a:lnTo>
                  <a:lnTo>
                    <a:pt x="0" y="1814868"/>
                  </a:lnTo>
                  <a:lnTo>
                    <a:pt x="2725089" y="1814868"/>
                  </a:lnTo>
                  <a:lnTo>
                    <a:pt x="27250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733455" y="3896575"/>
              <a:ext cx="2725420" cy="1815464"/>
            </a:xfrm>
            <a:custGeom>
              <a:avLst/>
              <a:gdLst/>
              <a:ahLst/>
              <a:cxnLst/>
              <a:rect l="l" t="t" r="r" b="b"/>
              <a:pathLst>
                <a:path w="2725420" h="1815464">
                  <a:moveTo>
                    <a:pt x="2725089" y="1814868"/>
                  </a:moveTo>
                  <a:lnTo>
                    <a:pt x="0" y="1814868"/>
                  </a:lnTo>
                  <a:lnTo>
                    <a:pt x="0" y="0"/>
                  </a:lnTo>
                  <a:lnTo>
                    <a:pt x="2725089" y="0"/>
                  </a:lnTo>
                  <a:lnTo>
                    <a:pt x="2725089" y="1814868"/>
                  </a:lnTo>
                  <a:close/>
                </a:path>
              </a:pathLst>
            </a:custGeom>
            <a:ln w="12700">
              <a:solidFill>
                <a:srgbClr val="1018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882578" y="5463708"/>
              <a:ext cx="2426970" cy="495934"/>
            </a:xfrm>
            <a:custGeom>
              <a:avLst/>
              <a:gdLst/>
              <a:ahLst/>
              <a:cxnLst/>
              <a:rect l="l" t="t" r="r" b="b"/>
              <a:pathLst>
                <a:path w="2426970" h="495935">
                  <a:moveTo>
                    <a:pt x="2388806" y="0"/>
                  </a:moveTo>
                  <a:lnTo>
                    <a:pt x="38074" y="0"/>
                  </a:lnTo>
                  <a:lnTo>
                    <a:pt x="23258" y="2991"/>
                  </a:lnTo>
                  <a:lnTo>
                    <a:pt x="11155" y="11150"/>
                  </a:lnTo>
                  <a:lnTo>
                    <a:pt x="2993" y="23252"/>
                  </a:lnTo>
                  <a:lnTo>
                    <a:pt x="0" y="38074"/>
                  </a:lnTo>
                  <a:lnTo>
                    <a:pt x="0" y="457403"/>
                  </a:lnTo>
                  <a:lnTo>
                    <a:pt x="2993" y="472224"/>
                  </a:lnTo>
                  <a:lnTo>
                    <a:pt x="11155" y="484327"/>
                  </a:lnTo>
                  <a:lnTo>
                    <a:pt x="23258" y="492486"/>
                  </a:lnTo>
                  <a:lnTo>
                    <a:pt x="38074" y="495477"/>
                  </a:lnTo>
                  <a:lnTo>
                    <a:pt x="2388806" y="495477"/>
                  </a:lnTo>
                  <a:lnTo>
                    <a:pt x="2403628" y="492486"/>
                  </a:lnTo>
                  <a:lnTo>
                    <a:pt x="2415730" y="484327"/>
                  </a:lnTo>
                  <a:lnTo>
                    <a:pt x="2423889" y="472224"/>
                  </a:lnTo>
                  <a:lnTo>
                    <a:pt x="2426881" y="457403"/>
                  </a:lnTo>
                  <a:lnTo>
                    <a:pt x="2426881" y="38074"/>
                  </a:lnTo>
                  <a:lnTo>
                    <a:pt x="2423889" y="23252"/>
                  </a:lnTo>
                  <a:lnTo>
                    <a:pt x="2415730" y="11150"/>
                  </a:lnTo>
                  <a:lnTo>
                    <a:pt x="2403628" y="2991"/>
                  </a:lnTo>
                  <a:lnTo>
                    <a:pt x="2388806" y="0"/>
                  </a:lnTo>
                  <a:close/>
                </a:path>
              </a:pathLst>
            </a:custGeom>
            <a:solidFill>
              <a:srgbClr val="C0DE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882578" y="5463708"/>
              <a:ext cx="2426970" cy="495934"/>
            </a:xfrm>
            <a:custGeom>
              <a:avLst/>
              <a:gdLst/>
              <a:ahLst/>
              <a:cxnLst/>
              <a:rect l="l" t="t" r="r" b="b"/>
              <a:pathLst>
                <a:path w="2426970" h="495935">
                  <a:moveTo>
                    <a:pt x="2388806" y="495477"/>
                  </a:moveTo>
                  <a:lnTo>
                    <a:pt x="38074" y="495477"/>
                  </a:lnTo>
                  <a:lnTo>
                    <a:pt x="23258" y="492486"/>
                  </a:lnTo>
                  <a:lnTo>
                    <a:pt x="11155" y="484327"/>
                  </a:lnTo>
                  <a:lnTo>
                    <a:pt x="2993" y="472224"/>
                  </a:lnTo>
                  <a:lnTo>
                    <a:pt x="0" y="457403"/>
                  </a:lnTo>
                  <a:lnTo>
                    <a:pt x="0" y="38074"/>
                  </a:lnTo>
                  <a:lnTo>
                    <a:pt x="2993" y="23252"/>
                  </a:lnTo>
                  <a:lnTo>
                    <a:pt x="11155" y="11150"/>
                  </a:lnTo>
                  <a:lnTo>
                    <a:pt x="23258" y="2991"/>
                  </a:lnTo>
                  <a:lnTo>
                    <a:pt x="38074" y="0"/>
                  </a:lnTo>
                  <a:lnTo>
                    <a:pt x="2388806" y="0"/>
                  </a:lnTo>
                  <a:lnTo>
                    <a:pt x="2403628" y="2991"/>
                  </a:lnTo>
                  <a:lnTo>
                    <a:pt x="2415730" y="11150"/>
                  </a:lnTo>
                  <a:lnTo>
                    <a:pt x="2423889" y="23252"/>
                  </a:lnTo>
                  <a:lnTo>
                    <a:pt x="2426881" y="38074"/>
                  </a:lnTo>
                  <a:lnTo>
                    <a:pt x="2426881" y="457403"/>
                  </a:lnTo>
                  <a:lnTo>
                    <a:pt x="2423889" y="472224"/>
                  </a:lnTo>
                  <a:lnTo>
                    <a:pt x="2415730" y="484327"/>
                  </a:lnTo>
                  <a:lnTo>
                    <a:pt x="2403628" y="492486"/>
                  </a:lnTo>
                  <a:lnTo>
                    <a:pt x="2388806" y="49547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5736615" y="5541709"/>
            <a:ext cx="718820" cy="3052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spc="-40" dirty="0">
                <a:solidFill>
                  <a:srgbClr val="101820"/>
                </a:solidFill>
                <a:latin typeface="Grammarsaurus" pitchFamily="2" charset="0"/>
                <a:cs typeface="Gill Sans MT"/>
              </a:rPr>
              <a:t>snowy</a:t>
            </a:r>
            <a:endParaRPr sz="1900" spc="-40">
              <a:latin typeface="Grammarsaurus" pitchFamily="2" charset="0"/>
              <a:cs typeface="Gill Sans MT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1519415" y="3890225"/>
            <a:ext cx="2738120" cy="2075814"/>
            <a:chOff x="1519415" y="3890225"/>
            <a:chExt cx="2738120" cy="2075814"/>
          </a:xfrm>
        </p:grpSpPr>
        <p:sp>
          <p:nvSpPr>
            <p:cNvPr id="39" name="object 39"/>
            <p:cNvSpPr/>
            <p:nvPr/>
          </p:nvSpPr>
          <p:spPr>
            <a:xfrm>
              <a:off x="1525765" y="3896575"/>
              <a:ext cx="2725420" cy="1815464"/>
            </a:xfrm>
            <a:custGeom>
              <a:avLst/>
              <a:gdLst/>
              <a:ahLst/>
              <a:cxnLst/>
              <a:rect l="l" t="t" r="r" b="b"/>
              <a:pathLst>
                <a:path w="2725420" h="1815464">
                  <a:moveTo>
                    <a:pt x="2725089" y="0"/>
                  </a:moveTo>
                  <a:lnTo>
                    <a:pt x="0" y="0"/>
                  </a:lnTo>
                  <a:lnTo>
                    <a:pt x="0" y="1814868"/>
                  </a:lnTo>
                  <a:lnTo>
                    <a:pt x="2725089" y="1814868"/>
                  </a:lnTo>
                  <a:lnTo>
                    <a:pt x="27250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525765" y="3896575"/>
              <a:ext cx="2725420" cy="1815464"/>
            </a:xfrm>
            <a:custGeom>
              <a:avLst/>
              <a:gdLst/>
              <a:ahLst/>
              <a:cxnLst/>
              <a:rect l="l" t="t" r="r" b="b"/>
              <a:pathLst>
                <a:path w="2725420" h="1815464">
                  <a:moveTo>
                    <a:pt x="2725089" y="1814868"/>
                  </a:moveTo>
                  <a:lnTo>
                    <a:pt x="0" y="1814868"/>
                  </a:lnTo>
                  <a:lnTo>
                    <a:pt x="0" y="0"/>
                  </a:lnTo>
                  <a:lnTo>
                    <a:pt x="2725089" y="0"/>
                  </a:lnTo>
                  <a:lnTo>
                    <a:pt x="2725089" y="1814868"/>
                  </a:lnTo>
                  <a:close/>
                </a:path>
              </a:pathLst>
            </a:custGeom>
            <a:ln w="12700">
              <a:solidFill>
                <a:srgbClr val="1018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674888" y="5463708"/>
              <a:ext cx="2426970" cy="495934"/>
            </a:xfrm>
            <a:custGeom>
              <a:avLst/>
              <a:gdLst/>
              <a:ahLst/>
              <a:cxnLst/>
              <a:rect l="l" t="t" r="r" b="b"/>
              <a:pathLst>
                <a:path w="2426970" h="495935">
                  <a:moveTo>
                    <a:pt x="2388806" y="0"/>
                  </a:moveTo>
                  <a:lnTo>
                    <a:pt x="38074" y="0"/>
                  </a:lnTo>
                  <a:lnTo>
                    <a:pt x="23258" y="2991"/>
                  </a:lnTo>
                  <a:lnTo>
                    <a:pt x="11155" y="11150"/>
                  </a:lnTo>
                  <a:lnTo>
                    <a:pt x="2993" y="23252"/>
                  </a:lnTo>
                  <a:lnTo>
                    <a:pt x="0" y="38074"/>
                  </a:lnTo>
                  <a:lnTo>
                    <a:pt x="0" y="457403"/>
                  </a:lnTo>
                  <a:lnTo>
                    <a:pt x="2993" y="472224"/>
                  </a:lnTo>
                  <a:lnTo>
                    <a:pt x="11155" y="484327"/>
                  </a:lnTo>
                  <a:lnTo>
                    <a:pt x="23258" y="492486"/>
                  </a:lnTo>
                  <a:lnTo>
                    <a:pt x="38074" y="495477"/>
                  </a:lnTo>
                  <a:lnTo>
                    <a:pt x="2388806" y="495477"/>
                  </a:lnTo>
                  <a:lnTo>
                    <a:pt x="2403628" y="492486"/>
                  </a:lnTo>
                  <a:lnTo>
                    <a:pt x="2415730" y="484327"/>
                  </a:lnTo>
                  <a:lnTo>
                    <a:pt x="2423889" y="472224"/>
                  </a:lnTo>
                  <a:lnTo>
                    <a:pt x="2426881" y="457403"/>
                  </a:lnTo>
                  <a:lnTo>
                    <a:pt x="2426881" y="38074"/>
                  </a:lnTo>
                  <a:lnTo>
                    <a:pt x="2423889" y="23252"/>
                  </a:lnTo>
                  <a:lnTo>
                    <a:pt x="2415730" y="11150"/>
                  </a:lnTo>
                  <a:lnTo>
                    <a:pt x="2403628" y="2991"/>
                  </a:lnTo>
                  <a:lnTo>
                    <a:pt x="2388806" y="0"/>
                  </a:lnTo>
                  <a:close/>
                </a:path>
              </a:pathLst>
            </a:custGeom>
            <a:solidFill>
              <a:srgbClr val="C0DE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674888" y="5463708"/>
              <a:ext cx="2426970" cy="495934"/>
            </a:xfrm>
            <a:custGeom>
              <a:avLst/>
              <a:gdLst/>
              <a:ahLst/>
              <a:cxnLst/>
              <a:rect l="l" t="t" r="r" b="b"/>
              <a:pathLst>
                <a:path w="2426970" h="495935">
                  <a:moveTo>
                    <a:pt x="2388806" y="495477"/>
                  </a:moveTo>
                  <a:lnTo>
                    <a:pt x="38074" y="495477"/>
                  </a:lnTo>
                  <a:lnTo>
                    <a:pt x="23258" y="492486"/>
                  </a:lnTo>
                  <a:lnTo>
                    <a:pt x="11155" y="484327"/>
                  </a:lnTo>
                  <a:lnTo>
                    <a:pt x="2993" y="472224"/>
                  </a:lnTo>
                  <a:lnTo>
                    <a:pt x="0" y="457403"/>
                  </a:lnTo>
                  <a:lnTo>
                    <a:pt x="0" y="38074"/>
                  </a:lnTo>
                  <a:lnTo>
                    <a:pt x="2993" y="23252"/>
                  </a:lnTo>
                  <a:lnTo>
                    <a:pt x="11155" y="11150"/>
                  </a:lnTo>
                  <a:lnTo>
                    <a:pt x="23258" y="2991"/>
                  </a:lnTo>
                  <a:lnTo>
                    <a:pt x="38074" y="0"/>
                  </a:lnTo>
                  <a:lnTo>
                    <a:pt x="2388806" y="0"/>
                  </a:lnTo>
                  <a:lnTo>
                    <a:pt x="2403628" y="2991"/>
                  </a:lnTo>
                  <a:lnTo>
                    <a:pt x="2415730" y="11150"/>
                  </a:lnTo>
                  <a:lnTo>
                    <a:pt x="2423889" y="23252"/>
                  </a:lnTo>
                  <a:lnTo>
                    <a:pt x="2426881" y="38074"/>
                  </a:lnTo>
                  <a:lnTo>
                    <a:pt x="2426881" y="457403"/>
                  </a:lnTo>
                  <a:lnTo>
                    <a:pt x="2423889" y="472224"/>
                  </a:lnTo>
                  <a:lnTo>
                    <a:pt x="2415730" y="484327"/>
                  </a:lnTo>
                  <a:lnTo>
                    <a:pt x="2403628" y="492486"/>
                  </a:lnTo>
                  <a:lnTo>
                    <a:pt x="2388806" y="49547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2514790" y="5541709"/>
            <a:ext cx="747395" cy="3052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1" spc="-4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cloudy</a:t>
            </a:r>
            <a:endParaRPr sz="1900" spc="-40">
              <a:latin typeface="Grammarsaurus" pitchFamily="2" charset="0"/>
              <a:cs typeface="Gill Sans MT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3531679" y="1432462"/>
            <a:ext cx="1921510" cy="1521460"/>
            <a:chOff x="3531679" y="1432462"/>
            <a:chExt cx="1921510" cy="1521460"/>
          </a:xfrm>
        </p:grpSpPr>
        <p:pic>
          <p:nvPicPr>
            <p:cNvPr id="45" name="object 4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31679" y="1432462"/>
              <a:ext cx="1921002" cy="1182721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67670" y="2439479"/>
              <a:ext cx="850493" cy="513829"/>
            </a:xfrm>
            <a:prstGeom prst="rect">
              <a:avLst/>
            </a:prstGeom>
          </p:spPr>
        </p:pic>
      </p:grpSp>
      <p:grpSp>
        <p:nvGrpSpPr>
          <p:cNvPr id="47" name="object 47"/>
          <p:cNvGrpSpPr/>
          <p:nvPr/>
        </p:nvGrpSpPr>
        <p:grpSpPr>
          <a:xfrm>
            <a:off x="6743039" y="1506600"/>
            <a:ext cx="1913889" cy="1271905"/>
            <a:chOff x="6743039" y="1506600"/>
            <a:chExt cx="1913889" cy="1271905"/>
          </a:xfrm>
        </p:grpSpPr>
        <p:pic>
          <p:nvPicPr>
            <p:cNvPr id="48" name="object 4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93126" y="2340852"/>
              <a:ext cx="425234" cy="329271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943839" y="2237502"/>
              <a:ext cx="671833" cy="540419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795818" y="2230108"/>
              <a:ext cx="624583" cy="502029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743039" y="1506600"/>
              <a:ext cx="1913610" cy="1017346"/>
            </a:xfrm>
            <a:prstGeom prst="rect">
              <a:avLst/>
            </a:prstGeom>
          </p:spPr>
        </p:pic>
      </p:grpSp>
      <p:pic>
        <p:nvPicPr>
          <p:cNvPr id="52" name="object 5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512149" y="4029049"/>
            <a:ext cx="1482585" cy="1473682"/>
          </a:xfrm>
          <a:prstGeom prst="rect">
            <a:avLst/>
          </a:prstGeom>
        </p:spPr>
      </p:pic>
      <p:grpSp>
        <p:nvGrpSpPr>
          <p:cNvPr id="53" name="object 53"/>
          <p:cNvGrpSpPr/>
          <p:nvPr/>
        </p:nvGrpSpPr>
        <p:grpSpPr>
          <a:xfrm>
            <a:off x="5220246" y="4032255"/>
            <a:ext cx="1777364" cy="1543685"/>
            <a:chOff x="5220246" y="4032255"/>
            <a:chExt cx="1777364" cy="1543685"/>
          </a:xfrm>
        </p:grpSpPr>
        <p:pic>
          <p:nvPicPr>
            <p:cNvPr id="54" name="object 5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980556" y="4786836"/>
              <a:ext cx="751718" cy="788945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220246" y="4032255"/>
              <a:ext cx="1776920" cy="934994"/>
            </a:xfrm>
            <a:prstGeom prst="rect">
              <a:avLst/>
            </a:prstGeom>
          </p:spPr>
        </p:pic>
      </p:grpSp>
      <p:pic>
        <p:nvPicPr>
          <p:cNvPr id="56" name="object 5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15121" y="4152163"/>
            <a:ext cx="1920989" cy="1182712"/>
          </a:xfrm>
          <a:prstGeom prst="rect">
            <a:avLst/>
          </a:prstGeom>
        </p:spPr>
      </p:pic>
      <p:grpSp>
        <p:nvGrpSpPr>
          <p:cNvPr id="57" name="object 57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58" name="object 58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DF5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Gill Sans MT"/>
              </a:rPr>
              <a:t>8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63" name="object 12"/>
          <p:cNvSpPr txBox="1">
            <a:spLocks noGrp="1"/>
          </p:cNvSpPr>
          <p:nvPr>
            <p:ph type="title"/>
          </p:nvPr>
        </p:nvSpPr>
        <p:spPr>
          <a:xfrm>
            <a:off x="5220000" y="226707"/>
            <a:ext cx="182372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1B283E"/>
                </a:solidFill>
                <a:latin typeface="Grammarsaurus" pitchFamily="2" charset="0"/>
              </a:rPr>
              <a:t>Weather</a:t>
            </a:r>
          </a:p>
        </p:txBody>
      </p:sp>
      <p:sp>
        <p:nvSpPr>
          <p:cNvPr id="64" name="object 56"/>
          <p:cNvSpPr txBox="1"/>
          <p:nvPr/>
        </p:nvSpPr>
        <p:spPr>
          <a:xfrm>
            <a:off x="5400000" y="6480000"/>
            <a:ext cx="1745146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latin typeface="Grammarsaurus" pitchFamily="2" charset="0"/>
                <a:cs typeface="Gill Sans MT"/>
              </a:rPr>
              <a:t>www.grammarsaurus.co.uk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1079</Words>
  <Application>Microsoft Office PowerPoint</Application>
  <PresentationFormat>Широкий екран</PresentationFormat>
  <Paragraphs>344</Paragraphs>
  <Slides>20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20</vt:i4>
      </vt:variant>
    </vt:vector>
  </HeadingPairs>
  <TitlesOfParts>
    <vt:vector size="25" baseType="lpstr">
      <vt:lpstr>Grammarsaurus</vt:lpstr>
      <vt:lpstr>Times New Roman</vt:lpstr>
      <vt:lpstr>Gill Sans MT</vt:lpstr>
      <vt:lpstr>Calibri</vt:lpstr>
      <vt:lpstr>Office Theme</vt:lpstr>
      <vt:lpstr>Seasonal changes</vt:lpstr>
      <vt:lpstr>Scientific enquiry types and skills</vt:lpstr>
      <vt:lpstr>What are the seasons?</vt:lpstr>
      <vt:lpstr>Key vocabulary for this lesson</vt:lpstr>
      <vt:lpstr>Observing</vt:lpstr>
      <vt:lpstr>Let’s recap</vt:lpstr>
      <vt:lpstr>Let’s recap</vt:lpstr>
      <vt:lpstr>Weather</vt:lpstr>
      <vt:lpstr>Weather</vt:lpstr>
      <vt:lpstr>The weather in autumn</vt:lpstr>
      <vt:lpstr>The weather in autumn</vt:lpstr>
      <vt:lpstr>Daylight</vt:lpstr>
      <vt:lpstr>Daylight</vt:lpstr>
      <vt:lpstr>Humans</vt:lpstr>
      <vt:lpstr>Stop and jot</vt:lpstr>
      <vt:lpstr>Stop and jot</vt:lpstr>
      <vt:lpstr>Activity</vt:lpstr>
      <vt:lpstr>Class weather diary</vt:lpstr>
      <vt:lpstr>Challenge</vt:lpstr>
      <vt:lpstr>Class weather diary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2_presentation</dc:title>
  <cp:lastModifiedBy>HP ZBook 17</cp:lastModifiedBy>
  <cp:revision>8</cp:revision>
  <dcterms:created xsi:type="dcterms:W3CDTF">2025-10-07T20:46:25Z</dcterms:created>
  <dcterms:modified xsi:type="dcterms:W3CDTF">2025-10-08T10:29:27Z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2025-10-07T00:00:00Z</vt:filetime>
  </property>
  <property fmtid="{D5CDD505-2E9C-101B-9397-08002B2CF9AE}" pid="3" name="Creator">
    <vt:lpwstr>Adobe Illustrator 29.8 (Windows)</vt:lpwstr>
  </property>
  <property fmtid="{D5CDD505-2E9C-101B-9397-08002B2CF9AE}" pid="4" name="LastSaved">
    <vt:filetime>2025-10-07T00:00:00Z</vt:filetime>
  </property>
  <property fmtid="{D5CDD505-2E9C-101B-9397-08002B2CF9AE}" pid="5" name="Producer">
    <vt:lpwstr>3-Heights(TM) PDF Security Shell 4.8.25.2 (http://www.pdf-tools.com)</vt:lpwstr>
  </property>
</Properties>
</file>