
<file path=[Content_Types].xml><?xml version="1.0" encoding="utf-8"?>
<Types xmlns="http://schemas.openxmlformats.org/package/2006/content-types">
  <Default Extension="fntdata" ContentType="application/x-fontdata"/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84" r:id="rId2"/>
    <p:sldId id="257" r:id="rId3"/>
    <p:sldId id="258" r:id="rId4"/>
    <p:sldId id="259" r:id="rId5"/>
    <p:sldId id="260" r:id="rId6"/>
    <p:sldId id="285" r:id="rId7"/>
    <p:sldId id="286" r:id="rId8"/>
    <p:sldId id="287" r:id="rId9"/>
    <p:sldId id="288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</p:sldIdLst>
  <p:sldSz cx="12192000" cy="6858000"/>
  <p:notesSz cx="12192000" cy="6858000"/>
  <p:embeddedFontLst>
    <p:embeddedFont>
      <p:font typeface="Calibri" panose="020F0502020204030204" pitchFamily="34" charset="0"/>
      <p:regular r:id="rId29"/>
      <p:bold r:id="rId30"/>
      <p:italic r:id="rId31"/>
      <p:boldItalic r:id="rId32"/>
    </p:embeddedFont>
    <p:embeddedFont>
      <p:font typeface="Sassoon Sans Rg" pitchFamily="2" charset="77"/>
      <p:regular r:id="rId33"/>
      <p:bold r:id="rId34"/>
    </p:embeddedFont>
  </p:embeddedFontLst>
  <p:defaultTextStyle>
    <a:defPPr>
      <a:defRPr lang="en-P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EB8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/>
    <p:restoredTop sz="94628"/>
  </p:normalViewPr>
  <p:slideViewPr>
    <p:cSldViewPr>
      <p:cViewPr varScale="1">
        <p:scale>
          <a:sx n="119" d="100"/>
          <a:sy n="119" d="100"/>
        </p:scale>
        <p:origin x="312" y="192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font" Target="fonts/font6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5.fntdata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4.fntdata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font" Target="fonts/font2.fntdata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914400" y="2125980"/>
            <a:ext cx="103632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5/6/23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70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5/6/23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70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5/6/23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70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5/6/23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5/6/23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152" y="0"/>
            <a:ext cx="12191399" cy="6858000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569108" y="229146"/>
            <a:ext cx="7053783" cy="589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70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5522271" y="1990924"/>
            <a:ext cx="5525134" cy="392937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0"/>
            <a:ext cx="390144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5/6/23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hyperlink" Target="http://www.grammarsaurus.co.uk/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9.jpg"/><Relationship Id="rId2" Type="http://schemas.openxmlformats.org/officeDocument/2006/relationships/image" Target="../media/image138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0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2.jpg"/><Relationship Id="rId2" Type="http://schemas.openxmlformats.org/officeDocument/2006/relationships/image" Target="../media/image141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2.jpg"/><Relationship Id="rId2" Type="http://schemas.openxmlformats.org/officeDocument/2006/relationships/image" Target="../media/image141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5.jpg"/><Relationship Id="rId2" Type="http://schemas.openxmlformats.org/officeDocument/2006/relationships/image" Target="../media/image14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7.png"/><Relationship Id="rId2" Type="http://schemas.openxmlformats.org/officeDocument/2006/relationships/image" Target="../media/image146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9.png"/><Relationship Id="rId2" Type="http://schemas.openxmlformats.org/officeDocument/2006/relationships/image" Target="../media/image148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6.png"/><Relationship Id="rId3" Type="http://schemas.openxmlformats.org/officeDocument/2006/relationships/image" Target="../media/image151.png"/><Relationship Id="rId7" Type="http://schemas.openxmlformats.org/officeDocument/2006/relationships/image" Target="../media/image155.png"/><Relationship Id="rId2" Type="http://schemas.openxmlformats.org/officeDocument/2006/relationships/image" Target="../media/image15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4.png"/><Relationship Id="rId5" Type="http://schemas.openxmlformats.org/officeDocument/2006/relationships/image" Target="../media/image153.png"/><Relationship Id="rId10" Type="http://schemas.openxmlformats.org/officeDocument/2006/relationships/image" Target="../media/image158.png"/><Relationship Id="rId4" Type="http://schemas.openxmlformats.org/officeDocument/2006/relationships/image" Target="../media/image152.png"/><Relationship Id="rId9" Type="http://schemas.openxmlformats.org/officeDocument/2006/relationships/image" Target="../media/image157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6.png"/><Relationship Id="rId3" Type="http://schemas.openxmlformats.org/officeDocument/2006/relationships/image" Target="../media/image151.png"/><Relationship Id="rId7" Type="http://schemas.openxmlformats.org/officeDocument/2006/relationships/image" Target="../media/image155.png"/><Relationship Id="rId2" Type="http://schemas.openxmlformats.org/officeDocument/2006/relationships/image" Target="../media/image15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4.png"/><Relationship Id="rId5" Type="http://schemas.openxmlformats.org/officeDocument/2006/relationships/image" Target="../media/image153.png"/><Relationship Id="rId10" Type="http://schemas.openxmlformats.org/officeDocument/2006/relationships/image" Target="../media/image158.png"/><Relationship Id="rId4" Type="http://schemas.openxmlformats.org/officeDocument/2006/relationships/image" Target="../media/image152.png"/><Relationship Id="rId9" Type="http://schemas.openxmlformats.org/officeDocument/2006/relationships/image" Target="../media/image15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6.png"/><Relationship Id="rId3" Type="http://schemas.openxmlformats.org/officeDocument/2006/relationships/image" Target="../media/image161.png"/><Relationship Id="rId7" Type="http://schemas.openxmlformats.org/officeDocument/2006/relationships/image" Target="../media/image165.png"/><Relationship Id="rId2" Type="http://schemas.openxmlformats.org/officeDocument/2006/relationships/image" Target="../media/image16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4.png"/><Relationship Id="rId11" Type="http://schemas.openxmlformats.org/officeDocument/2006/relationships/image" Target="../media/image169.png"/><Relationship Id="rId5" Type="http://schemas.openxmlformats.org/officeDocument/2006/relationships/image" Target="../media/image163.png"/><Relationship Id="rId10" Type="http://schemas.openxmlformats.org/officeDocument/2006/relationships/image" Target="../media/image168.png"/><Relationship Id="rId4" Type="http://schemas.openxmlformats.org/officeDocument/2006/relationships/image" Target="../media/image162.png"/><Relationship Id="rId9" Type="http://schemas.openxmlformats.org/officeDocument/2006/relationships/image" Target="../media/image167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6.png"/><Relationship Id="rId3" Type="http://schemas.openxmlformats.org/officeDocument/2006/relationships/image" Target="../media/image171.png"/><Relationship Id="rId7" Type="http://schemas.openxmlformats.org/officeDocument/2006/relationships/image" Target="../media/image175.png"/><Relationship Id="rId12" Type="http://schemas.openxmlformats.org/officeDocument/2006/relationships/image" Target="../media/image180.png"/><Relationship Id="rId2" Type="http://schemas.openxmlformats.org/officeDocument/2006/relationships/image" Target="../media/image17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4.png"/><Relationship Id="rId11" Type="http://schemas.openxmlformats.org/officeDocument/2006/relationships/image" Target="../media/image179.png"/><Relationship Id="rId5" Type="http://schemas.openxmlformats.org/officeDocument/2006/relationships/image" Target="../media/image173.png"/><Relationship Id="rId10" Type="http://schemas.openxmlformats.org/officeDocument/2006/relationships/image" Target="../media/image178.png"/><Relationship Id="rId4" Type="http://schemas.openxmlformats.org/officeDocument/2006/relationships/image" Target="../media/image172.png"/><Relationship Id="rId9" Type="http://schemas.openxmlformats.org/officeDocument/2006/relationships/image" Target="../media/image177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5.png"/><Relationship Id="rId3" Type="http://schemas.openxmlformats.org/officeDocument/2006/relationships/image" Target="../media/image181.png"/><Relationship Id="rId7" Type="http://schemas.openxmlformats.org/officeDocument/2006/relationships/image" Target="../media/image184.png"/><Relationship Id="rId2" Type="http://schemas.openxmlformats.org/officeDocument/2006/relationships/image" Target="../media/image14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3.png"/><Relationship Id="rId5" Type="http://schemas.openxmlformats.org/officeDocument/2006/relationships/image" Target="../media/image182.png"/><Relationship Id="rId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6" Type="http://schemas.openxmlformats.org/officeDocument/2006/relationships/image" Target="../media/image42.png"/><Relationship Id="rId117" Type="http://schemas.openxmlformats.org/officeDocument/2006/relationships/image" Target="../media/image133.png"/><Relationship Id="rId21" Type="http://schemas.openxmlformats.org/officeDocument/2006/relationships/image" Target="../media/image37.png"/><Relationship Id="rId42" Type="http://schemas.openxmlformats.org/officeDocument/2006/relationships/image" Target="../media/image58.png"/><Relationship Id="rId47" Type="http://schemas.openxmlformats.org/officeDocument/2006/relationships/image" Target="../media/image63.png"/><Relationship Id="rId63" Type="http://schemas.openxmlformats.org/officeDocument/2006/relationships/image" Target="../media/image79.png"/><Relationship Id="rId68" Type="http://schemas.openxmlformats.org/officeDocument/2006/relationships/image" Target="../media/image84.png"/><Relationship Id="rId84" Type="http://schemas.openxmlformats.org/officeDocument/2006/relationships/image" Target="../media/image100.png"/><Relationship Id="rId89" Type="http://schemas.openxmlformats.org/officeDocument/2006/relationships/image" Target="../media/image105.png"/><Relationship Id="rId112" Type="http://schemas.openxmlformats.org/officeDocument/2006/relationships/image" Target="../media/image128.png"/><Relationship Id="rId16" Type="http://schemas.openxmlformats.org/officeDocument/2006/relationships/image" Target="../media/image32.png"/><Relationship Id="rId107" Type="http://schemas.openxmlformats.org/officeDocument/2006/relationships/image" Target="../media/image123.png"/><Relationship Id="rId11" Type="http://schemas.openxmlformats.org/officeDocument/2006/relationships/image" Target="../media/image27.png"/><Relationship Id="rId32" Type="http://schemas.openxmlformats.org/officeDocument/2006/relationships/image" Target="../media/image48.png"/><Relationship Id="rId37" Type="http://schemas.openxmlformats.org/officeDocument/2006/relationships/image" Target="../media/image53.png"/><Relationship Id="rId53" Type="http://schemas.openxmlformats.org/officeDocument/2006/relationships/image" Target="../media/image69.png"/><Relationship Id="rId58" Type="http://schemas.openxmlformats.org/officeDocument/2006/relationships/image" Target="../media/image74.png"/><Relationship Id="rId74" Type="http://schemas.openxmlformats.org/officeDocument/2006/relationships/image" Target="../media/image90.png"/><Relationship Id="rId79" Type="http://schemas.openxmlformats.org/officeDocument/2006/relationships/image" Target="../media/image95.png"/><Relationship Id="rId102" Type="http://schemas.openxmlformats.org/officeDocument/2006/relationships/image" Target="../media/image118.png"/><Relationship Id="rId5" Type="http://schemas.openxmlformats.org/officeDocument/2006/relationships/image" Target="../media/image21.png"/><Relationship Id="rId90" Type="http://schemas.openxmlformats.org/officeDocument/2006/relationships/image" Target="../media/image106.png"/><Relationship Id="rId95" Type="http://schemas.openxmlformats.org/officeDocument/2006/relationships/image" Target="../media/image111.png"/><Relationship Id="rId22" Type="http://schemas.openxmlformats.org/officeDocument/2006/relationships/image" Target="../media/image38.png"/><Relationship Id="rId27" Type="http://schemas.openxmlformats.org/officeDocument/2006/relationships/image" Target="../media/image43.png"/><Relationship Id="rId43" Type="http://schemas.openxmlformats.org/officeDocument/2006/relationships/image" Target="../media/image59.png"/><Relationship Id="rId48" Type="http://schemas.openxmlformats.org/officeDocument/2006/relationships/image" Target="../media/image64.png"/><Relationship Id="rId64" Type="http://schemas.openxmlformats.org/officeDocument/2006/relationships/image" Target="../media/image80.png"/><Relationship Id="rId69" Type="http://schemas.openxmlformats.org/officeDocument/2006/relationships/image" Target="../media/image85.png"/><Relationship Id="rId113" Type="http://schemas.openxmlformats.org/officeDocument/2006/relationships/image" Target="../media/image129.png"/><Relationship Id="rId118" Type="http://schemas.openxmlformats.org/officeDocument/2006/relationships/image" Target="../media/image134.png"/><Relationship Id="rId80" Type="http://schemas.openxmlformats.org/officeDocument/2006/relationships/image" Target="../media/image96.png"/><Relationship Id="rId85" Type="http://schemas.openxmlformats.org/officeDocument/2006/relationships/image" Target="../media/image101.png"/><Relationship Id="rId12" Type="http://schemas.openxmlformats.org/officeDocument/2006/relationships/image" Target="../media/image28.png"/><Relationship Id="rId17" Type="http://schemas.openxmlformats.org/officeDocument/2006/relationships/image" Target="../media/image33.png"/><Relationship Id="rId33" Type="http://schemas.openxmlformats.org/officeDocument/2006/relationships/image" Target="../media/image49.png"/><Relationship Id="rId38" Type="http://schemas.openxmlformats.org/officeDocument/2006/relationships/image" Target="../media/image54.png"/><Relationship Id="rId59" Type="http://schemas.openxmlformats.org/officeDocument/2006/relationships/image" Target="../media/image75.png"/><Relationship Id="rId103" Type="http://schemas.openxmlformats.org/officeDocument/2006/relationships/image" Target="../media/image119.png"/><Relationship Id="rId108" Type="http://schemas.openxmlformats.org/officeDocument/2006/relationships/image" Target="../media/image124.png"/><Relationship Id="rId54" Type="http://schemas.openxmlformats.org/officeDocument/2006/relationships/image" Target="../media/image70.png"/><Relationship Id="rId70" Type="http://schemas.openxmlformats.org/officeDocument/2006/relationships/image" Target="../media/image86.png"/><Relationship Id="rId75" Type="http://schemas.openxmlformats.org/officeDocument/2006/relationships/image" Target="../media/image91.png"/><Relationship Id="rId91" Type="http://schemas.openxmlformats.org/officeDocument/2006/relationships/image" Target="../media/image107.png"/><Relationship Id="rId96" Type="http://schemas.openxmlformats.org/officeDocument/2006/relationships/image" Target="../media/image1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23" Type="http://schemas.openxmlformats.org/officeDocument/2006/relationships/image" Target="../media/image39.png"/><Relationship Id="rId28" Type="http://schemas.openxmlformats.org/officeDocument/2006/relationships/image" Target="../media/image44.png"/><Relationship Id="rId49" Type="http://schemas.openxmlformats.org/officeDocument/2006/relationships/image" Target="../media/image65.png"/><Relationship Id="rId114" Type="http://schemas.openxmlformats.org/officeDocument/2006/relationships/image" Target="../media/image130.png"/><Relationship Id="rId119" Type="http://schemas.openxmlformats.org/officeDocument/2006/relationships/image" Target="../media/image135.png"/><Relationship Id="rId10" Type="http://schemas.openxmlformats.org/officeDocument/2006/relationships/image" Target="../media/image26.png"/><Relationship Id="rId31" Type="http://schemas.openxmlformats.org/officeDocument/2006/relationships/image" Target="../media/image47.png"/><Relationship Id="rId44" Type="http://schemas.openxmlformats.org/officeDocument/2006/relationships/image" Target="../media/image60.png"/><Relationship Id="rId52" Type="http://schemas.openxmlformats.org/officeDocument/2006/relationships/image" Target="../media/image68.png"/><Relationship Id="rId60" Type="http://schemas.openxmlformats.org/officeDocument/2006/relationships/image" Target="../media/image76.png"/><Relationship Id="rId65" Type="http://schemas.openxmlformats.org/officeDocument/2006/relationships/image" Target="../media/image81.png"/><Relationship Id="rId73" Type="http://schemas.openxmlformats.org/officeDocument/2006/relationships/image" Target="../media/image89.png"/><Relationship Id="rId78" Type="http://schemas.openxmlformats.org/officeDocument/2006/relationships/image" Target="../media/image94.png"/><Relationship Id="rId81" Type="http://schemas.openxmlformats.org/officeDocument/2006/relationships/image" Target="../media/image97.png"/><Relationship Id="rId86" Type="http://schemas.openxmlformats.org/officeDocument/2006/relationships/image" Target="../media/image102.png"/><Relationship Id="rId94" Type="http://schemas.openxmlformats.org/officeDocument/2006/relationships/image" Target="../media/image110.png"/><Relationship Id="rId99" Type="http://schemas.openxmlformats.org/officeDocument/2006/relationships/image" Target="../media/image115.png"/><Relationship Id="rId101" Type="http://schemas.openxmlformats.org/officeDocument/2006/relationships/image" Target="../media/image117.png"/><Relationship Id="rId4" Type="http://schemas.openxmlformats.org/officeDocument/2006/relationships/image" Target="../media/image20.png"/><Relationship Id="rId9" Type="http://schemas.openxmlformats.org/officeDocument/2006/relationships/image" Target="../media/image25.png"/><Relationship Id="rId13" Type="http://schemas.openxmlformats.org/officeDocument/2006/relationships/image" Target="../media/image29.png"/><Relationship Id="rId18" Type="http://schemas.openxmlformats.org/officeDocument/2006/relationships/image" Target="../media/image34.png"/><Relationship Id="rId39" Type="http://schemas.openxmlformats.org/officeDocument/2006/relationships/image" Target="../media/image55.png"/><Relationship Id="rId109" Type="http://schemas.openxmlformats.org/officeDocument/2006/relationships/image" Target="../media/image125.png"/><Relationship Id="rId34" Type="http://schemas.openxmlformats.org/officeDocument/2006/relationships/image" Target="../media/image50.png"/><Relationship Id="rId50" Type="http://schemas.openxmlformats.org/officeDocument/2006/relationships/image" Target="../media/image66.png"/><Relationship Id="rId55" Type="http://schemas.openxmlformats.org/officeDocument/2006/relationships/image" Target="../media/image71.png"/><Relationship Id="rId76" Type="http://schemas.openxmlformats.org/officeDocument/2006/relationships/image" Target="../media/image92.png"/><Relationship Id="rId97" Type="http://schemas.openxmlformats.org/officeDocument/2006/relationships/image" Target="../media/image113.png"/><Relationship Id="rId104" Type="http://schemas.openxmlformats.org/officeDocument/2006/relationships/image" Target="../media/image120.png"/><Relationship Id="rId7" Type="http://schemas.openxmlformats.org/officeDocument/2006/relationships/image" Target="../media/image23.png"/><Relationship Id="rId71" Type="http://schemas.openxmlformats.org/officeDocument/2006/relationships/image" Target="../media/image87.png"/><Relationship Id="rId92" Type="http://schemas.openxmlformats.org/officeDocument/2006/relationships/image" Target="../media/image108.png"/><Relationship Id="rId2" Type="http://schemas.openxmlformats.org/officeDocument/2006/relationships/image" Target="../media/image18.jpg"/><Relationship Id="rId29" Type="http://schemas.openxmlformats.org/officeDocument/2006/relationships/image" Target="../media/image45.png"/><Relationship Id="rId24" Type="http://schemas.openxmlformats.org/officeDocument/2006/relationships/image" Target="../media/image40.png"/><Relationship Id="rId40" Type="http://schemas.openxmlformats.org/officeDocument/2006/relationships/image" Target="../media/image56.png"/><Relationship Id="rId45" Type="http://schemas.openxmlformats.org/officeDocument/2006/relationships/image" Target="../media/image61.png"/><Relationship Id="rId66" Type="http://schemas.openxmlformats.org/officeDocument/2006/relationships/image" Target="../media/image82.png"/><Relationship Id="rId87" Type="http://schemas.openxmlformats.org/officeDocument/2006/relationships/image" Target="../media/image103.png"/><Relationship Id="rId110" Type="http://schemas.openxmlformats.org/officeDocument/2006/relationships/image" Target="../media/image126.png"/><Relationship Id="rId115" Type="http://schemas.openxmlformats.org/officeDocument/2006/relationships/image" Target="../media/image131.png"/><Relationship Id="rId61" Type="http://schemas.openxmlformats.org/officeDocument/2006/relationships/image" Target="../media/image77.png"/><Relationship Id="rId82" Type="http://schemas.openxmlformats.org/officeDocument/2006/relationships/image" Target="../media/image98.png"/><Relationship Id="rId19" Type="http://schemas.openxmlformats.org/officeDocument/2006/relationships/image" Target="../media/image35.png"/><Relationship Id="rId14" Type="http://schemas.openxmlformats.org/officeDocument/2006/relationships/image" Target="../media/image30.png"/><Relationship Id="rId30" Type="http://schemas.openxmlformats.org/officeDocument/2006/relationships/image" Target="../media/image46.png"/><Relationship Id="rId35" Type="http://schemas.openxmlformats.org/officeDocument/2006/relationships/image" Target="../media/image51.png"/><Relationship Id="rId56" Type="http://schemas.openxmlformats.org/officeDocument/2006/relationships/image" Target="../media/image72.png"/><Relationship Id="rId77" Type="http://schemas.openxmlformats.org/officeDocument/2006/relationships/image" Target="../media/image93.png"/><Relationship Id="rId100" Type="http://schemas.openxmlformats.org/officeDocument/2006/relationships/image" Target="../media/image116.png"/><Relationship Id="rId105" Type="http://schemas.openxmlformats.org/officeDocument/2006/relationships/image" Target="../media/image121.png"/><Relationship Id="rId8" Type="http://schemas.openxmlformats.org/officeDocument/2006/relationships/image" Target="../media/image24.png"/><Relationship Id="rId51" Type="http://schemas.openxmlformats.org/officeDocument/2006/relationships/image" Target="../media/image67.png"/><Relationship Id="rId72" Type="http://schemas.openxmlformats.org/officeDocument/2006/relationships/image" Target="../media/image88.png"/><Relationship Id="rId93" Type="http://schemas.openxmlformats.org/officeDocument/2006/relationships/image" Target="../media/image109.png"/><Relationship Id="rId98" Type="http://schemas.openxmlformats.org/officeDocument/2006/relationships/image" Target="../media/image114.png"/><Relationship Id="rId3" Type="http://schemas.openxmlformats.org/officeDocument/2006/relationships/image" Target="../media/image19.png"/><Relationship Id="rId25" Type="http://schemas.openxmlformats.org/officeDocument/2006/relationships/image" Target="../media/image41.png"/><Relationship Id="rId46" Type="http://schemas.openxmlformats.org/officeDocument/2006/relationships/image" Target="../media/image62.png"/><Relationship Id="rId67" Type="http://schemas.openxmlformats.org/officeDocument/2006/relationships/image" Target="../media/image83.png"/><Relationship Id="rId116" Type="http://schemas.openxmlformats.org/officeDocument/2006/relationships/image" Target="../media/image132.png"/><Relationship Id="rId20" Type="http://schemas.openxmlformats.org/officeDocument/2006/relationships/image" Target="../media/image36.png"/><Relationship Id="rId41" Type="http://schemas.openxmlformats.org/officeDocument/2006/relationships/image" Target="../media/image57.png"/><Relationship Id="rId62" Type="http://schemas.openxmlformats.org/officeDocument/2006/relationships/image" Target="../media/image78.png"/><Relationship Id="rId83" Type="http://schemas.openxmlformats.org/officeDocument/2006/relationships/image" Target="../media/image99.png"/><Relationship Id="rId88" Type="http://schemas.openxmlformats.org/officeDocument/2006/relationships/image" Target="../media/image104.png"/><Relationship Id="rId111" Type="http://schemas.openxmlformats.org/officeDocument/2006/relationships/image" Target="../media/image127.png"/><Relationship Id="rId15" Type="http://schemas.openxmlformats.org/officeDocument/2006/relationships/image" Target="../media/image31.png"/><Relationship Id="rId36" Type="http://schemas.openxmlformats.org/officeDocument/2006/relationships/image" Target="../media/image52.png"/><Relationship Id="rId57" Type="http://schemas.openxmlformats.org/officeDocument/2006/relationships/image" Target="../media/image73.png"/><Relationship Id="rId106" Type="http://schemas.openxmlformats.org/officeDocument/2006/relationships/image" Target="../media/image12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7.png"/><Relationship Id="rId2" Type="http://schemas.openxmlformats.org/officeDocument/2006/relationships/image" Target="../media/image136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object 3"/>
          <p:cNvGrpSpPr/>
          <p:nvPr/>
        </p:nvGrpSpPr>
        <p:grpSpPr>
          <a:xfrm>
            <a:off x="4968265" y="6388154"/>
            <a:ext cx="2255520" cy="363220"/>
            <a:chOff x="4968265" y="6388154"/>
            <a:chExt cx="2255520" cy="363220"/>
          </a:xfrm>
        </p:grpSpPr>
        <p:sp>
          <p:nvSpPr>
            <p:cNvPr id="4" name="object 4"/>
            <p:cNvSpPr/>
            <p:nvPr/>
          </p:nvSpPr>
          <p:spPr>
            <a:xfrm>
              <a:off x="4974615" y="6394504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22792" y="0"/>
                  </a:moveTo>
                  <a:lnTo>
                    <a:pt x="119976" y="0"/>
                  </a:lnTo>
                  <a:lnTo>
                    <a:pt x="73391" y="9466"/>
                  </a:lnTo>
                  <a:lnTo>
                    <a:pt x="35242" y="35242"/>
                  </a:lnTo>
                  <a:lnTo>
                    <a:pt x="9466" y="73391"/>
                  </a:lnTo>
                  <a:lnTo>
                    <a:pt x="0" y="119976"/>
                  </a:lnTo>
                  <a:lnTo>
                    <a:pt x="0" y="230492"/>
                  </a:lnTo>
                  <a:lnTo>
                    <a:pt x="9466" y="277077"/>
                  </a:lnTo>
                  <a:lnTo>
                    <a:pt x="35242" y="315226"/>
                  </a:lnTo>
                  <a:lnTo>
                    <a:pt x="73391" y="341002"/>
                  </a:lnTo>
                  <a:lnTo>
                    <a:pt x="119976" y="350469"/>
                  </a:lnTo>
                  <a:lnTo>
                    <a:pt x="2122792" y="350469"/>
                  </a:lnTo>
                  <a:lnTo>
                    <a:pt x="2169377" y="341002"/>
                  </a:lnTo>
                  <a:lnTo>
                    <a:pt x="2207526" y="315226"/>
                  </a:lnTo>
                  <a:lnTo>
                    <a:pt x="2233302" y="277077"/>
                  </a:lnTo>
                  <a:lnTo>
                    <a:pt x="2242769" y="230492"/>
                  </a:lnTo>
                  <a:lnTo>
                    <a:pt x="2242769" y="119976"/>
                  </a:lnTo>
                  <a:lnTo>
                    <a:pt x="2233302" y="73391"/>
                  </a:lnTo>
                  <a:lnTo>
                    <a:pt x="2207526" y="35242"/>
                  </a:lnTo>
                  <a:lnTo>
                    <a:pt x="2169377" y="9466"/>
                  </a:lnTo>
                  <a:lnTo>
                    <a:pt x="2122792" y="0"/>
                  </a:lnTo>
                  <a:close/>
                </a:path>
              </a:pathLst>
            </a:custGeom>
            <a:solidFill>
              <a:srgbClr val="1F998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4974615" y="6394504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22792" y="350469"/>
                  </a:moveTo>
                  <a:lnTo>
                    <a:pt x="119976" y="350469"/>
                  </a:lnTo>
                  <a:lnTo>
                    <a:pt x="73391" y="341002"/>
                  </a:lnTo>
                  <a:lnTo>
                    <a:pt x="35242" y="315226"/>
                  </a:lnTo>
                  <a:lnTo>
                    <a:pt x="9466" y="277077"/>
                  </a:lnTo>
                  <a:lnTo>
                    <a:pt x="0" y="230492"/>
                  </a:lnTo>
                  <a:lnTo>
                    <a:pt x="0" y="119976"/>
                  </a:lnTo>
                  <a:lnTo>
                    <a:pt x="9466" y="73391"/>
                  </a:lnTo>
                  <a:lnTo>
                    <a:pt x="35242" y="35242"/>
                  </a:lnTo>
                  <a:lnTo>
                    <a:pt x="73391" y="9466"/>
                  </a:lnTo>
                  <a:lnTo>
                    <a:pt x="119976" y="0"/>
                  </a:lnTo>
                  <a:lnTo>
                    <a:pt x="2122792" y="0"/>
                  </a:lnTo>
                  <a:lnTo>
                    <a:pt x="2169377" y="9466"/>
                  </a:lnTo>
                  <a:lnTo>
                    <a:pt x="2207526" y="35242"/>
                  </a:lnTo>
                  <a:lnTo>
                    <a:pt x="2233302" y="73391"/>
                  </a:lnTo>
                  <a:lnTo>
                    <a:pt x="2242769" y="119976"/>
                  </a:lnTo>
                  <a:lnTo>
                    <a:pt x="2242769" y="230492"/>
                  </a:lnTo>
                  <a:lnTo>
                    <a:pt x="2233302" y="277077"/>
                  </a:lnTo>
                  <a:lnTo>
                    <a:pt x="2207526" y="315226"/>
                  </a:lnTo>
                  <a:lnTo>
                    <a:pt x="2169377" y="341002"/>
                  </a:lnTo>
                  <a:lnTo>
                    <a:pt x="2122792" y="350469"/>
                  </a:lnTo>
                  <a:close/>
                </a:path>
              </a:pathLst>
            </a:custGeom>
            <a:ln w="1270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" name="object 6"/>
          <p:cNvSpPr txBox="1"/>
          <p:nvPr/>
        </p:nvSpPr>
        <p:spPr>
          <a:xfrm>
            <a:off x="5417667" y="6447318"/>
            <a:ext cx="1601470" cy="19939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1100" spc="-40" dirty="0">
                <a:solidFill>
                  <a:srgbClr val="FFFFFF"/>
                </a:solidFill>
                <a:latin typeface="Arial MT"/>
                <a:cs typeface="Arial MT"/>
                <a:hlinkClick r:id="rId2"/>
              </a:rPr>
              <a:t>www.grammarsaurus.co.uk</a:t>
            </a:r>
            <a:endParaRPr sz="1100">
              <a:latin typeface="Arial MT"/>
              <a:cs typeface="Arial MT"/>
            </a:endParaRPr>
          </a:p>
        </p:txBody>
      </p:sp>
      <p:pic>
        <p:nvPicPr>
          <p:cNvPr id="7" name="object 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059743" y="6434772"/>
            <a:ext cx="270797" cy="270793"/>
          </a:xfrm>
          <a:prstGeom prst="rect">
            <a:avLst/>
          </a:prstGeom>
        </p:spPr>
      </p:pic>
      <p:grpSp>
        <p:nvGrpSpPr>
          <p:cNvPr id="8" name="object 8"/>
          <p:cNvGrpSpPr/>
          <p:nvPr/>
        </p:nvGrpSpPr>
        <p:grpSpPr>
          <a:xfrm>
            <a:off x="2054910" y="1103299"/>
            <a:ext cx="755015" cy="1196340"/>
            <a:chOff x="2054910" y="1103299"/>
            <a:chExt cx="755015" cy="1196340"/>
          </a:xfrm>
        </p:grpSpPr>
        <p:sp>
          <p:nvSpPr>
            <p:cNvPr id="9" name="object 9"/>
            <p:cNvSpPr/>
            <p:nvPr/>
          </p:nvSpPr>
          <p:spPr>
            <a:xfrm>
              <a:off x="2061260" y="1198549"/>
              <a:ext cx="742315" cy="1094740"/>
            </a:xfrm>
            <a:custGeom>
              <a:avLst/>
              <a:gdLst/>
              <a:ahLst/>
              <a:cxnLst/>
              <a:rect l="l" t="t" r="r" b="b"/>
              <a:pathLst>
                <a:path w="742314" h="1094739">
                  <a:moveTo>
                    <a:pt x="0" y="995172"/>
                  </a:moveTo>
                  <a:lnTo>
                    <a:pt x="43910" y="1018680"/>
                  </a:lnTo>
                  <a:lnTo>
                    <a:pt x="90392" y="1038939"/>
                  </a:lnTo>
                  <a:lnTo>
                    <a:pt x="138445" y="1055983"/>
                  </a:lnTo>
                  <a:lnTo>
                    <a:pt x="187071" y="1069848"/>
                  </a:lnTo>
                  <a:lnTo>
                    <a:pt x="235267" y="1080569"/>
                  </a:lnTo>
                  <a:lnTo>
                    <a:pt x="282035" y="1088183"/>
                  </a:lnTo>
                  <a:lnTo>
                    <a:pt x="326374" y="1092725"/>
                  </a:lnTo>
                  <a:lnTo>
                    <a:pt x="367284" y="1094232"/>
                  </a:lnTo>
                  <a:lnTo>
                    <a:pt x="416919" y="1092483"/>
                  </a:lnTo>
                  <a:lnTo>
                    <a:pt x="464904" y="1087105"/>
                  </a:lnTo>
                  <a:lnTo>
                    <a:pt x="510730" y="1077896"/>
                  </a:lnTo>
                  <a:lnTo>
                    <a:pt x="553889" y="1064655"/>
                  </a:lnTo>
                  <a:lnTo>
                    <a:pt x="593873" y="1047180"/>
                  </a:lnTo>
                  <a:lnTo>
                    <a:pt x="630174" y="1025271"/>
                  </a:lnTo>
                  <a:lnTo>
                    <a:pt x="662283" y="998726"/>
                  </a:lnTo>
                  <a:lnTo>
                    <a:pt x="689694" y="967344"/>
                  </a:lnTo>
                  <a:lnTo>
                    <a:pt x="711898" y="930925"/>
                  </a:lnTo>
                  <a:lnTo>
                    <a:pt x="728387" y="889268"/>
                  </a:lnTo>
                  <a:lnTo>
                    <a:pt x="738653" y="842170"/>
                  </a:lnTo>
                  <a:lnTo>
                    <a:pt x="742188" y="789432"/>
                  </a:lnTo>
                  <a:lnTo>
                    <a:pt x="739542" y="747115"/>
                  </a:lnTo>
                  <a:lnTo>
                    <a:pt x="731446" y="708391"/>
                  </a:lnTo>
                  <a:lnTo>
                    <a:pt x="717663" y="672557"/>
                  </a:lnTo>
                  <a:lnTo>
                    <a:pt x="697955" y="638909"/>
                  </a:lnTo>
                  <a:lnTo>
                    <a:pt x="672084" y="606742"/>
                  </a:lnTo>
                  <a:lnTo>
                    <a:pt x="639811" y="575352"/>
                  </a:lnTo>
                  <a:lnTo>
                    <a:pt x="600901" y="544035"/>
                  </a:lnTo>
                  <a:lnTo>
                    <a:pt x="555113" y="512088"/>
                  </a:lnTo>
                  <a:lnTo>
                    <a:pt x="502212" y="478805"/>
                  </a:lnTo>
                  <a:lnTo>
                    <a:pt x="441959" y="443484"/>
                  </a:lnTo>
                  <a:lnTo>
                    <a:pt x="385291" y="409517"/>
                  </a:lnTo>
                  <a:lnTo>
                    <a:pt x="342668" y="379500"/>
                  </a:lnTo>
                  <a:lnTo>
                    <a:pt x="313139" y="351531"/>
                  </a:lnTo>
                  <a:lnTo>
                    <a:pt x="295753" y="323709"/>
                  </a:lnTo>
                  <a:lnTo>
                    <a:pt x="289560" y="294132"/>
                  </a:lnTo>
                  <a:lnTo>
                    <a:pt x="295399" y="253886"/>
                  </a:lnTo>
                  <a:lnTo>
                    <a:pt x="313968" y="222711"/>
                  </a:lnTo>
                  <a:lnTo>
                    <a:pt x="344094" y="200534"/>
                  </a:lnTo>
                  <a:lnTo>
                    <a:pt x="384608" y="187281"/>
                  </a:lnTo>
                  <a:lnTo>
                    <a:pt x="434340" y="182880"/>
                  </a:lnTo>
                  <a:lnTo>
                    <a:pt x="476927" y="184756"/>
                  </a:lnTo>
                  <a:lnTo>
                    <a:pt x="517482" y="190782"/>
                  </a:lnTo>
                  <a:lnTo>
                    <a:pt x="557784" y="201549"/>
                  </a:lnTo>
                  <a:lnTo>
                    <a:pt x="599609" y="217649"/>
                  </a:lnTo>
                  <a:lnTo>
                    <a:pt x="644736" y="239677"/>
                  </a:lnTo>
                  <a:lnTo>
                    <a:pt x="694944" y="268224"/>
                  </a:lnTo>
                  <a:lnTo>
                    <a:pt x="739140" y="82296"/>
                  </a:lnTo>
                  <a:lnTo>
                    <a:pt x="681192" y="53975"/>
                  </a:lnTo>
                  <a:lnTo>
                    <a:pt x="629129" y="32512"/>
                  </a:lnTo>
                  <a:lnTo>
                    <a:pt x="580453" y="17145"/>
                  </a:lnTo>
                  <a:lnTo>
                    <a:pt x="532666" y="7112"/>
                  </a:lnTo>
                  <a:lnTo>
                    <a:pt x="483270" y="1651"/>
                  </a:lnTo>
                  <a:lnTo>
                    <a:pt x="429768" y="0"/>
                  </a:lnTo>
                  <a:lnTo>
                    <a:pt x="381783" y="1390"/>
                  </a:lnTo>
                  <a:lnTo>
                    <a:pt x="334306" y="5792"/>
                  </a:lnTo>
                  <a:lnTo>
                    <a:pt x="288036" y="13549"/>
                  </a:lnTo>
                  <a:lnTo>
                    <a:pt x="243670" y="25004"/>
                  </a:lnTo>
                  <a:lnTo>
                    <a:pt x="201908" y="40503"/>
                  </a:lnTo>
                  <a:lnTo>
                    <a:pt x="163449" y="60388"/>
                  </a:lnTo>
                  <a:lnTo>
                    <a:pt x="128989" y="85004"/>
                  </a:lnTo>
                  <a:lnTo>
                    <a:pt x="99229" y="114695"/>
                  </a:lnTo>
                  <a:lnTo>
                    <a:pt x="74866" y="149804"/>
                  </a:lnTo>
                  <a:lnTo>
                    <a:pt x="56599" y="190676"/>
                  </a:lnTo>
                  <a:lnTo>
                    <a:pt x="45127" y="237654"/>
                  </a:lnTo>
                  <a:lnTo>
                    <a:pt x="41148" y="291084"/>
                  </a:lnTo>
                  <a:lnTo>
                    <a:pt x="45452" y="342902"/>
                  </a:lnTo>
                  <a:lnTo>
                    <a:pt x="57745" y="390502"/>
                  </a:lnTo>
                  <a:lnTo>
                    <a:pt x="77102" y="434200"/>
                  </a:lnTo>
                  <a:lnTo>
                    <a:pt x="102593" y="474312"/>
                  </a:lnTo>
                  <a:lnTo>
                    <a:pt x="133292" y="511153"/>
                  </a:lnTo>
                  <a:lnTo>
                    <a:pt x="168270" y="545041"/>
                  </a:lnTo>
                  <a:lnTo>
                    <a:pt x="206602" y="576290"/>
                  </a:lnTo>
                  <a:lnTo>
                    <a:pt x="247358" y="605218"/>
                  </a:lnTo>
                  <a:lnTo>
                    <a:pt x="289612" y="632139"/>
                  </a:lnTo>
                  <a:lnTo>
                    <a:pt x="332436" y="657370"/>
                  </a:lnTo>
                  <a:lnTo>
                    <a:pt x="374904" y="681228"/>
                  </a:lnTo>
                  <a:lnTo>
                    <a:pt x="429029" y="715065"/>
                  </a:lnTo>
                  <a:lnTo>
                    <a:pt x="465010" y="747331"/>
                  </a:lnTo>
                  <a:lnTo>
                    <a:pt x="485274" y="780454"/>
                  </a:lnTo>
                  <a:lnTo>
                    <a:pt x="492252" y="816864"/>
                  </a:lnTo>
                  <a:lnTo>
                    <a:pt x="484846" y="859202"/>
                  </a:lnTo>
                  <a:lnTo>
                    <a:pt x="461581" y="891540"/>
                  </a:lnTo>
                  <a:lnTo>
                    <a:pt x="424314" y="912447"/>
                  </a:lnTo>
                  <a:lnTo>
                    <a:pt x="374904" y="920496"/>
                  </a:lnTo>
                  <a:lnTo>
                    <a:pt x="368808" y="920496"/>
                  </a:lnTo>
                  <a:lnTo>
                    <a:pt x="298908" y="913742"/>
                  </a:lnTo>
                  <a:lnTo>
                    <a:pt x="258440" y="904420"/>
                  </a:lnTo>
                  <a:lnTo>
                    <a:pt x="214186" y="890353"/>
                  </a:lnTo>
                  <a:lnTo>
                    <a:pt x="166067" y="870954"/>
                  </a:lnTo>
                  <a:lnTo>
                    <a:pt x="114002" y="845637"/>
                  </a:lnTo>
                  <a:lnTo>
                    <a:pt x="57912" y="813816"/>
                  </a:lnTo>
                  <a:lnTo>
                    <a:pt x="0" y="995172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2061260" y="1109649"/>
              <a:ext cx="742315" cy="1094740"/>
            </a:xfrm>
            <a:custGeom>
              <a:avLst/>
              <a:gdLst/>
              <a:ahLst/>
              <a:cxnLst/>
              <a:rect l="l" t="t" r="r" b="b"/>
              <a:pathLst>
                <a:path w="742314" h="1094739">
                  <a:moveTo>
                    <a:pt x="0" y="995172"/>
                  </a:moveTo>
                  <a:lnTo>
                    <a:pt x="43910" y="1018680"/>
                  </a:lnTo>
                  <a:lnTo>
                    <a:pt x="90392" y="1038939"/>
                  </a:lnTo>
                  <a:lnTo>
                    <a:pt x="138445" y="1055983"/>
                  </a:lnTo>
                  <a:lnTo>
                    <a:pt x="187071" y="1069848"/>
                  </a:lnTo>
                  <a:lnTo>
                    <a:pt x="235267" y="1080569"/>
                  </a:lnTo>
                  <a:lnTo>
                    <a:pt x="282035" y="1088183"/>
                  </a:lnTo>
                  <a:lnTo>
                    <a:pt x="326374" y="1092725"/>
                  </a:lnTo>
                  <a:lnTo>
                    <a:pt x="367284" y="1094232"/>
                  </a:lnTo>
                  <a:lnTo>
                    <a:pt x="416919" y="1092483"/>
                  </a:lnTo>
                  <a:lnTo>
                    <a:pt x="464904" y="1087105"/>
                  </a:lnTo>
                  <a:lnTo>
                    <a:pt x="510730" y="1077896"/>
                  </a:lnTo>
                  <a:lnTo>
                    <a:pt x="553889" y="1064655"/>
                  </a:lnTo>
                  <a:lnTo>
                    <a:pt x="593873" y="1047180"/>
                  </a:lnTo>
                  <a:lnTo>
                    <a:pt x="630174" y="1025271"/>
                  </a:lnTo>
                  <a:lnTo>
                    <a:pt x="662283" y="998726"/>
                  </a:lnTo>
                  <a:lnTo>
                    <a:pt x="689694" y="967344"/>
                  </a:lnTo>
                  <a:lnTo>
                    <a:pt x="711898" y="930925"/>
                  </a:lnTo>
                  <a:lnTo>
                    <a:pt x="728387" y="889268"/>
                  </a:lnTo>
                  <a:lnTo>
                    <a:pt x="738653" y="842170"/>
                  </a:lnTo>
                  <a:lnTo>
                    <a:pt x="742188" y="789432"/>
                  </a:lnTo>
                  <a:lnTo>
                    <a:pt x="739542" y="747115"/>
                  </a:lnTo>
                  <a:lnTo>
                    <a:pt x="731446" y="708391"/>
                  </a:lnTo>
                  <a:lnTo>
                    <a:pt x="717663" y="672557"/>
                  </a:lnTo>
                  <a:lnTo>
                    <a:pt x="697955" y="638909"/>
                  </a:lnTo>
                  <a:lnTo>
                    <a:pt x="672084" y="606742"/>
                  </a:lnTo>
                  <a:lnTo>
                    <a:pt x="639811" y="575352"/>
                  </a:lnTo>
                  <a:lnTo>
                    <a:pt x="600901" y="544035"/>
                  </a:lnTo>
                  <a:lnTo>
                    <a:pt x="555113" y="512088"/>
                  </a:lnTo>
                  <a:lnTo>
                    <a:pt x="502212" y="478805"/>
                  </a:lnTo>
                  <a:lnTo>
                    <a:pt x="441959" y="443484"/>
                  </a:lnTo>
                  <a:lnTo>
                    <a:pt x="385291" y="409517"/>
                  </a:lnTo>
                  <a:lnTo>
                    <a:pt x="342668" y="379500"/>
                  </a:lnTo>
                  <a:lnTo>
                    <a:pt x="313139" y="351531"/>
                  </a:lnTo>
                  <a:lnTo>
                    <a:pt x="295753" y="323709"/>
                  </a:lnTo>
                  <a:lnTo>
                    <a:pt x="289560" y="294132"/>
                  </a:lnTo>
                  <a:lnTo>
                    <a:pt x="295399" y="253886"/>
                  </a:lnTo>
                  <a:lnTo>
                    <a:pt x="313968" y="222711"/>
                  </a:lnTo>
                  <a:lnTo>
                    <a:pt x="344094" y="200534"/>
                  </a:lnTo>
                  <a:lnTo>
                    <a:pt x="384608" y="187281"/>
                  </a:lnTo>
                  <a:lnTo>
                    <a:pt x="434340" y="182880"/>
                  </a:lnTo>
                  <a:lnTo>
                    <a:pt x="476927" y="184756"/>
                  </a:lnTo>
                  <a:lnTo>
                    <a:pt x="517482" y="190782"/>
                  </a:lnTo>
                  <a:lnTo>
                    <a:pt x="557784" y="201549"/>
                  </a:lnTo>
                  <a:lnTo>
                    <a:pt x="599609" y="217649"/>
                  </a:lnTo>
                  <a:lnTo>
                    <a:pt x="644736" y="239677"/>
                  </a:lnTo>
                  <a:lnTo>
                    <a:pt x="694944" y="268224"/>
                  </a:lnTo>
                  <a:lnTo>
                    <a:pt x="739140" y="82296"/>
                  </a:lnTo>
                  <a:lnTo>
                    <a:pt x="681192" y="53975"/>
                  </a:lnTo>
                  <a:lnTo>
                    <a:pt x="629129" y="32512"/>
                  </a:lnTo>
                  <a:lnTo>
                    <a:pt x="580453" y="17145"/>
                  </a:lnTo>
                  <a:lnTo>
                    <a:pt x="532666" y="7112"/>
                  </a:lnTo>
                  <a:lnTo>
                    <a:pt x="483270" y="1651"/>
                  </a:lnTo>
                  <a:lnTo>
                    <a:pt x="429768" y="0"/>
                  </a:lnTo>
                  <a:lnTo>
                    <a:pt x="381783" y="1390"/>
                  </a:lnTo>
                  <a:lnTo>
                    <a:pt x="334306" y="5792"/>
                  </a:lnTo>
                  <a:lnTo>
                    <a:pt x="288036" y="13549"/>
                  </a:lnTo>
                  <a:lnTo>
                    <a:pt x="243670" y="25004"/>
                  </a:lnTo>
                  <a:lnTo>
                    <a:pt x="201908" y="40503"/>
                  </a:lnTo>
                  <a:lnTo>
                    <a:pt x="163449" y="60388"/>
                  </a:lnTo>
                  <a:lnTo>
                    <a:pt x="128989" y="85004"/>
                  </a:lnTo>
                  <a:lnTo>
                    <a:pt x="99229" y="114695"/>
                  </a:lnTo>
                  <a:lnTo>
                    <a:pt x="74866" y="149804"/>
                  </a:lnTo>
                  <a:lnTo>
                    <a:pt x="56599" y="190676"/>
                  </a:lnTo>
                  <a:lnTo>
                    <a:pt x="45127" y="237654"/>
                  </a:lnTo>
                  <a:lnTo>
                    <a:pt x="41148" y="291084"/>
                  </a:lnTo>
                  <a:lnTo>
                    <a:pt x="45452" y="342902"/>
                  </a:lnTo>
                  <a:lnTo>
                    <a:pt x="57745" y="390502"/>
                  </a:lnTo>
                  <a:lnTo>
                    <a:pt x="77102" y="434200"/>
                  </a:lnTo>
                  <a:lnTo>
                    <a:pt x="102593" y="474312"/>
                  </a:lnTo>
                  <a:lnTo>
                    <a:pt x="133292" y="511153"/>
                  </a:lnTo>
                  <a:lnTo>
                    <a:pt x="168270" y="545041"/>
                  </a:lnTo>
                  <a:lnTo>
                    <a:pt x="206602" y="576290"/>
                  </a:lnTo>
                  <a:lnTo>
                    <a:pt x="247358" y="605218"/>
                  </a:lnTo>
                  <a:lnTo>
                    <a:pt x="289612" y="632139"/>
                  </a:lnTo>
                  <a:lnTo>
                    <a:pt x="332436" y="657370"/>
                  </a:lnTo>
                  <a:lnTo>
                    <a:pt x="374904" y="681228"/>
                  </a:lnTo>
                  <a:lnTo>
                    <a:pt x="429029" y="715065"/>
                  </a:lnTo>
                  <a:lnTo>
                    <a:pt x="465010" y="747331"/>
                  </a:lnTo>
                  <a:lnTo>
                    <a:pt x="485274" y="780454"/>
                  </a:lnTo>
                  <a:lnTo>
                    <a:pt x="492252" y="816864"/>
                  </a:lnTo>
                  <a:lnTo>
                    <a:pt x="484846" y="859202"/>
                  </a:lnTo>
                  <a:lnTo>
                    <a:pt x="461581" y="891540"/>
                  </a:lnTo>
                  <a:lnTo>
                    <a:pt x="424314" y="912447"/>
                  </a:lnTo>
                  <a:lnTo>
                    <a:pt x="374904" y="920496"/>
                  </a:lnTo>
                  <a:lnTo>
                    <a:pt x="368808" y="920496"/>
                  </a:lnTo>
                  <a:lnTo>
                    <a:pt x="298908" y="913742"/>
                  </a:lnTo>
                  <a:lnTo>
                    <a:pt x="258440" y="904420"/>
                  </a:lnTo>
                  <a:lnTo>
                    <a:pt x="214186" y="890353"/>
                  </a:lnTo>
                  <a:lnTo>
                    <a:pt x="166067" y="870954"/>
                  </a:lnTo>
                  <a:lnTo>
                    <a:pt x="114002" y="845637"/>
                  </a:lnTo>
                  <a:lnTo>
                    <a:pt x="57912" y="813816"/>
                  </a:lnTo>
                  <a:lnTo>
                    <a:pt x="0" y="995172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2061260" y="1198549"/>
              <a:ext cx="742315" cy="1094740"/>
            </a:xfrm>
            <a:custGeom>
              <a:avLst/>
              <a:gdLst/>
              <a:ahLst/>
              <a:cxnLst/>
              <a:rect l="l" t="t" r="r" b="b"/>
              <a:pathLst>
                <a:path w="742314" h="1094739">
                  <a:moveTo>
                    <a:pt x="0" y="995172"/>
                  </a:moveTo>
                  <a:lnTo>
                    <a:pt x="43910" y="1018680"/>
                  </a:lnTo>
                  <a:lnTo>
                    <a:pt x="90392" y="1038939"/>
                  </a:lnTo>
                  <a:lnTo>
                    <a:pt x="138445" y="1055983"/>
                  </a:lnTo>
                  <a:lnTo>
                    <a:pt x="187071" y="1069848"/>
                  </a:lnTo>
                  <a:lnTo>
                    <a:pt x="235267" y="1080569"/>
                  </a:lnTo>
                  <a:lnTo>
                    <a:pt x="282035" y="1088183"/>
                  </a:lnTo>
                  <a:lnTo>
                    <a:pt x="326374" y="1092725"/>
                  </a:lnTo>
                  <a:lnTo>
                    <a:pt x="367284" y="1094232"/>
                  </a:lnTo>
                  <a:lnTo>
                    <a:pt x="416919" y="1092483"/>
                  </a:lnTo>
                  <a:lnTo>
                    <a:pt x="464904" y="1087105"/>
                  </a:lnTo>
                  <a:lnTo>
                    <a:pt x="510730" y="1077896"/>
                  </a:lnTo>
                  <a:lnTo>
                    <a:pt x="553889" y="1064655"/>
                  </a:lnTo>
                  <a:lnTo>
                    <a:pt x="593873" y="1047180"/>
                  </a:lnTo>
                  <a:lnTo>
                    <a:pt x="630174" y="1025271"/>
                  </a:lnTo>
                  <a:lnTo>
                    <a:pt x="662283" y="998726"/>
                  </a:lnTo>
                  <a:lnTo>
                    <a:pt x="689694" y="967344"/>
                  </a:lnTo>
                  <a:lnTo>
                    <a:pt x="711898" y="930925"/>
                  </a:lnTo>
                  <a:lnTo>
                    <a:pt x="728387" y="889268"/>
                  </a:lnTo>
                  <a:lnTo>
                    <a:pt x="738653" y="842170"/>
                  </a:lnTo>
                  <a:lnTo>
                    <a:pt x="742188" y="789432"/>
                  </a:lnTo>
                  <a:lnTo>
                    <a:pt x="739542" y="747115"/>
                  </a:lnTo>
                  <a:lnTo>
                    <a:pt x="731446" y="708391"/>
                  </a:lnTo>
                  <a:lnTo>
                    <a:pt x="717663" y="672557"/>
                  </a:lnTo>
                  <a:lnTo>
                    <a:pt x="697955" y="638909"/>
                  </a:lnTo>
                  <a:lnTo>
                    <a:pt x="672084" y="606742"/>
                  </a:lnTo>
                  <a:lnTo>
                    <a:pt x="639811" y="575352"/>
                  </a:lnTo>
                  <a:lnTo>
                    <a:pt x="600901" y="544035"/>
                  </a:lnTo>
                  <a:lnTo>
                    <a:pt x="555113" y="512088"/>
                  </a:lnTo>
                  <a:lnTo>
                    <a:pt x="502212" y="478805"/>
                  </a:lnTo>
                  <a:lnTo>
                    <a:pt x="441959" y="443484"/>
                  </a:lnTo>
                  <a:lnTo>
                    <a:pt x="385291" y="409517"/>
                  </a:lnTo>
                  <a:lnTo>
                    <a:pt x="342668" y="379500"/>
                  </a:lnTo>
                  <a:lnTo>
                    <a:pt x="313139" y="351531"/>
                  </a:lnTo>
                  <a:lnTo>
                    <a:pt x="295753" y="323709"/>
                  </a:lnTo>
                  <a:lnTo>
                    <a:pt x="289560" y="294132"/>
                  </a:lnTo>
                  <a:lnTo>
                    <a:pt x="295399" y="253886"/>
                  </a:lnTo>
                  <a:lnTo>
                    <a:pt x="313968" y="222711"/>
                  </a:lnTo>
                  <a:lnTo>
                    <a:pt x="344094" y="200534"/>
                  </a:lnTo>
                  <a:lnTo>
                    <a:pt x="384608" y="187281"/>
                  </a:lnTo>
                  <a:lnTo>
                    <a:pt x="434340" y="182880"/>
                  </a:lnTo>
                  <a:lnTo>
                    <a:pt x="476927" y="184756"/>
                  </a:lnTo>
                  <a:lnTo>
                    <a:pt x="517482" y="190782"/>
                  </a:lnTo>
                  <a:lnTo>
                    <a:pt x="557784" y="201549"/>
                  </a:lnTo>
                  <a:lnTo>
                    <a:pt x="599609" y="217649"/>
                  </a:lnTo>
                  <a:lnTo>
                    <a:pt x="644736" y="239677"/>
                  </a:lnTo>
                  <a:lnTo>
                    <a:pt x="694944" y="268224"/>
                  </a:lnTo>
                  <a:lnTo>
                    <a:pt x="739140" y="82296"/>
                  </a:lnTo>
                  <a:lnTo>
                    <a:pt x="681192" y="53975"/>
                  </a:lnTo>
                  <a:lnTo>
                    <a:pt x="629129" y="32512"/>
                  </a:lnTo>
                  <a:lnTo>
                    <a:pt x="580453" y="17145"/>
                  </a:lnTo>
                  <a:lnTo>
                    <a:pt x="532666" y="7112"/>
                  </a:lnTo>
                  <a:lnTo>
                    <a:pt x="483270" y="1651"/>
                  </a:lnTo>
                  <a:lnTo>
                    <a:pt x="429768" y="0"/>
                  </a:lnTo>
                  <a:lnTo>
                    <a:pt x="381783" y="1390"/>
                  </a:lnTo>
                  <a:lnTo>
                    <a:pt x="334306" y="5792"/>
                  </a:lnTo>
                  <a:lnTo>
                    <a:pt x="288036" y="13549"/>
                  </a:lnTo>
                  <a:lnTo>
                    <a:pt x="243670" y="25004"/>
                  </a:lnTo>
                  <a:lnTo>
                    <a:pt x="201908" y="40503"/>
                  </a:lnTo>
                  <a:lnTo>
                    <a:pt x="163449" y="60388"/>
                  </a:lnTo>
                  <a:lnTo>
                    <a:pt x="128989" y="85004"/>
                  </a:lnTo>
                  <a:lnTo>
                    <a:pt x="99229" y="114695"/>
                  </a:lnTo>
                  <a:lnTo>
                    <a:pt x="74866" y="149804"/>
                  </a:lnTo>
                  <a:lnTo>
                    <a:pt x="56599" y="190676"/>
                  </a:lnTo>
                  <a:lnTo>
                    <a:pt x="45127" y="237654"/>
                  </a:lnTo>
                  <a:lnTo>
                    <a:pt x="41148" y="291084"/>
                  </a:lnTo>
                  <a:lnTo>
                    <a:pt x="45452" y="342902"/>
                  </a:lnTo>
                  <a:lnTo>
                    <a:pt x="57745" y="390502"/>
                  </a:lnTo>
                  <a:lnTo>
                    <a:pt x="77102" y="434200"/>
                  </a:lnTo>
                  <a:lnTo>
                    <a:pt x="102593" y="474312"/>
                  </a:lnTo>
                  <a:lnTo>
                    <a:pt x="133292" y="511153"/>
                  </a:lnTo>
                  <a:lnTo>
                    <a:pt x="168270" y="545041"/>
                  </a:lnTo>
                  <a:lnTo>
                    <a:pt x="206602" y="576290"/>
                  </a:lnTo>
                  <a:lnTo>
                    <a:pt x="247358" y="605218"/>
                  </a:lnTo>
                  <a:lnTo>
                    <a:pt x="289612" y="632139"/>
                  </a:lnTo>
                  <a:lnTo>
                    <a:pt x="332436" y="657370"/>
                  </a:lnTo>
                  <a:lnTo>
                    <a:pt x="374904" y="681228"/>
                  </a:lnTo>
                  <a:lnTo>
                    <a:pt x="429029" y="715065"/>
                  </a:lnTo>
                  <a:lnTo>
                    <a:pt x="465010" y="747331"/>
                  </a:lnTo>
                  <a:lnTo>
                    <a:pt x="485274" y="780454"/>
                  </a:lnTo>
                  <a:lnTo>
                    <a:pt x="492252" y="816864"/>
                  </a:lnTo>
                  <a:lnTo>
                    <a:pt x="484846" y="859202"/>
                  </a:lnTo>
                  <a:lnTo>
                    <a:pt x="461581" y="891540"/>
                  </a:lnTo>
                  <a:lnTo>
                    <a:pt x="424314" y="912447"/>
                  </a:lnTo>
                  <a:lnTo>
                    <a:pt x="374904" y="920496"/>
                  </a:lnTo>
                  <a:lnTo>
                    <a:pt x="368808" y="920496"/>
                  </a:lnTo>
                  <a:lnTo>
                    <a:pt x="298908" y="913742"/>
                  </a:lnTo>
                  <a:lnTo>
                    <a:pt x="258440" y="904420"/>
                  </a:lnTo>
                  <a:lnTo>
                    <a:pt x="214186" y="890353"/>
                  </a:lnTo>
                  <a:lnTo>
                    <a:pt x="166067" y="870954"/>
                  </a:lnTo>
                  <a:lnTo>
                    <a:pt x="114002" y="845637"/>
                  </a:lnTo>
                  <a:lnTo>
                    <a:pt x="57912" y="813816"/>
                  </a:lnTo>
                  <a:lnTo>
                    <a:pt x="0" y="995172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7" name="object 17"/>
          <p:cNvGrpSpPr/>
          <p:nvPr/>
        </p:nvGrpSpPr>
        <p:grpSpPr>
          <a:xfrm>
            <a:off x="5429580" y="1190167"/>
            <a:ext cx="982980" cy="1092835"/>
            <a:chOff x="5429580" y="1190167"/>
            <a:chExt cx="982980" cy="1092835"/>
          </a:xfrm>
        </p:grpSpPr>
        <p:sp>
          <p:nvSpPr>
            <p:cNvPr id="18" name="object 18"/>
            <p:cNvSpPr/>
            <p:nvPr/>
          </p:nvSpPr>
          <p:spPr>
            <a:xfrm>
              <a:off x="5448122" y="1605457"/>
              <a:ext cx="205740" cy="670560"/>
            </a:xfrm>
            <a:custGeom>
              <a:avLst/>
              <a:gdLst/>
              <a:ahLst/>
              <a:cxnLst/>
              <a:rect l="l" t="t" r="r" b="b"/>
              <a:pathLst>
                <a:path w="205739" h="670560">
                  <a:moveTo>
                    <a:pt x="0" y="670560"/>
                  </a:moveTo>
                  <a:lnTo>
                    <a:pt x="205740" y="670560"/>
                  </a:lnTo>
                  <a:lnTo>
                    <a:pt x="205740" y="0"/>
                  </a:lnTo>
                  <a:lnTo>
                    <a:pt x="0" y="0"/>
                  </a:lnTo>
                  <a:lnTo>
                    <a:pt x="0" y="670560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9" name="object 19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429580" y="1279067"/>
              <a:ext cx="253491" cy="244348"/>
            </a:xfrm>
            <a:prstGeom prst="rect">
              <a:avLst/>
            </a:prstGeom>
          </p:spPr>
        </p:pic>
        <p:sp>
          <p:nvSpPr>
            <p:cNvPr id="20" name="object 20"/>
            <p:cNvSpPr/>
            <p:nvPr/>
          </p:nvSpPr>
          <p:spPr>
            <a:xfrm>
              <a:off x="5448122" y="1516557"/>
              <a:ext cx="205740" cy="670560"/>
            </a:xfrm>
            <a:custGeom>
              <a:avLst/>
              <a:gdLst/>
              <a:ahLst/>
              <a:cxnLst/>
              <a:rect l="l" t="t" r="r" b="b"/>
              <a:pathLst>
                <a:path w="205739" h="670560">
                  <a:moveTo>
                    <a:pt x="0" y="670560"/>
                  </a:moveTo>
                  <a:lnTo>
                    <a:pt x="205740" y="670560"/>
                  </a:lnTo>
                  <a:lnTo>
                    <a:pt x="205740" y="0"/>
                  </a:lnTo>
                  <a:lnTo>
                    <a:pt x="0" y="0"/>
                  </a:lnTo>
                  <a:lnTo>
                    <a:pt x="0" y="670560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1" name="object 21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429580" y="1190167"/>
              <a:ext cx="253491" cy="244348"/>
            </a:xfrm>
            <a:prstGeom prst="rect">
              <a:avLst/>
            </a:prstGeom>
          </p:spPr>
        </p:pic>
        <p:sp>
          <p:nvSpPr>
            <p:cNvPr id="22" name="object 22"/>
            <p:cNvSpPr/>
            <p:nvPr/>
          </p:nvSpPr>
          <p:spPr>
            <a:xfrm>
              <a:off x="5730951" y="1587182"/>
              <a:ext cx="675640" cy="688975"/>
            </a:xfrm>
            <a:custGeom>
              <a:avLst/>
              <a:gdLst/>
              <a:ahLst/>
              <a:cxnLst/>
              <a:rect l="l" t="t" r="r" b="b"/>
              <a:pathLst>
                <a:path w="675639" h="688975">
                  <a:moveTo>
                    <a:pt x="0" y="18287"/>
                  </a:moveTo>
                  <a:lnTo>
                    <a:pt x="13596" y="60864"/>
                  </a:lnTo>
                  <a:lnTo>
                    <a:pt x="24193" y="114300"/>
                  </a:lnTo>
                  <a:lnTo>
                    <a:pt x="31075" y="173450"/>
                  </a:lnTo>
                  <a:lnTo>
                    <a:pt x="33528" y="233172"/>
                  </a:lnTo>
                  <a:lnTo>
                    <a:pt x="33528" y="688847"/>
                  </a:lnTo>
                  <a:lnTo>
                    <a:pt x="236220" y="688847"/>
                  </a:lnTo>
                  <a:lnTo>
                    <a:pt x="236220" y="400812"/>
                  </a:lnTo>
                  <a:lnTo>
                    <a:pt x="242542" y="325709"/>
                  </a:lnTo>
                  <a:lnTo>
                    <a:pt x="259182" y="269694"/>
                  </a:lnTo>
                  <a:lnTo>
                    <a:pt x="282646" y="230021"/>
                  </a:lnTo>
                  <a:lnTo>
                    <a:pt x="336079" y="188718"/>
                  </a:lnTo>
                  <a:lnTo>
                    <a:pt x="374904" y="179831"/>
                  </a:lnTo>
                  <a:lnTo>
                    <a:pt x="400931" y="182475"/>
                  </a:lnTo>
                  <a:lnTo>
                    <a:pt x="429958" y="196405"/>
                  </a:lnTo>
                  <a:lnTo>
                    <a:pt x="453556" y="230624"/>
                  </a:lnTo>
                  <a:lnTo>
                    <a:pt x="463295" y="294131"/>
                  </a:lnTo>
                  <a:lnTo>
                    <a:pt x="463295" y="688847"/>
                  </a:lnTo>
                  <a:lnTo>
                    <a:pt x="675132" y="688847"/>
                  </a:lnTo>
                  <a:lnTo>
                    <a:pt x="675132" y="257555"/>
                  </a:lnTo>
                  <a:lnTo>
                    <a:pt x="670622" y="200983"/>
                  </a:lnTo>
                  <a:lnTo>
                    <a:pt x="657629" y="150447"/>
                  </a:lnTo>
                  <a:lnTo>
                    <a:pt x="636957" y="106412"/>
                  </a:lnTo>
                  <a:lnTo>
                    <a:pt x="609409" y="69342"/>
                  </a:lnTo>
                  <a:lnTo>
                    <a:pt x="575789" y="39701"/>
                  </a:lnTo>
                  <a:lnTo>
                    <a:pt x="536900" y="17954"/>
                  </a:lnTo>
                  <a:lnTo>
                    <a:pt x="493546" y="4566"/>
                  </a:lnTo>
                  <a:lnTo>
                    <a:pt x="446531" y="0"/>
                  </a:lnTo>
                  <a:lnTo>
                    <a:pt x="399690" y="3669"/>
                  </a:lnTo>
                  <a:lnTo>
                    <a:pt x="353068" y="14727"/>
                  </a:lnTo>
                  <a:lnTo>
                    <a:pt x="307616" y="33247"/>
                  </a:lnTo>
                  <a:lnTo>
                    <a:pt x="264285" y="59301"/>
                  </a:lnTo>
                  <a:lnTo>
                    <a:pt x="224028" y="92963"/>
                  </a:lnTo>
                  <a:lnTo>
                    <a:pt x="219837" y="70580"/>
                  </a:lnTo>
                  <a:lnTo>
                    <a:pt x="215646" y="53339"/>
                  </a:lnTo>
                  <a:lnTo>
                    <a:pt x="210312" y="37242"/>
                  </a:lnTo>
                  <a:lnTo>
                    <a:pt x="202692" y="18287"/>
                  </a:lnTo>
                  <a:lnTo>
                    <a:pt x="0" y="18287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5730951" y="1498282"/>
              <a:ext cx="675640" cy="688975"/>
            </a:xfrm>
            <a:custGeom>
              <a:avLst/>
              <a:gdLst/>
              <a:ahLst/>
              <a:cxnLst/>
              <a:rect l="l" t="t" r="r" b="b"/>
              <a:pathLst>
                <a:path w="675639" h="688975">
                  <a:moveTo>
                    <a:pt x="0" y="18287"/>
                  </a:moveTo>
                  <a:lnTo>
                    <a:pt x="13596" y="60864"/>
                  </a:lnTo>
                  <a:lnTo>
                    <a:pt x="24193" y="114300"/>
                  </a:lnTo>
                  <a:lnTo>
                    <a:pt x="31075" y="173450"/>
                  </a:lnTo>
                  <a:lnTo>
                    <a:pt x="33528" y="233172"/>
                  </a:lnTo>
                  <a:lnTo>
                    <a:pt x="33528" y="688847"/>
                  </a:lnTo>
                  <a:lnTo>
                    <a:pt x="236220" y="688847"/>
                  </a:lnTo>
                  <a:lnTo>
                    <a:pt x="236220" y="400812"/>
                  </a:lnTo>
                  <a:lnTo>
                    <a:pt x="242542" y="325709"/>
                  </a:lnTo>
                  <a:lnTo>
                    <a:pt x="259182" y="269694"/>
                  </a:lnTo>
                  <a:lnTo>
                    <a:pt x="282646" y="230021"/>
                  </a:lnTo>
                  <a:lnTo>
                    <a:pt x="336079" y="188718"/>
                  </a:lnTo>
                  <a:lnTo>
                    <a:pt x="374904" y="179831"/>
                  </a:lnTo>
                  <a:lnTo>
                    <a:pt x="400931" y="182475"/>
                  </a:lnTo>
                  <a:lnTo>
                    <a:pt x="429958" y="196405"/>
                  </a:lnTo>
                  <a:lnTo>
                    <a:pt x="453556" y="230624"/>
                  </a:lnTo>
                  <a:lnTo>
                    <a:pt x="463295" y="294131"/>
                  </a:lnTo>
                  <a:lnTo>
                    <a:pt x="463295" y="688847"/>
                  </a:lnTo>
                  <a:lnTo>
                    <a:pt x="675132" y="688847"/>
                  </a:lnTo>
                  <a:lnTo>
                    <a:pt x="675132" y="257555"/>
                  </a:lnTo>
                  <a:lnTo>
                    <a:pt x="670622" y="200983"/>
                  </a:lnTo>
                  <a:lnTo>
                    <a:pt x="657629" y="150447"/>
                  </a:lnTo>
                  <a:lnTo>
                    <a:pt x="636957" y="106412"/>
                  </a:lnTo>
                  <a:lnTo>
                    <a:pt x="609409" y="69342"/>
                  </a:lnTo>
                  <a:lnTo>
                    <a:pt x="575789" y="39701"/>
                  </a:lnTo>
                  <a:lnTo>
                    <a:pt x="536900" y="17954"/>
                  </a:lnTo>
                  <a:lnTo>
                    <a:pt x="493546" y="4566"/>
                  </a:lnTo>
                  <a:lnTo>
                    <a:pt x="446531" y="0"/>
                  </a:lnTo>
                  <a:lnTo>
                    <a:pt x="399690" y="3669"/>
                  </a:lnTo>
                  <a:lnTo>
                    <a:pt x="353068" y="14727"/>
                  </a:lnTo>
                  <a:lnTo>
                    <a:pt x="307616" y="33247"/>
                  </a:lnTo>
                  <a:lnTo>
                    <a:pt x="264285" y="59301"/>
                  </a:lnTo>
                  <a:lnTo>
                    <a:pt x="224028" y="92963"/>
                  </a:lnTo>
                  <a:lnTo>
                    <a:pt x="219837" y="70580"/>
                  </a:lnTo>
                  <a:lnTo>
                    <a:pt x="215646" y="53339"/>
                  </a:lnTo>
                  <a:lnTo>
                    <a:pt x="210312" y="37242"/>
                  </a:lnTo>
                  <a:lnTo>
                    <a:pt x="202692" y="18287"/>
                  </a:lnTo>
                  <a:lnTo>
                    <a:pt x="0" y="18287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5448122" y="1605457"/>
              <a:ext cx="205740" cy="670560"/>
            </a:xfrm>
            <a:custGeom>
              <a:avLst/>
              <a:gdLst/>
              <a:ahLst/>
              <a:cxnLst/>
              <a:rect l="l" t="t" r="r" b="b"/>
              <a:pathLst>
                <a:path w="205739" h="670560">
                  <a:moveTo>
                    <a:pt x="0" y="670560"/>
                  </a:moveTo>
                  <a:lnTo>
                    <a:pt x="205740" y="670560"/>
                  </a:lnTo>
                  <a:lnTo>
                    <a:pt x="205740" y="0"/>
                  </a:lnTo>
                  <a:lnTo>
                    <a:pt x="0" y="0"/>
                  </a:lnTo>
                  <a:lnTo>
                    <a:pt x="0" y="670560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5" name="object 25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429580" y="1279067"/>
              <a:ext cx="253491" cy="244348"/>
            </a:xfrm>
            <a:prstGeom prst="rect">
              <a:avLst/>
            </a:prstGeom>
          </p:spPr>
        </p:pic>
        <p:sp>
          <p:nvSpPr>
            <p:cNvPr id="26" name="object 26"/>
            <p:cNvSpPr/>
            <p:nvPr/>
          </p:nvSpPr>
          <p:spPr>
            <a:xfrm>
              <a:off x="5730951" y="1587182"/>
              <a:ext cx="675640" cy="688975"/>
            </a:xfrm>
            <a:custGeom>
              <a:avLst/>
              <a:gdLst/>
              <a:ahLst/>
              <a:cxnLst/>
              <a:rect l="l" t="t" r="r" b="b"/>
              <a:pathLst>
                <a:path w="675639" h="688975">
                  <a:moveTo>
                    <a:pt x="0" y="18287"/>
                  </a:moveTo>
                  <a:lnTo>
                    <a:pt x="13596" y="60864"/>
                  </a:lnTo>
                  <a:lnTo>
                    <a:pt x="24193" y="114300"/>
                  </a:lnTo>
                  <a:lnTo>
                    <a:pt x="31075" y="173450"/>
                  </a:lnTo>
                  <a:lnTo>
                    <a:pt x="33528" y="233172"/>
                  </a:lnTo>
                  <a:lnTo>
                    <a:pt x="33528" y="688847"/>
                  </a:lnTo>
                  <a:lnTo>
                    <a:pt x="236220" y="688847"/>
                  </a:lnTo>
                  <a:lnTo>
                    <a:pt x="236220" y="400812"/>
                  </a:lnTo>
                  <a:lnTo>
                    <a:pt x="242542" y="325709"/>
                  </a:lnTo>
                  <a:lnTo>
                    <a:pt x="259182" y="269694"/>
                  </a:lnTo>
                  <a:lnTo>
                    <a:pt x="282646" y="230021"/>
                  </a:lnTo>
                  <a:lnTo>
                    <a:pt x="336079" y="188718"/>
                  </a:lnTo>
                  <a:lnTo>
                    <a:pt x="374904" y="179831"/>
                  </a:lnTo>
                  <a:lnTo>
                    <a:pt x="400931" y="182475"/>
                  </a:lnTo>
                  <a:lnTo>
                    <a:pt x="429958" y="196405"/>
                  </a:lnTo>
                  <a:lnTo>
                    <a:pt x="453556" y="230624"/>
                  </a:lnTo>
                  <a:lnTo>
                    <a:pt x="463295" y="294131"/>
                  </a:lnTo>
                  <a:lnTo>
                    <a:pt x="463295" y="688847"/>
                  </a:lnTo>
                  <a:lnTo>
                    <a:pt x="675132" y="688847"/>
                  </a:lnTo>
                  <a:lnTo>
                    <a:pt x="675132" y="257555"/>
                  </a:lnTo>
                  <a:lnTo>
                    <a:pt x="670622" y="200983"/>
                  </a:lnTo>
                  <a:lnTo>
                    <a:pt x="657629" y="150447"/>
                  </a:lnTo>
                  <a:lnTo>
                    <a:pt x="636957" y="106412"/>
                  </a:lnTo>
                  <a:lnTo>
                    <a:pt x="609409" y="69342"/>
                  </a:lnTo>
                  <a:lnTo>
                    <a:pt x="575789" y="39701"/>
                  </a:lnTo>
                  <a:lnTo>
                    <a:pt x="536900" y="17954"/>
                  </a:lnTo>
                  <a:lnTo>
                    <a:pt x="493546" y="4566"/>
                  </a:lnTo>
                  <a:lnTo>
                    <a:pt x="446531" y="0"/>
                  </a:lnTo>
                  <a:lnTo>
                    <a:pt x="399690" y="3669"/>
                  </a:lnTo>
                  <a:lnTo>
                    <a:pt x="353068" y="14727"/>
                  </a:lnTo>
                  <a:lnTo>
                    <a:pt x="307616" y="33247"/>
                  </a:lnTo>
                  <a:lnTo>
                    <a:pt x="264285" y="59301"/>
                  </a:lnTo>
                  <a:lnTo>
                    <a:pt x="224028" y="92963"/>
                  </a:lnTo>
                  <a:lnTo>
                    <a:pt x="219837" y="70580"/>
                  </a:lnTo>
                  <a:lnTo>
                    <a:pt x="215646" y="53339"/>
                  </a:lnTo>
                  <a:lnTo>
                    <a:pt x="210312" y="37242"/>
                  </a:lnTo>
                  <a:lnTo>
                    <a:pt x="202692" y="18287"/>
                  </a:lnTo>
                  <a:lnTo>
                    <a:pt x="0" y="18287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7" name="object 27"/>
          <p:cNvGrpSpPr/>
          <p:nvPr/>
        </p:nvGrpSpPr>
        <p:grpSpPr>
          <a:xfrm>
            <a:off x="6478346" y="1494980"/>
            <a:ext cx="686435" cy="802640"/>
            <a:chOff x="6478346" y="1494980"/>
            <a:chExt cx="686435" cy="802640"/>
          </a:xfrm>
        </p:grpSpPr>
        <p:sp>
          <p:nvSpPr>
            <p:cNvPr id="28" name="object 28"/>
            <p:cNvSpPr/>
            <p:nvPr/>
          </p:nvSpPr>
          <p:spPr>
            <a:xfrm>
              <a:off x="6484696" y="1590230"/>
              <a:ext cx="673735" cy="701040"/>
            </a:xfrm>
            <a:custGeom>
              <a:avLst/>
              <a:gdLst/>
              <a:ahLst/>
              <a:cxnLst/>
              <a:rect l="l" t="t" r="r" b="b"/>
              <a:pathLst>
                <a:path w="673734" h="701039">
                  <a:moveTo>
                    <a:pt x="207263" y="384048"/>
                  </a:moveTo>
                  <a:lnTo>
                    <a:pt x="211209" y="332427"/>
                  </a:lnTo>
                  <a:lnTo>
                    <a:pt x="222779" y="287578"/>
                  </a:lnTo>
                  <a:lnTo>
                    <a:pt x="241573" y="249927"/>
                  </a:lnTo>
                  <a:lnTo>
                    <a:pt x="267193" y="219900"/>
                  </a:lnTo>
                  <a:lnTo>
                    <a:pt x="299237" y="197924"/>
                  </a:lnTo>
                  <a:lnTo>
                    <a:pt x="337306" y="184426"/>
                  </a:lnTo>
                  <a:lnTo>
                    <a:pt x="380999" y="179832"/>
                  </a:lnTo>
                  <a:lnTo>
                    <a:pt x="399930" y="180189"/>
                  </a:lnTo>
                  <a:lnTo>
                    <a:pt x="420433" y="181546"/>
                  </a:lnTo>
                  <a:lnTo>
                    <a:pt x="442936" y="184332"/>
                  </a:lnTo>
                  <a:lnTo>
                    <a:pt x="467867" y="188976"/>
                  </a:lnTo>
                  <a:lnTo>
                    <a:pt x="467867" y="326136"/>
                  </a:lnTo>
                  <a:lnTo>
                    <a:pt x="462174" y="379292"/>
                  </a:lnTo>
                  <a:lnTo>
                    <a:pt x="446193" y="425252"/>
                  </a:lnTo>
                  <a:lnTo>
                    <a:pt x="421576" y="462915"/>
                  </a:lnTo>
                  <a:lnTo>
                    <a:pt x="389974" y="491179"/>
                  </a:lnTo>
                  <a:lnTo>
                    <a:pt x="353038" y="508945"/>
                  </a:lnTo>
                  <a:lnTo>
                    <a:pt x="312419" y="515112"/>
                  </a:lnTo>
                  <a:lnTo>
                    <a:pt x="267700" y="506634"/>
                  </a:lnTo>
                  <a:lnTo>
                    <a:pt x="234695" y="481584"/>
                  </a:lnTo>
                  <a:lnTo>
                    <a:pt x="214264" y="440531"/>
                  </a:lnTo>
                  <a:lnTo>
                    <a:pt x="207263" y="384048"/>
                  </a:lnTo>
                  <a:close/>
                </a:path>
                <a:path w="673734" h="701039">
                  <a:moveTo>
                    <a:pt x="0" y="384048"/>
                  </a:moveTo>
                  <a:lnTo>
                    <a:pt x="2897" y="441807"/>
                  </a:lnTo>
                  <a:lnTo>
                    <a:pt x="11472" y="494263"/>
                  </a:lnTo>
                  <a:lnTo>
                    <a:pt x="25552" y="541233"/>
                  </a:lnTo>
                  <a:lnTo>
                    <a:pt x="44964" y="582533"/>
                  </a:lnTo>
                  <a:lnTo>
                    <a:pt x="69532" y="617982"/>
                  </a:lnTo>
                  <a:lnTo>
                    <a:pt x="99084" y="647395"/>
                  </a:lnTo>
                  <a:lnTo>
                    <a:pt x="133446" y="670590"/>
                  </a:lnTo>
                  <a:lnTo>
                    <a:pt x="172443" y="687384"/>
                  </a:lnTo>
                  <a:lnTo>
                    <a:pt x="215903" y="697595"/>
                  </a:lnTo>
                  <a:lnTo>
                    <a:pt x="263651" y="701040"/>
                  </a:lnTo>
                  <a:lnTo>
                    <a:pt x="317126" y="696687"/>
                  </a:lnTo>
                  <a:lnTo>
                    <a:pt x="368478" y="683776"/>
                  </a:lnTo>
                  <a:lnTo>
                    <a:pt x="415954" y="662525"/>
                  </a:lnTo>
                  <a:lnTo>
                    <a:pt x="457797" y="633154"/>
                  </a:lnTo>
                  <a:lnTo>
                    <a:pt x="492251" y="595884"/>
                  </a:lnTo>
                  <a:lnTo>
                    <a:pt x="479107" y="615100"/>
                  </a:lnTo>
                  <a:lnTo>
                    <a:pt x="472820" y="626173"/>
                  </a:lnTo>
                  <a:lnTo>
                    <a:pt x="471677" y="631245"/>
                  </a:lnTo>
                  <a:lnTo>
                    <a:pt x="473963" y="632460"/>
                  </a:lnTo>
                  <a:lnTo>
                    <a:pt x="475488" y="632460"/>
                  </a:lnTo>
                  <a:lnTo>
                    <a:pt x="478535" y="630936"/>
                  </a:lnTo>
                  <a:lnTo>
                    <a:pt x="480059" y="630936"/>
                  </a:lnTo>
                  <a:lnTo>
                    <a:pt x="488489" y="635865"/>
                  </a:lnTo>
                  <a:lnTo>
                    <a:pt x="493775" y="648652"/>
                  </a:lnTo>
                  <a:lnTo>
                    <a:pt x="496776" y="666297"/>
                  </a:lnTo>
                  <a:lnTo>
                    <a:pt x="498347" y="685800"/>
                  </a:lnTo>
                  <a:lnTo>
                    <a:pt x="673607" y="685800"/>
                  </a:lnTo>
                  <a:lnTo>
                    <a:pt x="666559" y="612076"/>
                  </a:lnTo>
                  <a:lnTo>
                    <a:pt x="662939" y="564642"/>
                  </a:lnTo>
                  <a:lnTo>
                    <a:pt x="661606" y="522922"/>
                  </a:lnTo>
                  <a:lnTo>
                    <a:pt x="661415" y="466344"/>
                  </a:lnTo>
                  <a:lnTo>
                    <a:pt x="661415" y="33528"/>
                  </a:lnTo>
                  <a:lnTo>
                    <a:pt x="609636" y="19507"/>
                  </a:lnTo>
                  <a:lnTo>
                    <a:pt x="563563" y="9875"/>
                  </a:lnTo>
                  <a:lnTo>
                    <a:pt x="519757" y="3901"/>
                  </a:lnTo>
                  <a:lnTo>
                    <a:pt x="474780" y="853"/>
                  </a:lnTo>
                  <a:lnTo>
                    <a:pt x="425195" y="0"/>
                  </a:lnTo>
                  <a:lnTo>
                    <a:pt x="369157" y="2132"/>
                  </a:lnTo>
                  <a:lnTo>
                    <a:pt x="316707" y="8477"/>
                  </a:lnTo>
                  <a:lnTo>
                    <a:pt x="267936" y="18954"/>
                  </a:lnTo>
                  <a:lnTo>
                    <a:pt x="222934" y="33483"/>
                  </a:lnTo>
                  <a:lnTo>
                    <a:pt x="181791" y="51984"/>
                  </a:lnTo>
                  <a:lnTo>
                    <a:pt x="144597" y="74378"/>
                  </a:lnTo>
                  <a:lnTo>
                    <a:pt x="111442" y="100584"/>
                  </a:lnTo>
                  <a:lnTo>
                    <a:pt x="82415" y="130521"/>
                  </a:lnTo>
                  <a:lnTo>
                    <a:pt x="57608" y="164112"/>
                  </a:lnTo>
                  <a:lnTo>
                    <a:pt x="37109" y="201274"/>
                  </a:lnTo>
                  <a:lnTo>
                    <a:pt x="21008" y="241929"/>
                  </a:lnTo>
                  <a:lnTo>
                    <a:pt x="9397" y="285996"/>
                  </a:lnTo>
                  <a:lnTo>
                    <a:pt x="2364" y="333396"/>
                  </a:lnTo>
                  <a:lnTo>
                    <a:pt x="0" y="384048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6484696" y="1501330"/>
              <a:ext cx="673735" cy="701040"/>
            </a:xfrm>
            <a:custGeom>
              <a:avLst/>
              <a:gdLst/>
              <a:ahLst/>
              <a:cxnLst/>
              <a:rect l="l" t="t" r="r" b="b"/>
              <a:pathLst>
                <a:path w="673734" h="701039">
                  <a:moveTo>
                    <a:pt x="207263" y="384048"/>
                  </a:moveTo>
                  <a:lnTo>
                    <a:pt x="211209" y="332427"/>
                  </a:lnTo>
                  <a:lnTo>
                    <a:pt x="222779" y="287578"/>
                  </a:lnTo>
                  <a:lnTo>
                    <a:pt x="241573" y="249927"/>
                  </a:lnTo>
                  <a:lnTo>
                    <a:pt x="267193" y="219900"/>
                  </a:lnTo>
                  <a:lnTo>
                    <a:pt x="299237" y="197924"/>
                  </a:lnTo>
                  <a:lnTo>
                    <a:pt x="337306" y="184426"/>
                  </a:lnTo>
                  <a:lnTo>
                    <a:pt x="380999" y="179832"/>
                  </a:lnTo>
                  <a:lnTo>
                    <a:pt x="399930" y="180189"/>
                  </a:lnTo>
                  <a:lnTo>
                    <a:pt x="420433" y="181546"/>
                  </a:lnTo>
                  <a:lnTo>
                    <a:pt x="442936" y="184332"/>
                  </a:lnTo>
                  <a:lnTo>
                    <a:pt x="467867" y="188976"/>
                  </a:lnTo>
                  <a:lnTo>
                    <a:pt x="467867" y="326136"/>
                  </a:lnTo>
                  <a:lnTo>
                    <a:pt x="462174" y="379292"/>
                  </a:lnTo>
                  <a:lnTo>
                    <a:pt x="446193" y="425252"/>
                  </a:lnTo>
                  <a:lnTo>
                    <a:pt x="421576" y="462915"/>
                  </a:lnTo>
                  <a:lnTo>
                    <a:pt x="389974" y="491179"/>
                  </a:lnTo>
                  <a:lnTo>
                    <a:pt x="353038" y="508945"/>
                  </a:lnTo>
                  <a:lnTo>
                    <a:pt x="312419" y="515112"/>
                  </a:lnTo>
                  <a:lnTo>
                    <a:pt x="267700" y="506634"/>
                  </a:lnTo>
                  <a:lnTo>
                    <a:pt x="234695" y="481584"/>
                  </a:lnTo>
                  <a:lnTo>
                    <a:pt x="214264" y="440531"/>
                  </a:lnTo>
                  <a:lnTo>
                    <a:pt x="207263" y="384048"/>
                  </a:lnTo>
                  <a:close/>
                </a:path>
                <a:path w="673734" h="701039">
                  <a:moveTo>
                    <a:pt x="0" y="384048"/>
                  </a:moveTo>
                  <a:lnTo>
                    <a:pt x="2897" y="441807"/>
                  </a:lnTo>
                  <a:lnTo>
                    <a:pt x="11472" y="494263"/>
                  </a:lnTo>
                  <a:lnTo>
                    <a:pt x="25552" y="541233"/>
                  </a:lnTo>
                  <a:lnTo>
                    <a:pt x="44964" y="582533"/>
                  </a:lnTo>
                  <a:lnTo>
                    <a:pt x="69532" y="617982"/>
                  </a:lnTo>
                  <a:lnTo>
                    <a:pt x="99084" y="647395"/>
                  </a:lnTo>
                  <a:lnTo>
                    <a:pt x="133446" y="670590"/>
                  </a:lnTo>
                  <a:lnTo>
                    <a:pt x="172443" y="687384"/>
                  </a:lnTo>
                  <a:lnTo>
                    <a:pt x="215903" y="697595"/>
                  </a:lnTo>
                  <a:lnTo>
                    <a:pt x="263651" y="701040"/>
                  </a:lnTo>
                  <a:lnTo>
                    <a:pt x="317126" y="696687"/>
                  </a:lnTo>
                  <a:lnTo>
                    <a:pt x="368478" y="683776"/>
                  </a:lnTo>
                  <a:lnTo>
                    <a:pt x="415954" y="662525"/>
                  </a:lnTo>
                  <a:lnTo>
                    <a:pt x="457797" y="633154"/>
                  </a:lnTo>
                  <a:lnTo>
                    <a:pt x="492251" y="595884"/>
                  </a:lnTo>
                  <a:lnTo>
                    <a:pt x="479107" y="615100"/>
                  </a:lnTo>
                  <a:lnTo>
                    <a:pt x="472820" y="626173"/>
                  </a:lnTo>
                  <a:lnTo>
                    <a:pt x="471677" y="631245"/>
                  </a:lnTo>
                  <a:lnTo>
                    <a:pt x="473963" y="632460"/>
                  </a:lnTo>
                  <a:lnTo>
                    <a:pt x="475488" y="632460"/>
                  </a:lnTo>
                  <a:lnTo>
                    <a:pt x="478535" y="630936"/>
                  </a:lnTo>
                  <a:lnTo>
                    <a:pt x="480059" y="630936"/>
                  </a:lnTo>
                  <a:lnTo>
                    <a:pt x="488489" y="635865"/>
                  </a:lnTo>
                  <a:lnTo>
                    <a:pt x="493775" y="648652"/>
                  </a:lnTo>
                  <a:lnTo>
                    <a:pt x="496776" y="666297"/>
                  </a:lnTo>
                  <a:lnTo>
                    <a:pt x="498347" y="685800"/>
                  </a:lnTo>
                  <a:lnTo>
                    <a:pt x="673607" y="685800"/>
                  </a:lnTo>
                  <a:lnTo>
                    <a:pt x="666559" y="612076"/>
                  </a:lnTo>
                  <a:lnTo>
                    <a:pt x="662939" y="564642"/>
                  </a:lnTo>
                  <a:lnTo>
                    <a:pt x="661606" y="522922"/>
                  </a:lnTo>
                  <a:lnTo>
                    <a:pt x="661415" y="466344"/>
                  </a:lnTo>
                  <a:lnTo>
                    <a:pt x="661415" y="33528"/>
                  </a:lnTo>
                  <a:lnTo>
                    <a:pt x="609636" y="19507"/>
                  </a:lnTo>
                  <a:lnTo>
                    <a:pt x="563563" y="9875"/>
                  </a:lnTo>
                  <a:lnTo>
                    <a:pt x="519757" y="3901"/>
                  </a:lnTo>
                  <a:lnTo>
                    <a:pt x="474780" y="853"/>
                  </a:lnTo>
                  <a:lnTo>
                    <a:pt x="425195" y="0"/>
                  </a:lnTo>
                  <a:lnTo>
                    <a:pt x="369157" y="2132"/>
                  </a:lnTo>
                  <a:lnTo>
                    <a:pt x="316707" y="8477"/>
                  </a:lnTo>
                  <a:lnTo>
                    <a:pt x="267936" y="18954"/>
                  </a:lnTo>
                  <a:lnTo>
                    <a:pt x="222934" y="33483"/>
                  </a:lnTo>
                  <a:lnTo>
                    <a:pt x="181791" y="51984"/>
                  </a:lnTo>
                  <a:lnTo>
                    <a:pt x="144597" y="74378"/>
                  </a:lnTo>
                  <a:lnTo>
                    <a:pt x="111442" y="100584"/>
                  </a:lnTo>
                  <a:lnTo>
                    <a:pt x="82415" y="130521"/>
                  </a:lnTo>
                  <a:lnTo>
                    <a:pt x="57608" y="164112"/>
                  </a:lnTo>
                  <a:lnTo>
                    <a:pt x="37109" y="201274"/>
                  </a:lnTo>
                  <a:lnTo>
                    <a:pt x="21008" y="241929"/>
                  </a:lnTo>
                  <a:lnTo>
                    <a:pt x="9397" y="285996"/>
                  </a:lnTo>
                  <a:lnTo>
                    <a:pt x="2364" y="333396"/>
                  </a:lnTo>
                  <a:lnTo>
                    <a:pt x="0" y="384048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6484696" y="1590230"/>
              <a:ext cx="673735" cy="701040"/>
            </a:xfrm>
            <a:custGeom>
              <a:avLst/>
              <a:gdLst/>
              <a:ahLst/>
              <a:cxnLst/>
              <a:rect l="l" t="t" r="r" b="b"/>
              <a:pathLst>
                <a:path w="673734" h="701039">
                  <a:moveTo>
                    <a:pt x="207263" y="384048"/>
                  </a:moveTo>
                  <a:lnTo>
                    <a:pt x="211209" y="332427"/>
                  </a:lnTo>
                  <a:lnTo>
                    <a:pt x="222779" y="287578"/>
                  </a:lnTo>
                  <a:lnTo>
                    <a:pt x="241573" y="249927"/>
                  </a:lnTo>
                  <a:lnTo>
                    <a:pt x="267193" y="219900"/>
                  </a:lnTo>
                  <a:lnTo>
                    <a:pt x="299237" y="197924"/>
                  </a:lnTo>
                  <a:lnTo>
                    <a:pt x="337306" y="184426"/>
                  </a:lnTo>
                  <a:lnTo>
                    <a:pt x="380999" y="179832"/>
                  </a:lnTo>
                  <a:lnTo>
                    <a:pt x="399930" y="180189"/>
                  </a:lnTo>
                  <a:lnTo>
                    <a:pt x="420433" y="181546"/>
                  </a:lnTo>
                  <a:lnTo>
                    <a:pt x="442936" y="184332"/>
                  </a:lnTo>
                  <a:lnTo>
                    <a:pt x="467867" y="188976"/>
                  </a:lnTo>
                  <a:lnTo>
                    <a:pt x="467867" y="326136"/>
                  </a:lnTo>
                  <a:lnTo>
                    <a:pt x="462174" y="379292"/>
                  </a:lnTo>
                  <a:lnTo>
                    <a:pt x="446193" y="425252"/>
                  </a:lnTo>
                  <a:lnTo>
                    <a:pt x="421576" y="462915"/>
                  </a:lnTo>
                  <a:lnTo>
                    <a:pt x="389974" y="491179"/>
                  </a:lnTo>
                  <a:lnTo>
                    <a:pt x="353038" y="508945"/>
                  </a:lnTo>
                  <a:lnTo>
                    <a:pt x="312419" y="515112"/>
                  </a:lnTo>
                  <a:lnTo>
                    <a:pt x="267700" y="506634"/>
                  </a:lnTo>
                  <a:lnTo>
                    <a:pt x="234695" y="481584"/>
                  </a:lnTo>
                  <a:lnTo>
                    <a:pt x="214264" y="440531"/>
                  </a:lnTo>
                  <a:lnTo>
                    <a:pt x="207263" y="384048"/>
                  </a:lnTo>
                  <a:close/>
                </a:path>
                <a:path w="673734" h="701039">
                  <a:moveTo>
                    <a:pt x="0" y="384048"/>
                  </a:moveTo>
                  <a:lnTo>
                    <a:pt x="2897" y="441807"/>
                  </a:lnTo>
                  <a:lnTo>
                    <a:pt x="11472" y="494263"/>
                  </a:lnTo>
                  <a:lnTo>
                    <a:pt x="25552" y="541233"/>
                  </a:lnTo>
                  <a:lnTo>
                    <a:pt x="44964" y="582533"/>
                  </a:lnTo>
                  <a:lnTo>
                    <a:pt x="69532" y="617982"/>
                  </a:lnTo>
                  <a:lnTo>
                    <a:pt x="99084" y="647395"/>
                  </a:lnTo>
                  <a:lnTo>
                    <a:pt x="133446" y="670590"/>
                  </a:lnTo>
                  <a:lnTo>
                    <a:pt x="172443" y="687384"/>
                  </a:lnTo>
                  <a:lnTo>
                    <a:pt x="215903" y="697595"/>
                  </a:lnTo>
                  <a:lnTo>
                    <a:pt x="263651" y="701040"/>
                  </a:lnTo>
                  <a:lnTo>
                    <a:pt x="317126" y="696687"/>
                  </a:lnTo>
                  <a:lnTo>
                    <a:pt x="368478" y="683776"/>
                  </a:lnTo>
                  <a:lnTo>
                    <a:pt x="415954" y="662525"/>
                  </a:lnTo>
                  <a:lnTo>
                    <a:pt x="457797" y="633154"/>
                  </a:lnTo>
                  <a:lnTo>
                    <a:pt x="492251" y="595884"/>
                  </a:lnTo>
                  <a:lnTo>
                    <a:pt x="479107" y="615100"/>
                  </a:lnTo>
                  <a:lnTo>
                    <a:pt x="472820" y="626173"/>
                  </a:lnTo>
                  <a:lnTo>
                    <a:pt x="471677" y="631245"/>
                  </a:lnTo>
                  <a:lnTo>
                    <a:pt x="473963" y="632460"/>
                  </a:lnTo>
                  <a:lnTo>
                    <a:pt x="475488" y="632460"/>
                  </a:lnTo>
                  <a:lnTo>
                    <a:pt x="478535" y="630936"/>
                  </a:lnTo>
                  <a:lnTo>
                    <a:pt x="480059" y="630936"/>
                  </a:lnTo>
                  <a:lnTo>
                    <a:pt x="488489" y="635865"/>
                  </a:lnTo>
                  <a:lnTo>
                    <a:pt x="493775" y="648652"/>
                  </a:lnTo>
                  <a:lnTo>
                    <a:pt x="496776" y="666297"/>
                  </a:lnTo>
                  <a:lnTo>
                    <a:pt x="498347" y="685800"/>
                  </a:lnTo>
                  <a:lnTo>
                    <a:pt x="673607" y="685800"/>
                  </a:lnTo>
                  <a:lnTo>
                    <a:pt x="666559" y="612076"/>
                  </a:lnTo>
                  <a:lnTo>
                    <a:pt x="662939" y="564642"/>
                  </a:lnTo>
                  <a:lnTo>
                    <a:pt x="661606" y="522922"/>
                  </a:lnTo>
                  <a:lnTo>
                    <a:pt x="661415" y="466344"/>
                  </a:lnTo>
                  <a:lnTo>
                    <a:pt x="661415" y="33528"/>
                  </a:lnTo>
                  <a:lnTo>
                    <a:pt x="609636" y="19507"/>
                  </a:lnTo>
                  <a:lnTo>
                    <a:pt x="563563" y="9875"/>
                  </a:lnTo>
                  <a:lnTo>
                    <a:pt x="519757" y="3901"/>
                  </a:lnTo>
                  <a:lnTo>
                    <a:pt x="474780" y="853"/>
                  </a:lnTo>
                  <a:lnTo>
                    <a:pt x="425195" y="0"/>
                  </a:lnTo>
                  <a:lnTo>
                    <a:pt x="369157" y="2132"/>
                  </a:lnTo>
                  <a:lnTo>
                    <a:pt x="316707" y="8477"/>
                  </a:lnTo>
                  <a:lnTo>
                    <a:pt x="267936" y="18954"/>
                  </a:lnTo>
                  <a:lnTo>
                    <a:pt x="222934" y="33483"/>
                  </a:lnTo>
                  <a:lnTo>
                    <a:pt x="181791" y="51984"/>
                  </a:lnTo>
                  <a:lnTo>
                    <a:pt x="144597" y="74378"/>
                  </a:lnTo>
                  <a:lnTo>
                    <a:pt x="111442" y="100584"/>
                  </a:lnTo>
                  <a:lnTo>
                    <a:pt x="82415" y="130521"/>
                  </a:lnTo>
                  <a:lnTo>
                    <a:pt x="57608" y="164112"/>
                  </a:lnTo>
                  <a:lnTo>
                    <a:pt x="37109" y="201274"/>
                  </a:lnTo>
                  <a:lnTo>
                    <a:pt x="21008" y="241929"/>
                  </a:lnTo>
                  <a:lnTo>
                    <a:pt x="9397" y="285996"/>
                  </a:lnTo>
                  <a:lnTo>
                    <a:pt x="2364" y="333396"/>
                  </a:lnTo>
                  <a:lnTo>
                    <a:pt x="0" y="384048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31" name="object 31"/>
          <p:cNvGrpSpPr/>
          <p:nvPr/>
        </p:nvGrpSpPr>
        <p:grpSpPr>
          <a:xfrm>
            <a:off x="7253744" y="1118539"/>
            <a:ext cx="688340" cy="1181100"/>
            <a:chOff x="7253744" y="1118539"/>
            <a:chExt cx="688340" cy="1181100"/>
          </a:xfrm>
        </p:grpSpPr>
        <p:sp>
          <p:nvSpPr>
            <p:cNvPr id="32" name="object 32"/>
            <p:cNvSpPr/>
            <p:nvPr/>
          </p:nvSpPr>
          <p:spPr>
            <a:xfrm>
              <a:off x="7260094" y="1213789"/>
              <a:ext cx="675640" cy="1079500"/>
            </a:xfrm>
            <a:custGeom>
              <a:avLst/>
              <a:gdLst/>
              <a:ahLst/>
              <a:cxnLst/>
              <a:rect l="l" t="t" r="r" b="b"/>
              <a:pathLst>
                <a:path w="675640" h="1079500">
                  <a:moveTo>
                    <a:pt x="0" y="0"/>
                  </a:moveTo>
                  <a:lnTo>
                    <a:pt x="0" y="1016508"/>
                  </a:lnTo>
                  <a:lnTo>
                    <a:pt x="44986" y="1034365"/>
                  </a:lnTo>
                  <a:lnTo>
                    <a:pt x="93697" y="1049640"/>
                  </a:lnTo>
                  <a:lnTo>
                    <a:pt x="144780" y="1062037"/>
                  </a:lnTo>
                  <a:lnTo>
                    <a:pt x="196878" y="1071259"/>
                  </a:lnTo>
                  <a:lnTo>
                    <a:pt x="248637" y="1077009"/>
                  </a:lnTo>
                  <a:lnTo>
                    <a:pt x="298704" y="1078992"/>
                  </a:lnTo>
                  <a:lnTo>
                    <a:pt x="346428" y="1076592"/>
                  </a:lnTo>
                  <a:lnTo>
                    <a:pt x="391534" y="1069496"/>
                  </a:lnTo>
                  <a:lnTo>
                    <a:pt x="433874" y="1057863"/>
                  </a:lnTo>
                  <a:lnTo>
                    <a:pt x="473301" y="1041847"/>
                  </a:lnTo>
                  <a:lnTo>
                    <a:pt x="509670" y="1021605"/>
                  </a:lnTo>
                  <a:lnTo>
                    <a:pt x="542832" y="997295"/>
                  </a:lnTo>
                  <a:lnTo>
                    <a:pt x="572643" y="969073"/>
                  </a:lnTo>
                  <a:lnTo>
                    <a:pt x="598954" y="937095"/>
                  </a:lnTo>
                  <a:lnTo>
                    <a:pt x="621619" y="901518"/>
                  </a:lnTo>
                  <a:lnTo>
                    <a:pt x="640493" y="862499"/>
                  </a:lnTo>
                  <a:lnTo>
                    <a:pt x="655427" y="820194"/>
                  </a:lnTo>
                  <a:lnTo>
                    <a:pt x="666276" y="774760"/>
                  </a:lnTo>
                  <a:lnTo>
                    <a:pt x="672893" y="726354"/>
                  </a:lnTo>
                  <a:lnTo>
                    <a:pt x="675132" y="675132"/>
                  </a:lnTo>
                  <a:lnTo>
                    <a:pt x="671895" y="622613"/>
                  </a:lnTo>
                  <a:lnTo>
                    <a:pt x="662403" y="574109"/>
                  </a:lnTo>
                  <a:lnTo>
                    <a:pt x="646986" y="529975"/>
                  </a:lnTo>
                  <a:lnTo>
                    <a:pt x="625973" y="490569"/>
                  </a:lnTo>
                  <a:lnTo>
                    <a:pt x="599693" y="456247"/>
                  </a:lnTo>
                  <a:lnTo>
                    <a:pt x="568476" y="427366"/>
                  </a:lnTo>
                  <a:lnTo>
                    <a:pt x="532650" y="404282"/>
                  </a:lnTo>
                  <a:lnTo>
                    <a:pt x="492544" y="387352"/>
                  </a:lnTo>
                  <a:lnTo>
                    <a:pt x="448488" y="376932"/>
                  </a:lnTo>
                  <a:lnTo>
                    <a:pt x="400812" y="373380"/>
                  </a:lnTo>
                  <a:lnTo>
                    <a:pt x="352958" y="376501"/>
                  </a:lnTo>
                  <a:lnTo>
                    <a:pt x="308396" y="385913"/>
                  </a:lnTo>
                  <a:lnTo>
                    <a:pt x="267492" y="401689"/>
                  </a:lnTo>
                  <a:lnTo>
                    <a:pt x="230611" y="423903"/>
                  </a:lnTo>
                  <a:lnTo>
                    <a:pt x="198120" y="452628"/>
                  </a:lnTo>
                  <a:lnTo>
                    <a:pt x="198120" y="0"/>
                  </a:lnTo>
                  <a:lnTo>
                    <a:pt x="0" y="0"/>
                  </a:lnTo>
                  <a:close/>
                </a:path>
                <a:path w="675640" h="1079500">
                  <a:moveTo>
                    <a:pt x="196596" y="870204"/>
                  </a:moveTo>
                  <a:lnTo>
                    <a:pt x="196596" y="742188"/>
                  </a:lnTo>
                  <a:lnTo>
                    <a:pt x="201203" y="698436"/>
                  </a:lnTo>
                  <a:lnTo>
                    <a:pt x="214658" y="658368"/>
                  </a:lnTo>
                  <a:lnTo>
                    <a:pt x="236410" y="623887"/>
                  </a:lnTo>
                  <a:lnTo>
                    <a:pt x="265909" y="596900"/>
                  </a:lnTo>
                  <a:lnTo>
                    <a:pt x="302605" y="579310"/>
                  </a:lnTo>
                  <a:lnTo>
                    <a:pt x="345948" y="573024"/>
                  </a:lnTo>
                  <a:lnTo>
                    <a:pt x="386986" y="579266"/>
                  </a:lnTo>
                  <a:lnTo>
                    <a:pt x="420050" y="597359"/>
                  </a:lnTo>
                  <a:lnTo>
                    <a:pt x="444483" y="626351"/>
                  </a:lnTo>
                  <a:lnTo>
                    <a:pt x="459626" y="665293"/>
                  </a:lnTo>
                  <a:lnTo>
                    <a:pt x="464820" y="713232"/>
                  </a:lnTo>
                  <a:lnTo>
                    <a:pt x="459725" y="765824"/>
                  </a:lnTo>
                  <a:lnTo>
                    <a:pt x="444895" y="810372"/>
                  </a:lnTo>
                  <a:lnTo>
                    <a:pt x="421005" y="846201"/>
                  </a:lnTo>
                  <a:lnTo>
                    <a:pt x="388732" y="872631"/>
                  </a:lnTo>
                  <a:lnTo>
                    <a:pt x="348756" y="888985"/>
                  </a:lnTo>
                  <a:lnTo>
                    <a:pt x="301752" y="894588"/>
                  </a:lnTo>
                  <a:lnTo>
                    <a:pt x="271176" y="893564"/>
                  </a:lnTo>
                  <a:lnTo>
                    <a:pt x="245744" y="889825"/>
                  </a:lnTo>
                  <a:lnTo>
                    <a:pt x="222027" y="882372"/>
                  </a:lnTo>
                  <a:lnTo>
                    <a:pt x="196596" y="870204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7260094" y="1124889"/>
              <a:ext cx="675640" cy="1079500"/>
            </a:xfrm>
            <a:custGeom>
              <a:avLst/>
              <a:gdLst/>
              <a:ahLst/>
              <a:cxnLst/>
              <a:rect l="l" t="t" r="r" b="b"/>
              <a:pathLst>
                <a:path w="675640" h="1079500">
                  <a:moveTo>
                    <a:pt x="0" y="0"/>
                  </a:moveTo>
                  <a:lnTo>
                    <a:pt x="0" y="1016508"/>
                  </a:lnTo>
                  <a:lnTo>
                    <a:pt x="44986" y="1034365"/>
                  </a:lnTo>
                  <a:lnTo>
                    <a:pt x="93697" y="1049640"/>
                  </a:lnTo>
                  <a:lnTo>
                    <a:pt x="144780" y="1062037"/>
                  </a:lnTo>
                  <a:lnTo>
                    <a:pt x="196878" y="1071259"/>
                  </a:lnTo>
                  <a:lnTo>
                    <a:pt x="248637" y="1077009"/>
                  </a:lnTo>
                  <a:lnTo>
                    <a:pt x="298704" y="1078992"/>
                  </a:lnTo>
                  <a:lnTo>
                    <a:pt x="346428" y="1076592"/>
                  </a:lnTo>
                  <a:lnTo>
                    <a:pt x="391534" y="1069496"/>
                  </a:lnTo>
                  <a:lnTo>
                    <a:pt x="433874" y="1057863"/>
                  </a:lnTo>
                  <a:lnTo>
                    <a:pt x="473301" y="1041847"/>
                  </a:lnTo>
                  <a:lnTo>
                    <a:pt x="509670" y="1021605"/>
                  </a:lnTo>
                  <a:lnTo>
                    <a:pt x="542832" y="997295"/>
                  </a:lnTo>
                  <a:lnTo>
                    <a:pt x="572643" y="969073"/>
                  </a:lnTo>
                  <a:lnTo>
                    <a:pt x="598954" y="937095"/>
                  </a:lnTo>
                  <a:lnTo>
                    <a:pt x="621619" y="901518"/>
                  </a:lnTo>
                  <a:lnTo>
                    <a:pt x="640493" y="862499"/>
                  </a:lnTo>
                  <a:lnTo>
                    <a:pt x="655427" y="820194"/>
                  </a:lnTo>
                  <a:lnTo>
                    <a:pt x="666276" y="774760"/>
                  </a:lnTo>
                  <a:lnTo>
                    <a:pt x="672893" y="726354"/>
                  </a:lnTo>
                  <a:lnTo>
                    <a:pt x="675132" y="675132"/>
                  </a:lnTo>
                  <a:lnTo>
                    <a:pt x="671895" y="622613"/>
                  </a:lnTo>
                  <a:lnTo>
                    <a:pt x="662403" y="574109"/>
                  </a:lnTo>
                  <a:lnTo>
                    <a:pt x="646986" y="529975"/>
                  </a:lnTo>
                  <a:lnTo>
                    <a:pt x="625973" y="490569"/>
                  </a:lnTo>
                  <a:lnTo>
                    <a:pt x="599693" y="456247"/>
                  </a:lnTo>
                  <a:lnTo>
                    <a:pt x="568476" y="427366"/>
                  </a:lnTo>
                  <a:lnTo>
                    <a:pt x="532650" y="404282"/>
                  </a:lnTo>
                  <a:lnTo>
                    <a:pt x="492544" y="387352"/>
                  </a:lnTo>
                  <a:lnTo>
                    <a:pt x="448488" y="376932"/>
                  </a:lnTo>
                  <a:lnTo>
                    <a:pt x="400812" y="373380"/>
                  </a:lnTo>
                  <a:lnTo>
                    <a:pt x="352958" y="376501"/>
                  </a:lnTo>
                  <a:lnTo>
                    <a:pt x="308396" y="385913"/>
                  </a:lnTo>
                  <a:lnTo>
                    <a:pt x="267492" y="401689"/>
                  </a:lnTo>
                  <a:lnTo>
                    <a:pt x="230611" y="423903"/>
                  </a:lnTo>
                  <a:lnTo>
                    <a:pt x="198120" y="452628"/>
                  </a:lnTo>
                  <a:lnTo>
                    <a:pt x="198120" y="0"/>
                  </a:lnTo>
                  <a:lnTo>
                    <a:pt x="0" y="0"/>
                  </a:lnTo>
                  <a:close/>
                </a:path>
                <a:path w="675640" h="1079500">
                  <a:moveTo>
                    <a:pt x="196596" y="870204"/>
                  </a:moveTo>
                  <a:lnTo>
                    <a:pt x="196596" y="742188"/>
                  </a:lnTo>
                  <a:lnTo>
                    <a:pt x="201203" y="698436"/>
                  </a:lnTo>
                  <a:lnTo>
                    <a:pt x="214658" y="658368"/>
                  </a:lnTo>
                  <a:lnTo>
                    <a:pt x="236410" y="623887"/>
                  </a:lnTo>
                  <a:lnTo>
                    <a:pt x="265909" y="596900"/>
                  </a:lnTo>
                  <a:lnTo>
                    <a:pt x="302605" y="579310"/>
                  </a:lnTo>
                  <a:lnTo>
                    <a:pt x="345948" y="573024"/>
                  </a:lnTo>
                  <a:lnTo>
                    <a:pt x="386986" y="579266"/>
                  </a:lnTo>
                  <a:lnTo>
                    <a:pt x="420050" y="597359"/>
                  </a:lnTo>
                  <a:lnTo>
                    <a:pt x="444483" y="626351"/>
                  </a:lnTo>
                  <a:lnTo>
                    <a:pt x="459626" y="665293"/>
                  </a:lnTo>
                  <a:lnTo>
                    <a:pt x="464820" y="713232"/>
                  </a:lnTo>
                  <a:lnTo>
                    <a:pt x="459725" y="765824"/>
                  </a:lnTo>
                  <a:lnTo>
                    <a:pt x="444895" y="810372"/>
                  </a:lnTo>
                  <a:lnTo>
                    <a:pt x="421005" y="846201"/>
                  </a:lnTo>
                  <a:lnTo>
                    <a:pt x="388732" y="872631"/>
                  </a:lnTo>
                  <a:lnTo>
                    <a:pt x="348756" y="888985"/>
                  </a:lnTo>
                  <a:lnTo>
                    <a:pt x="301752" y="894588"/>
                  </a:lnTo>
                  <a:lnTo>
                    <a:pt x="271176" y="893564"/>
                  </a:lnTo>
                  <a:lnTo>
                    <a:pt x="245744" y="889825"/>
                  </a:lnTo>
                  <a:lnTo>
                    <a:pt x="222027" y="882372"/>
                  </a:lnTo>
                  <a:lnTo>
                    <a:pt x="196596" y="870204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7260094" y="1213789"/>
              <a:ext cx="675640" cy="1079500"/>
            </a:xfrm>
            <a:custGeom>
              <a:avLst/>
              <a:gdLst/>
              <a:ahLst/>
              <a:cxnLst/>
              <a:rect l="l" t="t" r="r" b="b"/>
              <a:pathLst>
                <a:path w="675640" h="1079500">
                  <a:moveTo>
                    <a:pt x="0" y="0"/>
                  </a:moveTo>
                  <a:lnTo>
                    <a:pt x="0" y="1016508"/>
                  </a:lnTo>
                  <a:lnTo>
                    <a:pt x="44986" y="1034365"/>
                  </a:lnTo>
                  <a:lnTo>
                    <a:pt x="93697" y="1049640"/>
                  </a:lnTo>
                  <a:lnTo>
                    <a:pt x="144780" y="1062037"/>
                  </a:lnTo>
                  <a:lnTo>
                    <a:pt x="196878" y="1071259"/>
                  </a:lnTo>
                  <a:lnTo>
                    <a:pt x="248637" y="1077009"/>
                  </a:lnTo>
                  <a:lnTo>
                    <a:pt x="298704" y="1078992"/>
                  </a:lnTo>
                  <a:lnTo>
                    <a:pt x="346428" y="1076592"/>
                  </a:lnTo>
                  <a:lnTo>
                    <a:pt x="391534" y="1069496"/>
                  </a:lnTo>
                  <a:lnTo>
                    <a:pt x="433874" y="1057863"/>
                  </a:lnTo>
                  <a:lnTo>
                    <a:pt x="473301" y="1041847"/>
                  </a:lnTo>
                  <a:lnTo>
                    <a:pt x="509670" y="1021605"/>
                  </a:lnTo>
                  <a:lnTo>
                    <a:pt x="542832" y="997295"/>
                  </a:lnTo>
                  <a:lnTo>
                    <a:pt x="572643" y="969073"/>
                  </a:lnTo>
                  <a:lnTo>
                    <a:pt x="598954" y="937095"/>
                  </a:lnTo>
                  <a:lnTo>
                    <a:pt x="621619" y="901518"/>
                  </a:lnTo>
                  <a:lnTo>
                    <a:pt x="640493" y="862499"/>
                  </a:lnTo>
                  <a:lnTo>
                    <a:pt x="655427" y="820194"/>
                  </a:lnTo>
                  <a:lnTo>
                    <a:pt x="666276" y="774760"/>
                  </a:lnTo>
                  <a:lnTo>
                    <a:pt x="672893" y="726354"/>
                  </a:lnTo>
                  <a:lnTo>
                    <a:pt x="675132" y="675132"/>
                  </a:lnTo>
                  <a:lnTo>
                    <a:pt x="671895" y="622613"/>
                  </a:lnTo>
                  <a:lnTo>
                    <a:pt x="662403" y="574109"/>
                  </a:lnTo>
                  <a:lnTo>
                    <a:pt x="646986" y="529975"/>
                  </a:lnTo>
                  <a:lnTo>
                    <a:pt x="625973" y="490569"/>
                  </a:lnTo>
                  <a:lnTo>
                    <a:pt x="599693" y="456247"/>
                  </a:lnTo>
                  <a:lnTo>
                    <a:pt x="568476" y="427366"/>
                  </a:lnTo>
                  <a:lnTo>
                    <a:pt x="532650" y="404282"/>
                  </a:lnTo>
                  <a:lnTo>
                    <a:pt x="492544" y="387352"/>
                  </a:lnTo>
                  <a:lnTo>
                    <a:pt x="448488" y="376932"/>
                  </a:lnTo>
                  <a:lnTo>
                    <a:pt x="400812" y="373380"/>
                  </a:lnTo>
                  <a:lnTo>
                    <a:pt x="352958" y="376501"/>
                  </a:lnTo>
                  <a:lnTo>
                    <a:pt x="308396" y="385913"/>
                  </a:lnTo>
                  <a:lnTo>
                    <a:pt x="267492" y="401689"/>
                  </a:lnTo>
                  <a:lnTo>
                    <a:pt x="230611" y="423903"/>
                  </a:lnTo>
                  <a:lnTo>
                    <a:pt x="198120" y="452628"/>
                  </a:lnTo>
                  <a:lnTo>
                    <a:pt x="198120" y="0"/>
                  </a:lnTo>
                  <a:lnTo>
                    <a:pt x="0" y="0"/>
                  </a:lnTo>
                  <a:close/>
                </a:path>
                <a:path w="675640" h="1079500">
                  <a:moveTo>
                    <a:pt x="196596" y="870204"/>
                  </a:moveTo>
                  <a:lnTo>
                    <a:pt x="196596" y="742188"/>
                  </a:lnTo>
                  <a:lnTo>
                    <a:pt x="201203" y="698436"/>
                  </a:lnTo>
                  <a:lnTo>
                    <a:pt x="214658" y="658368"/>
                  </a:lnTo>
                  <a:lnTo>
                    <a:pt x="236410" y="623887"/>
                  </a:lnTo>
                  <a:lnTo>
                    <a:pt x="265909" y="596900"/>
                  </a:lnTo>
                  <a:lnTo>
                    <a:pt x="302605" y="579310"/>
                  </a:lnTo>
                  <a:lnTo>
                    <a:pt x="345948" y="573024"/>
                  </a:lnTo>
                  <a:lnTo>
                    <a:pt x="386986" y="579266"/>
                  </a:lnTo>
                  <a:lnTo>
                    <a:pt x="420050" y="597359"/>
                  </a:lnTo>
                  <a:lnTo>
                    <a:pt x="444483" y="626351"/>
                  </a:lnTo>
                  <a:lnTo>
                    <a:pt x="459626" y="665293"/>
                  </a:lnTo>
                  <a:lnTo>
                    <a:pt x="464820" y="713232"/>
                  </a:lnTo>
                  <a:lnTo>
                    <a:pt x="459725" y="765824"/>
                  </a:lnTo>
                  <a:lnTo>
                    <a:pt x="444895" y="810372"/>
                  </a:lnTo>
                  <a:lnTo>
                    <a:pt x="421005" y="846201"/>
                  </a:lnTo>
                  <a:lnTo>
                    <a:pt x="388732" y="872631"/>
                  </a:lnTo>
                  <a:lnTo>
                    <a:pt x="348756" y="888985"/>
                  </a:lnTo>
                  <a:lnTo>
                    <a:pt x="301752" y="894588"/>
                  </a:lnTo>
                  <a:lnTo>
                    <a:pt x="271176" y="893564"/>
                  </a:lnTo>
                  <a:lnTo>
                    <a:pt x="245744" y="889825"/>
                  </a:lnTo>
                  <a:lnTo>
                    <a:pt x="222027" y="882372"/>
                  </a:lnTo>
                  <a:lnTo>
                    <a:pt x="196596" y="870204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35" name="object 35"/>
          <p:cNvGrpSpPr/>
          <p:nvPr/>
        </p:nvGrpSpPr>
        <p:grpSpPr>
          <a:xfrm>
            <a:off x="7987677" y="1190167"/>
            <a:ext cx="254000" cy="1092200"/>
            <a:chOff x="7987677" y="1190167"/>
            <a:chExt cx="254000" cy="1092200"/>
          </a:xfrm>
        </p:grpSpPr>
        <p:sp>
          <p:nvSpPr>
            <p:cNvPr id="36" name="object 36"/>
            <p:cNvSpPr/>
            <p:nvPr/>
          </p:nvSpPr>
          <p:spPr>
            <a:xfrm>
              <a:off x="8006219" y="1605457"/>
              <a:ext cx="205740" cy="670560"/>
            </a:xfrm>
            <a:custGeom>
              <a:avLst/>
              <a:gdLst/>
              <a:ahLst/>
              <a:cxnLst/>
              <a:rect l="l" t="t" r="r" b="b"/>
              <a:pathLst>
                <a:path w="205740" h="670560">
                  <a:moveTo>
                    <a:pt x="0" y="670560"/>
                  </a:moveTo>
                  <a:lnTo>
                    <a:pt x="205740" y="670560"/>
                  </a:lnTo>
                  <a:lnTo>
                    <a:pt x="205740" y="0"/>
                  </a:lnTo>
                  <a:lnTo>
                    <a:pt x="0" y="0"/>
                  </a:lnTo>
                  <a:lnTo>
                    <a:pt x="0" y="670560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7" name="object 3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987677" y="1279067"/>
              <a:ext cx="253492" cy="244348"/>
            </a:xfrm>
            <a:prstGeom prst="rect">
              <a:avLst/>
            </a:prstGeom>
          </p:spPr>
        </p:pic>
        <p:sp>
          <p:nvSpPr>
            <p:cNvPr id="38" name="object 38"/>
            <p:cNvSpPr/>
            <p:nvPr/>
          </p:nvSpPr>
          <p:spPr>
            <a:xfrm>
              <a:off x="8006219" y="1516557"/>
              <a:ext cx="205740" cy="670560"/>
            </a:xfrm>
            <a:custGeom>
              <a:avLst/>
              <a:gdLst/>
              <a:ahLst/>
              <a:cxnLst/>
              <a:rect l="l" t="t" r="r" b="b"/>
              <a:pathLst>
                <a:path w="205740" h="670560">
                  <a:moveTo>
                    <a:pt x="0" y="670560"/>
                  </a:moveTo>
                  <a:lnTo>
                    <a:pt x="205740" y="670560"/>
                  </a:lnTo>
                  <a:lnTo>
                    <a:pt x="205740" y="0"/>
                  </a:lnTo>
                  <a:lnTo>
                    <a:pt x="0" y="0"/>
                  </a:lnTo>
                  <a:lnTo>
                    <a:pt x="0" y="670560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9" name="object 39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987677" y="1190167"/>
              <a:ext cx="253492" cy="244348"/>
            </a:xfrm>
            <a:prstGeom prst="rect">
              <a:avLst/>
            </a:prstGeom>
          </p:spPr>
        </p:pic>
        <p:sp>
          <p:nvSpPr>
            <p:cNvPr id="40" name="object 40"/>
            <p:cNvSpPr/>
            <p:nvPr/>
          </p:nvSpPr>
          <p:spPr>
            <a:xfrm>
              <a:off x="8006219" y="1605457"/>
              <a:ext cx="205740" cy="670560"/>
            </a:xfrm>
            <a:custGeom>
              <a:avLst/>
              <a:gdLst/>
              <a:ahLst/>
              <a:cxnLst/>
              <a:rect l="l" t="t" r="r" b="b"/>
              <a:pathLst>
                <a:path w="205740" h="670560">
                  <a:moveTo>
                    <a:pt x="0" y="670560"/>
                  </a:moveTo>
                  <a:lnTo>
                    <a:pt x="205740" y="670560"/>
                  </a:lnTo>
                  <a:lnTo>
                    <a:pt x="205740" y="0"/>
                  </a:lnTo>
                  <a:lnTo>
                    <a:pt x="0" y="0"/>
                  </a:lnTo>
                  <a:lnTo>
                    <a:pt x="0" y="670560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1" name="object 41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7987677" y="1279067"/>
              <a:ext cx="253492" cy="244348"/>
            </a:xfrm>
            <a:prstGeom prst="rect">
              <a:avLst/>
            </a:prstGeom>
          </p:spPr>
        </p:pic>
      </p:grpSp>
      <p:grpSp>
        <p:nvGrpSpPr>
          <p:cNvPr id="42" name="object 42"/>
          <p:cNvGrpSpPr/>
          <p:nvPr/>
        </p:nvGrpSpPr>
        <p:grpSpPr>
          <a:xfrm>
            <a:off x="8313178" y="1118539"/>
            <a:ext cx="220345" cy="1163955"/>
            <a:chOff x="8313178" y="1118539"/>
            <a:chExt cx="220345" cy="1163955"/>
          </a:xfrm>
        </p:grpSpPr>
        <p:sp>
          <p:nvSpPr>
            <p:cNvPr id="43" name="object 43"/>
            <p:cNvSpPr/>
            <p:nvPr/>
          </p:nvSpPr>
          <p:spPr>
            <a:xfrm>
              <a:off x="8319528" y="1213789"/>
              <a:ext cx="207645" cy="1062355"/>
            </a:xfrm>
            <a:custGeom>
              <a:avLst/>
              <a:gdLst/>
              <a:ahLst/>
              <a:cxnLst/>
              <a:rect l="l" t="t" r="r" b="b"/>
              <a:pathLst>
                <a:path w="207645" h="1062355">
                  <a:moveTo>
                    <a:pt x="207264" y="1062227"/>
                  </a:moveTo>
                  <a:lnTo>
                    <a:pt x="207264" y="0"/>
                  </a:lnTo>
                  <a:lnTo>
                    <a:pt x="0" y="0"/>
                  </a:lnTo>
                  <a:lnTo>
                    <a:pt x="0" y="1062227"/>
                  </a:lnTo>
                  <a:lnTo>
                    <a:pt x="207264" y="1062227"/>
                  </a:lnTo>
                  <a:close/>
                </a:path>
              </a:pathLst>
            </a:custGeom>
            <a:ln w="1269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" name="object 44"/>
            <p:cNvSpPr/>
            <p:nvPr/>
          </p:nvSpPr>
          <p:spPr>
            <a:xfrm>
              <a:off x="8319528" y="1124889"/>
              <a:ext cx="207645" cy="1062355"/>
            </a:xfrm>
            <a:custGeom>
              <a:avLst/>
              <a:gdLst/>
              <a:ahLst/>
              <a:cxnLst/>
              <a:rect l="l" t="t" r="r" b="b"/>
              <a:pathLst>
                <a:path w="207645" h="1062355">
                  <a:moveTo>
                    <a:pt x="207264" y="1062227"/>
                  </a:moveTo>
                  <a:lnTo>
                    <a:pt x="207264" y="0"/>
                  </a:lnTo>
                  <a:lnTo>
                    <a:pt x="0" y="0"/>
                  </a:lnTo>
                  <a:lnTo>
                    <a:pt x="0" y="1062227"/>
                  </a:lnTo>
                  <a:lnTo>
                    <a:pt x="207264" y="1062227"/>
                  </a:lnTo>
                  <a:close/>
                </a:path>
              </a:pathLst>
            </a:custGeom>
            <a:ln w="1269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" name="object 45"/>
            <p:cNvSpPr/>
            <p:nvPr/>
          </p:nvSpPr>
          <p:spPr>
            <a:xfrm>
              <a:off x="8319528" y="1213789"/>
              <a:ext cx="207645" cy="1062355"/>
            </a:xfrm>
            <a:custGeom>
              <a:avLst/>
              <a:gdLst/>
              <a:ahLst/>
              <a:cxnLst/>
              <a:rect l="l" t="t" r="r" b="b"/>
              <a:pathLst>
                <a:path w="207645" h="1062355">
                  <a:moveTo>
                    <a:pt x="207264" y="1062227"/>
                  </a:moveTo>
                  <a:lnTo>
                    <a:pt x="207264" y="0"/>
                  </a:lnTo>
                  <a:lnTo>
                    <a:pt x="0" y="0"/>
                  </a:lnTo>
                  <a:lnTo>
                    <a:pt x="0" y="1062227"/>
                  </a:lnTo>
                  <a:lnTo>
                    <a:pt x="207264" y="1062227"/>
                  </a:lnTo>
                  <a:close/>
                </a:path>
              </a:pathLst>
            </a:custGeom>
            <a:ln w="1269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46" name="object 46"/>
          <p:cNvGrpSpPr/>
          <p:nvPr/>
        </p:nvGrpSpPr>
        <p:grpSpPr>
          <a:xfrm>
            <a:off x="8619020" y="1190167"/>
            <a:ext cx="1443990" cy="1471930"/>
            <a:chOff x="8619020" y="1190167"/>
            <a:chExt cx="1443990" cy="1471930"/>
          </a:xfrm>
        </p:grpSpPr>
        <p:sp>
          <p:nvSpPr>
            <p:cNvPr id="47" name="object 47"/>
            <p:cNvSpPr/>
            <p:nvPr/>
          </p:nvSpPr>
          <p:spPr>
            <a:xfrm>
              <a:off x="8637562" y="1605457"/>
              <a:ext cx="205740" cy="670560"/>
            </a:xfrm>
            <a:custGeom>
              <a:avLst/>
              <a:gdLst/>
              <a:ahLst/>
              <a:cxnLst/>
              <a:rect l="l" t="t" r="r" b="b"/>
              <a:pathLst>
                <a:path w="205740" h="670560">
                  <a:moveTo>
                    <a:pt x="0" y="670560"/>
                  </a:moveTo>
                  <a:lnTo>
                    <a:pt x="205740" y="670560"/>
                  </a:lnTo>
                  <a:lnTo>
                    <a:pt x="205740" y="0"/>
                  </a:lnTo>
                  <a:lnTo>
                    <a:pt x="0" y="0"/>
                  </a:lnTo>
                  <a:lnTo>
                    <a:pt x="0" y="670560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8" name="object 48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619020" y="1279067"/>
              <a:ext cx="253492" cy="244348"/>
            </a:xfrm>
            <a:prstGeom prst="rect">
              <a:avLst/>
            </a:prstGeom>
          </p:spPr>
        </p:pic>
        <p:sp>
          <p:nvSpPr>
            <p:cNvPr id="49" name="object 49"/>
            <p:cNvSpPr/>
            <p:nvPr/>
          </p:nvSpPr>
          <p:spPr>
            <a:xfrm>
              <a:off x="8877579" y="1436306"/>
              <a:ext cx="527685" cy="861060"/>
            </a:xfrm>
            <a:custGeom>
              <a:avLst/>
              <a:gdLst/>
              <a:ahLst/>
              <a:cxnLst/>
              <a:rect l="l" t="t" r="r" b="b"/>
              <a:pathLst>
                <a:path w="527684" h="861060">
                  <a:moveTo>
                    <a:pt x="111251" y="313943"/>
                  </a:moveTo>
                  <a:lnTo>
                    <a:pt x="111251" y="638555"/>
                  </a:lnTo>
                  <a:lnTo>
                    <a:pt x="115716" y="696247"/>
                  </a:lnTo>
                  <a:lnTo>
                    <a:pt x="128682" y="744045"/>
                  </a:lnTo>
                  <a:lnTo>
                    <a:pt x="149506" y="782627"/>
                  </a:lnTo>
                  <a:lnTo>
                    <a:pt x="177545" y="812672"/>
                  </a:lnTo>
                  <a:lnTo>
                    <a:pt x="212157" y="834860"/>
                  </a:lnTo>
                  <a:lnTo>
                    <a:pt x="252698" y="849868"/>
                  </a:lnTo>
                  <a:lnTo>
                    <a:pt x="298525" y="858375"/>
                  </a:lnTo>
                  <a:lnTo>
                    <a:pt x="348995" y="861059"/>
                  </a:lnTo>
                  <a:lnTo>
                    <a:pt x="401073" y="857726"/>
                  </a:lnTo>
                  <a:lnTo>
                    <a:pt x="447865" y="848105"/>
                  </a:lnTo>
                  <a:lnTo>
                    <a:pt x="489799" y="832770"/>
                  </a:lnTo>
                  <a:lnTo>
                    <a:pt x="527303" y="812291"/>
                  </a:lnTo>
                  <a:lnTo>
                    <a:pt x="527303" y="661415"/>
                  </a:lnTo>
                  <a:lnTo>
                    <a:pt x="491728" y="680537"/>
                  </a:lnTo>
                  <a:lnTo>
                    <a:pt x="459866" y="694372"/>
                  </a:lnTo>
                  <a:lnTo>
                    <a:pt x="430863" y="702778"/>
                  </a:lnTo>
                  <a:lnTo>
                    <a:pt x="403859" y="705611"/>
                  </a:lnTo>
                  <a:lnTo>
                    <a:pt x="364259" y="699635"/>
                  </a:lnTo>
                  <a:lnTo>
                    <a:pt x="335089" y="679513"/>
                  </a:lnTo>
                  <a:lnTo>
                    <a:pt x="317063" y="641961"/>
                  </a:lnTo>
                  <a:lnTo>
                    <a:pt x="310895" y="583691"/>
                  </a:lnTo>
                  <a:lnTo>
                    <a:pt x="310895" y="313943"/>
                  </a:lnTo>
                  <a:lnTo>
                    <a:pt x="513587" y="313943"/>
                  </a:lnTo>
                  <a:lnTo>
                    <a:pt x="513587" y="169163"/>
                  </a:lnTo>
                  <a:lnTo>
                    <a:pt x="310895" y="169163"/>
                  </a:lnTo>
                  <a:lnTo>
                    <a:pt x="310895" y="0"/>
                  </a:lnTo>
                  <a:lnTo>
                    <a:pt x="111251" y="0"/>
                  </a:lnTo>
                  <a:lnTo>
                    <a:pt x="111251" y="169163"/>
                  </a:lnTo>
                  <a:lnTo>
                    <a:pt x="0" y="169163"/>
                  </a:lnTo>
                  <a:lnTo>
                    <a:pt x="0" y="313943"/>
                  </a:lnTo>
                  <a:lnTo>
                    <a:pt x="111251" y="313943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" name="object 50"/>
            <p:cNvSpPr/>
            <p:nvPr/>
          </p:nvSpPr>
          <p:spPr>
            <a:xfrm>
              <a:off x="9429712" y="1605470"/>
              <a:ext cx="626745" cy="1050290"/>
            </a:xfrm>
            <a:custGeom>
              <a:avLst/>
              <a:gdLst/>
              <a:ahLst/>
              <a:cxnLst/>
              <a:rect l="l" t="t" r="r" b="b"/>
              <a:pathLst>
                <a:path w="626745" h="1050289">
                  <a:moveTo>
                    <a:pt x="6096" y="176784"/>
                  </a:moveTo>
                  <a:lnTo>
                    <a:pt x="5779" y="225576"/>
                  </a:lnTo>
                  <a:lnTo>
                    <a:pt x="5023" y="273783"/>
                  </a:lnTo>
                  <a:lnTo>
                    <a:pt x="4120" y="322283"/>
                  </a:lnTo>
                  <a:lnTo>
                    <a:pt x="3364" y="371953"/>
                  </a:lnTo>
                  <a:lnTo>
                    <a:pt x="3048" y="423672"/>
                  </a:lnTo>
                  <a:lnTo>
                    <a:pt x="7742" y="481316"/>
                  </a:lnTo>
                  <a:lnTo>
                    <a:pt x="21169" y="532780"/>
                  </a:lnTo>
                  <a:lnTo>
                    <a:pt x="42347" y="577601"/>
                  </a:lnTo>
                  <a:lnTo>
                    <a:pt x="70294" y="615315"/>
                  </a:lnTo>
                  <a:lnTo>
                    <a:pt x="104027" y="645455"/>
                  </a:lnTo>
                  <a:lnTo>
                    <a:pt x="142565" y="667559"/>
                  </a:lnTo>
                  <a:lnTo>
                    <a:pt x="184924" y="681162"/>
                  </a:lnTo>
                  <a:lnTo>
                    <a:pt x="230124" y="685800"/>
                  </a:lnTo>
                  <a:lnTo>
                    <a:pt x="281535" y="680870"/>
                  </a:lnTo>
                  <a:lnTo>
                    <a:pt x="330517" y="665797"/>
                  </a:lnTo>
                  <a:lnTo>
                    <a:pt x="376928" y="640151"/>
                  </a:lnTo>
                  <a:lnTo>
                    <a:pt x="420624" y="603504"/>
                  </a:lnTo>
                  <a:lnTo>
                    <a:pt x="420624" y="633984"/>
                  </a:lnTo>
                  <a:lnTo>
                    <a:pt x="418147" y="709829"/>
                  </a:lnTo>
                  <a:lnTo>
                    <a:pt x="410527" y="770405"/>
                  </a:lnTo>
                  <a:lnTo>
                    <a:pt x="397478" y="817301"/>
                  </a:lnTo>
                  <a:lnTo>
                    <a:pt x="378714" y="852106"/>
                  </a:lnTo>
                  <a:lnTo>
                    <a:pt x="322897" y="891801"/>
                  </a:lnTo>
                  <a:lnTo>
                    <a:pt x="285273" y="899871"/>
                  </a:lnTo>
                  <a:lnTo>
                    <a:pt x="240792" y="902208"/>
                  </a:lnTo>
                  <a:lnTo>
                    <a:pt x="196334" y="899207"/>
                  </a:lnTo>
                  <a:lnTo>
                    <a:pt x="151447" y="890778"/>
                  </a:lnTo>
                  <a:lnTo>
                    <a:pt x="105132" y="877776"/>
                  </a:lnTo>
                  <a:lnTo>
                    <a:pt x="56388" y="861060"/>
                  </a:lnTo>
                  <a:lnTo>
                    <a:pt x="56388" y="1013460"/>
                  </a:lnTo>
                  <a:lnTo>
                    <a:pt x="108585" y="1028176"/>
                  </a:lnTo>
                  <a:lnTo>
                    <a:pt x="158496" y="1039749"/>
                  </a:lnTo>
                  <a:lnTo>
                    <a:pt x="207264" y="1047321"/>
                  </a:lnTo>
                  <a:lnTo>
                    <a:pt x="256032" y="1050036"/>
                  </a:lnTo>
                  <a:lnTo>
                    <a:pt x="305887" y="1048866"/>
                  </a:lnTo>
                  <a:lnTo>
                    <a:pt x="351866" y="1045150"/>
                  </a:lnTo>
                  <a:lnTo>
                    <a:pt x="394033" y="1038575"/>
                  </a:lnTo>
                  <a:lnTo>
                    <a:pt x="432452" y="1028830"/>
                  </a:lnTo>
                  <a:lnTo>
                    <a:pt x="498311" y="998585"/>
                  </a:lnTo>
                  <a:lnTo>
                    <a:pt x="549962" y="951922"/>
                  </a:lnTo>
                  <a:lnTo>
                    <a:pt x="587925" y="886347"/>
                  </a:lnTo>
                  <a:lnTo>
                    <a:pt x="601936" y="845689"/>
                  </a:lnTo>
                  <a:lnTo>
                    <a:pt x="612721" y="799368"/>
                  </a:lnTo>
                  <a:lnTo>
                    <a:pt x="620343" y="747073"/>
                  </a:lnTo>
                  <a:lnTo>
                    <a:pt x="624869" y="688493"/>
                  </a:lnTo>
                  <a:lnTo>
                    <a:pt x="626364" y="623316"/>
                  </a:lnTo>
                  <a:lnTo>
                    <a:pt x="626364" y="0"/>
                  </a:lnTo>
                  <a:lnTo>
                    <a:pt x="425196" y="0"/>
                  </a:lnTo>
                  <a:lnTo>
                    <a:pt x="425196" y="345948"/>
                  </a:lnTo>
                  <a:lnTo>
                    <a:pt x="418600" y="400043"/>
                  </a:lnTo>
                  <a:lnTo>
                    <a:pt x="400226" y="444410"/>
                  </a:lnTo>
                  <a:lnTo>
                    <a:pt x="372197" y="477731"/>
                  </a:lnTo>
                  <a:lnTo>
                    <a:pt x="336633" y="498689"/>
                  </a:lnTo>
                  <a:lnTo>
                    <a:pt x="295656" y="505968"/>
                  </a:lnTo>
                  <a:lnTo>
                    <a:pt x="259175" y="499491"/>
                  </a:lnTo>
                  <a:lnTo>
                    <a:pt x="232410" y="479298"/>
                  </a:lnTo>
                  <a:lnTo>
                    <a:pt x="215931" y="444246"/>
                  </a:lnTo>
                  <a:lnTo>
                    <a:pt x="210312" y="393192"/>
                  </a:lnTo>
                  <a:lnTo>
                    <a:pt x="210788" y="342733"/>
                  </a:lnTo>
                  <a:lnTo>
                    <a:pt x="211836" y="291274"/>
                  </a:lnTo>
                  <a:lnTo>
                    <a:pt x="212883" y="237815"/>
                  </a:lnTo>
                  <a:lnTo>
                    <a:pt x="213360" y="181356"/>
                  </a:lnTo>
                  <a:lnTo>
                    <a:pt x="213050" y="140160"/>
                  </a:lnTo>
                  <a:lnTo>
                    <a:pt x="212026" y="96393"/>
                  </a:lnTo>
                  <a:lnTo>
                    <a:pt x="210145" y="49768"/>
                  </a:lnTo>
                  <a:lnTo>
                    <a:pt x="207264" y="0"/>
                  </a:lnTo>
                  <a:lnTo>
                    <a:pt x="0" y="0"/>
                  </a:lnTo>
                  <a:lnTo>
                    <a:pt x="2881" y="46910"/>
                  </a:lnTo>
                  <a:lnTo>
                    <a:pt x="4762" y="91821"/>
                  </a:lnTo>
                  <a:lnTo>
                    <a:pt x="5786" y="135016"/>
                  </a:lnTo>
                  <a:lnTo>
                    <a:pt x="6096" y="176784"/>
                  </a:lnTo>
                  <a:close/>
                </a:path>
              </a:pathLst>
            </a:custGeom>
            <a:ln w="1269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" name="object 51"/>
            <p:cNvSpPr/>
            <p:nvPr/>
          </p:nvSpPr>
          <p:spPr>
            <a:xfrm>
              <a:off x="8637562" y="1516557"/>
              <a:ext cx="205740" cy="670560"/>
            </a:xfrm>
            <a:custGeom>
              <a:avLst/>
              <a:gdLst/>
              <a:ahLst/>
              <a:cxnLst/>
              <a:rect l="l" t="t" r="r" b="b"/>
              <a:pathLst>
                <a:path w="205740" h="670560">
                  <a:moveTo>
                    <a:pt x="0" y="670560"/>
                  </a:moveTo>
                  <a:lnTo>
                    <a:pt x="205740" y="670560"/>
                  </a:lnTo>
                  <a:lnTo>
                    <a:pt x="205740" y="0"/>
                  </a:lnTo>
                  <a:lnTo>
                    <a:pt x="0" y="0"/>
                  </a:lnTo>
                  <a:lnTo>
                    <a:pt x="0" y="670560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2" name="object 52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619020" y="1190167"/>
              <a:ext cx="253492" cy="244348"/>
            </a:xfrm>
            <a:prstGeom prst="rect">
              <a:avLst/>
            </a:prstGeom>
          </p:spPr>
        </p:pic>
        <p:sp>
          <p:nvSpPr>
            <p:cNvPr id="53" name="object 53"/>
            <p:cNvSpPr/>
            <p:nvPr/>
          </p:nvSpPr>
          <p:spPr>
            <a:xfrm>
              <a:off x="8877579" y="1347406"/>
              <a:ext cx="527685" cy="861060"/>
            </a:xfrm>
            <a:custGeom>
              <a:avLst/>
              <a:gdLst/>
              <a:ahLst/>
              <a:cxnLst/>
              <a:rect l="l" t="t" r="r" b="b"/>
              <a:pathLst>
                <a:path w="527684" h="861060">
                  <a:moveTo>
                    <a:pt x="111251" y="313943"/>
                  </a:moveTo>
                  <a:lnTo>
                    <a:pt x="111251" y="638555"/>
                  </a:lnTo>
                  <a:lnTo>
                    <a:pt x="115716" y="696247"/>
                  </a:lnTo>
                  <a:lnTo>
                    <a:pt x="128682" y="744045"/>
                  </a:lnTo>
                  <a:lnTo>
                    <a:pt x="149506" y="782627"/>
                  </a:lnTo>
                  <a:lnTo>
                    <a:pt x="177545" y="812672"/>
                  </a:lnTo>
                  <a:lnTo>
                    <a:pt x="212157" y="834860"/>
                  </a:lnTo>
                  <a:lnTo>
                    <a:pt x="252698" y="849868"/>
                  </a:lnTo>
                  <a:lnTo>
                    <a:pt x="298525" y="858375"/>
                  </a:lnTo>
                  <a:lnTo>
                    <a:pt x="348995" y="861059"/>
                  </a:lnTo>
                  <a:lnTo>
                    <a:pt x="401073" y="857726"/>
                  </a:lnTo>
                  <a:lnTo>
                    <a:pt x="447865" y="848105"/>
                  </a:lnTo>
                  <a:lnTo>
                    <a:pt x="489799" y="832770"/>
                  </a:lnTo>
                  <a:lnTo>
                    <a:pt x="527303" y="812291"/>
                  </a:lnTo>
                  <a:lnTo>
                    <a:pt x="527303" y="661415"/>
                  </a:lnTo>
                  <a:lnTo>
                    <a:pt x="491728" y="680537"/>
                  </a:lnTo>
                  <a:lnTo>
                    <a:pt x="459866" y="694372"/>
                  </a:lnTo>
                  <a:lnTo>
                    <a:pt x="430863" y="702778"/>
                  </a:lnTo>
                  <a:lnTo>
                    <a:pt x="403859" y="705611"/>
                  </a:lnTo>
                  <a:lnTo>
                    <a:pt x="364259" y="699635"/>
                  </a:lnTo>
                  <a:lnTo>
                    <a:pt x="335089" y="679513"/>
                  </a:lnTo>
                  <a:lnTo>
                    <a:pt x="317063" y="641961"/>
                  </a:lnTo>
                  <a:lnTo>
                    <a:pt x="310895" y="583691"/>
                  </a:lnTo>
                  <a:lnTo>
                    <a:pt x="310895" y="313943"/>
                  </a:lnTo>
                  <a:lnTo>
                    <a:pt x="513587" y="313943"/>
                  </a:lnTo>
                  <a:lnTo>
                    <a:pt x="513587" y="169163"/>
                  </a:lnTo>
                  <a:lnTo>
                    <a:pt x="310895" y="169163"/>
                  </a:lnTo>
                  <a:lnTo>
                    <a:pt x="310895" y="0"/>
                  </a:lnTo>
                  <a:lnTo>
                    <a:pt x="111251" y="0"/>
                  </a:lnTo>
                  <a:lnTo>
                    <a:pt x="111251" y="169163"/>
                  </a:lnTo>
                  <a:lnTo>
                    <a:pt x="0" y="169163"/>
                  </a:lnTo>
                  <a:lnTo>
                    <a:pt x="0" y="313943"/>
                  </a:lnTo>
                  <a:lnTo>
                    <a:pt x="111251" y="313943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" name="object 54"/>
            <p:cNvSpPr/>
            <p:nvPr/>
          </p:nvSpPr>
          <p:spPr>
            <a:xfrm>
              <a:off x="9429712" y="1516570"/>
              <a:ext cx="626745" cy="1050290"/>
            </a:xfrm>
            <a:custGeom>
              <a:avLst/>
              <a:gdLst/>
              <a:ahLst/>
              <a:cxnLst/>
              <a:rect l="l" t="t" r="r" b="b"/>
              <a:pathLst>
                <a:path w="626745" h="1050289">
                  <a:moveTo>
                    <a:pt x="6096" y="176784"/>
                  </a:moveTo>
                  <a:lnTo>
                    <a:pt x="5779" y="225576"/>
                  </a:lnTo>
                  <a:lnTo>
                    <a:pt x="5023" y="273783"/>
                  </a:lnTo>
                  <a:lnTo>
                    <a:pt x="4120" y="322283"/>
                  </a:lnTo>
                  <a:lnTo>
                    <a:pt x="3364" y="371953"/>
                  </a:lnTo>
                  <a:lnTo>
                    <a:pt x="3048" y="423672"/>
                  </a:lnTo>
                  <a:lnTo>
                    <a:pt x="7742" y="481316"/>
                  </a:lnTo>
                  <a:lnTo>
                    <a:pt x="21169" y="532780"/>
                  </a:lnTo>
                  <a:lnTo>
                    <a:pt x="42347" y="577601"/>
                  </a:lnTo>
                  <a:lnTo>
                    <a:pt x="70294" y="615315"/>
                  </a:lnTo>
                  <a:lnTo>
                    <a:pt x="104027" y="645455"/>
                  </a:lnTo>
                  <a:lnTo>
                    <a:pt x="142565" y="667559"/>
                  </a:lnTo>
                  <a:lnTo>
                    <a:pt x="184924" y="681162"/>
                  </a:lnTo>
                  <a:lnTo>
                    <a:pt x="230124" y="685800"/>
                  </a:lnTo>
                  <a:lnTo>
                    <a:pt x="281535" y="680870"/>
                  </a:lnTo>
                  <a:lnTo>
                    <a:pt x="330517" y="665797"/>
                  </a:lnTo>
                  <a:lnTo>
                    <a:pt x="376928" y="640151"/>
                  </a:lnTo>
                  <a:lnTo>
                    <a:pt x="420624" y="603504"/>
                  </a:lnTo>
                  <a:lnTo>
                    <a:pt x="420624" y="633984"/>
                  </a:lnTo>
                  <a:lnTo>
                    <a:pt x="418147" y="709829"/>
                  </a:lnTo>
                  <a:lnTo>
                    <a:pt x="410527" y="770405"/>
                  </a:lnTo>
                  <a:lnTo>
                    <a:pt x="397478" y="817301"/>
                  </a:lnTo>
                  <a:lnTo>
                    <a:pt x="378714" y="852106"/>
                  </a:lnTo>
                  <a:lnTo>
                    <a:pt x="322897" y="891801"/>
                  </a:lnTo>
                  <a:lnTo>
                    <a:pt x="285273" y="899871"/>
                  </a:lnTo>
                  <a:lnTo>
                    <a:pt x="240792" y="902208"/>
                  </a:lnTo>
                  <a:lnTo>
                    <a:pt x="196334" y="899207"/>
                  </a:lnTo>
                  <a:lnTo>
                    <a:pt x="151447" y="890778"/>
                  </a:lnTo>
                  <a:lnTo>
                    <a:pt x="105132" y="877776"/>
                  </a:lnTo>
                  <a:lnTo>
                    <a:pt x="56388" y="861060"/>
                  </a:lnTo>
                  <a:lnTo>
                    <a:pt x="56388" y="1013460"/>
                  </a:lnTo>
                  <a:lnTo>
                    <a:pt x="108585" y="1028176"/>
                  </a:lnTo>
                  <a:lnTo>
                    <a:pt x="158496" y="1039749"/>
                  </a:lnTo>
                  <a:lnTo>
                    <a:pt x="207264" y="1047321"/>
                  </a:lnTo>
                  <a:lnTo>
                    <a:pt x="256032" y="1050036"/>
                  </a:lnTo>
                  <a:lnTo>
                    <a:pt x="305887" y="1048866"/>
                  </a:lnTo>
                  <a:lnTo>
                    <a:pt x="351866" y="1045150"/>
                  </a:lnTo>
                  <a:lnTo>
                    <a:pt x="394033" y="1038575"/>
                  </a:lnTo>
                  <a:lnTo>
                    <a:pt x="432452" y="1028830"/>
                  </a:lnTo>
                  <a:lnTo>
                    <a:pt x="498311" y="998585"/>
                  </a:lnTo>
                  <a:lnTo>
                    <a:pt x="549962" y="951922"/>
                  </a:lnTo>
                  <a:lnTo>
                    <a:pt x="587925" y="886347"/>
                  </a:lnTo>
                  <a:lnTo>
                    <a:pt x="601936" y="845689"/>
                  </a:lnTo>
                  <a:lnTo>
                    <a:pt x="612721" y="799368"/>
                  </a:lnTo>
                  <a:lnTo>
                    <a:pt x="620343" y="747073"/>
                  </a:lnTo>
                  <a:lnTo>
                    <a:pt x="624869" y="688493"/>
                  </a:lnTo>
                  <a:lnTo>
                    <a:pt x="626364" y="623316"/>
                  </a:lnTo>
                  <a:lnTo>
                    <a:pt x="626364" y="0"/>
                  </a:lnTo>
                  <a:lnTo>
                    <a:pt x="425196" y="0"/>
                  </a:lnTo>
                  <a:lnTo>
                    <a:pt x="425196" y="345948"/>
                  </a:lnTo>
                  <a:lnTo>
                    <a:pt x="418600" y="400043"/>
                  </a:lnTo>
                  <a:lnTo>
                    <a:pt x="400226" y="444410"/>
                  </a:lnTo>
                  <a:lnTo>
                    <a:pt x="372197" y="477731"/>
                  </a:lnTo>
                  <a:lnTo>
                    <a:pt x="336633" y="498689"/>
                  </a:lnTo>
                  <a:lnTo>
                    <a:pt x="295656" y="505968"/>
                  </a:lnTo>
                  <a:lnTo>
                    <a:pt x="259175" y="499491"/>
                  </a:lnTo>
                  <a:lnTo>
                    <a:pt x="232410" y="479298"/>
                  </a:lnTo>
                  <a:lnTo>
                    <a:pt x="215931" y="444246"/>
                  </a:lnTo>
                  <a:lnTo>
                    <a:pt x="210312" y="393192"/>
                  </a:lnTo>
                  <a:lnTo>
                    <a:pt x="210788" y="342733"/>
                  </a:lnTo>
                  <a:lnTo>
                    <a:pt x="211836" y="291274"/>
                  </a:lnTo>
                  <a:lnTo>
                    <a:pt x="212883" y="237815"/>
                  </a:lnTo>
                  <a:lnTo>
                    <a:pt x="213360" y="181356"/>
                  </a:lnTo>
                  <a:lnTo>
                    <a:pt x="213050" y="140160"/>
                  </a:lnTo>
                  <a:lnTo>
                    <a:pt x="212026" y="96393"/>
                  </a:lnTo>
                  <a:lnTo>
                    <a:pt x="210145" y="49768"/>
                  </a:lnTo>
                  <a:lnTo>
                    <a:pt x="207264" y="0"/>
                  </a:lnTo>
                  <a:lnTo>
                    <a:pt x="0" y="0"/>
                  </a:lnTo>
                  <a:lnTo>
                    <a:pt x="2881" y="46910"/>
                  </a:lnTo>
                  <a:lnTo>
                    <a:pt x="4762" y="91821"/>
                  </a:lnTo>
                  <a:lnTo>
                    <a:pt x="5786" y="135016"/>
                  </a:lnTo>
                  <a:lnTo>
                    <a:pt x="6096" y="176784"/>
                  </a:lnTo>
                  <a:close/>
                </a:path>
              </a:pathLst>
            </a:custGeom>
            <a:ln w="1269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" name="object 55"/>
            <p:cNvSpPr/>
            <p:nvPr/>
          </p:nvSpPr>
          <p:spPr>
            <a:xfrm>
              <a:off x="8637562" y="1605457"/>
              <a:ext cx="205740" cy="670560"/>
            </a:xfrm>
            <a:custGeom>
              <a:avLst/>
              <a:gdLst/>
              <a:ahLst/>
              <a:cxnLst/>
              <a:rect l="l" t="t" r="r" b="b"/>
              <a:pathLst>
                <a:path w="205740" h="670560">
                  <a:moveTo>
                    <a:pt x="0" y="670560"/>
                  </a:moveTo>
                  <a:lnTo>
                    <a:pt x="205740" y="670560"/>
                  </a:lnTo>
                  <a:lnTo>
                    <a:pt x="205740" y="0"/>
                  </a:lnTo>
                  <a:lnTo>
                    <a:pt x="0" y="0"/>
                  </a:lnTo>
                  <a:lnTo>
                    <a:pt x="0" y="670560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6" name="object 5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8619020" y="1279067"/>
              <a:ext cx="253492" cy="244348"/>
            </a:xfrm>
            <a:prstGeom prst="rect">
              <a:avLst/>
            </a:prstGeom>
          </p:spPr>
        </p:pic>
        <p:sp>
          <p:nvSpPr>
            <p:cNvPr id="57" name="object 57"/>
            <p:cNvSpPr/>
            <p:nvPr/>
          </p:nvSpPr>
          <p:spPr>
            <a:xfrm>
              <a:off x="8877579" y="1436306"/>
              <a:ext cx="527685" cy="861060"/>
            </a:xfrm>
            <a:custGeom>
              <a:avLst/>
              <a:gdLst/>
              <a:ahLst/>
              <a:cxnLst/>
              <a:rect l="l" t="t" r="r" b="b"/>
              <a:pathLst>
                <a:path w="527684" h="861060">
                  <a:moveTo>
                    <a:pt x="111251" y="313943"/>
                  </a:moveTo>
                  <a:lnTo>
                    <a:pt x="111251" y="638555"/>
                  </a:lnTo>
                  <a:lnTo>
                    <a:pt x="115716" y="696247"/>
                  </a:lnTo>
                  <a:lnTo>
                    <a:pt x="128682" y="744045"/>
                  </a:lnTo>
                  <a:lnTo>
                    <a:pt x="149506" y="782627"/>
                  </a:lnTo>
                  <a:lnTo>
                    <a:pt x="177545" y="812672"/>
                  </a:lnTo>
                  <a:lnTo>
                    <a:pt x="212157" y="834860"/>
                  </a:lnTo>
                  <a:lnTo>
                    <a:pt x="252698" y="849868"/>
                  </a:lnTo>
                  <a:lnTo>
                    <a:pt x="298525" y="858375"/>
                  </a:lnTo>
                  <a:lnTo>
                    <a:pt x="348995" y="861059"/>
                  </a:lnTo>
                  <a:lnTo>
                    <a:pt x="401073" y="857726"/>
                  </a:lnTo>
                  <a:lnTo>
                    <a:pt x="447865" y="848105"/>
                  </a:lnTo>
                  <a:lnTo>
                    <a:pt x="489799" y="832770"/>
                  </a:lnTo>
                  <a:lnTo>
                    <a:pt x="527303" y="812291"/>
                  </a:lnTo>
                  <a:lnTo>
                    <a:pt x="527303" y="661415"/>
                  </a:lnTo>
                  <a:lnTo>
                    <a:pt x="491728" y="680537"/>
                  </a:lnTo>
                  <a:lnTo>
                    <a:pt x="459866" y="694372"/>
                  </a:lnTo>
                  <a:lnTo>
                    <a:pt x="430863" y="702778"/>
                  </a:lnTo>
                  <a:lnTo>
                    <a:pt x="403859" y="705611"/>
                  </a:lnTo>
                  <a:lnTo>
                    <a:pt x="364259" y="699635"/>
                  </a:lnTo>
                  <a:lnTo>
                    <a:pt x="335089" y="679513"/>
                  </a:lnTo>
                  <a:lnTo>
                    <a:pt x="317063" y="641961"/>
                  </a:lnTo>
                  <a:lnTo>
                    <a:pt x="310895" y="583691"/>
                  </a:lnTo>
                  <a:lnTo>
                    <a:pt x="310895" y="313943"/>
                  </a:lnTo>
                  <a:lnTo>
                    <a:pt x="513587" y="313943"/>
                  </a:lnTo>
                  <a:lnTo>
                    <a:pt x="513587" y="169163"/>
                  </a:lnTo>
                  <a:lnTo>
                    <a:pt x="310895" y="169163"/>
                  </a:lnTo>
                  <a:lnTo>
                    <a:pt x="310895" y="0"/>
                  </a:lnTo>
                  <a:lnTo>
                    <a:pt x="111251" y="0"/>
                  </a:lnTo>
                  <a:lnTo>
                    <a:pt x="111251" y="169163"/>
                  </a:lnTo>
                  <a:lnTo>
                    <a:pt x="0" y="169163"/>
                  </a:lnTo>
                  <a:lnTo>
                    <a:pt x="0" y="313943"/>
                  </a:lnTo>
                  <a:lnTo>
                    <a:pt x="111251" y="313943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8" name="object 58"/>
            <p:cNvSpPr/>
            <p:nvPr/>
          </p:nvSpPr>
          <p:spPr>
            <a:xfrm>
              <a:off x="9429712" y="1605470"/>
              <a:ext cx="626745" cy="1050290"/>
            </a:xfrm>
            <a:custGeom>
              <a:avLst/>
              <a:gdLst/>
              <a:ahLst/>
              <a:cxnLst/>
              <a:rect l="l" t="t" r="r" b="b"/>
              <a:pathLst>
                <a:path w="626745" h="1050289">
                  <a:moveTo>
                    <a:pt x="6096" y="176784"/>
                  </a:moveTo>
                  <a:lnTo>
                    <a:pt x="5779" y="225576"/>
                  </a:lnTo>
                  <a:lnTo>
                    <a:pt x="5023" y="273783"/>
                  </a:lnTo>
                  <a:lnTo>
                    <a:pt x="4120" y="322283"/>
                  </a:lnTo>
                  <a:lnTo>
                    <a:pt x="3364" y="371953"/>
                  </a:lnTo>
                  <a:lnTo>
                    <a:pt x="3048" y="423672"/>
                  </a:lnTo>
                  <a:lnTo>
                    <a:pt x="7742" y="481316"/>
                  </a:lnTo>
                  <a:lnTo>
                    <a:pt x="21169" y="532780"/>
                  </a:lnTo>
                  <a:lnTo>
                    <a:pt x="42347" y="577601"/>
                  </a:lnTo>
                  <a:lnTo>
                    <a:pt x="70294" y="615315"/>
                  </a:lnTo>
                  <a:lnTo>
                    <a:pt x="104027" y="645455"/>
                  </a:lnTo>
                  <a:lnTo>
                    <a:pt x="142565" y="667559"/>
                  </a:lnTo>
                  <a:lnTo>
                    <a:pt x="184924" y="681162"/>
                  </a:lnTo>
                  <a:lnTo>
                    <a:pt x="230124" y="685800"/>
                  </a:lnTo>
                  <a:lnTo>
                    <a:pt x="281535" y="680870"/>
                  </a:lnTo>
                  <a:lnTo>
                    <a:pt x="330517" y="665797"/>
                  </a:lnTo>
                  <a:lnTo>
                    <a:pt x="376928" y="640151"/>
                  </a:lnTo>
                  <a:lnTo>
                    <a:pt x="420624" y="603504"/>
                  </a:lnTo>
                  <a:lnTo>
                    <a:pt x="420624" y="633984"/>
                  </a:lnTo>
                  <a:lnTo>
                    <a:pt x="418147" y="709829"/>
                  </a:lnTo>
                  <a:lnTo>
                    <a:pt x="410527" y="770405"/>
                  </a:lnTo>
                  <a:lnTo>
                    <a:pt x="397478" y="817301"/>
                  </a:lnTo>
                  <a:lnTo>
                    <a:pt x="378714" y="852106"/>
                  </a:lnTo>
                  <a:lnTo>
                    <a:pt x="322897" y="891801"/>
                  </a:lnTo>
                  <a:lnTo>
                    <a:pt x="285273" y="899871"/>
                  </a:lnTo>
                  <a:lnTo>
                    <a:pt x="240792" y="902208"/>
                  </a:lnTo>
                  <a:lnTo>
                    <a:pt x="196334" y="899207"/>
                  </a:lnTo>
                  <a:lnTo>
                    <a:pt x="151447" y="890778"/>
                  </a:lnTo>
                  <a:lnTo>
                    <a:pt x="105132" y="877776"/>
                  </a:lnTo>
                  <a:lnTo>
                    <a:pt x="56388" y="861060"/>
                  </a:lnTo>
                  <a:lnTo>
                    <a:pt x="56388" y="1013460"/>
                  </a:lnTo>
                  <a:lnTo>
                    <a:pt x="108585" y="1028176"/>
                  </a:lnTo>
                  <a:lnTo>
                    <a:pt x="158496" y="1039749"/>
                  </a:lnTo>
                  <a:lnTo>
                    <a:pt x="207264" y="1047321"/>
                  </a:lnTo>
                  <a:lnTo>
                    <a:pt x="256032" y="1050036"/>
                  </a:lnTo>
                  <a:lnTo>
                    <a:pt x="305887" y="1048866"/>
                  </a:lnTo>
                  <a:lnTo>
                    <a:pt x="351866" y="1045150"/>
                  </a:lnTo>
                  <a:lnTo>
                    <a:pt x="394033" y="1038575"/>
                  </a:lnTo>
                  <a:lnTo>
                    <a:pt x="432452" y="1028830"/>
                  </a:lnTo>
                  <a:lnTo>
                    <a:pt x="498311" y="998585"/>
                  </a:lnTo>
                  <a:lnTo>
                    <a:pt x="549962" y="951922"/>
                  </a:lnTo>
                  <a:lnTo>
                    <a:pt x="587925" y="886347"/>
                  </a:lnTo>
                  <a:lnTo>
                    <a:pt x="601936" y="845689"/>
                  </a:lnTo>
                  <a:lnTo>
                    <a:pt x="612721" y="799368"/>
                  </a:lnTo>
                  <a:lnTo>
                    <a:pt x="620343" y="747073"/>
                  </a:lnTo>
                  <a:lnTo>
                    <a:pt x="624869" y="688493"/>
                  </a:lnTo>
                  <a:lnTo>
                    <a:pt x="626364" y="623316"/>
                  </a:lnTo>
                  <a:lnTo>
                    <a:pt x="626364" y="0"/>
                  </a:lnTo>
                  <a:lnTo>
                    <a:pt x="425196" y="0"/>
                  </a:lnTo>
                  <a:lnTo>
                    <a:pt x="425196" y="345948"/>
                  </a:lnTo>
                  <a:lnTo>
                    <a:pt x="418600" y="400043"/>
                  </a:lnTo>
                  <a:lnTo>
                    <a:pt x="400226" y="444410"/>
                  </a:lnTo>
                  <a:lnTo>
                    <a:pt x="372197" y="477731"/>
                  </a:lnTo>
                  <a:lnTo>
                    <a:pt x="336633" y="498689"/>
                  </a:lnTo>
                  <a:lnTo>
                    <a:pt x="295656" y="505968"/>
                  </a:lnTo>
                  <a:lnTo>
                    <a:pt x="259175" y="499491"/>
                  </a:lnTo>
                  <a:lnTo>
                    <a:pt x="232410" y="479298"/>
                  </a:lnTo>
                  <a:lnTo>
                    <a:pt x="215931" y="444246"/>
                  </a:lnTo>
                  <a:lnTo>
                    <a:pt x="210312" y="393192"/>
                  </a:lnTo>
                  <a:lnTo>
                    <a:pt x="210788" y="342733"/>
                  </a:lnTo>
                  <a:lnTo>
                    <a:pt x="211836" y="291274"/>
                  </a:lnTo>
                  <a:lnTo>
                    <a:pt x="212883" y="237815"/>
                  </a:lnTo>
                  <a:lnTo>
                    <a:pt x="213360" y="181356"/>
                  </a:lnTo>
                  <a:lnTo>
                    <a:pt x="213050" y="140160"/>
                  </a:lnTo>
                  <a:lnTo>
                    <a:pt x="212026" y="96393"/>
                  </a:lnTo>
                  <a:lnTo>
                    <a:pt x="210145" y="49768"/>
                  </a:lnTo>
                  <a:lnTo>
                    <a:pt x="207264" y="0"/>
                  </a:lnTo>
                  <a:lnTo>
                    <a:pt x="0" y="0"/>
                  </a:lnTo>
                  <a:lnTo>
                    <a:pt x="2881" y="46910"/>
                  </a:lnTo>
                  <a:lnTo>
                    <a:pt x="4762" y="91821"/>
                  </a:lnTo>
                  <a:lnTo>
                    <a:pt x="5786" y="135016"/>
                  </a:lnTo>
                  <a:lnTo>
                    <a:pt x="6096" y="176784"/>
                  </a:lnTo>
                  <a:close/>
                </a:path>
              </a:pathLst>
            </a:custGeom>
            <a:ln w="1269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0" name="object 60"/>
          <p:cNvSpPr/>
          <p:nvPr/>
        </p:nvSpPr>
        <p:spPr>
          <a:xfrm>
            <a:off x="2061260" y="1109649"/>
            <a:ext cx="742315" cy="1094740"/>
          </a:xfrm>
          <a:custGeom>
            <a:avLst/>
            <a:gdLst/>
            <a:ahLst/>
            <a:cxnLst/>
            <a:rect l="l" t="t" r="r" b="b"/>
            <a:pathLst>
              <a:path w="742314" h="1094739">
                <a:moveTo>
                  <a:pt x="0" y="995172"/>
                </a:moveTo>
                <a:lnTo>
                  <a:pt x="43910" y="1018680"/>
                </a:lnTo>
                <a:lnTo>
                  <a:pt x="90392" y="1038939"/>
                </a:lnTo>
                <a:lnTo>
                  <a:pt x="138445" y="1055983"/>
                </a:lnTo>
                <a:lnTo>
                  <a:pt x="187071" y="1069848"/>
                </a:lnTo>
                <a:lnTo>
                  <a:pt x="235267" y="1080569"/>
                </a:lnTo>
                <a:lnTo>
                  <a:pt x="282035" y="1088183"/>
                </a:lnTo>
                <a:lnTo>
                  <a:pt x="326374" y="1092725"/>
                </a:lnTo>
                <a:lnTo>
                  <a:pt x="367284" y="1094232"/>
                </a:lnTo>
                <a:lnTo>
                  <a:pt x="416919" y="1092483"/>
                </a:lnTo>
                <a:lnTo>
                  <a:pt x="464904" y="1087105"/>
                </a:lnTo>
                <a:lnTo>
                  <a:pt x="510730" y="1077896"/>
                </a:lnTo>
                <a:lnTo>
                  <a:pt x="553889" y="1064655"/>
                </a:lnTo>
                <a:lnTo>
                  <a:pt x="593873" y="1047180"/>
                </a:lnTo>
                <a:lnTo>
                  <a:pt x="630174" y="1025271"/>
                </a:lnTo>
                <a:lnTo>
                  <a:pt x="662283" y="998726"/>
                </a:lnTo>
                <a:lnTo>
                  <a:pt x="689694" y="967344"/>
                </a:lnTo>
                <a:lnTo>
                  <a:pt x="711898" y="930925"/>
                </a:lnTo>
                <a:lnTo>
                  <a:pt x="728387" y="889268"/>
                </a:lnTo>
                <a:lnTo>
                  <a:pt x="738653" y="842170"/>
                </a:lnTo>
                <a:lnTo>
                  <a:pt x="742188" y="789432"/>
                </a:lnTo>
                <a:lnTo>
                  <a:pt x="739542" y="747115"/>
                </a:lnTo>
                <a:lnTo>
                  <a:pt x="731446" y="708391"/>
                </a:lnTo>
                <a:lnTo>
                  <a:pt x="717663" y="672557"/>
                </a:lnTo>
                <a:lnTo>
                  <a:pt x="697955" y="638909"/>
                </a:lnTo>
                <a:lnTo>
                  <a:pt x="672084" y="606742"/>
                </a:lnTo>
                <a:lnTo>
                  <a:pt x="639811" y="575352"/>
                </a:lnTo>
                <a:lnTo>
                  <a:pt x="600901" y="544035"/>
                </a:lnTo>
                <a:lnTo>
                  <a:pt x="555113" y="512088"/>
                </a:lnTo>
                <a:lnTo>
                  <a:pt x="502212" y="478805"/>
                </a:lnTo>
                <a:lnTo>
                  <a:pt x="441959" y="443484"/>
                </a:lnTo>
                <a:lnTo>
                  <a:pt x="385291" y="409517"/>
                </a:lnTo>
                <a:lnTo>
                  <a:pt x="342668" y="379500"/>
                </a:lnTo>
                <a:lnTo>
                  <a:pt x="313139" y="351531"/>
                </a:lnTo>
                <a:lnTo>
                  <a:pt x="295753" y="323709"/>
                </a:lnTo>
                <a:lnTo>
                  <a:pt x="289560" y="294132"/>
                </a:lnTo>
                <a:lnTo>
                  <a:pt x="295399" y="253886"/>
                </a:lnTo>
                <a:lnTo>
                  <a:pt x="313968" y="222711"/>
                </a:lnTo>
                <a:lnTo>
                  <a:pt x="344094" y="200534"/>
                </a:lnTo>
                <a:lnTo>
                  <a:pt x="384608" y="187281"/>
                </a:lnTo>
                <a:lnTo>
                  <a:pt x="434340" y="182880"/>
                </a:lnTo>
                <a:lnTo>
                  <a:pt x="476927" y="184756"/>
                </a:lnTo>
                <a:lnTo>
                  <a:pt x="517482" y="190782"/>
                </a:lnTo>
                <a:lnTo>
                  <a:pt x="557784" y="201549"/>
                </a:lnTo>
                <a:lnTo>
                  <a:pt x="599609" y="217649"/>
                </a:lnTo>
                <a:lnTo>
                  <a:pt x="644736" y="239677"/>
                </a:lnTo>
                <a:lnTo>
                  <a:pt x="694944" y="268224"/>
                </a:lnTo>
                <a:lnTo>
                  <a:pt x="739140" y="82296"/>
                </a:lnTo>
                <a:lnTo>
                  <a:pt x="681192" y="53975"/>
                </a:lnTo>
                <a:lnTo>
                  <a:pt x="629129" y="32512"/>
                </a:lnTo>
                <a:lnTo>
                  <a:pt x="580453" y="17145"/>
                </a:lnTo>
                <a:lnTo>
                  <a:pt x="532666" y="7112"/>
                </a:lnTo>
                <a:lnTo>
                  <a:pt x="483270" y="1651"/>
                </a:lnTo>
                <a:lnTo>
                  <a:pt x="429768" y="0"/>
                </a:lnTo>
                <a:lnTo>
                  <a:pt x="381783" y="1390"/>
                </a:lnTo>
                <a:lnTo>
                  <a:pt x="334306" y="5792"/>
                </a:lnTo>
                <a:lnTo>
                  <a:pt x="288036" y="13549"/>
                </a:lnTo>
                <a:lnTo>
                  <a:pt x="243670" y="25004"/>
                </a:lnTo>
                <a:lnTo>
                  <a:pt x="201908" y="40503"/>
                </a:lnTo>
                <a:lnTo>
                  <a:pt x="163449" y="60388"/>
                </a:lnTo>
                <a:lnTo>
                  <a:pt x="128989" y="85004"/>
                </a:lnTo>
                <a:lnTo>
                  <a:pt x="99229" y="114695"/>
                </a:lnTo>
                <a:lnTo>
                  <a:pt x="74866" y="149804"/>
                </a:lnTo>
                <a:lnTo>
                  <a:pt x="56599" y="190676"/>
                </a:lnTo>
                <a:lnTo>
                  <a:pt x="45127" y="237654"/>
                </a:lnTo>
                <a:lnTo>
                  <a:pt x="41148" y="291084"/>
                </a:lnTo>
                <a:lnTo>
                  <a:pt x="45452" y="342902"/>
                </a:lnTo>
                <a:lnTo>
                  <a:pt x="57745" y="390502"/>
                </a:lnTo>
                <a:lnTo>
                  <a:pt x="77102" y="434200"/>
                </a:lnTo>
                <a:lnTo>
                  <a:pt x="102593" y="474312"/>
                </a:lnTo>
                <a:lnTo>
                  <a:pt x="133292" y="511153"/>
                </a:lnTo>
                <a:lnTo>
                  <a:pt x="168270" y="545041"/>
                </a:lnTo>
                <a:lnTo>
                  <a:pt x="206602" y="576290"/>
                </a:lnTo>
                <a:lnTo>
                  <a:pt x="247358" y="605218"/>
                </a:lnTo>
                <a:lnTo>
                  <a:pt x="289612" y="632139"/>
                </a:lnTo>
                <a:lnTo>
                  <a:pt x="332436" y="657370"/>
                </a:lnTo>
                <a:lnTo>
                  <a:pt x="374904" y="681228"/>
                </a:lnTo>
                <a:lnTo>
                  <a:pt x="429029" y="715065"/>
                </a:lnTo>
                <a:lnTo>
                  <a:pt x="465010" y="747331"/>
                </a:lnTo>
                <a:lnTo>
                  <a:pt x="485274" y="780454"/>
                </a:lnTo>
                <a:lnTo>
                  <a:pt x="492252" y="816864"/>
                </a:lnTo>
                <a:lnTo>
                  <a:pt x="484846" y="859202"/>
                </a:lnTo>
                <a:lnTo>
                  <a:pt x="461581" y="891540"/>
                </a:lnTo>
                <a:lnTo>
                  <a:pt x="424314" y="912447"/>
                </a:lnTo>
                <a:lnTo>
                  <a:pt x="374904" y="920496"/>
                </a:lnTo>
                <a:lnTo>
                  <a:pt x="368808" y="920496"/>
                </a:lnTo>
                <a:lnTo>
                  <a:pt x="298908" y="913742"/>
                </a:lnTo>
                <a:lnTo>
                  <a:pt x="258440" y="904420"/>
                </a:lnTo>
                <a:lnTo>
                  <a:pt x="214186" y="890353"/>
                </a:lnTo>
                <a:lnTo>
                  <a:pt x="166067" y="870954"/>
                </a:lnTo>
                <a:lnTo>
                  <a:pt x="114002" y="845637"/>
                </a:lnTo>
                <a:lnTo>
                  <a:pt x="57912" y="813816"/>
                </a:lnTo>
                <a:lnTo>
                  <a:pt x="0" y="995172"/>
                </a:lnTo>
                <a:close/>
              </a:path>
            </a:pathLst>
          </a:custGeom>
          <a:ln w="12700">
            <a:solidFill>
              <a:srgbClr val="05142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62" name="object 62"/>
          <p:cNvGrpSpPr/>
          <p:nvPr/>
        </p:nvGrpSpPr>
        <p:grpSpPr>
          <a:xfrm>
            <a:off x="5429580" y="1190167"/>
            <a:ext cx="982980" cy="1003935"/>
            <a:chOff x="5429580" y="1190167"/>
            <a:chExt cx="982980" cy="1003935"/>
          </a:xfrm>
        </p:grpSpPr>
        <p:sp>
          <p:nvSpPr>
            <p:cNvPr id="63" name="object 63"/>
            <p:cNvSpPr/>
            <p:nvPr/>
          </p:nvSpPr>
          <p:spPr>
            <a:xfrm>
              <a:off x="5448122" y="1516557"/>
              <a:ext cx="205740" cy="670560"/>
            </a:xfrm>
            <a:custGeom>
              <a:avLst/>
              <a:gdLst/>
              <a:ahLst/>
              <a:cxnLst/>
              <a:rect l="l" t="t" r="r" b="b"/>
              <a:pathLst>
                <a:path w="205739" h="670560">
                  <a:moveTo>
                    <a:pt x="0" y="670560"/>
                  </a:moveTo>
                  <a:lnTo>
                    <a:pt x="205740" y="670560"/>
                  </a:lnTo>
                  <a:lnTo>
                    <a:pt x="205740" y="0"/>
                  </a:lnTo>
                  <a:lnTo>
                    <a:pt x="0" y="0"/>
                  </a:lnTo>
                  <a:lnTo>
                    <a:pt x="0" y="670560"/>
                  </a:lnTo>
                  <a:close/>
                </a:path>
              </a:pathLst>
            </a:custGeom>
            <a:ln w="12700">
              <a:solidFill>
                <a:srgbClr val="05142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4" name="object 64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5429580" y="1190167"/>
              <a:ext cx="253491" cy="244348"/>
            </a:xfrm>
            <a:prstGeom prst="rect">
              <a:avLst/>
            </a:prstGeom>
          </p:spPr>
        </p:pic>
        <p:sp>
          <p:nvSpPr>
            <p:cNvPr id="65" name="object 65"/>
            <p:cNvSpPr/>
            <p:nvPr/>
          </p:nvSpPr>
          <p:spPr>
            <a:xfrm>
              <a:off x="5730951" y="1498282"/>
              <a:ext cx="675640" cy="688975"/>
            </a:xfrm>
            <a:custGeom>
              <a:avLst/>
              <a:gdLst/>
              <a:ahLst/>
              <a:cxnLst/>
              <a:rect l="l" t="t" r="r" b="b"/>
              <a:pathLst>
                <a:path w="675639" h="688975">
                  <a:moveTo>
                    <a:pt x="0" y="18287"/>
                  </a:moveTo>
                  <a:lnTo>
                    <a:pt x="13596" y="60864"/>
                  </a:lnTo>
                  <a:lnTo>
                    <a:pt x="24193" y="114300"/>
                  </a:lnTo>
                  <a:lnTo>
                    <a:pt x="31075" y="173450"/>
                  </a:lnTo>
                  <a:lnTo>
                    <a:pt x="33528" y="233172"/>
                  </a:lnTo>
                  <a:lnTo>
                    <a:pt x="33528" y="688847"/>
                  </a:lnTo>
                  <a:lnTo>
                    <a:pt x="236220" y="688847"/>
                  </a:lnTo>
                  <a:lnTo>
                    <a:pt x="236220" y="400812"/>
                  </a:lnTo>
                  <a:lnTo>
                    <a:pt x="242542" y="325709"/>
                  </a:lnTo>
                  <a:lnTo>
                    <a:pt x="259182" y="269694"/>
                  </a:lnTo>
                  <a:lnTo>
                    <a:pt x="282646" y="230021"/>
                  </a:lnTo>
                  <a:lnTo>
                    <a:pt x="336079" y="188718"/>
                  </a:lnTo>
                  <a:lnTo>
                    <a:pt x="374904" y="179831"/>
                  </a:lnTo>
                  <a:lnTo>
                    <a:pt x="400931" y="182475"/>
                  </a:lnTo>
                  <a:lnTo>
                    <a:pt x="429958" y="196405"/>
                  </a:lnTo>
                  <a:lnTo>
                    <a:pt x="453556" y="230624"/>
                  </a:lnTo>
                  <a:lnTo>
                    <a:pt x="463295" y="294131"/>
                  </a:lnTo>
                  <a:lnTo>
                    <a:pt x="463295" y="688847"/>
                  </a:lnTo>
                  <a:lnTo>
                    <a:pt x="675132" y="688847"/>
                  </a:lnTo>
                  <a:lnTo>
                    <a:pt x="675132" y="257555"/>
                  </a:lnTo>
                  <a:lnTo>
                    <a:pt x="670622" y="200983"/>
                  </a:lnTo>
                  <a:lnTo>
                    <a:pt x="657629" y="150447"/>
                  </a:lnTo>
                  <a:lnTo>
                    <a:pt x="636957" y="106412"/>
                  </a:lnTo>
                  <a:lnTo>
                    <a:pt x="609409" y="69342"/>
                  </a:lnTo>
                  <a:lnTo>
                    <a:pt x="575789" y="39701"/>
                  </a:lnTo>
                  <a:lnTo>
                    <a:pt x="536900" y="17954"/>
                  </a:lnTo>
                  <a:lnTo>
                    <a:pt x="493546" y="4566"/>
                  </a:lnTo>
                  <a:lnTo>
                    <a:pt x="446531" y="0"/>
                  </a:lnTo>
                  <a:lnTo>
                    <a:pt x="399690" y="3669"/>
                  </a:lnTo>
                  <a:lnTo>
                    <a:pt x="353068" y="14727"/>
                  </a:lnTo>
                  <a:lnTo>
                    <a:pt x="307616" y="33247"/>
                  </a:lnTo>
                  <a:lnTo>
                    <a:pt x="264285" y="59301"/>
                  </a:lnTo>
                  <a:lnTo>
                    <a:pt x="224028" y="92963"/>
                  </a:lnTo>
                  <a:lnTo>
                    <a:pt x="219837" y="70580"/>
                  </a:lnTo>
                  <a:lnTo>
                    <a:pt x="215646" y="53339"/>
                  </a:lnTo>
                  <a:lnTo>
                    <a:pt x="210312" y="37242"/>
                  </a:lnTo>
                  <a:lnTo>
                    <a:pt x="202692" y="18287"/>
                  </a:lnTo>
                  <a:lnTo>
                    <a:pt x="0" y="18287"/>
                  </a:lnTo>
                  <a:close/>
                </a:path>
              </a:pathLst>
            </a:custGeom>
            <a:ln w="12700">
              <a:solidFill>
                <a:srgbClr val="05142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7" name="object 67"/>
          <p:cNvSpPr/>
          <p:nvPr/>
        </p:nvSpPr>
        <p:spPr>
          <a:xfrm>
            <a:off x="7260094" y="1124889"/>
            <a:ext cx="675640" cy="1079500"/>
          </a:xfrm>
          <a:custGeom>
            <a:avLst/>
            <a:gdLst/>
            <a:ahLst/>
            <a:cxnLst/>
            <a:rect l="l" t="t" r="r" b="b"/>
            <a:pathLst>
              <a:path w="675640" h="1079500">
                <a:moveTo>
                  <a:pt x="0" y="0"/>
                </a:moveTo>
                <a:lnTo>
                  <a:pt x="0" y="1016508"/>
                </a:lnTo>
                <a:lnTo>
                  <a:pt x="44986" y="1034365"/>
                </a:lnTo>
                <a:lnTo>
                  <a:pt x="93697" y="1049640"/>
                </a:lnTo>
                <a:lnTo>
                  <a:pt x="144780" y="1062037"/>
                </a:lnTo>
                <a:lnTo>
                  <a:pt x="196878" y="1071259"/>
                </a:lnTo>
                <a:lnTo>
                  <a:pt x="248637" y="1077009"/>
                </a:lnTo>
                <a:lnTo>
                  <a:pt x="298704" y="1078992"/>
                </a:lnTo>
                <a:lnTo>
                  <a:pt x="346428" y="1076592"/>
                </a:lnTo>
                <a:lnTo>
                  <a:pt x="391534" y="1069496"/>
                </a:lnTo>
                <a:lnTo>
                  <a:pt x="433874" y="1057863"/>
                </a:lnTo>
                <a:lnTo>
                  <a:pt x="473301" y="1041847"/>
                </a:lnTo>
                <a:lnTo>
                  <a:pt x="509670" y="1021605"/>
                </a:lnTo>
                <a:lnTo>
                  <a:pt x="542832" y="997295"/>
                </a:lnTo>
                <a:lnTo>
                  <a:pt x="572643" y="969073"/>
                </a:lnTo>
                <a:lnTo>
                  <a:pt x="598954" y="937095"/>
                </a:lnTo>
                <a:lnTo>
                  <a:pt x="621619" y="901518"/>
                </a:lnTo>
                <a:lnTo>
                  <a:pt x="640493" y="862499"/>
                </a:lnTo>
                <a:lnTo>
                  <a:pt x="655427" y="820194"/>
                </a:lnTo>
                <a:lnTo>
                  <a:pt x="666276" y="774760"/>
                </a:lnTo>
                <a:lnTo>
                  <a:pt x="672893" y="726354"/>
                </a:lnTo>
                <a:lnTo>
                  <a:pt x="675132" y="675132"/>
                </a:lnTo>
                <a:lnTo>
                  <a:pt x="671895" y="622613"/>
                </a:lnTo>
                <a:lnTo>
                  <a:pt x="662403" y="574109"/>
                </a:lnTo>
                <a:lnTo>
                  <a:pt x="646986" y="529975"/>
                </a:lnTo>
                <a:lnTo>
                  <a:pt x="625973" y="490569"/>
                </a:lnTo>
                <a:lnTo>
                  <a:pt x="599693" y="456247"/>
                </a:lnTo>
                <a:lnTo>
                  <a:pt x="568476" y="427366"/>
                </a:lnTo>
                <a:lnTo>
                  <a:pt x="532650" y="404282"/>
                </a:lnTo>
                <a:lnTo>
                  <a:pt x="492544" y="387352"/>
                </a:lnTo>
                <a:lnTo>
                  <a:pt x="448488" y="376932"/>
                </a:lnTo>
                <a:lnTo>
                  <a:pt x="400812" y="373380"/>
                </a:lnTo>
                <a:lnTo>
                  <a:pt x="352958" y="376501"/>
                </a:lnTo>
                <a:lnTo>
                  <a:pt x="308396" y="385913"/>
                </a:lnTo>
                <a:lnTo>
                  <a:pt x="267492" y="401689"/>
                </a:lnTo>
                <a:lnTo>
                  <a:pt x="230611" y="423903"/>
                </a:lnTo>
                <a:lnTo>
                  <a:pt x="198120" y="452628"/>
                </a:lnTo>
                <a:lnTo>
                  <a:pt x="198120" y="0"/>
                </a:lnTo>
                <a:lnTo>
                  <a:pt x="0" y="0"/>
                </a:lnTo>
                <a:close/>
              </a:path>
              <a:path w="675640" h="1079500">
                <a:moveTo>
                  <a:pt x="196596" y="870204"/>
                </a:moveTo>
                <a:lnTo>
                  <a:pt x="196596" y="742188"/>
                </a:lnTo>
                <a:lnTo>
                  <a:pt x="201203" y="698436"/>
                </a:lnTo>
                <a:lnTo>
                  <a:pt x="214658" y="658368"/>
                </a:lnTo>
                <a:lnTo>
                  <a:pt x="236410" y="623887"/>
                </a:lnTo>
                <a:lnTo>
                  <a:pt x="265909" y="596900"/>
                </a:lnTo>
                <a:lnTo>
                  <a:pt x="302605" y="579310"/>
                </a:lnTo>
                <a:lnTo>
                  <a:pt x="345948" y="573024"/>
                </a:lnTo>
                <a:lnTo>
                  <a:pt x="386986" y="579266"/>
                </a:lnTo>
                <a:lnTo>
                  <a:pt x="420050" y="597359"/>
                </a:lnTo>
                <a:lnTo>
                  <a:pt x="444483" y="626351"/>
                </a:lnTo>
                <a:lnTo>
                  <a:pt x="459626" y="665293"/>
                </a:lnTo>
                <a:lnTo>
                  <a:pt x="464820" y="713232"/>
                </a:lnTo>
                <a:lnTo>
                  <a:pt x="459725" y="765824"/>
                </a:lnTo>
                <a:lnTo>
                  <a:pt x="444895" y="810372"/>
                </a:lnTo>
                <a:lnTo>
                  <a:pt x="421005" y="846201"/>
                </a:lnTo>
                <a:lnTo>
                  <a:pt x="388732" y="872631"/>
                </a:lnTo>
                <a:lnTo>
                  <a:pt x="348756" y="888985"/>
                </a:lnTo>
                <a:lnTo>
                  <a:pt x="301752" y="894588"/>
                </a:lnTo>
                <a:lnTo>
                  <a:pt x="271176" y="893564"/>
                </a:lnTo>
                <a:lnTo>
                  <a:pt x="245744" y="889825"/>
                </a:lnTo>
                <a:lnTo>
                  <a:pt x="222027" y="882372"/>
                </a:lnTo>
                <a:lnTo>
                  <a:pt x="196596" y="870204"/>
                </a:lnTo>
                <a:close/>
              </a:path>
            </a:pathLst>
          </a:custGeom>
          <a:ln w="12700">
            <a:solidFill>
              <a:srgbClr val="05142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68" name="object 68"/>
          <p:cNvGrpSpPr/>
          <p:nvPr/>
        </p:nvGrpSpPr>
        <p:grpSpPr>
          <a:xfrm>
            <a:off x="7987677" y="1190167"/>
            <a:ext cx="254000" cy="1003300"/>
            <a:chOff x="7987677" y="1190167"/>
            <a:chExt cx="254000" cy="1003300"/>
          </a:xfrm>
        </p:grpSpPr>
        <p:sp>
          <p:nvSpPr>
            <p:cNvPr id="69" name="object 69"/>
            <p:cNvSpPr/>
            <p:nvPr/>
          </p:nvSpPr>
          <p:spPr>
            <a:xfrm>
              <a:off x="8006219" y="1516557"/>
              <a:ext cx="205740" cy="670560"/>
            </a:xfrm>
            <a:custGeom>
              <a:avLst/>
              <a:gdLst/>
              <a:ahLst/>
              <a:cxnLst/>
              <a:rect l="l" t="t" r="r" b="b"/>
              <a:pathLst>
                <a:path w="205740" h="670560">
                  <a:moveTo>
                    <a:pt x="0" y="670560"/>
                  </a:moveTo>
                  <a:lnTo>
                    <a:pt x="205740" y="670560"/>
                  </a:lnTo>
                  <a:lnTo>
                    <a:pt x="205740" y="0"/>
                  </a:lnTo>
                  <a:lnTo>
                    <a:pt x="0" y="0"/>
                  </a:lnTo>
                  <a:lnTo>
                    <a:pt x="0" y="670560"/>
                  </a:lnTo>
                  <a:close/>
                </a:path>
              </a:pathLst>
            </a:custGeom>
            <a:ln w="12700">
              <a:solidFill>
                <a:srgbClr val="05142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0" name="object 70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987677" y="1190167"/>
              <a:ext cx="253492" cy="244348"/>
            </a:xfrm>
            <a:prstGeom prst="rect">
              <a:avLst/>
            </a:prstGeom>
          </p:spPr>
        </p:pic>
      </p:grpSp>
      <p:sp>
        <p:nvSpPr>
          <p:cNvPr id="71" name="object 71"/>
          <p:cNvSpPr/>
          <p:nvPr/>
        </p:nvSpPr>
        <p:spPr>
          <a:xfrm>
            <a:off x="8319528" y="1124889"/>
            <a:ext cx="207645" cy="1062355"/>
          </a:xfrm>
          <a:custGeom>
            <a:avLst/>
            <a:gdLst/>
            <a:ahLst/>
            <a:cxnLst/>
            <a:rect l="l" t="t" r="r" b="b"/>
            <a:pathLst>
              <a:path w="207645" h="1062355">
                <a:moveTo>
                  <a:pt x="207264" y="1062227"/>
                </a:moveTo>
                <a:lnTo>
                  <a:pt x="207264" y="0"/>
                </a:lnTo>
                <a:lnTo>
                  <a:pt x="0" y="0"/>
                </a:lnTo>
                <a:lnTo>
                  <a:pt x="0" y="1062227"/>
                </a:lnTo>
                <a:lnTo>
                  <a:pt x="207264" y="1062227"/>
                </a:lnTo>
                <a:close/>
              </a:path>
            </a:pathLst>
          </a:custGeom>
          <a:ln w="12699">
            <a:solidFill>
              <a:srgbClr val="05142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72" name="object 72"/>
          <p:cNvGrpSpPr/>
          <p:nvPr/>
        </p:nvGrpSpPr>
        <p:grpSpPr>
          <a:xfrm>
            <a:off x="8619020" y="1190167"/>
            <a:ext cx="1443990" cy="1383030"/>
            <a:chOff x="8619020" y="1190167"/>
            <a:chExt cx="1443990" cy="1383030"/>
          </a:xfrm>
        </p:grpSpPr>
        <p:sp>
          <p:nvSpPr>
            <p:cNvPr id="73" name="object 73"/>
            <p:cNvSpPr/>
            <p:nvPr/>
          </p:nvSpPr>
          <p:spPr>
            <a:xfrm>
              <a:off x="8637562" y="1516557"/>
              <a:ext cx="205740" cy="670560"/>
            </a:xfrm>
            <a:custGeom>
              <a:avLst/>
              <a:gdLst/>
              <a:ahLst/>
              <a:cxnLst/>
              <a:rect l="l" t="t" r="r" b="b"/>
              <a:pathLst>
                <a:path w="205740" h="670560">
                  <a:moveTo>
                    <a:pt x="0" y="670560"/>
                  </a:moveTo>
                  <a:lnTo>
                    <a:pt x="205740" y="670560"/>
                  </a:lnTo>
                  <a:lnTo>
                    <a:pt x="205740" y="0"/>
                  </a:lnTo>
                  <a:lnTo>
                    <a:pt x="0" y="0"/>
                  </a:lnTo>
                  <a:lnTo>
                    <a:pt x="0" y="670560"/>
                  </a:lnTo>
                  <a:close/>
                </a:path>
              </a:pathLst>
            </a:custGeom>
            <a:ln w="12700">
              <a:solidFill>
                <a:srgbClr val="05142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4" name="object 74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8619020" y="1190167"/>
              <a:ext cx="253492" cy="244348"/>
            </a:xfrm>
            <a:prstGeom prst="rect">
              <a:avLst/>
            </a:prstGeom>
          </p:spPr>
        </p:pic>
        <p:sp>
          <p:nvSpPr>
            <p:cNvPr id="75" name="object 75"/>
            <p:cNvSpPr/>
            <p:nvPr/>
          </p:nvSpPr>
          <p:spPr>
            <a:xfrm>
              <a:off x="8877579" y="1347406"/>
              <a:ext cx="527685" cy="861060"/>
            </a:xfrm>
            <a:custGeom>
              <a:avLst/>
              <a:gdLst/>
              <a:ahLst/>
              <a:cxnLst/>
              <a:rect l="l" t="t" r="r" b="b"/>
              <a:pathLst>
                <a:path w="527684" h="861060">
                  <a:moveTo>
                    <a:pt x="111251" y="313943"/>
                  </a:moveTo>
                  <a:lnTo>
                    <a:pt x="111251" y="638555"/>
                  </a:lnTo>
                  <a:lnTo>
                    <a:pt x="115716" y="696247"/>
                  </a:lnTo>
                  <a:lnTo>
                    <a:pt x="128682" y="744045"/>
                  </a:lnTo>
                  <a:lnTo>
                    <a:pt x="149506" y="782627"/>
                  </a:lnTo>
                  <a:lnTo>
                    <a:pt x="177545" y="812672"/>
                  </a:lnTo>
                  <a:lnTo>
                    <a:pt x="212157" y="834860"/>
                  </a:lnTo>
                  <a:lnTo>
                    <a:pt x="252698" y="849868"/>
                  </a:lnTo>
                  <a:lnTo>
                    <a:pt x="298525" y="858375"/>
                  </a:lnTo>
                  <a:lnTo>
                    <a:pt x="348995" y="861059"/>
                  </a:lnTo>
                  <a:lnTo>
                    <a:pt x="401073" y="857726"/>
                  </a:lnTo>
                  <a:lnTo>
                    <a:pt x="447865" y="848105"/>
                  </a:lnTo>
                  <a:lnTo>
                    <a:pt x="489799" y="832770"/>
                  </a:lnTo>
                  <a:lnTo>
                    <a:pt x="527303" y="812291"/>
                  </a:lnTo>
                  <a:lnTo>
                    <a:pt x="527303" y="661415"/>
                  </a:lnTo>
                  <a:lnTo>
                    <a:pt x="491728" y="680537"/>
                  </a:lnTo>
                  <a:lnTo>
                    <a:pt x="459866" y="694372"/>
                  </a:lnTo>
                  <a:lnTo>
                    <a:pt x="430863" y="702778"/>
                  </a:lnTo>
                  <a:lnTo>
                    <a:pt x="403859" y="705611"/>
                  </a:lnTo>
                  <a:lnTo>
                    <a:pt x="364259" y="699635"/>
                  </a:lnTo>
                  <a:lnTo>
                    <a:pt x="335089" y="679513"/>
                  </a:lnTo>
                  <a:lnTo>
                    <a:pt x="317063" y="641961"/>
                  </a:lnTo>
                  <a:lnTo>
                    <a:pt x="310895" y="583691"/>
                  </a:lnTo>
                  <a:lnTo>
                    <a:pt x="310895" y="313943"/>
                  </a:lnTo>
                  <a:lnTo>
                    <a:pt x="513587" y="313943"/>
                  </a:lnTo>
                  <a:lnTo>
                    <a:pt x="513587" y="169163"/>
                  </a:lnTo>
                  <a:lnTo>
                    <a:pt x="310895" y="169163"/>
                  </a:lnTo>
                  <a:lnTo>
                    <a:pt x="310895" y="0"/>
                  </a:lnTo>
                  <a:lnTo>
                    <a:pt x="111251" y="0"/>
                  </a:lnTo>
                  <a:lnTo>
                    <a:pt x="111251" y="169163"/>
                  </a:lnTo>
                  <a:lnTo>
                    <a:pt x="0" y="169163"/>
                  </a:lnTo>
                  <a:lnTo>
                    <a:pt x="0" y="313943"/>
                  </a:lnTo>
                  <a:lnTo>
                    <a:pt x="111251" y="313943"/>
                  </a:lnTo>
                  <a:close/>
                </a:path>
              </a:pathLst>
            </a:custGeom>
            <a:ln w="12700">
              <a:solidFill>
                <a:srgbClr val="05142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6" name="object 76"/>
            <p:cNvSpPr/>
            <p:nvPr/>
          </p:nvSpPr>
          <p:spPr>
            <a:xfrm>
              <a:off x="9429712" y="1516570"/>
              <a:ext cx="626745" cy="1050290"/>
            </a:xfrm>
            <a:custGeom>
              <a:avLst/>
              <a:gdLst/>
              <a:ahLst/>
              <a:cxnLst/>
              <a:rect l="l" t="t" r="r" b="b"/>
              <a:pathLst>
                <a:path w="626745" h="1050289">
                  <a:moveTo>
                    <a:pt x="6096" y="176784"/>
                  </a:moveTo>
                  <a:lnTo>
                    <a:pt x="5779" y="225576"/>
                  </a:lnTo>
                  <a:lnTo>
                    <a:pt x="5023" y="273783"/>
                  </a:lnTo>
                  <a:lnTo>
                    <a:pt x="4120" y="322283"/>
                  </a:lnTo>
                  <a:lnTo>
                    <a:pt x="3364" y="371953"/>
                  </a:lnTo>
                  <a:lnTo>
                    <a:pt x="3048" y="423672"/>
                  </a:lnTo>
                  <a:lnTo>
                    <a:pt x="7742" y="481316"/>
                  </a:lnTo>
                  <a:lnTo>
                    <a:pt x="21169" y="532780"/>
                  </a:lnTo>
                  <a:lnTo>
                    <a:pt x="42347" y="577601"/>
                  </a:lnTo>
                  <a:lnTo>
                    <a:pt x="70294" y="615315"/>
                  </a:lnTo>
                  <a:lnTo>
                    <a:pt x="104027" y="645455"/>
                  </a:lnTo>
                  <a:lnTo>
                    <a:pt x="142565" y="667559"/>
                  </a:lnTo>
                  <a:lnTo>
                    <a:pt x="184924" y="681162"/>
                  </a:lnTo>
                  <a:lnTo>
                    <a:pt x="230124" y="685800"/>
                  </a:lnTo>
                  <a:lnTo>
                    <a:pt x="281535" y="680870"/>
                  </a:lnTo>
                  <a:lnTo>
                    <a:pt x="330517" y="665797"/>
                  </a:lnTo>
                  <a:lnTo>
                    <a:pt x="376928" y="640151"/>
                  </a:lnTo>
                  <a:lnTo>
                    <a:pt x="420624" y="603504"/>
                  </a:lnTo>
                  <a:lnTo>
                    <a:pt x="420624" y="633984"/>
                  </a:lnTo>
                  <a:lnTo>
                    <a:pt x="418147" y="709829"/>
                  </a:lnTo>
                  <a:lnTo>
                    <a:pt x="410527" y="770405"/>
                  </a:lnTo>
                  <a:lnTo>
                    <a:pt x="397478" y="817301"/>
                  </a:lnTo>
                  <a:lnTo>
                    <a:pt x="378714" y="852106"/>
                  </a:lnTo>
                  <a:lnTo>
                    <a:pt x="322897" y="891801"/>
                  </a:lnTo>
                  <a:lnTo>
                    <a:pt x="285273" y="899871"/>
                  </a:lnTo>
                  <a:lnTo>
                    <a:pt x="240792" y="902208"/>
                  </a:lnTo>
                  <a:lnTo>
                    <a:pt x="196334" y="899207"/>
                  </a:lnTo>
                  <a:lnTo>
                    <a:pt x="151447" y="890778"/>
                  </a:lnTo>
                  <a:lnTo>
                    <a:pt x="105132" y="877776"/>
                  </a:lnTo>
                  <a:lnTo>
                    <a:pt x="56388" y="861060"/>
                  </a:lnTo>
                  <a:lnTo>
                    <a:pt x="56388" y="1013460"/>
                  </a:lnTo>
                  <a:lnTo>
                    <a:pt x="108585" y="1028176"/>
                  </a:lnTo>
                  <a:lnTo>
                    <a:pt x="158496" y="1039749"/>
                  </a:lnTo>
                  <a:lnTo>
                    <a:pt x="207264" y="1047321"/>
                  </a:lnTo>
                  <a:lnTo>
                    <a:pt x="256032" y="1050036"/>
                  </a:lnTo>
                  <a:lnTo>
                    <a:pt x="305887" y="1048866"/>
                  </a:lnTo>
                  <a:lnTo>
                    <a:pt x="351866" y="1045150"/>
                  </a:lnTo>
                  <a:lnTo>
                    <a:pt x="394033" y="1038575"/>
                  </a:lnTo>
                  <a:lnTo>
                    <a:pt x="432452" y="1028830"/>
                  </a:lnTo>
                  <a:lnTo>
                    <a:pt x="498311" y="998585"/>
                  </a:lnTo>
                  <a:lnTo>
                    <a:pt x="549962" y="951922"/>
                  </a:lnTo>
                  <a:lnTo>
                    <a:pt x="587925" y="886347"/>
                  </a:lnTo>
                  <a:lnTo>
                    <a:pt x="601936" y="845689"/>
                  </a:lnTo>
                  <a:lnTo>
                    <a:pt x="612721" y="799368"/>
                  </a:lnTo>
                  <a:lnTo>
                    <a:pt x="620343" y="747073"/>
                  </a:lnTo>
                  <a:lnTo>
                    <a:pt x="624869" y="688493"/>
                  </a:lnTo>
                  <a:lnTo>
                    <a:pt x="626364" y="623316"/>
                  </a:lnTo>
                  <a:lnTo>
                    <a:pt x="626364" y="0"/>
                  </a:lnTo>
                  <a:lnTo>
                    <a:pt x="425196" y="0"/>
                  </a:lnTo>
                  <a:lnTo>
                    <a:pt x="425196" y="345948"/>
                  </a:lnTo>
                  <a:lnTo>
                    <a:pt x="418600" y="400043"/>
                  </a:lnTo>
                  <a:lnTo>
                    <a:pt x="400226" y="444410"/>
                  </a:lnTo>
                  <a:lnTo>
                    <a:pt x="372197" y="477731"/>
                  </a:lnTo>
                  <a:lnTo>
                    <a:pt x="336633" y="498689"/>
                  </a:lnTo>
                  <a:lnTo>
                    <a:pt x="295656" y="505968"/>
                  </a:lnTo>
                  <a:lnTo>
                    <a:pt x="259175" y="499491"/>
                  </a:lnTo>
                  <a:lnTo>
                    <a:pt x="232410" y="479298"/>
                  </a:lnTo>
                  <a:lnTo>
                    <a:pt x="215931" y="444246"/>
                  </a:lnTo>
                  <a:lnTo>
                    <a:pt x="210312" y="393192"/>
                  </a:lnTo>
                  <a:lnTo>
                    <a:pt x="210788" y="342733"/>
                  </a:lnTo>
                  <a:lnTo>
                    <a:pt x="211836" y="291274"/>
                  </a:lnTo>
                  <a:lnTo>
                    <a:pt x="212883" y="237815"/>
                  </a:lnTo>
                  <a:lnTo>
                    <a:pt x="213360" y="181356"/>
                  </a:lnTo>
                  <a:lnTo>
                    <a:pt x="213050" y="140160"/>
                  </a:lnTo>
                  <a:lnTo>
                    <a:pt x="212026" y="96393"/>
                  </a:lnTo>
                  <a:lnTo>
                    <a:pt x="210145" y="49768"/>
                  </a:lnTo>
                  <a:lnTo>
                    <a:pt x="207264" y="0"/>
                  </a:lnTo>
                  <a:lnTo>
                    <a:pt x="0" y="0"/>
                  </a:lnTo>
                  <a:lnTo>
                    <a:pt x="2881" y="46910"/>
                  </a:lnTo>
                  <a:lnTo>
                    <a:pt x="4762" y="91821"/>
                  </a:lnTo>
                  <a:lnTo>
                    <a:pt x="5786" y="135016"/>
                  </a:lnTo>
                  <a:lnTo>
                    <a:pt x="6096" y="176784"/>
                  </a:lnTo>
                  <a:close/>
                </a:path>
              </a:pathLst>
            </a:custGeom>
            <a:ln w="12699">
              <a:solidFill>
                <a:srgbClr val="05142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81" name="Picture 80">
            <a:extLst>
              <a:ext uri="{FF2B5EF4-FFF2-40B4-BE49-F238E27FC236}">
                <a16:creationId xmlns:a16="http://schemas.microsoft.com/office/drawing/2014/main" id="{B60B66A0-8F77-4C6F-672C-8405E5B8356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82" name="object 3">
            <a:extLst>
              <a:ext uri="{FF2B5EF4-FFF2-40B4-BE49-F238E27FC236}">
                <a16:creationId xmlns:a16="http://schemas.microsoft.com/office/drawing/2014/main" id="{4D469EB0-5E22-4BFD-340B-380E12FA5585}"/>
              </a:ext>
            </a:extLst>
          </p:cNvPr>
          <p:cNvGrpSpPr/>
          <p:nvPr/>
        </p:nvGrpSpPr>
        <p:grpSpPr>
          <a:xfrm>
            <a:off x="4953000" y="6324600"/>
            <a:ext cx="2255520" cy="363220"/>
            <a:chOff x="4968265" y="6388154"/>
            <a:chExt cx="2255520" cy="363220"/>
          </a:xfrm>
        </p:grpSpPr>
        <p:sp>
          <p:nvSpPr>
            <p:cNvPr id="83" name="object 4">
              <a:extLst>
                <a:ext uri="{FF2B5EF4-FFF2-40B4-BE49-F238E27FC236}">
                  <a16:creationId xmlns:a16="http://schemas.microsoft.com/office/drawing/2014/main" id="{D64DCA08-B10D-60C7-2CAE-9C3C7940F9F5}"/>
                </a:ext>
              </a:extLst>
            </p:cNvPr>
            <p:cNvSpPr/>
            <p:nvPr/>
          </p:nvSpPr>
          <p:spPr>
            <a:xfrm>
              <a:off x="4974615" y="6394504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22792" y="0"/>
                  </a:moveTo>
                  <a:lnTo>
                    <a:pt x="119976" y="0"/>
                  </a:lnTo>
                  <a:lnTo>
                    <a:pt x="73391" y="9466"/>
                  </a:lnTo>
                  <a:lnTo>
                    <a:pt x="35242" y="35242"/>
                  </a:lnTo>
                  <a:lnTo>
                    <a:pt x="9466" y="73391"/>
                  </a:lnTo>
                  <a:lnTo>
                    <a:pt x="0" y="119976"/>
                  </a:lnTo>
                  <a:lnTo>
                    <a:pt x="0" y="230492"/>
                  </a:lnTo>
                  <a:lnTo>
                    <a:pt x="9466" y="277077"/>
                  </a:lnTo>
                  <a:lnTo>
                    <a:pt x="35242" y="315226"/>
                  </a:lnTo>
                  <a:lnTo>
                    <a:pt x="73391" y="341002"/>
                  </a:lnTo>
                  <a:lnTo>
                    <a:pt x="119976" y="350469"/>
                  </a:lnTo>
                  <a:lnTo>
                    <a:pt x="2122792" y="350469"/>
                  </a:lnTo>
                  <a:lnTo>
                    <a:pt x="2169377" y="341002"/>
                  </a:lnTo>
                  <a:lnTo>
                    <a:pt x="2207526" y="315226"/>
                  </a:lnTo>
                  <a:lnTo>
                    <a:pt x="2233302" y="277077"/>
                  </a:lnTo>
                  <a:lnTo>
                    <a:pt x="2242769" y="230492"/>
                  </a:lnTo>
                  <a:lnTo>
                    <a:pt x="2242769" y="119976"/>
                  </a:lnTo>
                  <a:lnTo>
                    <a:pt x="2233302" y="73391"/>
                  </a:lnTo>
                  <a:lnTo>
                    <a:pt x="2207526" y="35242"/>
                  </a:lnTo>
                  <a:lnTo>
                    <a:pt x="2169377" y="9466"/>
                  </a:lnTo>
                  <a:lnTo>
                    <a:pt x="2122792" y="0"/>
                  </a:lnTo>
                  <a:close/>
                </a:path>
              </a:pathLst>
            </a:custGeom>
            <a:solidFill>
              <a:srgbClr val="1F998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4" name="object 5">
              <a:extLst>
                <a:ext uri="{FF2B5EF4-FFF2-40B4-BE49-F238E27FC236}">
                  <a16:creationId xmlns:a16="http://schemas.microsoft.com/office/drawing/2014/main" id="{C9A7244A-416E-775B-6D4A-C378BC4D0E1A}"/>
                </a:ext>
              </a:extLst>
            </p:cNvPr>
            <p:cNvSpPr/>
            <p:nvPr/>
          </p:nvSpPr>
          <p:spPr>
            <a:xfrm>
              <a:off x="4974615" y="6394504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22792" y="350469"/>
                  </a:moveTo>
                  <a:lnTo>
                    <a:pt x="119976" y="350469"/>
                  </a:lnTo>
                  <a:lnTo>
                    <a:pt x="73391" y="341002"/>
                  </a:lnTo>
                  <a:lnTo>
                    <a:pt x="35242" y="315226"/>
                  </a:lnTo>
                  <a:lnTo>
                    <a:pt x="9466" y="277077"/>
                  </a:lnTo>
                  <a:lnTo>
                    <a:pt x="0" y="230492"/>
                  </a:lnTo>
                  <a:lnTo>
                    <a:pt x="0" y="119976"/>
                  </a:lnTo>
                  <a:lnTo>
                    <a:pt x="9466" y="73391"/>
                  </a:lnTo>
                  <a:lnTo>
                    <a:pt x="35242" y="35242"/>
                  </a:lnTo>
                  <a:lnTo>
                    <a:pt x="73391" y="9466"/>
                  </a:lnTo>
                  <a:lnTo>
                    <a:pt x="119976" y="0"/>
                  </a:lnTo>
                  <a:lnTo>
                    <a:pt x="2122792" y="0"/>
                  </a:lnTo>
                  <a:lnTo>
                    <a:pt x="2169377" y="9466"/>
                  </a:lnTo>
                  <a:lnTo>
                    <a:pt x="2207526" y="35242"/>
                  </a:lnTo>
                  <a:lnTo>
                    <a:pt x="2233302" y="73391"/>
                  </a:lnTo>
                  <a:lnTo>
                    <a:pt x="2242769" y="119976"/>
                  </a:lnTo>
                  <a:lnTo>
                    <a:pt x="2242769" y="230492"/>
                  </a:lnTo>
                  <a:lnTo>
                    <a:pt x="2233302" y="277077"/>
                  </a:lnTo>
                  <a:lnTo>
                    <a:pt x="2207526" y="315226"/>
                  </a:lnTo>
                  <a:lnTo>
                    <a:pt x="2169377" y="341002"/>
                  </a:lnTo>
                  <a:lnTo>
                    <a:pt x="2122792" y="350469"/>
                  </a:lnTo>
                  <a:close/>
                </a:path>
              </a:pathLst>
            </a:custGeom>
            <a:ln w="1270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5" name="object 6">
            <a:extLst>
              <a:ext uri="{FF2B5EF4-FFF2-40B4-BE49-F238E27FC236}">
                <a16:creationId xmlns:a16="http://schemas.microsoft.com/office/drawing/2014/main" id="{5E251036-58F6-0251-D49D-FEA39F65E64A}"/>
              </a:ext>
            </a:extLst>
          </p:cNvPr>
          <p:cNvSpPr txBox="1"/>
          <p:nvPr/>
        </p:nvSpPr>
        <p:spPr>
          <a:xfrm>
            <a:off x="5402401" y="6394504"/>
            <a:ext cx="1601470" cy="18659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1100" dirty="0">
                <a:solidFill>
                  <a:srgbClr val="FFFFFF"/>
                </a:solidFill>
                <a:latin typeface="Sassoon Sans Rg" pitchFamily="2" charset="77"/>
                <a:cs typeface="Arial MT"/>
              </a:rPr>
              <a:t>www.grammarsaurus.co.uk</a:t>
            </a:r>
            <a:endParaRPr sz="1100" dirty="0">
              <a:latin typeface="Sassoon Sans Rg" pitchFamily="2" charset="77"/>
              <a:cs typeface="Arial MT"/>
            </a:endParaRPr>
          </a:p>
        </p:txBody>
      </p:sp>
      <p:pic>
        <p:nvPicPr>
          <p:cNvPr id="86" name="object 7">
            <a:extLst>
              <a:ext uri="{FF2B5EF4-FFF2-40B4-BE49-F238E27FC236}">
                <a16:creationId xmlns:a16="http://schemas.microsoft.com/office/drawing/2014/main" id="{11C64C4B-B092-A868-609E-0DED5FB63098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044478" y="6371218"/>
            <a:ext cx="270797" cy="270793"/>
          </a:xfrm>
          <a:prstGeom prst="rect">
            <a:avLst/>
          </a:prstGeom>
        </p:spPr>
      </p:pic>
      <p:sp>
        <p:nvSpPr>
          <p:cNvPr id="87" name="TextBox 86">
            <a:extLst>
              <a:ext uri="{FF2B5EF4-FFF2-40B4-BE49-F238E27FC236}">
                <a16:creationId xmlns:a16="http://schemas.microsoft.com/office/drawing/2014/main" id="{A0DCCA3E-22D5-BD63-485A-F650856A1A49}"/>
              </a:ext>
            </a:extLst>
          </p:cNvPr>
          <p:cNvSpPr txBox="1"/>
          <p:nvPr/>
        </p:nvSpPr>
        <p:spPr>
          <a:xfrm>
            <a:off x="2356008" y="2730986"/>
            <a:ext cx="769425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>
                <a:ln>
                  <a:solidFill>
                    <a:srgbClr val="DEE17E"/>
                  </a:solidFill>
                </a:ln>
                <a:solidFill>
                  <a:srgbClr val="DEE17E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Sassoon Sans Rg" pitchFamily="2" charset="77"/>
              </a:rPr>
              <a:t>What is plastic waste?</a:t>
            </a:r>
          </a:p>
        </p:txBody>
      </p:sp>
      <p:sp>
        <p:nvSpPr>
          <p:cNvPr id="88" name="object 2">
            <a:extLst>
              <a:ext uri="{FF2B5EF4-FFF2-40B4-BE49-F238E27FC236}">
                <a16:creationId xmlns:a16="http://schemas.microsoft.com/office/drawing/2014/main" id="{70D309B7-B6B6-9222-1AAF-05D83C5E6315}"/>
              </a:ext>
            </a:extLst>
          </p:cNvPr>
          <p:cNvSpPr txBox="1">
            <a:spLocks/>
          </p:cNvSpPr>
          <p:nvPr/>
        </p:nvSpPr>
        <p:spPr>
          <a:xfrm>
            <a:off x="2605182" y="973753"/>
            <a:ext cx="7082740" cy="1591461"/>
          </a:xfrm>
          <a:prstGeom prst="rect">
            <a:avLst/>
          </a:prstGeom>
        </p:spPr>
        <p:txBody>
          <a:bodyPr vert="horz" wrap="square" lIns="0" tIns="266700" rIns="0" bIns="0" rtlCol="0">
            <a:spAutoFit/>
          </a:bodyPr>
          <a:lstStyle>
            <a:lvl1pPr>
              <a:defRPr sz="3700" b="1" i="0">
                <a:solidFill>
                  <a:schemeClr val="bg1"/>
                </a:solidFill>
                <a:latin typeface="Arial"/>
                <a:ea typeface="+mj-ea"/>
                <a:cs typeface="Arial"/>
              </a:defRPr>
            </a:lvl1pPr>
          </a:lstStyle>
          <a:p>
            <a:pPr marL="12700" marR="5080" algn="ctr">
              <a:lnSpc>
                <a:spcPts val="10000"/>
              </a:lnSpc>
              <a:spcBef>
                <a:spcPts val="2100"/>
              </a:spcBef>
            </a:pPr>
            <a:r>
              <a:rPr lang="en-GB" sz="10000" kern="0" spc="-700" dirty="0">
                <a:ln>
                  <a:solidFill>
                    <a:schemeClr val="tx1"/>
                  </a:solidFill>
                </a:ln>
                <a:solidFill>
                  <a:srgbClr val="F3FDE9"/>
                </a:solidFill>
                <a:effectLst>
                  <a:outerShdw dist="88900" dir="5400000" algn="t" rotWithShape="0">
                    <a:prstClr val="black">
                      <a:alpha val="46000"/>
                    </a:prstClr>
                  </a:outerShdw>
                </a:effectLst>
                <a:latin typeface="Sassoon Sans Rg" pitchFamily="50" charset="0"/>
              </a:rPr>
              <a:t>Sustainability</a:t>
            </a:r>
            <a:endParaRPr lang="en-GB" sz="2500" kern="0" spc="-100" dirty="0">
              <a:solidFill>
                <a:srgbClr val="F3FDE9"/>
              </a:solidFill>
              <a:effectLst>
                <a:outerShdw dist="88900" dir="5400000" algn="t" rotWithShape="0">
                  <a:prstClr val="black">
                    <a:alpha val="46000"/>
                  </a:prstClr>
                </a:outerShdw>
              </a:effectLst>
              <a:latin typeface="Sassoon Sans Rg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05507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1640286" y="0"/>
            <a:ext cx="558165" cy="666750"/>
            <a:chOff x="11640286" y="0"/>
            <a:chExt cx="558165" cy="666750"/>
          </a:xfrm>
        </p:grpSpPr>
        <p:sp>
          <p:nvSpPr>
            <p:cNvPr id="3" name="object 3"/>
            <p:cNvSpPr/>
            <p:nvPr/>
          </p:nvSpPr>
          <p:spPr>
            <a:xfrm>
              <a:off x="11646636" y="0"/>
              <a:ext cx="545465" cy="654050"/>
            </a:xfrm>
            <a:custGeom>
              <a:avLst/>
              <a:gdLst/>
              <a:ahLst/>
              <a:cxnLst/>
              <a:rect l="l" t="t" r="r" b="b"/>
              <a:pathLst>
                <a:path w="545465" h="654050">
                  <a:moveTo>
                    <a:pt x="545211" y="0"/>
                  </a:moveTo>
                  <a:lnTo>
                    <a:pt x="2730" y="0"/>
                  </a:lnTo>
                  <a:lnTo>
                    <a:pt x="1569" y="13897"/>
                  </a:lnTo>
                  <a:lnTo>
                    <a:pt x="712" y="27876"/>
                  </a:lnTo>
                  <a:lnTo>
                    <a:pt x="181" y="41940"/>
                  </a:lnTo>
                  <a:lnTo>
                    <a:pt x="0" y="56095"/>
                  </a:lnTo>
                  <a:lnTo>
                    <a:pt x="1960" y="104695"/>
                  </a:lnTo>
                  <a:lnTo>
                    <a:pt x="7740" y="152231"/>
                  </a:lnTo>
                  <a:lnTo>
                    <a:pt x="17191" y="198554"/>
                  </a:lnTo>
                  <a:lnTo>
                    <a:pt x="30163" y="243517"/>
                  </a:lnTo>
                  <a:lnTo>
                    <a:pt x="46505" y="286970"/>
                  </a:lnTo>
                  <a:lnTo>
                    <a:pt x="66068" y="328767"/>
                  </a:lnTo>
                  <a:lnTo>
                    <a:pt x="88701" y="368759"/>
                  </a:lnTo>
                  <a:lnTo>
                    <a:pt x="114255" y="406798"/>
                  </a:lnTo>
                  <a:lnTo>
                    <a:pt x="142579" y="442736"/>
                  </a:lnTo>
                  <a:lnTo>
                    <a:pt x="173524" y="476425"/>
                  </a:lnTo>
                  <a:lnTo>
                    <a:pt x="206940" y="507717"/>
                  </a:lnTo>
                  <a:lnTo>
                    <a:pt x="242676" y="536463"/>
                  </a:lnTo>
                  <a:lnTo>
                    <a:pt x="280583" y="562515"/>
                  </a:lnTo>
                  <a:lnTo>
                    <a:pt x="320511" y="585726"/>
                  </a:lnTo>
                  <a:lnTo>
                    <a:pt x="362309" y="605947"/>
                  </a:lnTo>
                  <a:lnTo>
                    <a:pt x="405828" y="623031"/>
                  </a:lnTo>
                  <a:lnTo>
                    <a:pt x="450918" y="636828"/>
                  </a:lnTo>
                  <a:lnTo>
                    <a:pt x="497429" y="647192"/>
                  </a:lnTo>
                  <a:lnTo>
                    <a:pt x="545211" y="653973"/>
                  </a:lnTo>
                  <a:lnTo>
                    <a:pt x="545211" y="0"/>
                  </a:lnTo>
                  <a:close/>
                </a:path>
              </a:pathLst>
            </a:custGeom>
            <a:solidFill>
              <a:srgbClr val="1F9986"/>
            </a:solidFill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sp>
          <p:nvSpPr>
            <p:cNvPr id="4" name="object 4"/>
            <p:cNvSpPr/>
            <p:nvPr/>
          </p:nvSpPr>
          <p:spPr>
            <a:xfrm>
              <a:off x="11646636" y="0"/>
              <a:ext cx="545465" cy="654050"/>
            </a:xfrm>
            <a:custGeom>
              <a:avLst/>
              <a:gdLst/>
              <a:ahLst/>
              <a:cxnLst/>
              <a:rect l="l" t="t" r="r" b="b"/>
              <a:pathLst>
                <a:path w="545465" h="654050">
                  <a:moveTo>
                    <a:pt x="2730" y="0"/>
                  </a:moveTo>
                  <a:lnTo>
                    <a:pt x="1569" y="13897"/>
                  </a:lnTo>
                  <a:lnTo>
                    <a:pt x="712" y="27876"/>
                  </a:lnTo>
                  <a:lnTo>
                    <a:pt x="181" y="41940"/>
                  </a:lnTo>
                  <a:lnTo>
                    <a:pt x="0" y="56095"/>
                  </a:lnTo>
                  <a:lnTo>
                    <a:pt x="1960" y="104695"/>
                  </a:lnTo>
                  <a:lnTo>
                    <a:pt x="7740" y="152231"/>
                  </a:lnTo>
                  <a:lnTo>
                    <a:pt x="17191" y="198554"/>
                  </a:lnTo>
                  <a:lnTo>
                    <a:pt x="30163" y="243517"/>
                  </a:lnTo>
                  <a:lnTo>
                    <a:pt x="46505" y="286970"/>
                  </a:lnTo>
                  <a:lnTo>
                    <a:pt x="66068" y="328767"/>
                  </a:lnTo>
                  <a:lnTo>
                    <a:pt x="88701" y="368759"/>
                  </a:lnTo>
                  <a:lnTo>
                    <a:pt x="114255" y="406798"/>
                  </a:lnTo>
                  <a:lnTo>
                    <a:pt x="142579" y="442736"/>
                  </a:lnTo>
                  <a:lnTo>
                    <a:pt x="173524" y="476425"/>
                  </a:lnTo>
                  <a:lnTo>
                    <a:pt x="206940" y="507717"/>
                  </a:lnTo>
                  <a:lnTo>
                    <a:pt x="242676" y="536463"/>
                  </a:lnTo>
                  <a:lnTo>
                    <a:pt x="280583" y="562515"/>
                  </a:lnTo>
                  <a:lnTo>
                    <a:pt x="320511" y="585726"/>
                  </a:lnTo>
                  <a:lnTo>
                    <a:pt x="362309" y="605947"/>
                  </a:lnTo>
                  <a:lnTo>
                    <a:pt x="405828" y="623031"/>
                  </a:lnTo>
                  <a:lnTo>
                    <a:pt x="450918" y="636828"/>
                  </a:lnTo>
                  <a:lnTo>
                    <a:pt x="497429" y="647192"/>
                  </a:lnTo>
                  <a:lnTo>
                    <a:pt x="545211" y="653973"/>
                  </a:lnTo>
                  <a:lnTo>
                    <a:pt x="545211" y="0"/>
                  </a:lnTo>
                  <a:lnTo>
                    <a:pt x="2730" y="0"/>
                  </a:lnTo>
                  <a:close/>
                </a:path>
              </a:pathLst>
            </a:custGeom>
            <a:ln w="1270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</p:grpSp>
      <p:grpSp>
        <p:nvGrpSpPr>
          <p:cNvPr id="6" name="object 6"/>
          <p:cNvGrpSpPr/>
          <p:nvPr/>
        </p:nvGrpSpPr>
        <p:grpSpPr>
          <a:xfrm>
            <a:off x="4434420" y="157911"/>
            <a:ext cx="3322954" cy="768350"/>
            <a:chOff x="4434420" y="157911"/>
            <a:chExt cx="3322954" cy="768350"/>
          </a:xfrm>
        </p:grpSpPr>
        <p:sp>
          <p:nvSpPr>
            <p:cNvPr id="7" name="object 7"/>
            <p:cNvSpPr/>
            <p:nvPr/>
          </p:nvSpPr>
          <p:spPr>
            <a:xfrm>
              <a:off x="4440770" y="164261"/>
              <a:ext cx="3310254" cy="755650"/>
            </a:xfrm>
            <a:custGeom>
              <a:avLst/>
              <a:gdLst/>
              <a:ahLst/>
              <a:cxnLst/>
              <a:rect l="l" t="t" r="r" b="b"/>
              <a:pathLst>
                <a:path w="3310254" h="755650">
                  <a:moveTo>
                    <a:pt x="3283673" y="0"/>
                  </a:moveTo>
                  <a:lnTo>
                    <a:pt x="26492" y="0"/>
                  </a:lnTo>
                  <a:lnTo>
                    <a:pt x="16191" y="3498"/>
                  </a:lnTo>
                  <a:lnTo>
                    <a:pt x="7769" y="13033"/>
                  </a:lnTo>
                  <a:lnTo>
                    <a:pt x="2085" y="27164"/>
                  </a:lnTo>
                  <a:lnTo>
                    <a:pt x="0" y="44450"/>
                  </a:lnTo>
                  <a:lnTo>
                    <a:pt x="0" y="710692"/>
                  </a:lnTo>
                  <a:lnTo>
                    <a:pt x="2085" y="727977"/>
                  </a:lnTo>
                  <a:lnTo>
                    <a:pt x="7769" y="742108"/>
                  </a:lnTo>
                  <a:lnTo>
                    <a:pt x="16191" y="751643"/>
                  </a:lnTo>
                  <a:lnTo>
                    <a:pt x="26492" y="755142"/>
                  </a:lnTo>
                  <a:lnTo>
                    <a:pt x="3283673" y="755142"/>
                  </a:lnTo>
                  <a:lnTo>
                    <a:pt x="3293974" y="751643"/>
                  </a:lnTo>
                  <a:lnTo>
                    <a:pt x="3302396" y="742108"/>
                  </a:lnTo>
                  <a:lnTo>
                    <a:pt x="3308080" y="727977"/>
                  </a:lnTo>
                  <a:lnTo>
                    <a:pt x="3310166" y="710692"/>
                  </a:lnTo>
                  <a:lnTo>
                    <a:pt x="3310166" y="44450"/>
                  </a:lnTo>
                  <a:lnTo>
                    <a:pt x="3308080" y="27164"/>
                  </a:lnTo>
                  <a:lnTo>
                    <a:pt x="3302396" y="13033"/>
                  </a:lnTo>
                  <a:lnTo>
                    <a:pt x="3293974" y="3498"/>
                  </a:lnTo>
                  <a:lnTo>
                    <a:pt x="3283673" y="0"/>
                  </a:lnTo>
                  <a:close/>
                </a:path>
              </a:pathLst>
            </a:custGeom>
            <a:solidFill>
              <a:srgbClr val="1F9986"/>
            </a:solidFill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sp>
          <p:nvSpPr>
            <p:cNvPr id="8" name="object 8"/>
            <p:cNvSpPr/>
            <p:nvPr/>
          </p:nvSpPr>
          <p:spPr>
            <a:xfrm>
              <a:off x="4440770" y="164261"/>
              <a:ext cx="3310254" cy="755650"/>
            </a:xfrm>
            <a:custGeom>
              <a:avLst/>
              <a:gdLst/>
              <a:ahLst/>
              <a:cxnLst/>
              <a:rect l="l" t="t" r="r" b="b"/>
              <a:pathLst>
                <a:path w="3310254" h="755650">
                  <a:moveTo>
                    <a:pt x="26492" y="755142"/>
                  </a:moveTo>
                  <a:lnTo>
                    <a:pt x="16191" y="751643"/>
                  </a:lnTo>
                  <a:lnTo>
                    <a:pt x="7769" y="742108"/>
                  </a:lnTo>
                  <a:lnTo>
                    <a:pt x="2085" y="727977"/>
                  </a:lnTo>
                  <a:lnTo>
                    <a:pt x="0" y="710692"/>
                  </a:lnTo>
                  <a:lnTo>
                    <a:pt x="0" y="44450"/>
                  </a:lnTo>
                  <a:lnTo>
                    <a:pt x="2085" y="27164"/>
                  </a:lnTo>
                  <a:lnTo>
                    <a:pt x="7769" y="13033"/>
                  </a:lnTo>
                  <a:lnTo>
                    <a:pt x="16191" y="3498"/>
                  </a:lnTo>
                  <a:lnTo>
                    <a:pt x="26492" y="0"/>
                  </a:lnTo>
                  <a:lnTo>
                    <a:pt x="3283673" y="0"/>
                  </a:lnTo>
                  <a:lnTo>
                    <a:pt x="3293974" y="3498"/>
                  </a:lnTo>
                  <a:lnTo>
                    <a:pt x="3302396" y="13033"/>
                  </a:lnTo>
                  <a:lnTo>
                    <a:pt x="3308080" y="27164"/>
                  </a:lnTo>
                  <a:lnTo>
                    <a:pt x="3310166" y="44450"/>
                  </a:lnTo>
                  <a:lnTo>
                    <a:pt x="3310166" y="710692"/>
                  </a:lnTo>
                  <a:lnTo>
                    <a:pt x="3308080" y="727977"/>
                  </a:lnTo>
                  <a:lnTo>
                    <a:pt x="3302396" y="742108"/>
                  </a:lnTo>
                  <a:lnTo>
                    <a:pt x="3293974" y="751643"/>
                  </a:lnTo>
                  <a:lnTo>
                    <a:pt x="3283673" y="755142"/>
                  </a:lnTo>
                  <a:lnTo>
                    <a:pt x="26492" y="755142"/>
                  </a:lnTo>
                  <a:close/>
                </a:path>
              </a:pathLst>
            </a:custGeom>
            <a:ln w="1270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</p:grpSp>
      <p:sp>
        <p:nvSpPr>
          <p:cNvPr id="9" name="object 9"/>
          <p:cNvSpPr txBox="1">
            <a:spLocks noGrp="1"/>
          </p:cNvSpPr>
          <p:nvPr>
            <p:ph type="title"/>
          </p:nvPr>
        </p:nvSpPr>
        <p:spPr>
          <a:xfrm>
            <a:off x="4674132" y="245927"/>
            <a:ext cx="2843530" cy="53604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400" dirty="0">
                <a:latin typeface="Sassoon Sans Rg" pitchFamily="2" charset="77"/>
              </a:rPr>
              <a:t>Stop and jot 1</a:t>
            </a:r>
          </a:p>
        </p:txBody>
      </p:sp>
      <p:grpSp>
        <p:nvGrpSpPr>
          <p:cNvPr id="10" name="object 10"/>
          <p:cNvGrpSpPr/>
          <p:nvPr/>
        </p:nvGrpSpPr>
        <p:grpSpPr>
          <a:xfrm>
            <a:off x="6533553" y="1340853"/>
            <a:ext cx="4871720" cy="2196465"/>
            <a:chOff x="6533553" y="1340853"/>
            <a:chExt cx="4871720" cy="2196465"/>
          </a:xfrm>
        </p:grpSpPr>
        <p:pic>
          <p:nvPicPr>
            <p:cNvPr id="11" name="object 11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539890" y="1347203"/>
              <a:ext cx="4858867" cy="2183168"/>
            </a:xfrm>
            <a:prstGeom prst="rect">
              <a:avLst/>
            </a:prstGeom>
          </p:spPr>
        </p:pic>
        <p:sp>
          <p:nvSpPr>
            <p:cNvPr id="12" name="object 12"/>
            <p:cNvSpPr/>
            <p:nvPr/>
          </p:nvSpPr>
          <p:spPr>
            <a:xfrm>
              <a:off x="6539903" y="1347203"/>
              <a:ext cx="4859020" cy="2183765"/>
            </a:xfrm>
            <a:custGeom>
              <a:avLst/>
              <a:gdLst/>
              <a:ahLst/>
              <a:cxnLst/>
              <a:rect l="l" t="t" r="r" b="b"/>
              <a:pathLst>
                <a:path w="4859020" h="2183765">
                  <a:moveTo>
                    <a:pt x="0" y="0"/>
                  </a:moveTo>
                  <a:lnTo>
                    <a:pt x="4858854" y="0"/>
                  </a:lnTo>
                  <a:lnTo>
                    <a:pt x="4858854" y="2183168"/>
                  </a:lnTo>
                  <a:lnTo>
                    <a:pt x="0" y="2183168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05142B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</p:grpSp>
      <p:grpSp>
        <p:nvGrpSpPr>
          <p:cNvPr id="13" name="object 13"/>
          <p:cNvGrpSpPr/>
          <p:nvPr/>
        </p:nvGrpSpPr>
        <p:grpSpPr>
          <a:xfrm>
            <a:off x="6533553" y="3838308"/>
            <a:ext cx="4871720" cy="2196465"/>
            <a:chOff x="6533553" y="3838308"/>
            <a:chExt cx="4871720" cy="2196465"/>
          </a:xfrm>
        </p:grpSpPr>
        <p:pic>
          <p:nvPicPr>
            <p:cNvPr id="14" name="object 1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539890" y="3844658"/>
              <a:ext cx="4858867" cy="2183168"/>
            </a:xfrm>
            <a:prstGeom prst="rect">
              <a:avLst/>
            </a:prstGeom>
          </p:spPr>
        </p:pic>
        <p:sp>
          <p:nvSpPr>
            <p:cNvPr id="15" name="object 15"/>
            <p:cNvSpPr/>
            <p:nvPr/>
          </p:nvSpPr>
          <p:spPr>
            <a:xfrm>
              <a:off x="6539903" y="3844658"/>
              <a:ext cx="4859020" cy="2183765"/>
            </a:xfrm>
            <a:custGeom>
              <a:avLst/>
              <a:gdLst/>
              <a:ahLst/>
              <a:cxnLst/>
              <a:rect l="l" t="t" r="r" b="b"/>
              <a:pathLst>
                <a:path w="4859020" h="2183765">
                  <a:moveTo>
                    <a:pt x="0" y="0"/>
                  </a:moveTo>
                  <a:lnTo>
                    <a:pt x="4858854" y="0"/>
                  </a:lnTo>
                  <a:lnTo>
                    <a:pt x="4858854" y="2183168"/>
                  </a:lnTo>
                  <a:lnTo>
                    <a:pt x="0" y="2183168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05142B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</p:grpSp>
      <p:grpSp>
        <p:nvGrpSpPr>
          <p:cNvPr id="16" name="object 16"/>
          <p:cNvGrpSpPr/>
          <p:nvPr/>
        </p:nvGrpSpPr>
        <p:grpSpPr>
          <a:xfrm>
            <a:off x="246369" y="711747"/>
            <a:ext cx="5928360" cy="5941695"/>
            <a:chOff x="246369" y="711747"/>
            <a:chExt cx="5928360" cy="5941695"/>
          </a:xfrm>
        </p:grpSpPr>
        <p:sp>
          <p:nvSpPr>
            <p:cNvPr id="17" name="object 17"/>
            <p:cNvSpPr/>
            <p:nvPr/>
          </p:nvSpPr>
          <p:spPr>
            <a:xfrm>
              <a:off x="1571980" y="1358531"/>
              <a:ext cx="4596130" cy="3020695"/>
            </a:xfrm>
            <a:custGeom>
              <a:avLst/>
              <a:gdLst/>
              <a:ahLst/>
              <a:cxnLst/>
              <a:rect l="l" t="t" r="r" b="b"/>
              <a:pathLst>
                <a:path w="4596130" h="3020695">
                  <a:moveTo>
                    <a:pt x="4525987" y="0"/>
                  </a:moveTo>
                  <a:lnTo>
                    <a:pt x="69989" y="0"/>
                  </a:lnTo>
                  <a:lnTo>
                    <a:pt x="42744" y="5501"/>
                  </a:lnTo>
                  <a:lnTo>
                    <a:pt x="20497" y="20502"/>
                  </a:lnTo>
                  <a:lnTo>
                    <a:pt x="5499" y="42749"/>
                  </a:lnTo>
                  <a:lnTo>
                    <a:pt x="0" y="69989"/>
                  </a:lnTo>
                  <a:lnTo>
                    <a:pt x="0" y="2950159"/>
                  </a:lnTo>
                  <a:lnTo>
                    <a:pt x="5499" y="2977404"/>
                  </a:lnTo>
                  <a:lnTo>
                    <a:pt x="20497" y="2999651"/>
                  </a:lnTo>
                  <a:lnTo>
                    <a:pt x="42744" y="3014649"/>
                  </a:lnTo>
                  <a:lnTo>
                    <a:pt x="69989" y="3020148"/>
                  </a:lnTo>
                  <a:lnTo>
                    <a:pt x="4525987" y="3020148"/>
                  </a:lnTo>
                  <a:lnTo>
                    <a:pt x="4553234" y="3014649"/>
                  </a:lnTo>
                  <a:lnTo>
                    <a:pt x="4575486" y="2999651"/>
                  </a:lnTo>
                  <a:lnTo>
                    <a:pt x="4590488" y="2977404"/>
                  </a:lnTo>
                  <a:lnTo>
                    <a:pt x="4595990" y="2950159"/>
                  </a:lnTo>
                  <a:lnTo>
                    <a:pt x="4595990" y="69989"/>
                  </a:lnTo>
                  <a:lnTo>
                    <a:pt x="4590488" y="42749"/>
                  </a:lnTo>
                  <a:lnTo>
                    <a:pt x="4575486" y="20502"/>
                  </a:lnTo>
                  <a:lnTo>
                    <a:pt x="4553234" y="5501"/>
                  </a:lnTo>
                  <a:lnTo>
                    <a:pt x="4525987" y="0"/>
                  </a:lnTo>
                  <a:close/>
                </a:path>
              </a:pathLst>
            </a:custGeom>
            <a:solidFill>
              <a:srgbClr val="E7EA83"/>
            </a:solidFill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sp>
          <p:nvSpPr>
            <p:cNvPr id="18" name="object 18"/>
            <p:cNvSpPr/>
            <p:nvPr/>
          </p:nvSpPr>
          <p:spPr>
            <a:xfrm>
              <a:off x="1571980" y="1358531"/>
              <a:ext cx="4596130" cy="3020695"/>
            </a:xfrm>
            <a:custGeom>
              <a:avLst/>
              <a:gdLst/>
              <a:ahLst/>
              <a:cxnLst/>
              <a:rect l="l" t="t" r="r" b="b"/>
              <a:pathLst>
                <a:path w="4596130" h="3020695">
                  <a:moveTo>
                    <a:pt x="69989" y="3020148"/>
                  </a:moveTo>
                  <a:lnTo>
                    <a:pt x="4525987" y="3020148"/>
                  </a:lnTo>
                  <a:lnTo>
                    <a:pt x="4553234" y="3014649"/>
                  </a:lnTo>
                  <a:lnTo>
                    <a:pt x="4575486" y="2999651"/>
                  </a:lnTo>
                  <a:lnTo>
                    <a:pt x="4590488" y="2977404"/>
                  </a:lnTo>
                  <a:lnTo>
                    <a:pt x="4595990" y="2950159"/>
                  </a:lnTo>
                  <a:lnTo>
                    <a:pt x="4595990" y="69989"/>
                  </a:lnTo>
                  <a:lnTo>
                    <a:pt x="4590488" y="42749"/>
                  </a:lnTo>
                  <a:lnTo>
                    <a:pt x="4575486" y="20502"/>
                  </a:lnTo>
                  <a:lnTo>
                    <a:pt x="4553234" y="5501"/>
                  </a:lnTo>
                  <a:lnTo>
                    <a:pt x="4525987" y="0"/>
                  </a:lnTo>
                  <a:lnTo>
                    <a:pt x="69989" y="0"/>
                  </a:lnTo>
                  <a:lnTo>
                    <a:pt x="42744" y="5501"/>
                  </a:lnTo>
                  <a:lnTo>
                    <a:pt x="20497" y="20502"/>
                  </a:lnTo>
                  <a:lnTo>
                    <a:pt x="5499" y="42749"/>
                  </a:lnTo>
                  <a:lnTo>
                    <a:pt x="0" y="69989"/>
                  </a:lnTo>
                  <a:lnTo>
                    <a:pt x="0" y="2950159"/>
                  </a:lnTo>
                  <a:lnTo>
                    <a:pt x="5499" y="2977404"/>
                  </a:lnTo>
                  <a:lnTo>
                    <a:pt x="20497" y="2999651"/>
                  </a:lnTo>
                  <a:lnTo>
                    <a:pt x="42744" y="3014649"/>
                  </a:lnTo>
                  <a:lnTo>
                    <a:pt x="69989" y="3020148"/>
                  </a:lnTo>
                  <a:close/>
                </a:path>
              </a:pathLst>
            </a:custGeom>
            <a:ln w="1270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pic>
          <p:nvPicPr>
            <p:cNvPr id="19" name="object 19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46369" y="711747"/>
              <a:ext cx="2887459" cy="5941263"/>
            </a:xfrm>
            <a:prstGeom prst="rect">
              <a:avLst/>
            </a:prstGeom>
          </p:spPr>
        </p:pic>
      </p:grpSp>
      <p:sp>
        <p:nvSpPr>
          <p:cNvPr id="21" name="object 5">
            <a:extLst>
              <a:ext uri="{FF2B5EF4-FFF2-40B4-BE49-F238E27FC236}">
                <a16:creationId xmlns:a16="http://schemas.microsoft.com/office/drawing/2014/main" id="{6E9E3E53-F9C4-1ADF-7B94-BBB82540DDD7}"/>
              </a:ext>
            </a:extLst>
          </p:cNvPr>
          <p:cNvSpPr txBox="1"/>
          <p:nvPr/>
        </p:nvSpPr>
        <p:spPr>
          <a:xfrm>
            <a:off x="11880608" y="49580"/>
            <a:ext cx="193040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n-US" sz="2400" b="1" dirty="0">
                <a:solidFill>
                  <a:srgbClr val="FFFFFF"/>
                </a:solidFill>
                <a:latin typeface="Sassoon Sans Rg" pitchFamily="2" charset="77"/>
                <a:cs typeface="Arial"/>
              </a:rPr>
              <a:t>9</a:t>
            </a:r>
            <a:endParaRPr sz="2400" dirty="0">
              <a:latin typeface="Sassoon Sans Rg" pitchFamily="2" charset="77"/>
              <a:cs typeface="Arial"/>
            </a:endParaRPr>
          </a:p>
        </p:txBody>
      </p:sp>
      <p:sp>
        <p:nvSpPr>
          <p:cNvPr id="22" name="object 20">
            <a:extLst>
              <a:ext uri="{FF2B5EF4-FFF2-40B4-BE49-F238E27FC236}">
                <a16:creationId xmlns:a16="http://schemas.microsoft.com/office/drawing/2014/main" id="{336B410D-33A7-AF66-9D94-759411E4218C}"/>
              </a:ext>
            </a:extLst>
          </p:cNvPr>
          <p:cNvSpPr txBox="1"/>
          <p:nvPr/>
        </p:nvSpPr>
        <p:spPr>
          <a:xfrm>
            <a:off x="2819400" y="1568744"/>
            <a:ext cx="3060300" cy="26222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just">
              <a:lnSpc>
                <a:spcPct val="100000"/>
              </a:lnSpc>
              <a:spcBef>
                <a:spcPts val="100"/>
              </a:spcBef>
            </a:pPr>
            <a:r>
              <a:rPr sz="1400" dirty="0">
                <a:solidFill>
                  <a:srgbClr val="003D4F"/>
                </a:solidFill>
                <a:latin typeface="Sassoon Sans Rg" pitchFamily="2" charset="77"/>
                <a:cs typeface="Arial MT"/>
              </a:rPr>
              <a:t>Let's think about </a:t>
            </a:r>
            <a:r>
              <a:rPr sz="1400" b="1" dirty="0">
                <a:solidFill>
                  <a:srgbClr val="003D4F"/>
                </a:solidFill>
                <a:latin typeface="Sassoon Sans Rg" pitchFamily="2" charset="77"/>
                <a:cs typeface="Arial"/>
              </a:rPr>
              <a:t>plastic use in school</a:t>
            </a:r>
            <a:r>
              <a:rPr sz="1400" dirty="0">
                <a:solidFill>
                  <a:srgbClr val="003D4F"/>
                </a:solidFill>
                <a:latin typeface="Sassoon Sans Rg" pitchFamily="2" charset="77"/>
                <a:cs typeface="Arial MT"/>
              </a:rPr>
              <a:t>.</a:t>
            </a:r>
            <a:endParaRPr sz="1400" dirty="0">
              <a:latin typeface="Sassoon Sans Rg" pitchFamily="2" charset="77"/>
              <a:cs typeface="Arial MT"/>
            </a:endParaRPr>
          </a:p>
          <a:p>
            <a:pPr marL="12700" marR="25400" algn="just">
              <a:lnSpc>
                <a:spcPct val="125000"/>
              </a:lnSpc>
              <a:spcBef>
                <a:spcPts val="740"/>
              </a:spcBef>
            </a:pPr>
            <a:r>
              <a:rPr sz="1400" dirty="0">
                <a:solidFill>
                  <a:srgbClr val="003D4F"/>
                </a:solidFill>
                <a:latin typeface="Sassoon Sans Rg" pitchFamily="2" charset="77"/>
                <a:cs typeface="Arial MT"/>
              </a:rPr>
              <a:t>Use your stop and jot 1 worksheet to  write</a:t>
            </a:r>
            <a:r>
              <a:rPr lang="en-US" sz="1400" dirty="0">
                <a:solidFill>
                  <a:srgbClr val="003D4F"/>
                </a:solidFill>
                <a:latin typeface="Sassoon Sans Rg" pitchFamily="2" charset="77"/>
                <a:cs typeface="Arial MT"/>
              </a:rPr>
              <a:t> </a:t>
            </a:r>
            <a:r>
              <a:rPr sz="1400" dirty="0">
                <a:solidFill>
                  <a:srgbClr val="003D4F"/>
                </a:solidFill>
                <a:latin typeface="Sassoon Sans Rg" pitchFamily="2" charset="77"/>
                <a:cs typeface="Arial MT"/>
              </a:rPr>
              <a:t>down as many </a:t>
            </a:r>
            <a:r>
              <a:rPr sz="1400" b="1" dirty="0">
                <a:solidFill>
                  <a:srgbClr val="003D4F"/>
                </a:solidFill>
                <a:latin typeface="Sassoon Sans Rg" pitchFamily="2" charset="77"/>
                <a:cs typeface="Arial"/>
              </a:rPr>
              <a:t>uses as you can  think of for plastic </a:t>
            </a:r>
            <a:r>
              <a:rPr sz="1400" dirty="0">
                <a:solidFill>
                  <a:srgbClr val="003D4F"/>
                </a:solidFill>
                <a:latin typeface="Sassoon Sans Rg" pitchFamily="2" charset="77"/>
                <a:cs typeface="Arial MT"/>
              </a:rPr>
              <a:t>in your school, at  home</a:t>
            </a:r>
            <a:r>
              <a:rPr lang="en-US" sz="1400" dirty="0">
                <a:solidFill>
                  <a:srgbClr val="003D4F"/>
                </a:solidFill>
                <a:latin typeface="Sassoon Sans Rg" pitchFamily="2" charset="77"/>
                <a:cs typeface="Arial MT"/>
              </a:rPr>
              <a:t> </a:t>
            </a:r>
            <a:r>
              <a:rPr sz="1400" dirty="0">
                <a:solidFill>
                  <a:srgbClr val="003D4F"/>
                </a:solidFill>
                <a:latin typeface="Sassoon Sans Rg" pitchFamily="2" charset="77"/>
                <a:cs typeface="Arial MT"/>
              </a:rPr>
              <a:t>and any other places you can  think of.</a:t>
            </a:r>
            <a:endParaRPr sz="1400" dirty="0">
              <a:latin typeface="Sassoon Sans Rg" pitchFamily="2" charset="77"/>
              <a:cs typeface="Arial MT"/>
            </a:endParaRPr>
          </a:p>
          <a:p>
            <a:pPr marL="12700" marR="19685" algn="just">
              <a:lnSpc>
                <a:spcPct val="125000"/>
              </a:lnSpc>
              <a:spcBef>
                <a:spcPts val="1325"/>
              </a:spcBef>
            </a:pPr>
            <a:r>
              <a:rPr sz="1400" dirty="0">
                <a:solidFill>
                  <a:srgbClr val="003D4F"/>
                </a:solidFill>
                <a:latin typeface="Sassoon Sans Rg" pitchFamily="2" charset="77"/>
                <a:cs typeface="Arial MT"/>
              </a:rPr>
              <a:t>Be ready to </a:t>
            </a:r>
            <a:r>
              <a:rPr sz="1400" b="1" dirty="0">
                <a:solidFill>
                  <a:srgbClr val="003D4F"/>
                </a:solidFill>
                <a:latin typeface="Sassoon Sans Rg" pitchFamily="2" charset="77"/>
                <a:cs typeface="Arial"/>
              </a:rPr>
              <a:t>share your feedback </a:t>
            </a:r>
            <a:r>
              <a:rPr sz="1400" dirty="0">
                <a:solidFill>
                  <a:srgbClr val="003D4F"/>
                </a:solidFill>
                <a:latin typeface="Sassoon Sans Rg" pitchFamily="2" charset="77"/>
                <a:cs typeface="Arial MT"/>
              </a:rPr>
              <a:t>with  the class before </a:t>
            </a:r>
            <a:r>
              <a:rPr sz="1400" b="1" dirty="0">
                <a:solidFill>
                  <a:srgbClr val="003D4F"/>
                </a:solidFill>
                <a:latin typeface="Sassoon Sans Rg" pitchFamily="2" charset="77"/>
                <a:cs typeface="Arial"/>
              </a:rPr>
              <a:t>possible answers are  revealed</a:t>
            </a:r>
            <a:r>
              <a:rPr sz="1400" dirty="0">
                <a:solidFill>
                  <a:srgbClr val="003D4F"/>
                </a:solidFill>
                <a:latin typeface="Sassoon Sans Rg" pitchFamily="2" charset="77"/>
                <a:cs typeface="Arial MT"/>
              </a:rPr>
              <a:t>.</a:t>
            </a:r>
            <a:endParaRPr sz="1400" dirty="0">
              <a:latin typeface="Sassoon Sans Rg" pitchFamily="2" charset="77"/>
              <a:cs typeface="Arial MT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1640286" y="0"/>
            <a:ext cx="558165" cy="666750"/>
            <a:chOff x="11640286" y="0"/>
            <a:chExt cx="558165" cy="666750"/>
          </a:xfrm>
        </p:grpSpPr>
        <p:sp>
          <p:nvSpPr>
            <p:cNvPr id="3" name="object 3"/>
            <p:cNvSpPr/>
            <p:nvPr/>
          </p:nvSpPr>
          <p:spPr>
            <a:xfrm>
              <a:off x="11646636" y="0"/>
              <a:ext cx="545465" cy="654050"/>
            </a:xfrm>
            <a:custGeom>
              <a:avLst/>
              <a:gdLst/>
              <a:ahLst/>
              <a:cxnLst/>
              <a:rect l="l" t="t" r="r" b="b"/>
              <a:pathLst>
                <a:path w="545465" h="654050">
                  <a:moveTo>
                    <a:pt x="545211" y="0"/>
                  </a:moveTo>
                  <a:lnTo>
                    <a:pt x="2730" y="0"/>
                  </a:lnTo>
                  <a:lnTo>
                    <a:pt x="1569" y="13897"/>
                  </a:lnTo>
                  <a:lnTo>
                    <a:pt x="712" y="27876"/>
                  </a:lnTo>
                  <a:lnTo>
                    <a:pt x="181" y="41940"/>
                  </a:lnTo>
                  <a:lnTo>
                    <a:pt x="0" y="56095"/>
                  </a:lnTo>
                  <a:lnTo>
                    <a:pt x="1960" y="104695"/>
                  </a:lnTo>
                  <a:lnTo>
                    <a:pt x="7740" y="152231"/>
                  </a:lnTo>
                  <a:lnTo>
                    <a:pt x="17191" y="198554"/>
                  </a:lnTo>
                  <a:lnTo>
                    <a:pt x="30163" y="243517"/>
                  </a:lnTo>
                  <a:lnTo>
                    <a:pt x="46505" y="286970"/>
                  </a:lnTo>
                  <a:lnTo>
                    <a:pt x="66068" y="328767"/>
                  </a:lnTo>
                  <a:lnTo>
                    <a:pt x="88701" y="368759"/>
                  </a:lnTo>
                  <a:lnTo>
                    <a:pt x="114255" y="406798"/>
                  </a:lnTo>
                  <a:lnTo>
                    <a:pt x="142579" y="442736"/>
                  </a:lnTo>
                  <a:lnTo>
                    <a:pt x="173524" y="476425"/>
                  </a:lnTo>
                  <a:lnTo>
                    <a:pt x="206940" y="507717"/>
                  </a:lnTo>
                  <a:lnTo>
                    <a:pt x="242676" y="536463"/>
                  </a:lnTo>
                  <a:lnTo>
                    <a:pt x="280583" y="562515"/>
                  </a:lnTo>
                  <a:lnTo>
                    <a:pt x="320511" y="585726"/>
                  </a:lnTo>
                  <a:lnTo>
                    <a:pt x="362309" y="605947"/>
                  </a:lnTo>
                  <a:lnTo>
                    <a:pt x="405828" y="623031"/>
                  </a:lnTo>
                  <a:lnTo>
                    <a:pt x="450918" y="636828"/>
                  </a:lnTo>
                  <a:lnTo>
                    <a:pt x="497429" y="647192"/>
                  </a:lnTo>
                  <a:lnTo>
                    <a:pt x="545211" y="653973"/>
                  </a:lnTo>
                  <a:lnTo>
                    <a:pt x="545211" y="0"/>
                  </a:lnTo>
                  <a:close/>
                </a:path>
              </a:pathLst>
            </a:custGeom>
            <a:solidFill>
              <a:srgbClr val="1F9986"/>
            </a:solidFill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sp>
          <p:nvSpPr>
            <p:cNvPr id="4" name="object 4"/>
            <p:cNvSpPr/>
            <p:nvPr/>
          </p:nvSpPr>
          <p:spPr>
            <a:xfrm>
              <a:off x="11646636" y="0"/>
              <a:ext cx="545465" cy="654050"/>
            </a:xfrm>
            <a:custGeom>
              <a:avLst/>
              <a:gdLst/>
              <a:ahLst/>
              <a:cxnLst/>
              <a:rect l="l" t="t" r="r" b="b"/>
              <a:pathLst>
                <a:path w="545465" h="654050">
                  <a:moveTo>
                    <a:pt x="2730" y="0"/>
                  </a:moveTo>
                  <a:lnTo>
                    <a:pt x="1569" y="13897"/>
                  </a:lnTo>
                  <a:lnTo>
                    <a:pt x="712" y="27876"/>
                  </a:lnTo>
                  <a:lnTo>
                    <a:pt x="181" y="41940"/>
                  </a:lnTo>
                  <a:lnTo>
                    <a:pt x="0" y="56095"/>
                  </a:lnTo>
                  <a:lnTo>
                    <a:pt x="1960" y="104695"/>
                  </a:lnTo>
                  <a:lnTo>
                    <a:pt x="7740" y="152231"/>
                  </a:lnTo>
                  <a:lnTo>
                    <a:pt x="17191" y="198554"/>
                  </a:lnTo>
                  <a:lnTo>
                    <a:pt x="30163" y="243517"/>
                  </a:lnTo>
                  <a:lnTo>
                    <a:pt x="46505" y="286970"/>
                  </a:lnTo>
                  <a:lnTo>
                    <a:pt x="66068" y="328767"/>
                  </a:lnTo>
                  <a:lnTo>
                    <a:pt x="88701" y="368759"/>
                  </a:lnTo>
                  <a:lnTo>
                    <a:pt x="114255" y="406798"/>
                  </a:lnTo>
                  <a:lnTo>
                    <a:pt x="142579" y="442736"/>
                  </a:lnTo>
                  <a:lnTo>
                    <a:pt x="173524" y="476425"/>
                  </a:lnTo>
                  <a:lnTo>
                    <a:pt x="206940" y="507717"/>
                  </a:lnTo>
                  <a:lnTo>
                    <a:pt x="242676" y="536463"/>
                  </a:lnTo>
                  <a:lnTo>
                    <a:pt x="280583" y="562515"/>
                  </a:lnTo>
                  <a:lnTo>
                    <a:pt x="320511" y="585726"/>
                  </a:lnTo>
                  <a:lnTo>
                    <a:pt x="362309" y="605947"/>
                  </a:lnTo>
                  <a:lnTo>
                    <a:pt x="405828" y="623031"/>
                  </a:lnTo>
                  <a:lnTo>
                    <a:pt x="450918" y="636828"/>
                  </a:lnTo>
                  <a:lnTo>
                    <a:pt x="497429" y="647192"/>
                  </a:lnTo>
                  <a:lnTo>
                    <a:pt x="545211" y="653973"/>
                  </a:lnTo>
                  <a:lnTo>
                    <a:pt x="545211" y="0"/>
                  </a:lnTo>
                  <a:lnTo>
                    <a:pt x="2730" y="0"/>
                  </a:lnTo>
                  <a:close/>
                </a:path>
              </a:pathLst>
            </a:custGeom>
            <a:ln w="1270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</p:grpSp>
      <p:sp>
        <p:nvSpPr>
          <p:cNvPr id="5" name="object 5"/>
          <p:cNvSpPr txBox="1"/>
          <p:nvPr/>
        </p:nvSpPr>
        <p:spPr>
          <a:xfrm>
            <a:off x="11770258" y="49580"/>
            <a:ext cx="360680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n-US" sz="2400" b="1" dirty="0">
                <a:solidFill>
                  <a:srgbClr val="FFFFFF"/>
                </a:solidFill>
                <a:latin typeface="Sassoon Sans Rg" pitchFamily="2" charset="77"/>
                <a:cs typeface="Arial"/>
              </a:rPr>
              <a:t>10</a:t>
            </a:r>
            <a:endParaRPr sz="2400" dirty="0">
              <a:latin typeface="Sassoon Sans Rg" pitchFamily="2" charset="77"/>
              <a:cs typeface="Arial"/>
            </a:endParaRPr>
          </a:p>
        </p:txBody>
      </p:sp>
      <p:grpSp>
        <p:nvGrpSpPr>
          <p:cNvPr id="6" name="object 6"/>
          <p:cNvGrpSpPr/>
          <p:nvPr/>
        </p:nvGrpSpPr>
        <p:grpSpPr>
          <a:xfrm>
            <a:off x="3673944" y="157911"/>
            <a:ext cx="3322954" cy="768350"/>
            <a:chOff x="3673944" y="157911"/>
            <a:chExt cx="3322954" cy="768350"/>
          </a:xfrm>
        </p:grpSpPr>
        <p:sp>
          <p:nvSpPr>
            <p:cNvPr id="7" name="object 7"/>
            <p:cNvSpPr/>
            <p:nvPr/>
          </p:nvSpPr>
          <p:spPr>
            <a:xfrm>
              <a:off x="3680294" y="164261"/>
              <a:ext cx="3310254" cy="755650"/>
            </a:xfrm>
            <a:custGeom>
              <a:avLst/>
              <a:gdLst/>
              <a:ahLst/>
              <a:cxnLst/>
              <a:rect l="l" t="t" r="r" b="b"/>
              <a:pathLst>
                <a:path w="3310254" h="755650">
                  <a:moveTo>
                    <a:pt x="3283673" y="0"/>
                  </a:moveTo>
                  <a:lnTo>
                    <a:pt x="26492" y="0"/>
                  </a:lnTo>
                  <a:lnTo>
                    <a:pt x="16191" y="3498"/>
                  </a:lnTo>
                  <a:lnTo>
                    <a:pt x="7769" y="13033"/>
                  </a:lnTo>
                  <a:lnTo>
                    <a:pt x="2085" y="27164"/>
                  </a:lnTo>
                  <a:lnTo>
                    <a:pt x="0" y="44450"/>
                  </a:lnTo>
                  <a:lnTo>
                    <a:pt x="0" y="710692"/>
                  </a:lnTo>
                  <a:lnTo>
                    <a:pt x="2085" y="727977"/>
                  </a:lnTo>
                  <a:lnTo>
                    <a:pt x="7769" y="742108"/>
                  </a:lnTo>
                  <a:lnTo>
                    <a:pt x="16191" y="751643"/>
                  </a:lnTo>
                  <a:lnTo>
                    <a:pt x="26492" y="755142"/>
                  </a:lnTo>
                  <a:lnTo>
                    <a:pt x="3283673" y="755142"/>
                  </a:lnTo>
                  <a:lnTo>
                    <a:pt x="3293974" y="751643"/>
                  </a:lnTo>
                  <a:lnTo>
                    <a:pt x="3302396" y="742108"/>
                  </a:lnTo>
                  <a:lnTo>
                    <a:pt x="3308080" y="727977"/>
                  </a:lnTo>
                  <a:lnTo>
                    <a:pt x="3310166" y="710692"/>
                  </a:lnTo>
                  <a:lnTo>
                    <a:pt x="3310166" y="44450"/>
                  </a:lnTo>
                  <a:lnTo>
                    <a:pt x="3308080" y="27164"/>
                  </a:lnTo>
                  <a:lnTo>
                    <a:pt x="3302396" y="13033"/>
                  </a:lnTo>
                  <a:lnTo>
                    <a:pt x="3293974" y="3498"/>
                  </a:lnTo>
                  <a:lnTo>
                    <a:pt x="3283673" y="0"/>
                  </a:lnTo>
                  <a:close/>
                </a:path>
              </a:pathLst>
            </a:custGeom>
            <a:solidFill>
              <a:srgbClr val="1F9986"/>
            </a:solidFill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sp>
          <p:nvSpPr>
            <p:cNvPr id="8" name="object 8"/>
            <p:cNvSpPr/>
            <p:nvPr/>
          </p:nvSpPr>
          <p:spPr>
            <a:xfrm>
              <a:off x="3680294" y="164261"/>
              <a:ext cx="3310254" cy="755650"/>
            </a:xfrm>
            <a:custGeom>
              <a:avLst/>
              <a:gdLst/>
              <a:ahLst/>
              <a:cxnLst/>
              <a:rect l="l" t="t" r="r" b="b"/>
              <a:pathLst>
                <a:path w="3310254" h="755650">
                  <a:moveTo>
                    <a:pt x="26492" y="755142"/>
                  </a:moveTo>
                  <a:lnTo>
                    <a:pt x="16191" y="751643"/>
                  </a:lnTo>
                  <a:lnTo>
                    <a:pt x="7769" y="742108"/>
                  </a:lnTo>
                  <a:lnTo>
                    <a:pt x="2085" y="727977"/>
                  </a:lnTo>
                  <a:lnTo>
                    <a:pt x="0" y="710692"/>
                  </a:lnTo>
                  <a:lnTo>
                    <a:pt x="0" y="44450"/>
                  </a:lnTo>
                  <a:lnTo>
                    <a:pt x="2085" y="27164"/>
                  </a:lnTo>
                  <a:lnTo>
                    <a:pt x="7769" y="13033"/>
                  </a:lnTo>
                  <a:lnTo>
                    <a:pt x="16191" y="3498"/>
                  </a:lnTo>
                  <a:lnTo>
                    <a:pt x="26492" y="0"/>
                  </a:lnTo>
                  <a:lnTo>
                    <a:pt x="3283673" y="0"/>
                  </a:lnTo>
                  <a:lnTo>
                    <a:pt x="3293974" y="3498"/>
                  </a:lnTo>
                  <a:lnTo>
                    <a:pt x="3302396" y="13033"/>
                  </a:lnTo>
                  <a:lnTo>
                    <a:pt x="3308080" y="27164"/>
                  </a:lnTo>
                  <a:lnTo>
                    <a:pt x="3310166" y="44450"/>
                  </a:lnTo>
                  <a:lnTo>
                    <a:pt x="3310166" y="710692"/>
                  </a:lnTo>
                  <a:lnTo>
                    <a:pt x="3308080" y="727977"/>
                  </a:lnTo>
                  <a:lnTo>
                    <a:pt x="3302396" y="742108"/>
                  </a:lnTo>
                  <a:lnTo>
                    <a:pt x="3293974" y="751643"/>
                  </a:lnTo>
                  <a:lnTo>
                    <a:pt x="3283673" y="755142"/>
                  </a:lnTo>
                  <a:lnTo>
                    <a:pt x="26492" y="755142"/>
                  </a:lnTo>
                  <a:close/>
                </a:path>
              </a:pathLst>
            </a:custGeom>
            <a:ln w="1270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</p:grpSp>
      <p:sp>
        <p:nvSpPr>
          <p:cNvPr id="9" name="object 9"/>
          <p:cNvSpPr txBox="1">
            <a:spLocks noGrp="1"/>
          </p:cNvSpPr>
          <p:nvPr>
            <p:ph type="title"/>
          </p:nvPr>
        </p:nvSpPr>
        <p:spPr>
          <a:xfrm>
            <a:off x="3920958" y="261393"/>
            <a:ext cx="2843530" cy="53604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400" dirty="0">
                <a:latin typeface="Sassoon Sans Rg" pitchFamily="2" charset="77"/>
              </a:rPr>
              <a:t>Stop and jot 1</a:t>
            </a:r>
          </a:p>
        </p:txBody>
      </p:sp>
      <p:grpSp>
        <p:nvGrpSpPr>
          <p:cNvPr id="10" name="object 10"/>
          <p:cNvGrpSpPr/>
          <p:nvPr/>
        </p:nvGrpSpPr>
        <p:grpSpPr>
          <a:xfrm>
            <a:off x="6858152" y="279298"/>
            <a:ext cx="1660525" cy="556260"/>
            <a:chOff x="6858152" y="279298"/>
            <a:chExt cx="1660525" cy="556260"/>
          </a:xfrm>
        </p:grpSpPr>
        <p:sp>
          <p:nvSpPr>
            <p:cNvPr id="11" name="object 11"/>
            <p:cNvSpPr/>
            <p:nvPr/>
          </p:nvSpPr>
          <p:spPr>
            <a:xfrm>
              <a:off x="6864502" y="285648"/>
              <a:ext cx="1647825" cy="543560"/>
            </a:xfrm>
            <a:custGeom>
              <a:avLst/>
              <a:gdLst/>
              <a:ahLst/>
              <a:cxnLst/>
              <a:rect l="l" t="t" r="r" b="b"/>
              <a:pathLst>
                <a:path w="1647825" h="543560">
                  <a:moveTo>
                    <a:pt x="1609102" y="0"/>
                  </a:moveTo>
                  <a:lnTo>
                    <a:pt x="38100" y="0"/>
                  </a:lnTo>
                  <a:lnTo>
                    <a:pt x="23268" y="2993"/>
                  </a:lnTo>
                  <a:lnTo>
                    <a:pt x="11158" y="11158"/>
                  </a:lnTo>
                  <a:lnTo>
                    <a:pt x="2993" y="23268"/>
                  </a:lnTo>
                  <a:lnTo>
                    <a:pt x="0" y="38100"/>
                  </a:lnTo>
                  <a:lnTo>
                    <a:pt x="0" y="505002"/>
                  </a:lnTo>
                  <a:lnTo>
                    <a:pt x="2993" y="519833"/>
                  </a:lnTo>
                  <a:lnTo>
                    <a:pt x="11158" y="531944"/>
                  </a:lnTo>
                  <a:lnTo>
                    <a:pt x="23268" y="540108"/>
                  </a:lnTo>
                  <a:lnTo>
                    <a:pt x="38100" y="543102"/>
                  </a:lnTo>
                  <a:lnTo>
                    <a:pt x="1609102" y="543102"/>
                  </a:lnTo>
                  <a:lnTo>
                    <a:pt x="1623933" y="540108"/>
                  </a:lnTo>
                  <a:lnTo>
                    <a:pt x="1636044" y="531944"/>
                  </a:lnTo>
                  <a:lnTo>
                    <a:pt x="1644208" y="519833"/>
                  </a:lnTo>
                  <a:lnTo>
                    <a:pt x="1647202" y="505002"/>
                  </a:lnTo>
                  <a:lnTo>
                    <a:pt x="1647202" y="38100"/>
                  </a:lnTo>
                  <a:lnTo>
                    <a:pt x="1644208" y="23268"/>
                  </a:lnTo>
                  <a:lnTo>
                    <a:pt x="1636044" y="11158"/>
                  </a:lnTo>
                  <a:lnTo>
                    <a:pt x="1623933" y="2993"/>
                  </a:lnTo>
                  <a:lnTo>
                    <a:pt x="1609102" y="0"/>
                  </a:lnTo>
                  <a:close/>
                </a:path>
              </a:pathLst>
            </a:custGeom>
            <a:solidFill>
              <a:srgbClr val="E7EA83"/>
            </a:solidFill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sp>
          <p:nvSpPr>
            <p:cNvPr id="12" name="object 12"/>
            <p:cNvSpPr/>
            <p:nvPr/>
          </p:nvSpPr>
          <p:spPr>
            <a:xfrm>
              <a:off x="6864502" y="285648"/>
              <a:ext cx="1647825" cy="543560"/>
            </a:xfrm>
            <a:custGeom>
              <a:avLst/>
              <a:gdLst/>
              <a:ahLst/>
              <a:cxnLst/>
              <a:rect l="l" t="t" r="r" b="b"/>
              <a:pathLst>
                <a:path w="1647825" h="543560">
                  <a:moveTo>
                    <a:pt x="1609102" y="543102"/>
                  </a:moveTo>
                  <a:lnTo>
                    <a:pt x="38100" y="543102"/>
                  </a:lnTo>
                  <a:lnTo>
                    <a:pt x="23268" y="540108"/>
                  </a:lnTo>
                  <a:lnTo>
                    <a:pt x="11158" y="531944"/>
                  </a:lnTo>
                  <a:lnTo>
                    <a:pt x="2993" y="519833"/>
                  </a:lnTo>
                  <a:lnTo>
                    <a:pt x="0" y="505002"/>
                  </a:lnTo>
                  <a:lnTo>
                    <a:pt x="0" y="38100"/>
                  </a:lnTo>
                  <a:lnTo>
                    <a:pt x="2993" y="23268"/>
                  </a:lnTo>
                  <a:lnTo>
                    <a:pt x="11158" y="11158"/>
                  </a:lnTo>
                  <a:lnTo>
                    <a:pt x="23268" y="2993"/>
                  </a:lnTo>
                  <a:lnTo>
                    <a:pt x="38100" y="0"/>
                  </a:lnTo>
                  <a:lnTo>
                    <a:pt x="1609102" y="0"/>
                  </a:lnTo>
                  <a:lnTo>
                    <a:pt x="1623933" y="2993"/>
                  </a:lnTo>
                  <a:lnTo>
                    <a:pt x="1636044" y="11158"/>
                  </a:lnTo>
                  <a:lnTo>
                    <a:pt x="1644208" y="23268"/>
                  </a:lnTo>
                  <a:lnTo>
                    <a:pt x="1647202" y="38100"/>
                  </a:lnTo>
                  <a:lnTo>
                    <a:pt x="1647202" y="505002"/>
                  </a:lnTo>
                  <a:lnTo>
                    <a:pt x="1644208" y="519833"/>
                  </a:lnTo>
                  <a:lnTo>
                    <a:pt x="1636044" y="531944"/>
                  </a:lnTo>
                  <a:lnTo>
                    <a:pt x="1623933" y="540108"/>
                  </a:lnTo>
                  <a:lnTo>
                    <a:pt x="1609102" y="543102"/>
                  </a:lnTo>
                </a:path>
              </a:pathLst>
            </a:custGeom>
            <a:ln w="12699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</p:grpSp>
      <p:sp>
        <p:nvSpPr>
          <p:cNvPr id="13" name="object 13"/>
          <p:cNvSpPr txBox="1"/>
          <p:nvPr/>
        </p:nvSpPr>
        <p:spPr>
          <a:xfrm>
            <a:off x="7190523" y="370181"/>
            <a:ext cx="995781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solidFill>
                  <a:srgbClr val="1A283C"/>
                </a:solidFill>
                <a:latin typeface="Sassoon Sans Rg" pitchFamily="2" charset="77"/>
                <a:cs typeface="Arial"/>
              </a:rPr>
              <a:t>answers</a:t>
            </a:r>
            <a:endParaRPr sz="2000" dirty="0">
              <a:latin typeface="Sassoon Sans Rg" pitchFamily="2" charset="77"/>
              <a:cs typeface="Arial"/>
            </a:endParaRPr>
          </a:p>
        </p:txBody>
      </p:sp>
      <p:grpSp>
        <p:nvGrpSpPr>
          <p:cNvPr id="17" name="object 17"/>
          <p:cNvGrpSpPr/>
          <p:nvPr/>
        </p:nvGrpSpPr>
        <p:grpSpPr>
          <a:xfrm>
            <a:off x="4059072" y="5590835"/>
            <a:ext cx="4074160" cy="567055"/>
            <a:chOff x="4059072" y="5590835"/>
            <a:chExt cx="4074160" cy="567055"/>
          </a:xfrm>
        </p:grpSpPr>
        <p:sp>
          <p:nvSpPr>
            <p:cNvPr id="18" name="object 18"/>
            <p:cNvSpPr/>
            <p:nvPr/>
          </p:nvSpPr>
          <p:spPr>
            <a:xfrm>
              <a:off x="4065422" y="5597185"/>
              <a:ext cx="4061460" cy="554355"/>
            </a:xfrm>
            <a:custGeom>
              <a:avLst/>
              <a:gdLst/>
              <a:ahLst/>
              <a:cxnLst/>
              <a:rect l="l" t="t" r="r" b="b"/>
              <a:pathLst>
                <a:path w="4061459" h="554354">
                  <a:moveTo>
                    <a:pt x="3991178" y="0"/>
                  </a:moveTo>
                  <a:lnTo>
                    <a:pt x="69989" y="0"/>
                  </a:lnTo>
                  <a:lnTo>
                    <a:pt x="42744" y="5499"/>
                  </a:lnTo>
                  <a:lnTo>
                    <a:pt x="20497" y="20497"/>
                  </a:lnTo>
                  <a:lnTo>
                    <a:pt x="5499" y="42744"/>
                  </a:lnTo>
                  <a:lnTo>
                    <a:pt x="0" y="69989"/>
                  </a:lnTo>
                  <a:lnTo>
                    <a:pt x="0" y="483857"/>
                  </a:lnTo>
                  <a:lnTo>
                    <a:pt x="5499" y="511102"/>
                  </a:lnTo>
                  <a:lnTo>
                    <a:pt x="20497" y="533349"/>
                  </a:lnTo>
                  <a:lnTo>
                    <a:pt x="42744" y="548347"/>
                  </a:lnTo>
                  <a:lnTo>
                    <a:pt x="69989" y="553847"/>
                  </a:lnTo>
                  <a:lnTo>
                    <a:pt x="3991178" y="553847"/>
                  </a:lnTo>
                  <a:lnTo>
                    <a:pt x="4018423" y="548347"/>
                  </a:lnTo>
                  <a:lnTo>
                    <a:pt x="4040670" y="533349"/>
                  </a:lnTo>
                  <a:lnTo>
                    <a:pt x="4055668" y="511102"/>
                  </a:lnTo>
                  <a:lnTo>
                    <a:pt x="4061167" y="483857"/>
                  </a:lnTo>
                  <a:lnTo>
                    <a:pt x="4061167" y="69989"/>
                  </a:lnTo>
                  <a:lnTo>
                    <a:pt x="4055668" y="42744"/>
                  </a:lnTo>
                  <a:lnTo>
                    <a:pt x="4040670" y="20497"/>
                  </a:lnTo>
                  <a:lnTo>
                    <a:pt x="4018423" y="5499"/>
                  </a:lnTo>
                  <a:lnTo>
                    <a:pt x="3991178" y="0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sp>
          <p:nvSpPr>
            <p:cNvPr id="19" name="object 19"/>
            <p:cNvSpPr/>
            <p:nvPr/>
          </p:nvSpPr>
          <p:spPr>
            <a:xfrm>
              <a:off x="4065422" y="5597185"/>
              <a:ext cx="4061460" cy="554355"/>
            </a:xfrm>
            <a:custGeom>
              <a:avLst/>
              <a:gdLst/>
              <a:ahLst/>
              <a:cxnLst/>
              <a:rect l="l" t="t" r="r" b="b"/>
              <a:pathLst>
                <a:path w="4061459" h="554354">
                  <a:moveTo>
                    <a:pt x="3991178" y="553847"/>
                  </a:moveTo>
                  <a:lnTo>
                    <a:pt x="69989" y="553847"/>
                  </a:lnTo>
                  <a:lnTo>
                    <a:pt x="42744" y="548347"/>
                  </a:lnTo>
                  <a:lnTo>
                    <a:pt x="20497" y="533349"/>
                  </a:lnTo>
                  <a:lnTo>
                    <a:pt x="5499" y="511102"/>
                  </a:lnTo>
                  <a:lnTo>
                    <a:pt x="0" y="483857"/>
                  </a:lnTo>
                  <a:lnTo>
                    <a:pt x="0" y="69989"/>
                  </a:lnTo>
                  <a:lnTo>
                    <a:pt x="5499" y="42744"/>
                  </a:lnTo>
                  <a:lnTo>
                    <a:pt x="20497" y="20497"/>
                  </a:lnTo>
                  <a:lnTo>
                    <a:pt x="42744" y="5499"/>
                  </a:lnTo>
                  <a:lnTo>
                    <a:pt x="69989" y="0"/>
                  </a:lnTo>
                  <a:lnTo>
                    <a:pt x="3991178" y="0"/>
                  </a:lnTo>
                  <a:lnTo>
                    <a:pt x="4018423" y="5499"/>
                  </a:lnTo>
                  <a:lnTo>
                    <a:pt x="4040670" y="20497"/>
                  </a:lnTo>
                  <a:lnTo>
                    <a:pt x="4055668" y="42744"/>
                  </a:lnTo>
                  <a:lnTo>
                    <a:pt x="4061167" y="69989"/>
                  </a:lnTo>
                  <a:lnTo>
                    <a:pt x="4061167" y="483857"/>
                  </a:lnTo>
                  <a:lnTo>
                    <a:pt x="4055668" y="511102"/>
                  </a:lnTo>
                  <a:lnTo>
                    <a:pt x="4040670" y="533349"/>
                  </a:lnTo>
                  <a:lnTo>
                    <a:pt x="4018423" y="548347"/>
                  </a:lnTo>
                  <a:lnTo>
                    <a:pt x="3991178" y="553847"/>
                  </a:lnTo>
                  <a:close/>
                </a:path>
              </a:pathLst>
            </a:custGeom>
            <a:ln w="12700">
              <a:solidFill>
                <a:srgbClr val="0817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</p:grpSp>
      <p:sp>
        <p:nvSpPr>
          <p:cNvPr id="20" name="object 20"/>
          <p:cNvSpPr txBox="1"/>
          <p:nvPr/>
        </p:nvSpPr>
        <p:spPr>
          <a:xfrm>
            <a:off x="4445635" y="5729450"/>
            <a:ext cx="3250565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>
                <a:solidFill>
                  <a:srgbClr val="003D4F"/>
                </a:solidFill>
                <a:latin typeface="Sassoon Sans Rg" pitchFamily="2" charset="77"/>
                <a:cs typeface="Arial MT"/>
              </a:rPr>
              <a:t>Did you think of any </a:t>
            </a:r>
            <a:r>
              <a:rPr b="1" dirty="0">
                <a:solidFill>
                  <a:srgbClr val="003D4F"/>
                </a:solidFill>
                <a:latin typeface="Sassoon Sans Rg" pitchFamily="2" charset="77"/>
                <a:cs typeface="Arial"/>
              </a:rPr>
              <a:t>other uses</a:t>
            </a:r>
            <a:r>
              <a:rPr dirty="0">
                <a:solidFill>
                  <a:srgbClr val="003D4F"/>
                </a:solidFill>
                <a:latin typeface="Sassoon Sans Rg" pitchFamily="2" charset="77"/>
                <a:cs typeface="Arial MT"/>
              </a:rPr>
              <a:t>?</a:t>
            </a:r>
            <a:endParaRPr dirty="0">
              <a:latin typeface="Sassoon Sans Rg" pitchFamily="2" charset="77"/>
              <a:cs typeface="Arial MT"/>
            </a:endParaRPr>
          </a:p>
        </p:txBody>
      </p:sp>
      <p:graphicFrame>
        <p:nvGraphicFramePr>
          <p:cNvPr id="21" name="object 15">
            <a:extLst>
              <a:ext uri="{FF2B5EF4-FFF2-40B4-BE49-F238E27FC236}">
                <a16:creationId xmlns:a16="http://schemas.microsoft.com/office/drawing/2014/main" id="{ED125F3E-8BEB-8AEF-599A-02296945491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6613669"/>
              </p:ext>
            </p:extLst>
          </p:nvPr>
        </p:nvGraphicFramePr>
        <p:xfrm>
          <a:off x="952125" y="1241082"/>
          <a:ext cx="10269855" cy="401671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42328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2328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4232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1151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50"/>
                        </a:spcBef>
                      </a:pPr>
                      <a:r>
                        <a:rPr sz="2000" b="1" spc="0" dirty="0">
                          <a:latin typeface="Sassoon Sans Rg" pitchFamily="2" charset="77"/>
                          <a:cs typeface="Arial"/>
                        </a:rPr>
                        <a:t>School</a:t>
                      </a:r>
                      <a:endParaRPr sz="2000" spc="0" dirty="0">
                        <a:latin typeface="Sassoon Sans Rg" pitchFamily="2" charset="77"/>
                        <a:cs typeface="Arial"/>
                      </a:endParaRPr>
                    </a:p>
                  </a:txBody>
                  <a:tcPr marL="0" marR="0" marT="9525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EB83"/>
                    </a:solidFill>
                  </a:tcPr>
                </a:tc>
                <a:tc>
                  <a:txBody>
                    <a:bodyPr/>
                    <a:lstStyle/>
                    <a:p>
                      <a:pPr marL="18415" algn="ctr">
                        <a:lnSpc>
                          <a:spcPct val="100000"/>
                        </a:lnSpc>
                        <a:spcBef>
                          <a:spcPts val="750"/>
                        </a:spcBef>
                      </a:pPr>
                      <a:r>
                        <a:rPr sz="2000" b="1" spc="0" dirty="0">
                          <a:latin typeface="Sassoon Sans Rg" pitchFamily="2" charset="77"/>
                          <a:cs typeface="Arial"/>
                        </a:rPr>
                        <a:t>Home</a:t>
                      </a:r>
                      <a:endParaRPr sz="2000" spc="0" dirty="0">
                        <a:latin typeface="Sassoon Sans Rg" pitchFamily="2" charset="77"/>
                        <a:cs typeface="Arial"/>
                      </a:endParaRPr>
                    </a:p>
                  </a:txBody>
                  <a:tcPr marL="0" marR="0" marT="9525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EA8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75"/>
                        </a:spcBef>
                      </a:pPr>
                      <a:r>
                        <a:rPr sz="2000" b="1" spc="0" dirty="0">
                          <a:latin typeface="Sassoon Sans Rg" pitchFamily="2" charset="77"/>
                          <a:cs typeface="Arial"/>
                        </a:rPr>
                        <a:t>Other</a:t>
                      </a:r>
                      <a:endParaRPr sz="2000" spc="0" dirty="0">
                        <a:latin typeface="Sassoon Sans Rg" pitchFamily="2" charset="77"/>
                        <a:cs typeface="Arial"/>
                      </a:endParaRPr>
                    </a:p>
                  </a:txBody>
                  <a:tcPr marL="0" marR="0" marT="984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EB8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634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190"/>
                        </a:spcBef>
                      </a:pPr>
                      <a:r>
                        <a:rPr sz="1600" b="1" spc="0" dirty="0">
                          <a:solidFill>
                            <a:srgbClr val="69C5C1"/>
                          </a:solidFill>
                          <a:latin typeface="Sassoon Sans Rg" pitchFamily="2" charset="77"/>
                          <a:cs typeface="Arial"/>
                        </a:rPr>
                        <a:t>stationery</a:t>
                      </a:r>
                      <a:endParaRPr sz="1600" spc="0" dirty="0">
                        <a:latin typeface="Sassoon Sans Rg" pitchFamily="2" charset="77"/>
                        <a:cs typeface="Arial"/>
                      </a:endParaRPr>
                    </a:p>
                  </a:txBody>
                  <a:tcPr marL="0" marR="0" marT="15113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1190"/>
                        </a:spcBef>
                      </a:pPr>
                      <a:r>
                        <a:rPr sz="1600" b="1" spc="0" dirty="0">
                          <a:solidFill>
                            <a:srgbClr val="69C5C1"/>
                          </a:solidFill>
                          <a:latin typeface="Sassoon Sans Rg" pitchFamily="2" charset="77"/>
                          <a:cs typeface="Arial"/>
                        </a:rPr>
                        <a:t>straws</a:t>
                      </a:r>
                      <a:endParaRPr sz="1600" spc="0" dirty="0">
                        <a:latin typeface="Sassoon Sans Rg" pitchFamily="2" charset="77"/>
                        <a:cs typeface="Arial"/>
                      </a:endParaRPr>
                    </a:p>
                  </a:txBody>
                  <a:tcPr marL="0" marR="0" marT="15113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190"/>
                        </a:spcBef>
                      </a:pPr>
                      <a:r>
                        <a:rPr sz="1600" b="1" spc="0" dirty="0">
                          <a:solidFill>
                            <a:srgbClr val="69C5C1"/>
                          </a:solidFill>
                          <a:latin typeface="Sassoon Sans Rg" pitchFamily="2" charset="77"/>
                          <a:cs typeface="Arial"/>
                        </a:rPr>
                        <a:t>packaging</a:t>
                      </a:r>
                      <a:endParaRPr sz="1600" spc="0">
                        <a:latin typeface="Sassoon Sans Rg" pitchFamily="2" charset="77"/>
                        <a:cs typeface="Arial"/>
                      </a:endParaRPr>
                    </a:p>
                  </a:txBody>
                  <a:tcPr marL="0" marR="0" marT="15113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667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r>
                        <a:rPr sz="1600" b="1" spc="0" dirty="0">
                          <a:solidFill>
                            <a:srgbClr val="69C5C1"/>
                          </a:solidFill>
                          <a:latin typeface="Sassoon Sans Rg" pitchFamily="2" charset="77"/>
                          <a:cs typeface="Arial"/>
                        </a:rPr>
                        <a:t>cutlery</a:t>
                      </a:r>
                      <a:endParaRPr sz="1600" spc="0" dirty="0">
                        <a:latin typeface="Sassoon Sans Rg" pitchFamily="2" charset="77"/>
                        <a:cs typeface="Arial"/>
                      </a:endParaRPr>
                    </a:p>
                  </a:txBody>
                  <a:tcPr marL="0" marR="0" marT="19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r>
                        <a:rPr sz="1600" b="1" spc="0" dirty="0">
                          <a:solidFill>
                            <a:srgbClr val="69C5C1"/>
                          </a:solidFill>
                          <a:latin typeface="Sassoon Sans Rg" pitchFamily="2" charset="77"/>
                          <a:cs typeface="Arial"/>
                        </a:rPr>
                        <a:t>water bottles</a:t>
                      </a:r>
                      <a:endParaRPr sz="1600" spc="0">
                        <a:latin typeface="Sassoon Sans Rg" pitchFamily="2" charset="77"/>
                        <a:cs typeface="Arial"/>
                      </a:endParaRPr>
                    </a:p>
                  </a:txBody>
                  <a:tcPr marL="0" marR="0" marT="19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r>
                        <a:rPr sz="1600" b="1" spc="0" dirty="0">
                          <a:solidFill>
                            <a:srgbClr val="69C5C1"/>
                          </a:solidFill>
                          <a:latin typeface="Sassoon Sans Rg" pitchFamily="2" charset="77"/>
                          <a:cs typeface="Arial"/>
                        </a:rPr>
                        <a:t>construction</a:t>
                      </a:r>
                      <a:endParaRPr sz="1600" spc="0" dirty="0">
                        <a:latin typeface="Sassoon Sans Rg" pitchFamily="2" charset="77"/>
                        <a:cs typeface="Arial"/>
                      </a:endParaRPr>
                    </a:p>
                  </a:txBody>
                  <a:tcPr marL="0" marR="0" marT="19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667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r>
                        <a:rPr sz="1600" b="1" spc="0" dirty="0">
                          <a:solidFill>
                            <a:srgbClr val="69C5C1"/>
                          </a:solidFill>
                          <a:latin typeface="Sassoon Sans Rg" pitchFamily="2" charset="77"/>
                          <a:cs typeface="Arial"/>
                        </a:rPr>
                        <a:t>cups</a:t>
                      </a:r>
                      <a:endParaRPr sz="1600" spc="0" dirty="0">
                        <a:latin typeface="Sassoon Sans Rg" pitchFamily="2" charset="77"/>
                        <a:cs typeface="Arial"/>
                      </a:endParaRPr>
                    </a:p>
                  </a:txBody>
                  <a:tcPr marL="0" marR="0" marT="19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r>
                        <a:rPr sz="1600" b="1" spc="0" dirty="0">
                          <a:solidFill>
                            <a:srgbClr val="69C5C1"/>
                          </a:solidFill>
                          <a:latin typeface="Sassoon Sans Rg" pitchFamily="2" charset="77"/>
                          <a:cs typeface="Arial"/>
                        </a:rPr>
                        <a:t>toothbrush</a:t>
                      </a:r>
                      <a:endParaRPr sz="1600" spc="0" dirty="0">
                        <a:latin typeface="Sassoon Sans Rg" pitchFamily="2" charset="77"/>
                        <a:cs typeface="Arial"/>
                      </a:endParaRPr>
                    </a:p>
                  </a:txBody>
                  <a:tcPr marL="0" marR="0" marT="19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r>
                        <a:rPr sz="1600" b="1" spc="0" dirty="0">
                          <a:solidFill>
                            <a:srgbClr val="69C5C1"/>
                          </a:solidFill>
                          <a:latin typeface="Sassoon Sans Rg" pitchFamily="2" charset="77"/>
                          <a:cs typeface="Arial"/>
                        </a:rPr>
                        <a:t>electronics</a:t>
                      </a:r>
                      <a:endParaRPr sz="1600" spc="0" dirty="0">
                        <a:latin typeface="Sassoon Sans Rg" pitchFamily="2" charset="77"/>
                        <a:cs typeface="Arial"/>
                      </a:endParaRPr>
                    </a:p>
                  </a:txBody>
                  <a:tcPr marL="0" marR="0" marT="19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667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r>
                        <a:rPr sz="1600" b="1" spc="0" dirty="0">
                          <a:solidFill>
                            <a:srgbClr val="69C5C1"/>
                          </a:solidFill>
                          <a:latin typeface="Sassoon Sans Rg" pitchFamily="2" charset="77"/>
                          <a:cs typeface="Arial"/>
                        </a:rPr>
                        <a:t>gloves</a:t>
                      </a:r>
                      <a:endParaRPr sz="1600" spc="0" dirty="0">
                        <a:latin typeface="Sassoon Sans Rg" pitchFamily="2" charset="77"/>
                        <a:cs typeface="Arial"/>
                      </a:endParaRPr>
                    </a:p>
                  </a:txBody>
                  <a:tcPr marL="0" marR="0" marT="19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r>
                        <a:rPr sz="1600" b="1" spc="0" dirty="0">
                          <a:solidFill>
                            <a:srgbClr val="69C5C1"/>
                          </a:solidFill>
                          <a:latin typeface="Sassoon Sans Rg" pitchFamily="2" charset="77"/>
                          <a:cs typeface="Arial"/>
                        </a:rPr>
                        <a:t>food and drink packaging</a:t>
                      </a:r>
                      <a:endParaRPr sz="1600" spc="0" dirty="0">
                        <a:latin typeface="Sassoon Sans Rg" pitchFamily="2" charset="77"/>
                        <a:cs typeface="Arial"/>
                      </a:endParaRPr>
                    </a:p>
                  </a:txBody>
                  <a:tcPr marL="0" marR="0" marT="19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r>
                        <a:rPr sz="1600" b="1" spc="0" dirty="0">
                          <a:solidFill>
                            <a:srgbClr val="69C5C1"/>
                          </a:solidFill>
                          <a:latin typeface="Sassoon Sans Rg" pitchFamily="2" charset="77"/>
                          <a:cs typeface="Arial"/>
                        </a:rPr>
                        <a:t>transport</a:t>
                      </a:r>
                      <a:endParaRPr sz="1600" spc="0">
                        <a:latin typeface="Sassoon Sans Rg" pitchFamily="2" charset="77"/>
                        <a:cs typeface="Arial"/>
                      </a:endParaRPr>
                    </a:p>
                  </a:txBody>
                  <a:tcPr marL="0" marR="0" marT="19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667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r>
                        <a:rPr sz="1600" b="1" spc="0" dirty="0">
                          <a:solidFill>
                            <a:srgbClr val="69C5C1"/>
                          </a:solidFill>
                          <a:latin typeface="Sassoon Sans Rg" pitchFamily="2" charset="77"/>
                          <a:cs typeface="Arial"/>
                        </a:rPr>
                        <a:t>wipes</a:t>
                      </a:r>
                      <a:endParaRPr sz="1600" spc="0">
                        <a:latin typeface="Sassoon Sans Rg" pitchFamily="2" charset="77"/>
                        <a:cs typeface="Arial"/>
                      </a:endParaRPr>
                    </a:p>
                  </a:txBody>
                  <a:tcPr marL="0" marR="0" marT="19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r>
                        <a:rPr sz="1600" b="1" spc="0" dirty="0">
                          <a:solidFill>
                            <a:srgbClr val="69C5C1"/>
                          </a:solidFill>
                          <a:latin typeface="Sassoon Sans Rg" pitchFamily="2" charset="77"/>
                          <a:cs typeface="Arial"/>
                        </a:rPr>
                        <a:t>clothing and accessories</a:t>
                      </a:r>
                      <a:endParaRPr sz="1600" spc="0">
                        <a:latin typeface="Sassoon Sans Rg" pitchFamily="2" charset="77"/>
                        <a:cs typeface="Arial"/>
                      </a:endParaRPr>
                    </a:p>
                  </a:txBody>
                  <a:tcPr marL="0" marR="0" marT="19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r>
                        <a:rPr sz="1600" b="1" spc="0" dirty="0">
                          <a:solidFill>
                            <a:srgbClr val="69C5C1"/>
                          </a:solidFill>
                          <a:latin typeface="Sassoon Sans Rg" pitchFamily="2" charset="77"/>
                          <a:cs typeface="Arial"/>
                        </a:rPr>
                        <a:t>banknotes</a:t>
                      </a:r>
                      <a:endParaRPr sz="1600" spc="0">
                        <a:latin typeface="Sassoon Sans Rg" pitchFamily="2" charset="77"/>
                        <a:cs typeface="Arial"/>
                      </a:endParaRPr>
                    </a:p>
                  </a:txBody>
                  <a:tcPr marL="0" marR="0" marT="19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67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r>
                        <a:rPr sz="1600" b="1" spc="0" dirty="0">
                          <a:solidFill>
                            <a:srgbClr val="69C5C1"/>
                          </a:solidFill>
                          <a:latin typeface="Sassoon Sans Rg" pitchFamily="2" charset="77"/>
                          <a:cs typeface="Arial"/>
                        </a:rPr>
                        <a:t>water bottles</a:t>
                      </a:r>
                      <a:endParaRPr sz="1600" spc="0">
                        <a:latin typeface="Sassoon Sans Rg" pitchFamily="2" charset="77"/>
                        <a:cs typeface="Arial"/>
                      </a:endParaRPr>
                    </a:p>
                  </a:txBody>
                  <a:tcPr marL="0" marR="0" marT="19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4445" algn="ctr"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r>
                        <a:rPr sz="1600" b="1" spc="0" dirty="0">
                          <a:solidFill>
                            <a:srgbClr val="69C5C1"/>
                          </a:solidFill>
                          <a:latin typeface="Sassoon Sans Rg" pitchFamily="2" charset="77"/>
                          <a:cs typeface="Arial"/>
                        </a:rPr>
                        <a:t>furniture</a:t>
                      </a:r>
                      <a:endParaRPr sz="1600" spc="0" dirty="0">
                        <a:latin typeface="Sassoon Sans Rg" pitchFamily="2" charset="77"/>
                        <a:cs typeface="Arial"/>
                      </a:endParaRPr>
                    </a:p>
                  </a:txBody>
                  <a:tcPr marL="0" marR="0" marT="19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r>
                        <a:rPr sz="1600" b="1" spc="0" dirty="0">
                          <a:solidFill>
                            <a:srgbClr val="69C5C1"/>
                          </a:solidFill>
                          <a:latin typeface="Sassoon Sans Rg" pitchFamily="2" charset="77"/>
                          <a:cs typeface="Arial"/>
                        </a:rPr>
                        <a:t>medical supplies</a:t>
                      </a:r>
                      <a:endParaRPr sz="1600" spc="0">
                        <a:latin typeface="Sassoon Sans Rg" pitchFamily="2" charset="77"/>
                        <a:cs typeface="Arial"/>
                      </a:endParaRPr>
                    </a:p>
                  </a:txBody>
                  <a:tcPr marL="0" marR="0" marT="19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667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r>
                        <a:rPr sz="1600" b="1" spc="0" dirty="0">
                          <a:solidFill>
                            <a:srgbClr val="69C5C1"/>
                          </a:solidFill>
                          <a:latin typeface="Sassoon Sans Rg" pitchFamily="2" charset="77"/>
                          <a:cs typeface="Arial"/>
                        </a:rPr>
                        <a:t>lunch boxes</a:t>
                      </a:r>
                      <a:endParaRPr sz="1600" spc="0" dirty="0">
                        <a:latin typeface="Sassoon Sans Rg" pitchFamily="2" charset="77"/>
                        <a:cs typeface="Arial"/>
                      </a:endParaRPr>
                    </a:p>
                  </a:txBody>
                  <a:tcPr marL="0" marR="0" marT="19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4445" algn="ctr"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r>
                        <a:rPr sz="1600" b="1" spc="0" dirty="0">
                          <a:solidFill>
                            <a:srgbClr val="69C5C1"/>
                          </a:solidFill>
                          <a:latin typeface="Sassoon Sans Rg" pitchFamily="2" charset="77"/>
                          <a:cs typeface="Arial"/>
                        </a:rPr>
                        <a:t>storage containers</a:t>
                      </a:r>
                      <a:endParaRPr sz="1600" spc="0" dirty="0">
                        <a:latin typeface="Sassoon Sans Rg" pitchFamily="2" charset="77"/>
                        <a:cs typeface="Arial"/>
                      </a:endParaRPr>
                    </a:p>
                  </a:txBody>
                  <a:tcPr marL="0" marR="0" marT="19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sz="1800" spc="0">
                        <a:latin typeface="Sassoon Sans Rg" pitchFamily="2" charset="77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667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r>
                        <a:rPr sz="1600" b="1" spc="0" dirty="0">
                          <a:solidFill>
                            <a:srgbClr val="69C5C1"/>
                          </a:solidFill>
                          <a:latin typeface="Sassoon Sans Rg" pitchFamily="2" charset="77"/>
                          <a:cs typeface="Arial"/>
                        </a:rPr>
                        <a:t>uniform</a:t>
                      </a:r>
                      <a:endParaRPr sz="1600" spc="0" dirty="0">
                        <a:latin typeface="Sassoon Sans Rg" pitchFamily="2" charset="77"/>
                        <a:cs typeface="Arial"/>
                      </a:endParaRPr>
                    </a:p>
                  </a:txBody>
                  <a:tcPr marL="0" marR="0" marT="19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r>
                        <a:rPr sz="1600" b="1" spc="0" dirty="0">
                          <a:solidFill>
                            <a:srgbClr val="69C5C1"/>
                          </a:solidFill>
                          <a:latin typeface="Sassoon Sans Rg" pitchFamily="2" charset="77"/>
                          <a:cs typeface="Arial"/>
                        </a:rPr>
                        <a:t>shopping bags</a:t>
                      </a:r>
                      <a:endParaRPr sz="1600" spc="0" dirty="0">
                        <a:latin typeface="Sassoon Sans Rg" pitchFamily="2" charset="77"/>
                        <a:cs typeface="Arial"/>
                      </a:endParaRPr>
                    </a:p>
                  </a:txBody>
                  <a:tcPr marL="0" marR="0" marT="19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sz="1800" spc="0" dirty="0">
                        <a:latin typeface="Sassoon Sans Rg" pitchFamily="2" charset="77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667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r>
                        <a:rPr sz="1600" b="1" spc="0" dirty="0">
                          <a:solidFill>
                            <a:srgbClr val="69C5C1"/>
                          </a:solidFill>
                          <a:latin typeface="Sassoon Sans Rg" pitchFamily="2" charset="77"/>
                          <a:cs typeface="Arial"/>
                        </a:rPr>
                        <a:t>tables</a:t>
                      </a:r>
                      <a:endParaRPr sz="1600" spc="0">
                        <a:latin typeface="Sassoon Sans Rg" pitchFamily="2" charset="77"/>
                        <a:cs typeface="Arial"/>
                      </a:endParaRPr>
                    </a:p>
                  </a:txBody>
                  <a:tcPr marL="0" marR="0" marT="19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r>
                        <a:rPr sz="1600" b="1" spc="0" dirty="0">
                          <a:solidFill>
                            <a:srgbClr val="69C5C1"/>
                          </a:solidFill>
                          <a:latin typeface="Sassoon Sans Rg" pitchFamily="2" charset="77"/>
                          <a:cs typeface="Arial"/>
                        </a:rPr>
                        <a:t>household appliances</a:t>
                      </a:r>
                      <a:endParaRPr sz="1600" spc="0" dirty="0">
                        <a:latin typeface="Sassoon Sans Rg" pitchFamily="2" charset="77"/>
                        <a:cs typeface="Arial"/>
                      </a:endParaRPr>
                    </a:p>
                  </a:txBody>
                  <a:tcPr marL="0" marR="0" marT="19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sz="1800" spc="0" dirty="0">
                        <a:latin typeface="Sassoon Sans Rg" pitchFamily="2" charset="77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667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r>
                        <a:rPr sz="1600" b="1" spc="0" dirty="0">
                          <a:solidFill>
                            <a:srgbClr val="69C5C1"/>
                          </a:solidFill>
                          <a:latin typeface="Sassoon Sans Rg" pitchFamily="2" charset="77"/>
                          <a:cs typeface="Arial"/>
                        </a:rPr>
                        <a:t>chairs</a:t>
                      </a:r>
                      <a:endParaRPr sz="1600" spc="0" dirty="0">
                        <a:latin typeface="Sassoon Sans Rg" pitchFamily="2" charset="77"/>
                        <a:cs typeface="Arial"/>
                      </a:endParaRPr>
                    </a:p>
                  </a:txBody>
                  <a:tcPr marL="0" marR="0" marT="19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r>
                        <a:rPr lang="en-GB" sz="1600" b="1" spc="0" dirty="0">
                          <a:solidFill>
                            <a:srgbClr val="69C5C1"/>
                          </a:solidFill>
                          <a:latin typeface="Sassoon Sans Rg" pitchFamily="2" charset="77"/>
                          <a:cs typeface="Arial"/>
                        </a:rPr>
                        <a:t>s</a:t>
                      </a:r>
                      <a:r>
                        <a:rPr sz="1600" b="1" spc="0" dirty="0" err="1">
                          <a:solidFill>
                            <a:srgbClr val="69C5C1"/>
                          </a:solidFill>
                          <a:latin typeface="Sassoon Sans Rg" pitchFamily="2" charset="77"/>
                          <a:cs typeface="Arial"/>
                        </a:rPr>
                        <a:t>ockets</a:t>
                      </a:r>
                      <a:endParaRPr sz="1600" spc="0" dirty="0">
                        <a:latin typeface="Sassoon Sans Rg" pitchFamily="2" charset="77"/>
                        <a:cs typeface="Arial"/>
                      </a:endParaRPr>
                    </a:p>
                  </a:txBody>
                  <a:tcPr marL="0" marR="0" marT="19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sz="1800" spc="0" dirty="0">
                        <a:latin typeface="Sassoon Sans Rg" pitchFamily="2" charset="77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667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r>
                        <a:rPr sz="1600" b="1" spc="0" dirty="0">
                          <a:solidFill>
                            <a:srgbClr val="69C5C1"/>
                          </a:solidFill>
                          <a:latin typeface="Sassoon Sans Rg" pitchFamily="2" charset="77"/>
                          <a:cs typeface="Arial"/>
                        </a:rPr>
                        <a:t>laminated displays</a:t>
                      </a:r>
                      <a:endParaRPr lang="en-US" sz="1600" b="1" spc="0" dirty="0">
                        <a:solidFill>
                          <a:srgbClr val="69C5C1"/>
                        </a:solidFill>
                        <a:latin typeface="Sassoon Sans Rg" pitchFamily="2" charset="77"/>
                        <a:cs typeface="Arial"/>
                      </a:endParaRPr>
                    </a:p>
                  </a:txBody>
                  <a:tcPr marL="0" marR="0" marT="19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635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15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1" spc="0" dirty="0">
                          <a:solidFill>
                            <a:srgbClr val="69C5C1"/>
                          </a:solidFill>
                          <a:latin typeface="Sassoon Sans Rg" pitchFamily="2" charset="77"/>
                          <a:cs typeface="Arial"/>
                        </a:rPr>
                        <a:t>wire casing</a:t>
                      </a:r>
                      <a:endParaRPr lang="en-GB" sz="1600" spc="0" dirty="0">
                        <a:latin typeface="Sassoon Sans Rg" pitchFamily="2" charset="77"/>
                        <a:cs typeface="Arial"/>
                      </a:endParaRPr>
                    </a:p>
                  </a:txBody>
                  <a:tcPr marL="0" marR="0" marT="19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sz="1800" spc="0" dirty="0">
                        <a:latin typeface="Sassoon Sans Rg" pitchFamily="2" charset="77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66700">
                <a:tc>
                  <a:txBody>
                    <a:bodyPr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15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1" spc="0" dirty="0">
                          <a:solidFill>
                            <a:srgbClr val="69C5C1"/>
                          </a:solidFill>
                          <a:latin typeface="Sassoon Sans Rg" pitchFamily="2" charset="77"/>
                          <a:cs typeface="Arial"/>
                        </a:rPr>
                        <a:t>art supplies</a:t>
                      </a:r>
                      <a:endParaRPr lang="en-GB" sz="1600" spc="0" dirty="0">
                        <a:latin typeface="Sassoon Sans Rg" pitchFamily="2" charset="77"/>
                        <a:cs typeface="Arial"/>
                      </a:endParaRPr>
                    </a:p>
                  </a:txBody>
                  <a:tcPr marL="0" marR="0" marT="19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635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15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1" spc="0" dirty="0">
                          <a:solidFill>
                            <a:srgbClr val="69C5C1"/>
                          </a:solidFill>
                          <a:latin typeface="Sassoon Sans Rg" pitchFamily="2" charset="77"/>
                          <a:cs typeface="Arial"/>
                        </a:rPr>
                        <a:t>nappies</a:t>
                      </a:r>
                      <a:endParaRPr lang="en-GB" sz="1600" spc="0" dirty="0">
                        <a:latin typeface="Sassoon Sans Rg" pitchFamily="2" charset="77"/>
                        <a:cs typeface="Arial"/>
                      </a:endParaRPr>
                    </a:p>
                  </a:txBody>
                  <a:tcPr marL="0" marR="0" marT="19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sz="1800" spc="0" dirty="0">
                        <a:latin typeface="Sassoon Sans Rg" pitchFamily="2" charset="77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860950353"/>
                  </a:ext>
                </a:extLst>
              </a:tr>
              <a:tr h="109436">
                <a:tc>
                  <a:txBody>
                    <a:bodyPr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15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00" spc="0" dirty="0">
                        <a:latin typeface="Sassoon Sans Rg" pitchFamily="2" charset="77"/>
                        <a:cs typeface="Arial"/>
                      </a:endParaRPr>
                    </a:p>
                  </a:txBody>
                  <a:tcPr marL="0" marR="0" marT="19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635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15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00" spc="0" dirty="0">
                        <a:latin typeface="Sassoon Sans Rg" pitchFamily="2" charset="77"/>
                        <a:cs typeface="Arial"/>
                      </a:endParaRPr>
                    </a:p>
                  </a:txBody>
                  <a:tcPr marL="0" marR="0" marT="190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sz="100" spc="0" dirty="0">
                        <a:latin typeface="Sassoon Sans Rg" pitchFamily="2" charset="77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4550097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1640286" y="0"/>
            <a:ext cx="558165" cy="666750"/>
            <a:chOff x="11640286" y="0"/>
            <a:chExt cx="558165" cy="666750"/>
          </a:xfrm>
        </p:grpSpPr>
        <p:sp>
          <p:nvSpPr>
            <p:cNvPr id="3" name="object 3"/>
            <p:cNvSpPr/>
            <p:nvPr/>
          </p:nvSpPr>
          <p:spPr>
            <a:xfrm>
              <a:off x="11646636" y="0"/>
              <a:ext cx="545465" cy="654050"/>
            </a:xfrm>
            <a:custGeom>
              <a:avLst/>
              <a:gdLst/>
              <a:ahLst/>
              <a:cxnLst/>
              <a:rect l="l" t="t" r="r" b="b"/>
              <a:pathLst>
                <a:path w="545465" h="654050">
                  <a:moveTo>
                    <a:pt x="545211" y="0"/>
                  </a:moveTo>
                  <a:lnTo>
                    <a:pt x="2730" y="0"/>
                  </a:lnTo>
                  <a:lnTo>
                    <a:pt x="1569" y="13897"/>
                  </a:lnTo>
                  <a:lnTo>
                    <a:pt x="712" y="27876"/>
                  </a:lnTo>
                  <a:lnTo>
                    <a:pt x="181" y="41940"/>
                  </a:lnTo>
                  <a:lnTo>
                    <a:pt x="0" y="56095"/>
                  </a:lnTo>
                  <a:lnTo>
                    <a:pt x="1960" y="104695"/>
                  </a:lnTo>
                  <a:lnTo>
                    <a:pt x="7740" y="152231"/>
                  </a:lnTo>
                  <a:lnTo>
                    <a:pt x="17191" y="198554"/>
                  </a:lnTo>
                  <a:lnTo>
                    <a:pt x="30163" y="243517"/>
                  </a:lnTo>
                  <a:lnTo>
                    <a:pt x="46505" y="286970"/>
                  </a:lnTo>
                  <a:lnTo>
                    <a:pt x="66068" y="328767"/>
                  </a:lnTo>
                  <a:lnTo>
                    <a:pt x="88701" y="368759"/>
                  </a:lnTo>
                  <a:lnTo>
                    <a:pt x="114255" y="406798"/>
                  </a:lnTo>
                  <a:lnTo>
                    <a:pt x="142579" y="442736"/>
                  </a:lnTo>
                  <a:lnTo>
                    <a:pt x="173524" y="476425"/>
                  </a:lnTo>
                  <a:lnTo>
                    <a:pt x="206940" y="507717"/>
                  </a:lnTo>
                  <a:lnTo>
                    <a:pt x="242676" y="536463"/>
                  </a:lnTo>
                  <a:lnTo>
                    <a:pt x="280583" y="562515"/>
                  </a:lnTo>
                  <a:lnTo>
                    <a:pt x="320511" y="585726"/>
                  </a:lnTo>
                  <a:lnTo>
                    <a:pt x="362309" y="605947"/>
                  </a:lnTo>
                  <a:lnTo>
                    <a:pt x="405828" y="623031"/>
                  </a:lnTo>
                  <a:lnTo>
                    <a:pt x="450918" y="636828"/>
                  </a:lnTo>
                  <a:lnTo>
                    <a:pt x="497429" y="647192"/>
                  </a:lnTo>
                  <a:lnTo>
                    <a:pt x="545211" y="653973"/>
                  </a:lnTo>
                  <a:lnTo>
                    <a:pt x="545211" y="0"/>
                  </a:lnTo>
                  <a:close/>
                </a:path>
              </a:pathLst>
            </a:custGeom>
            <a:solidFill>
              <a:srgbClr val="1F9986"/>
            </a:solidFill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sp>
          <p:nvSpPr>
            <p:cNvPr id="4" name="object 4"/>
            <p:cNvSpPr/>
            <p:nvPr/>
          </p:nvSpPr>
          <p:spPr>
            <a:xfrm>
              <a:off x="11646636" y="0"/>
              <a:ext cx="545465" cy="654050"/>
            </a:xfrm>
            <a:custGeom>
              <a:avLst/>
              <a:gdLst/>
              <a:ahLst/>
              <a:cxnLst/>
              <a:rect l="l" t="t" r="r" b="b"/>
              <a:pathLst>
                <a:path w="545465" h="654050">
                  <a:moveTo>
                    <a:pt x="2730" y="0"/>
                  </a:moveTo>
                  <a:lnTo>
                    <a:pt x="1569" y="13897"/>
                  </a:lnTo>
                  <a:lnTo>
                    <a:pt x="712" y="27876"/>
                  </a:lnTo>
                  <a:lnTo>
                    <a:pt x="181" y="41940"/>
                  </a:lnTo>
                  <a:lnTo>
                    <a:pt x="0" y="56095"/>
                  </a:lnTo>
                  <a:lnTo>
                    <a:pt x="1960" y="104695"/>
                  </a:lnTo>
                  <a:lnTo>
                    <a:pt x="7740" y="152231"/>
                  </a:lnTo>
                  <a:lnTo>
                    <a:pt x="17191" y="198554"/>
                  </a:lnTo>
                  <a:lnTo>
                    <a:pt x="30163" y="243517"/>
                  </a:lnTo>
                  <a:lnTo>
                    <a:pt x="46505" y="286970"/>
                  </a:lnTo>
                  <a:lnTo>
                    <a:pt x="66068" y="328767"/>
                  </a:lnTo>
                  <a:lnTo>
                    <a:pt x="88701" y="368759"/>
                  </a:lnTo>
                  <a:lnTo>
                    <a:pt x="114255" y="406798"/>
                  </a:lnTo>
                  <a:lnTo>
                    <a:pt x="142579" y="442736"/>
                  </a:lnTo>
                  <a:lnTo>
                    <a:pt x="173524" y="476425"/>
                  </a:lnTo>
                  <a:lnTo>
                    <a:pt x="206940" y="507717"/>
                  </a:lnTo>
                  <a:lnTo>
                    <a:pt x="242676" y="536463"/>
                  </a:lnTo>
                  <a:lnTo>
                    <a:pt x="280583" y="562515"/>
                  </a:lnTo>
                  <a:lnTo>
                    <a:pt x="320511" y="585726"/>
                  </a:lnTo>
                  <a:lnTo>
                    <a:pt x="362309" y="605947"/>
                  </a:lnTo>
                  <a:lnTo>
                    <a:pt x="405828" y="623031"/>
                  </a:lnTo>
                  <a:lnTo>
                    <a:pt x="450918" y="636828"/>
                  </a:lnTo>
                  <a:lnTo>
                    <a:pt x="497429" y="647192"/>
                  </a:lnTo>
                  <a:lnTo>
                    <a:pt x="545211" y="653973"/>
                  </a:lnTo>
                  <a:lnTo>
                    <a:pt x="545211" y="0"/>
                  </a:lnTo>
                  <a:lnTo>
                    <a:pt x="2730" y="0"/>
                  </a:lnTo>
                  <a:close/>
                </a:path>
              </a:pathLst>
            </a:custGeom>
            <a:ln w="1270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</p:grpSp>
      <p:sp>
        <p:nvSpPr>
          <p:cNvPr id="5" name="object 5"/>
          <p:cNvSpPr txBox="1"/>
          <p:nvPr/>
        </p:nvSpPr>
        <p:spPr>
          <a:xfrm>
            <a:off x="11770258" y="49580"/>
            <a:ext cx="360680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n-US" sz="2400" b="1" dirty="0">
                <a:solidFill>
                  <a:srgbClr val="FFFFFF"/>
                </a:solidFill>
                <a:latin typeface="Sassoon Sans Rg" pitchFamily="2" charset="77"/>
                <a:cs typeface="Arial"/>
              </a:rPr>
              <a:t>11</a:t>
            </a:r>
            <a:endParaRPr sz="2400" dirty="0">
              <a:latin typeface="Sassoon Sans Rg" pitchFamily="2" charset="77"/>
              <a:cs typeface="Arial"/>
            </a:endParaRPr>
          </a:p>
        </p:txBody>
      </p:sp>
      <p:grpSp>
        <p:nvGrpSpPr>
          <p:cNvPr id="6" name="object 6"/>
          <p:cNvGrpSpPr/>
          <p:nvPr/>
        </p:nvGrpSpPr>
        <p:grpSpPr>
          <a:xfrm>
            <a:off x="2048408" y="157911"/>
            <a:ext cx="8095615" cy="768350"/>
            <a:chOff x="2048408" y="157911"/>
            <a:chExt cx="8095615" cy="768350"/>
          </a:xfrm>
        </p:grpSpPr>
        <p:sp>
          <p:nvSpPr>
            <p:cNvPr id="7" name="object 7"/>
            <p:cNvSpPr/>
            <p:nvPr/>
          </p:nvSpPr>
          <p:spPr>
            <a:xfrm>
              <a:off x="2054758" y="164261"/>
              <a:ext cx="8082915" cy="755650"/>
            </a:xfrm>
            <a:custGeom>
              <a:avLst/>
              <a:gdLst/>
              <a:ahLst/>
              <a:cxnLst/>
              <a:rect l="l" t="t" r="r" b="b"/>
              <a:pathLst>
                <a:path w="8082915" h="755650">
                  <a:moveTo>
                    <a:pt x="8017802" y="0"/>
                  </a:moveTo>
                  <a:lnTo>
                    <a:pt x="64693" y="0"/>
                  </a:lnTo>
                  <a:lnTo>
                    <a:pt x="39535" y="3498"/>
                  </a:lnTo>
                  <a:lnTo>
                    <a:pt x="18969" y="13033"/>
                  </a:lnTo>
                  <a:lnTo>
                    <a:pt x="5091" y="27164"/>
                  </a:lnTo>
                  <a:lnTo>
                    <a:pt x="0" y="44450"/>
                  </a:lnTo>
                  <a:lnTo>
                    <a:pt x="0" y="710692"/>
                  </a:lnTo>
                  <a:lnTo>
                    <a:pt x="5091" y="727977"/>
                  </a:lnTo>
                  <a:lnTo>
                    <a:pt x="18969" y="742108"/>
                  </a:lnTo>
                  <a:lnTo>
                    <a:pt x="39535" y="751643"/>
                  </a:lnTo>
                  <a:lnTo>
                    <a:pt x="64693" y="755142"/>
                  </a:lnTo>
                  <a:lnTo>
                    <a:pt x="8017802" y="755142"/>
                  </a:lnTo>
                  <a:lnTo>
                    <a:pt x="8042960" y="751643"/>
                  </a:lnTo>
                  <a:lnTo>
                    <a:pt x="8063526" y="742108"/>
                  </a:lnTo>
                  <a:lnTo>
                    <a:pt x="8077404" y="727977"/>
                  </a:lnTo>
                  <a:lnTo>
                    <a:pt x="8082495" y="710692"/>
                  </a:lnTo>
                  <a:lnTo>
                    <a:pt x="8082495" y="44450"/>
                  </a:lnTo>
                  <a:lnTo>
                    <a:pt x="8077404" y="27164"/>
                  </a:lnTo>
                  <a:lnTo>
                    <a:pt x="8063526" y="13033"/>
                  </a:lnTo>
                  <a:lnTo>
                    <a:pt x="8042960" y="3498"/>
                  </a:lnTo>
                  <a:lnTo>
                    <a:pt x="8017802" y="0"/>
                  </a:lnTo>
                  <a:close/>
                </a:path>
              </a:pathLst>
            </a:custGeom>
            <a:solidFill>
              <a:srgbClr val="1F9986"/>
            </a:solidFill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sp>
          <p:nvSpPr>
            <p:cNvPr id="8" name="object 8"/>
            <p:cNvSpPr/>
            <p:nvPr/>
          </p:nvSpPr>
          <p:spPr>
            <a:xfrm>
              <a:off x="2054758" y="164261"/>
              <a:ext cx="8082915" cy="755650"/>
            </a:xfrm>
            <a:custGeom>
              <a:avLst/>
              <a:gdLst/>
              <a:ahLst/>
              <a:cxnLst/>
              <a:rect l="l" t="t" r="r" b="b"/>
              <a:pathLst>
                <a:path w="8082915" h="755650">
                  <a:moveTo>
                    <a:pt x="64693" y="755142"/>
                  </a:moveTo>
                  <a:lnTo>
                    <a:pt x="39535" y="751643"/>
                  </a:lnTo>
                  <a:lnTo>
                    <a:pt x="18969" y="742108"/>
                  </a:lnTo>
                  <a:lnTo>
                    <a:pt x="5091" y="727977"/>
                  </a:lnTo>
                  <a:lnTo>
                    <a:pt x="0" y="710692"/>
                  </a:lnTo>
                  <a:lnTo>
                    <a:pt x="0" y="44450"/>
                  </a:lnTo>
                  <a:lnTo>
                    <a:pt x="5091" y="27164"/>
                  </a:lnTo>
                  <a:lnTo>
                    <a:pt x="18969" y="13033"/>
                  </a:lnTo>
                  <a:lnTo>
                    <a:pt x="39535" y="3498"/>
                  </a:lnTo>
                  <a:lnTo>
                    <a:pt x="64693" y="0"/>
                  </a:lnTo>
                  <a:lnTo>
                    <a:pt x="8017802" y="0"/>
                  </a:lnTo>
                  <a:lnTo>
                    <a:pt x="8042960" y="3498"/>
                  </a:lnTo>
                  <a:lnTo>
                    <a:pt x="8063526" y="13033"/>
                  </a:lnTo>
                  <a:lnTo>
                    <a:pt x="8077404" y="27164"/>
                  </a:lnTo>
                  <a:lnTo>
                    <a:pt x="8082495" y="44450"/>
                  </a:lnTo>
                  <a:lnTo>
                    <a:pt x="8082495" y="710692"/>
                  </a:lnTo>
                  <a:lnTo>
                    <a:pt x="8077404" y="727977"/>
                  </a:lnTo>
                  <a:lnTo>
                    <a:pt x="8063526" y="742108"/>
                  </a:lnTo>
                  <a:lnTo>
                    <a:pt x="8042960" y="751643"/>
                  </a:lnTo>
                  <a:lnTo>
                    <a:pt x="8017802" y="755142"/>
                  </a:lnTo>
                  <a:lnTo>
                    <a:pt x="64693" y="755142"/>
                  </a:lnTo>
                  <a:close/>
                </a:path>
              </a:pathLst>
            </a:custGeom>
            <a:ln w="1270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</p:grpSp>
      <p:sp>
        <p:nvSpPr>
          <p:cNvPr id="9" name="object 9"/>
          <p:cNvSpPr txBox="1">
            <a:spLocks noGrp="1"/>
          </p:cNvSpPr>
          <p:nvPr>
            <p:ph type="title"/>
          </p:nvPr>
        </p:nvSpPr>
        <p:spPr>
          <a:xfrm>
            <a:off x="2352040" y="263032"/>
            <a:ext cx="7487920" cy="53604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400" dirty="0">
                <a:latin typeface="Sassoon Sans Rg" pitchFamily="2" charset="77"/>
              </a:rPr>
              <a:t>Where does plastic waste come from?</a:t>
            </a:r>
          </a:p>
        </p:txBody>
      </p:sp>
      <p:grpSp>
        <p:nvGrpSpPr>
          <p:cNvPr id="10" name="object 10"/>
          <p:cNvGrpSpPr/>
          <p:nvPr/>
        </p:nvGrpSpPr>
        <p:grpSpPr>
          <a:xfrm>
            <a:off x="7945221" y="1207935"/>
            <a:ext cx="3472815" cy="2417445"/>
            <a:chOff x="7945221" y="1207935"/>
            <a:chExt cx="3472815" cy="2417445"/>
          </a:xfrm>
        </p:grpSpPr>
        <p:pic>
          <p:nvPicPr>
            <p:cNvPr id="11" name="object 11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951558" y="1214285"/>
              <a:ext cx="3459670" cy="2404529"/>
            </a:xfrm>
            <a:prstGeom prst="rect">
              <a:avLst/>
            </a:prstGeom>
          </p:spPr>
        </p:pic>
        <p:sp>
          <p:nvSpPr>
            <p:cNvPr id="12" name="object 12"/>
            <p:cNvSpPr/>
            <p:nvPr/>
          </p:nvSpPr>
          <p:spPr>
            <a:xfrm>
              <a:off x="7951571" y="1214285"/>
              <a:ext cx="3460115" cy="2404745"/>
            </a:xfrm>
            <a:custGeom>
              <a:avLst/>
              <a:gdLst/>
              <a:ahLst/>
              <a:cxnLst/>
              <a:rect l="l" t="t" r="r" b="b"/>
              <a:pathLst>
                <a:path w="3460115" h="2404745">
                  <a:moveTo>
                    <a:pt x="0" y="0"/>
                  </a:moveTo>
                  <a:lnTo>
                    <a:pt x="3459657" y="0"/>
                  </a:lnTo>
                  <a:lnTo>
                    <a:pt x="3459657" y="2404529"/>
                  </a:lnTo>
                  <a:lnTo>
                    <a:pt x="0" y="2404529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05142B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</p:grpSp>
      <p:grpSp>
        <p:nvGrpSpPr>
          <p:cNvPr id="13" name="object 13"/>
          <p:cNvGrpSpPr/>
          <p:nvPr/>
        </p:nvGrpSpPr>
        <p:grpSpPr>
          <a:xfrm>
            <a:off x="7945221" y="3697135"/>
            <a:ext cx="3472815" cy="2417445"/>
            <a:chOff x="7945221" y="3697135"/>
            <a:chExt cx="3472815" cy="2417445"/>
          </a:xfrm>
        </p:grpSpPr>
        <p:pic>
          <p:nvPicPr>
            <p:cNvPr id="14" name="object 1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951558" y="3703497"/>
              <a:ext cx="3459670" cy="2404522"/>
            </a:xfrm>
            <a:prstGeom prst="rect">
              <a:avLst/>
            </a:prstGeom>
          </p:spPr>
        </p:pic>
        <p:sp>
          <p:nvSpPr>
            <p:cNvPr id="15" name="object 15"/>
            <p:cNvSpPr/>
            <p:nvPr/>
          </p:nvSpPr>
          <p:spPr>
            <a:xfrm>
              <a:off x="7951571" y="3703485"/>
              <a:ext cx="3460115" cy="2404745"/>
            </a:xfrm>
            <a:custGeom>
              <a:avLst/>
              <a:gdLst/>
              <a:ahLst/>
              <a:cxnLst/>
              <a:rect l="l" t="t" r="r" b="b"/>
              <a:pathLst>
                <a:path w="3460115" h="2404745">
                  <a:moveTo>
                    <a:pt x="0" y="0"/>
                  </a:moveTo>
                  <a:lnTo>
                    <a:pt x="3459657" y="0"/>
                  </a:lnTo>
                  <a:lnTo>
                    <a:pt x="3459657" y="2404529"/>
                  </a:lnTo>
                  <a:lnTo>
                    <a:pt x="0" y="2404529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05142B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</p:grpSp>
      <p:sp>
        <p:nvSpPr>
          <p:cNvPr id="17" name="object 16">
            <a:extLst>
              <a:ext uri="{FF2B5EF4-FFF2-40B4-BE49-F238E27FC236}">
                <a16:creationId xmlns:a16="http://schemas.microsoft.com/office/drawing/2014/main" id="{6B9BD59C-64A5-1512-4D09-F08241826E88}"/>
              </a:ext>
            </a:extLst>
          </p:cNvPr>
          <p:cNvSpPr txBox="1"/>
          <p:nvPr/>
        </p:nvSpPr>
        <p:spPr>
          <a:xfrm>
            <a:off x="780314" y="1600200"/>
            <a:ext cx="6722644" cy="392126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715" algn="just">
              <a:lnSpc>
                <a:spcPct val="113999"/>
              </a:lnSpc>
              <a:spcBef>
                <a:spcPts val="100"/>
              </a:spcBef>
            </a:pPr>
            <a:r>
              <a:rPr dirty="0">
                <a:solidFill>
                  <a:srgbClr val="003D4F"/>
                </a:solidFill>
                <a:latin typeface="Sassoon Sans Rg" pitchFamily="2" charset="77"/>
                <a:cs typeface="Arial MT"/>
              </a:rPr>
              <a:t>Most plastic waste is </a:t>
            </a:r>
            <a:r>
              <a:rPr b="1" dirty="0">
                <a:solidFill>
                  <a:srgbClr val="003D4F"/>
                </a:solidFill>
                <a:latin typeface="Sassoon Sans Rg" pitchFamily="2" charset="77"/>
                <a:cs typeface="Arial"/>
              </a:rPr>
              <a:t>washed into the ocean from the land</a:t>
            </a:r>
            <a:r>
              <a:rPr dirty="0">
                <a:solidFill>
                  <a:srgbClr val="003D4F"/>
                </a:solidFill>
                <a:latin typeface="Sassoon Sans Rg" pitchFamily="2" charset="77"/>
                <a:cs typeface="Arial MT"/>
              </a:rPr>
              <a:t>. It is swept into </a:t>
            </a:r>
            <a:r>
              <a:rPr b="1" dirty="0">
                <a:solidFill>
                  <a:srgbClr val="003D4F"/>
                </a:solidFill>
                <a:latin typeface="Sassoon Sans Rg" pitchFamily="2" charset="77"/>
                <a:cs typeface="Arial"/>
              </a:rPr>
              <a:t>rivers </a:t>
            </a:r>
            <a:r>
              <a:rPr dirty="0">
                <a:solidFill>
                  <a:srgbClr val="003D4F"/>
                </a:solidFill>
                <a:latin typeface="Sassoon Sans Rg" pitchFamily="2" charset="77"/>
                <a:cs typeface="Arial MT"/>
              </a:rPr>
              <a:t>due to rain, overflowing storm drains or littering and is then transported out to </a:t>
            </a:r>
            <a:r>
              <a:rPr b="1" dirty="0">
                <a:solidFill>
                  <a:srgbClr val="003D4F"/>
                </a:solidFill>
                <a:latin typeface="Sassoon Sans Rg" pitchFamily="2" charset="77"/>
                <a:cs typeface="Arial"/>
              </a:rPr>
              <a:t>sea</a:t>
            </a:r>
            <a:r>
              <a:rPr dirty="0">
                <a:solidFill>
                  <a:srgbClr val="003D4F"/>
                </a:solidFill>
                <a:latin typeface="Sassoon Sans Rg" pitchFamily="2" charset="77"/>
                <a:cs typeface="Arial MT"/>
              </a:rPr>
              <a:t>.</a:t>
            </a:r>
            <a:endParaRPr dirty="0">
              <a:latin typeface="Sassoon Sans Rg" pitchFamily="2" charset="77"/>
              <a:cs typeface="Arial MT"/>
            </a:endParaRPr>
          </a:p>
          <a:p>
            <a:pPr marL="12700" marR="5080" algn="just">
              <a:lnSpc>
                <a:spcPct val="113999"/>
              </a:lnSpc>
              <a:spcBef>
                <a:spcPts val="1664"/>
              </a:spcBef>
            </a:pPr>
            <a:r>
              <a:rPr dirty="0">
                <a:solidFill>
                  <a:srgbClr val="003D4F"/>
                </a:solidFill>
                <a:latin typeface="Sassoon Sans Rg" pitchFamily="2" charset="77"/>
                <a:cs typeface="Arial MT"/>
              </a:rPr>
              <a:t>However, a significant amount is </a:t>
            </a:r>
            <a:r>
              <a:rPr b="1" dirty="0">
                <a:solidFill>
                  <a:srgbClr val="003D4F"/>
                </a:solidFill>
                <a:latin typeface="Sassoon Sans Rg" pitchFamily="2" charset="77"/>
                <a:cs typeface="Arial"/>
              </a:rPr>
              <a:t>dumped directly into the ocean</a:t>
            </a:r>
            <a:r>
              <a:rPr dirty="0">
                <a:solidFill>
                  <a:srgbClr val="003D4F"/>
                </a:solidFill>
                <a:latin typeface="Sassoon Sans Rg" pitchFamily="2" charset="77"/>
                <a:cs typeface="Arial MT"/>
              </a:rPr>
              <a:t>. For example, in </a:t>
            </a:r>
            <a:r>
              <a:rPr b="1" dirty="0">
                <a:solidFill>
                  <a:srgbClr val="003D4F"/>
                </a:solidFill>
                <a:latin typeface="Sassoon Sans Rg" pitchFamily="2" charset="77"/>
                <a:cs typeface="Arial"/>
              </a:rPr>
              <a:t>2019 </a:t>
            </a:r>
            <a:r>
              <a:rPr dirty="0">
                <a:solidFill>
                  <a:srgbClr val="003D4F"/>
                </a:solidFill>
                <a:latin typeface="Sassoon Sans Rg" pitchFamily="2" charset="77"/>
                <a:cs typeface="Arial MT"/>
              </a:rPr>
              <a:t>alone, </a:t>
            </a:r>
            <a:r>
              <a:rPr b="1" dirty="0">
                <a:solidFill>
                  <a:srgbClr val="003D4F"/>
                </a:solidFill>
                <a:latin typeface="Sassoon Sans Rg" pitchFamily="2" charset="77"/>
                <a:cs typeface="Arial"/>
              </a:rPr>
              <a:t>Greenpeace </a:t>
            </a:r>
            <a:r>
              <a:rPr dirty="0">
                <a:solidFill>
                  <a:srgbClr val="003D4F"/>
                </a:solidFill>
                <a:latin typeface="Sassoon Sans Rg" pitchFamily="2" charset="77"/>
                <a:cs typeface="Arial MT"/>
              </a:rPr>
              <a:t>found there were </a:t>
            </a:r>
            <a:r>
              <a:rPr b="1" dirty="0">
                <a:solidFill>
                  <a:srgbClr val="003D4F"/>
                </a:solidFill>
                <a:latin typeface="Sassoon Sans Rg" pitchFamily="2" charset="77"/>
                <a:cs typeface="Arial"/>
              </a:rPr>
              <a:t>640,000 </a:t>
            </a:r>
            <a:r>
              <a:rPr b="1" dirty="0" err="1">
                <a:solidFill>
                  <a:srgbClr val="003D4F"/>
                </a:solidFill>
                <a:latin typeface="Sassoon Sans Rg" pitchFamily="2" charset="77"/>
                <a:cs typeface="Arial"/>
              </a:rPr>
              <a:t>tonnes</a:t>
            </a:r>
            <a:r>
              <a:rPr b="1" dirty="0">
                <a:solidFill>
                  <a:srgbClr val="003D4F"/>
                </a:solidFill>
                <a:latin typeface="Sassoon Sans Rg" pitchFamily="2" charset="77"/>
                <a:cs typeface="Arial"/>
              </a:rPr>
              <a:t> of fishing gear </a:t>
            </a:r>
            <a:r>
              <a:rPr dirty="0">
                <a:solidFill>
                  <a:srgbClr val="003D4F"/>
                </a:solidFill>
                <a:latin typeface="Sassoon Sans Rg" pitchFamily="2" charset="77"/>
                <a:cs typeface="Arial MT"/>
              </a:rPr>
              <a:t>abandoned, lost or discarded into the oceans.</a:t>
            </a:r>
            <a:endParaRPr dirty="0">
              <a:latin typeface="Sassoon Sans Rg" pitchFamily="2" charset="77"/>
              <a:cs typeface="Arial MT"/>
            </a:endParaRPr>
          </a:p>
          <a:p>
            <a:pPr marL="12700" marR="5080" algn="just">
              <a:lnSpc>
                <a:spcPct val="113999"/>
              </a:lnSpc>
              <a:spcBef>
                <a:spcPts val="1835"/>
              </a:spcBef>
            </a:pPr>
            <a:r>
              <a:rPr b="1" dirty="0">
                <a:solidFill>
                  <a:srgbClr val="003D4F"/>
                </a:solidFill>
                <a:latin typeface="Sassoon Sans Rg" pitchFamily="2" charset="77"/>
                <a:cs typeface="Arial"/>
              </a:rPr>
              <a:t>Plastic pollution </a:t>
            </a:r>
            <a:r>
              <a:rPr dirty="0">
                <a:solidFill>
                  <a:srgbClr val="003D4F"/>
                </a:solidFill>
                <a:latin typeface="Sassoon Sans Rg" pitchFamily="2" charset="77"/>
                <a:cs typeface="Arial MT"/>
              </a:rPr>
              <a:t>in the ocean also comes from our </a:t>
            </a:r>
            <a:r>
              <a:rPr b="1" dirty="0">
                <a:solidFill>
                  <a:srgbClr val="003D4F"/>
                </a:solidFill>
                <a:latin typeface="Sassoon Sans Rg" pitchFamily="2" charset="77"/>
                <a:cs typeface="Arial"/>
              </a:rPr>
              <a:t>clothes</a:t>
            </a:r>
            <a:r>
              <a:rPr dirty="0">
                <a:solidFill>
                  <a:srgbClr val="003D4F"/>
                </a:solidFill>
                <a:latin typeface="Sassoon Sans Rg" pitchFamily="2" charset="77"/>
                <a:cs typeface="Arial MT"/>
              </a:rPr>
              <a:t>. Tiny  </a:t>
            </a:r>
            <a:r>
              <a:rPr b="1" dirty="0">
                <a:solidFill>
                  <a:srgbClr val="003D4F"/>
                </a:solidFill>
                <a:latin typeface="Sassoon Sans Rg" pitchFamily="2" charset="77"/>
                <a:cs typeface="Arial"/>
              </a:rPr>
              <a:t>microplastics </a:t>
            </a:r>
            <a:r>
              <a:rPr dirty="0">
                <a:solidFill>
                  <a:srgbClr val="003D4F"/>
                </a:solidFill>
                <a:latin typeface="Sassoon Sans Rg" pitchFamily="2" charset="77"/>
                <a:cs typeface="Arial MT"/>
              </a:rPr>
              <a:t>are released when we run synthetic clothing through the washing machine. An average load of laundry might release around  </a:t>
            </a:r>
            <a:r>
              <a:rPr b="1" dirty="0">
                <a:solidFill>
                  <a:srgbClr val="003D4F"/>
                </a:solidFill>
                <a:latin typeface="Sassoon Sans Rg" pitchFamily="2" charset="77"/>
                <a:cs typeface="Arial"/>
              </a:rPr>
              <a:t>700,000 micro-plastic fibres </a:t>
            </a:r>
            <a:r>
              <a:rPr dirty="0">
                <a:solidFill>
                  <a:srgbClr val="003D4F"/>
                </a:solidFill>
                <a:latin typeface="Sassoon Sans Rg" pitchFamily="2" charset="77"/>
                <a:cs typeface="Arial MT"/>
              </a:rPr>
              <a:t>into the water. These are too small to be filtered, so they end up collecting on riverbeds or washing out to sea.</a:t>
            </a:r>
            <a:endParaRPr dirty="0">
              <a:latin typeface="Sassoon Sans Rg" pitchFamily="2" charset="77"/>
              <a:cs typeface="Arial MT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1640286" y="0"/>
            <a:ext cx="558165" cy="666750"/>
            <a:chOff x="11640286" y="0"/>
            <a:chExt cx="558165" cy="666750"/>
          </a:xfrm>
        </p:grpSpPr>
        <p:sp>
          <p:nvSpPr>
            <p:cNvPr id="3" name="object 3"/>
            <p:cNvSpPr/>
            <p:nvPr/>
          </p:nvSpPr>
          <p:spPr>
            <a:xfrm>
              <a:off x="11646636" y="0"/>
              <a:ext cx="545465" cy="654050"/>
            </a:xfrm>
            <a:custGeom>
              <a:avLst/>
              <a:gdLst/>
              <a:ahLst/>
              <a:cxnLst/>
              <a:rect l="l" t="t" r="r" b="b"/>
              <a:pathLst>
                <a:path w="545465" h="654050">
                  <a:moveTo>
                    <a:pt x="545211" y="0"/>
                  </a:moveTo>
                  <a:lnTo>
                    <a:pt x="2730" y="0"/>
                  </a:lnTo>
                  <a:lnTo>
                    <a:pt x="1569" y="13897"/>
                  </a:lnTo>
                  <a:lnTo>
                    <a:pt x="712" y="27876"/>
                  </a:lnTo>
                  <a:lnTo>
                    <a:pt x="181" y="41940"/>
                  </a:lnTo>
                  <a:lnTo>
                    <a:pt x="0" y="56095"/>
                  </a:lnTo>
                  <a:lnTo>
                    <a:pt x="1960" y="104695"/>
                  </a:lnTo>
                  <a:lnTo>
                    <a:pt x="7740" y="152231"/>
                  </a:lnTo>
                  <a:lnTo>
                    <a:pt x="17191" y="198554"/>
                  </a:lnTo>
                  <a:lnTo>
                    <a:pt x="30163" y="243517"/>
                  </a:lnTo>
                  <a:lnTo>
                    <a:pt x="46505" y="286970"/>
                  </a:lnTo>
                  <a:lnTo>
                    <a:pt x="66068" y="328767"/>
                  </a:lnTo>
                  <a:lnTo>
                    <a:pt x="88701" y="368759"/>
                  </a:lnTo>
                  <a:lnTo>
                    <a:pt x="114255" y="406798"/>
                  </a:lnTo>
                  <a:lnTo>
                    <a:pt x="142579" y="442736"/>
                  </a:lnTo>
                  <a:lnTo>
                    <a:pt x="173524" y="476425"/>
                  </a:lnTo>
                  <a:lnTo>
                    <a:pt x="206940" y="507717"/>
                  </a:lnTo>
                  <a:lnTo>
                    <a:pt x="242676" y="536463"/>
                  </a:lnTo>
                  <a:lnTo>
                    <a:pt x="280583" y="562515"/>
                  </a:lnTo>
                  <a:lnTo>
                    <a:pt x="320511" y="585726"/>
                  </a:lnTo>
                  <a:lnTo>
                    <a:pt x="362309" y="605947"/>
                  </a:lnTo>
                  <a:lnTo>
                    <a:pt x="405828" y="623031"/>
                  </a:lnTo>
                  <a:lnTo>
                    <a:pt x="450918" y="636828"/>
                  </a:lnTo>
                  <a:lnTo>
                    <a:pt x="497429" y="647192"/>
                  </a:lnTo>
                  <a:lnTo>
                    <a:pt x="545211" y="653973"/>
                  </a:lnTo>
                  <a:lnTo>
                    <a:pt x="545211" y="0"/>
                  </a:lnTo>
                  <a:close/>
                </a:path>
              </a:pathLst>
            </a:custGeom>
            <a:solidFill>
              <a:srgbClr val="1F9986"/>
            </a:solidFill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sp>
          <p:nvSpPr>
            <p:cNvPr id="4" name="object 4"/>
            <p:cNvSpPr/>
            <p:nvPr/>
          </p:nvSpPr>
          <p:spPr>
            <a:xfrm>
              <a:off x="11646636" y="0"/>
              <a:ext cx="545465" cy="654050"/>
            </a:xfrm>
            <a:custGeom>
              <a:avLst/>
              <a:gdLst/>
              <a:ahLst/>
              <a:cxnLst/>
              <a:rect l="l" t="t" r="r" b="b"/>
              <a:pathLst>
                <a:path w="545465" h="654050">
                  <a:moveTo>
                    <a:pt x="2730" y="0"/>
                  </a:moveTo>
                  <a:lnTo>
                    <a:pt x="1569" y="13897"/>
                  </a:lnTo>
                  <a:lnTo>
                    <a:pt x="712" y="27876"/>
                  </a:lnTo>
                  <a:lnTo>
                    <a:pt x="181" y="41940"/>
                  </a:lnTo>
                  <a:lnTo>
                    <a:pt x="0" y="56095"/>
                  </a:lnTo>
                  <a:lnTo>
                    <a:pt x="1960" y="104695"/>
                  </a:lnTo>
                  <a:lnTo>
                    <a:pt x="7740" y="152231"/>
                  </a:lnTo>
                  <a:lnTo>
                    <a:pt x="17191" y="198554"/>
                  </a:lnTo>
                  <a:lnTo>
                    <a:pt x="30163" y="243517"/>
                  </a:lnTo>
                  <a:lnTo>
                    <a:pt x="46505" y="286970"/>
                  </a:lnTo>
                  <a:lnTo>
                    <a:pt x="66068" y="328767"/>
                  </a:lnTo>
                  <a:lnTo>
                    <a:pt x="88701" y="368759"/>
                  </a:lnTo>
                  <a:lnTo>
                    <a:pt x="114255" y="406798"/>
                  </a:lnTo>
                  <a:lnTo>
                    <a:pt x="142579" y="442736"/>
                  </a:lnTo>
                  <a:lnTo>
                    <a:pt x="173524" y="476425"/>
                  </a:lnTo>
                  <a:lnTo>
                    <a:pt x="206940" y="507717"/>
                  </a:lnTo>
                  <a:lnTo>
                    <a:pt x="242676" y="536463"/>
                  </a:lnTo>
                  <a:lnTo>
                    <a:pt x="280583" y="562515"/>
                  </a:lnTo>
                  <a:lnTo>
                    <a:pt x="320511" y="585726"/>
                  </a:lnTo>
                  <a:lnTo>
                    <a:pt x="362309" y="605947"/>
                  </a:lnTo>
                  <a:lnTo>
                    <a:pt x="405828" y="623031"/>
                  </a:lnTo>
                  <a:lnTo>
                    <a:pt x="450918" y="636828"/>
                  </a:lnTo>
                  <a:lnTo>
                    <a:pt x="497429" y="647192"/>
                  </a:lnTo>
                  <a:lnTo>
                    <a:pt x="545211" y="653973"/>
                  </a:lnTo>
                  <a:lnTo>
                    <a:pt x="545211" y="0"/>
                  </a:lnTo>
                  <a:lnTo>
                    <a:pt x="2730" y="0"/>
                  </a:lnTo>
                  <a:close/>
                </a:path>
              </a:pathLst>
            </a:custGeom>
            <a:ln w="1270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</p:grpSp>
      <p:sp>
        <p:nvSpPr>
          <p:cNvPr id="5" name="object 5"/>
          <p:cNvSpPr txBox="1"/>
          <p:nvPr/>
        </p:nvSpPr>
        <p:spPr>
          <a:xfrm>
            <a:off x="11770258" y="49580"/>
            <a:ext cx="360680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solidFill>
                  <a:srgbClr val="FFFFFF"/>
                </a:solidFill>
                <a:latin typeface="Sassoon Sans Rg" pitchFamily="2" charset="77"/>
                <a:cs typeface="Arial"/>
              </a:rPr>
              <a:t>1</a:t>
            </a:r>
            <a:r>
              <a:rPr lang="en-US" sz="2400" b="1" dirty="0">
                <a:solidFill>
                  <a:srgbClr val="FFFFFF"/>
                </a:solidFill>
                <a:latin typeface="Sassoon Sans Rg" pitchFamily="2" charset="77"/>
                <a:cs typeface="Arial"/>
              </a:rPr>
              <a:t>2</a:t>
            </a:r>
            <a:endParaRPr sz="2400" dirty="0">
              <a:latin typeface="Sassoon Sans Rg" pitchFamily="2" charset="77"/>
              <a:cs typeface="Arial"/>
            </a:endParaRPr>
          </a:p>
        </p:txBody>
      </p:sp>
      <p:grpSp>
        <p:nvGrpSpPr>
          <p:cNvPr id="6" name="object 6"/>
          <p:cNvGrpSpPr/>
          <p:nvPr/>
        </p:nvGrpSpPr>
        <p:grpSpPr>
          <a:xfrm>
            <a:off x="3663950" y="157911"/>
            <a:ext cx="4864100" cy="768350"/>
            <a:chOff x="3663950" y="157911"/>
            <a:chExt cx="4864100" cy="768350"/>
          </a:xfrm>
        </p:grpSpPr>
        <p:sp>
          <p:nvSpPr>
            <p:cNvPr id="7" name="object 7"/>
            <p:cNvSpPr/>
            <p:nvPr/>
          </p:nvSpPr>
          <p:spPr>
            <a:xfrm>
              <a:off x="3670300" y="164261"/>
              <a:ext cx="4851400" cy="755650"/>
            </a:xfrm>
            <a:custGeom>
              <a:avLst/>
              <a:gdLst/>
              <a:ahLst/>
              <a:cxnLst/>
              <a:rect l="l" t="t" r="r" b="b"/>
              <a:pathLst>
                <a:path w="4851400" h="755650">
                  <a:moveTo>
                    <a:pt x="4812563" y="0"/>
                  </a:moveTo>
                  <a:lnTo>
                    <a:pt x="38823" y="0"/>
                  </a:lnTo>
                  <a:lnTo>
                    <a:pt x="23724" y="3498"/>
                  </a:lnTo>
                  <a:lnTo>
                    <a:pt x="11382" y="13033"/>
                  </a:lnTo>
                  <a:lnTo>
                    <a:pt x="3055" y="27164"/>
                  </a:lnTo>
                  <a:lnTo>
                    <a:pt x="0" y="44450"/>
                  </a:lnTo>
                  <a:lnTo>
                    <a:pt x="0" y="710692"/>
                  </a:lnTo>
                  <a:lnTo>
                    <a:pt x="3055" y="727977"/>
                  </a:lnTo>
                  <a:lnTo>
                    <a:pt x="11382" y="742108"/>
                  </a:lnTo>
                  <a:lnTo>
                    <a:pt x="23724" y="751643"/>
                  </a:lnTo>
                  <a:lnTo>
                    <a:pt x="38823" y="755142"/>
                  </a:lnTo>
                  <a:lnTo>
                    <a:pt x="4812563" y="755142"/>
                  </a:lnTo>
                  <a:lnTo>
                    <a:pt x="4827664" y="751643"/>
                  </a:lnTo>
                  <a:lnTo>
                    <a:pt x="4840011" y="742108"/>
                  </a:lnTo>
                  <a:lnTo>
                    <a:pt x="4848342" y="727977"/>
                  </a:lnTo>
                  <a:lnTo>
                    <a:pt x="4851400" y="710692"/>
                  </a:lnTo>
                  <a:lnTo>
                    <a:pt x="4851400" y="44450"/>
                  </a:lnTo>
                  <a:lnTo>
                    <a:pt x="4848342" y="27164"/>
                  </a:lnTo>
                  <a:lnTo>
                    <a:pt x="4840011" y="13033"/>
                  </a:lnTo>
                  <a:lnTo>
                    <a:pt x="4827664" y="3498"/>
                  </a:lnTo>
                  <a:lnTo>
                    <a:pt x="4812563" y="0"/>
                  </a:lnTo>
                  <a:close/>
                </a:path>
              </a:pathLst>
            </a:custGeom>
            <a:solidFill>
              <a:srgbClr val="1F9986"/>
            </a:solidFill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sp>
          <p:nvSpPr>
            <p:cNvPr id="8" name="object 8"/>
            <p:cNvSpPr/>
            <p:nvPr/>
          </p:nvSpPr>
          <p:spPr>
            <a:xfrm>
              <a:off x="3670300" y="164261"/>
              <a:ext cx="4851400" cy="755650"/>
            </a:xfrm>
            <a:custGeom>
              <a:avLst/>
              <a:gdLst/>
              <a:ahLst/>
              <a:cxnLst/>
              <a:rect l="l" t="t" r="r" b="b"/>
              <a:pathLst>
                <a:path w="4851400" h="755650">
                  <a:moveTo>
                    <a:pt x="38823" y="755142"/>
                  </a:moveTo>
                  <a:lnTo>
                    <a:pt x="23724" y="751643"/>
                  </a:lnTo>
                  <a:lnTo>
                    <a:pt x="11382" y="742108"/>
                  </a:lnTo>
                  <a:lnTo>
                    <a:pt x="3055" y="727977"/>
                  </a:lnTo>
                  <a:lnTo>
                    <a:pt x="0" y="710692"/>
                  </a:lnTo>
                  <a:lnTo>
                    <a:pt x="0" y="44450"/>
                  </a:lnTo>
                  <a:lnTo>
                    <a:pt x="3055" y="27164"/>
                  </a:lnTo>
                  <a:lnTo>
                    <a:pt x="11382" y="13033"/>
                  </a:lnTo>
                  <a:lnTo>
                    <a:pt x="23724" y="3498"/>
                  </a:lnTo>
                  <a:lnTo>
                    <a:pt x="38823" y="0"/>
                  </a:lnTo>
                  <a:lnTo>
                    <a:pt x="4812563" y="0"/>
                  </a:lnTo>
                  <a:lnTo>
                    <a:pt x="4827664" y="3498"/>
                  </a:lnTo>
                  <a:lnTo>
                    <a:pt x="4840011" y="13033"/>
                  </a:lnTo>
                  <a:lnTo>
                    <a:pt x="4848342" y="27164"/>
                  </a:lnTo>
                  <a:lnTo>
                    <a:pt x="4851400" y="44450"/>
                  </a:lnTo>
                  <a:lnTo>
                    <a:pt x="4851400" y="710692"/>
                  </a:lnTo>
                  <a:lnTo>
                    <a:pt x="4848342" y="727977"/>
                  </a:lnTo>
                  <a:lnTo>
                    <a:pt x="4840011" y="742108"/>
                  </a:lnTo>
                  <a:lnTo>
                    <a:pt x="4827664" y="751643"/>
                  </a:lnTo>
                  <a:lnTo>
                    <a:pt x="4812563" y="755142"/>
                  </a:lnTo>
                  <a:lnTo>
                    <a:pt x="38823" y="755142"/>
                  </a:lnTo>
                  <a:close/>
                </a:path>
              </a:pathLst>
            </a:custGeom>
            <a:ln w="1270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</p:grpSp>
      <p:sp>
        <p:nvSpPr>
          <p:cNvPr id="9" name="object 9"/>
          <p:cNvSpPr txBox="1">
            <a:spLocks noGrp="1"/>
          </p:cNvSpPr>
          <p:nvPr>
            <p:ph type="title"/>
          </p:nvPr>
        </p:nvSpPr>
        <p:spPr>
          <a:xfrm>
            <a:off x="3919397" y="263032"/>
            <a:ext cx="4353205" cy="53604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400" dirty="0">
                <a:latin typeface="Sassoon Sans Rg" pitchFamily="2" charset="77"/>
              </a:rPr>
              <a:t>Problems with plastic</a:t>
            </a:r>
          </a:p>
        </p:txBody>
      </p:sp>
      <p:grpSp>
        <p:nvGrpSpPr>
          <p:cNvPr id="10" name="object 10"/>
          <p:cNvGrpSpPr/>
          <p:nvPr/>
        </p:nvGrpSpPr>
        <p:grpSpPr>
          <a:xfrm>
            <a:off x="826947" y="1207935"/>
            <a:ext cx="3472815" cy="2417445"/>
            <a:chOff x="826947" y="1207935"/>
            <a:chExt cx="3472815" cy="2417445"/>
          </a:xfrm>
        </p:grpSpPr>
        <p:pic>
          <p:nvPicPr>
            <p:cNvPr id="11" name="object 11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833310" y="1214285"/>
              <a:ext cx="3459657" cy="2404529"/>
            </a:xfrm>
            <a:prstGeom prst="rect">
              <a:avLst/>
            </a:prstGeom>
          </p:spPr>
        </p:pic>
        <p:sp>
          <p:nvSpPr>
            <p:cNvPr id="12" name="object 12"/>
            <p:cNvSpPr/>
            <p:nvPr/>
          </p:nvSpPr>
          <p:spPr>
            <a:xfrm>
              <a:off x="833297" y="1214285"/>
              <a:ext cx="3460115" cy="2404745"/>
            </a:xfrm>
            <a:custGeom>
              <a:avLst/>
              <a:gdLst/>
              <a:ahLst/>
              <a:cxnLst/>
              <a:rect l="l" t="t" r="r" b="b"/>
              <a:pathLst>
                <a:path w="3460115" h="2404745">
                  <a:moveTo>
                    <a:pt x="0" y="0"/>
                  </a:moveTo>
                  <a:lnTo>
                    <a:pt x="3459657" y="0"/>
                  </a:lnTo>
                  <a:lnTo>
                    <a:pt x="3459657" y="2404529"/>
                  </a:lnTo>
                  <a:lnTo>
                    <a:pt x="0" y="2404529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05142B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</p:grpSp>
      <p:grpSp>
        <p:nvGrpSpPr>
          <p:cNvPr id="13" name="object 13"/>
          <p:cNvGrpSpPr/>
          <p:nvPr/>
        </p:nvGrpSpPr>
        <p:grpSpPr>
          <a:xfrm>
            <a:off x="826947" y="3697135"/>
            <a:ext cx="3472815" cy="2417445"/>
            <a:chOff x="826947" y="3697135"/>
            <a:chExt cx="3472815" cy="2417445"/>
          </a:xfrm>
        </p:grpSpPr>
        <p:pic>
          <p:nvPicPr>
            <p:cNvPr id="14" name="object 1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833310" y="3703497"/>
              <a:ext cx="3459657" cy="2404522"/>
            </a:xfrm>
            <a:prstGeom prst="rect">
              <a:avLst/>
            </a:prstGeom>
          </p:spPr>
        </p:pic>
        <p:sp>
          <p:nvSpPr>
            <p:cNvPr id="15" name="object 15"/>
            <p:cNvSpPr/>
            <p:nvPr/>
          </p:nvSpPr>
          <p:spPr>
            <a:xfrm>
              <a:off x="833297" y="3703485"/>
              <a:ext cx="3460115" cy="2404745"/>
            </a:xfrm>
            <a:custGeom>
              <a:avLst/>
              <a:gdLst/>
              <a:ahLst/>
              <a:cxnLst/>
              <a:rect l="l" t="t" r="r" b="b"/>
              <a:pathLst>
                <a:path w="3460115" h="2404745">
                  <a:moveTo>
                    <a:pt x="0" y="0"/>
                  </a:moveTo>
                  <a:lnTo>
                    <a:pt x="3459657" y="0"/>
                  </a:lnTo>
                  <a:lnTo>
                    <a:pt x="3459657" y="2404529"/>
                  </a:lnTo>
                  <a:lnTo>
                    <a:pt x="0" y="2404529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05142B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</p:grpSp>
      <p:sp>
        <p:nvSpPr>
          <p:cNvPr id="16" name="object 16"/>
          <p:cNvSpPr txBox="1"/>
          <p:nvPr/>
        </p:nvSpPr>
        <p:spPr>
          <a:xfrm>
            <a:off x="4694682" y="1560943"/>
            <a:ext cx="6664008" cy="411574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20800"/>
              </a:lnSpc>
              <a:spcBef>
                <a:spcPts val="100"/>
              </a:spcBef>
            </a:pPr>
            <a:r>
              <a:rPr sz="1900" dirty="0">
                <a:solidFill>
                  <a:srgbClr val="003D4F"/>
                </a:solidFill>
                <a:latin typeface="Sassoon Sans Rg" pitchFamily="2" charset="77"/>
                <a:cs typeface="Arial MT"/>
              </a:rPr>
              <a:t>Unfortunately, some of plastic’s best properties, such as </a:t>
            </a:r>
            <a:r>
              <a:rPr sz="1900" b="1" dirty="0">
                <a:solidFill>
                  <a:srgbClr val="003D4F"/>
                </a:solidFill>
                <a:latin typeface="Sassoon Sans Rg" pitchFamily="2" charset="77"/>
                <a:cs typeface="Arial"/>
              </a:rPr>
              <a:t>durability  and long-lasting life</a:t>
            </a:r>
            <a:r>
              <a:rPr sz="1900" dirty="0">
                <a:solidFill>
                  <a:srgbClr val="003D4F"/>
                </a:solidFill>
                <a:latin typeface="Sassoon Sans Rg" pitchFamily="2" charset="77"/>
                <a:cs typeface="Arial MT"/>
              </a:rPr>
              <a:t>, are the things that cause problems in the  environment.</a:t>
            </a:r>
            <a:r>
              <a:rPr lang="en-US" sz="1900" dirty="0">
                <a:solidFill>
                  <a:srgbClr val="003D4F"/>
                </a:solidFill>
                <a:latin typeface="Sassoon Sans Rg" pitchFamily="2" charset="77"/>
                <a:cs typeface="Arial MT"/>
              </a:rPr>
              <a:t> </a:t>
            </a:r>
            <a:r>
              <a:rPr sz="1900" dirty="0">
                <a:solidFill>
                  <a:srgbClr val="003D4F"/>
                </a:solidFill>
                <a:latin typeface="Sassoon Sans Rg" pitchFamily="2" charset="77"/>
                <a:cs typeface="Arial MT"/>
              </a:rPr>
              <a:t>Many plastics, such as </a:t>
            </a:r>
            <a:r>
              <a:rPr sz="1900" b="1" dirty="0">
                <a:solidFill>
                  <a:srgbClr val="003D4F"/>
                </a:solidFill>
                <a:latin typeface="Sassoon Sans Rg" pitchFamily="2" charset="77"/>
                <a:cs typeface="Arial"/>
              </a:rPr>
              <a:t>water bottles and packaging</a:t>
            </a:r>
            <a:r>
              <a:rPr sz="1900" dirty="0">
                <a:solidFill>
                  <a:srgbClr val="003D4F"/>
                </a:solidFill>
                <a:latin typeface="Sassoon Sans Rg" pitchFamily="2" charset="77"/>
                <a:cs typeface="Arial MT"/>
              </a:rPr>
              <a:t>,  are designed to be used just once. This means that they are </a:t>
            </a:r>
            <a:r>
              <a:rPr sz="1900" b="1" dirty="0">
                <a:solidFill>
                  <a:srgbClr val="003D4F"/>
                </a:solidFill>
                <a:latin typeface="Sassoon Sans Rg" pitchFamily="2" charset="77"/>
                <a:cs typeface="Arial"/>
              </a:rPr>
              <a:t>single-use  plastics</a:t>
            </a:r>
            <a:r>
              <a:rPr sz="1900" dirty="0">
                <a:solidFill>
                  <a:srgbClr val="003D4F"/>
                </a:solidFill>
                <a:latin typeface="Sassoon Sans Rg" pitchFamily="2" charset="77"/>
                <a:cs typeface="Arial MT"/>
              </a:rPr>
              <a:t>.</a:t>
            </a:r>
            <a:endParaRPr sz="1900" dirty="0">
              <a:latin typeface="Sassoon Sans Rg" pitchFamily="2" charset="77"/>
              <a:cs typeface="Arial MT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1900" dirty="0">
              <a:latin typeface="Sassoon Sans Rg" pitchFamily="2" charset="77"/>
              <a:cs typeface="Arial MT"/>
            </a:endParaRPr>
          </a:p>
          <a:p>
            <a:pPr marL="12700" marR="12700" algn="just">
              <a:lnSpc>
                <a:spcPct val="120800"/>
              </a:lnSpc>
            </a:pPr>
            <a:r>
              <a:rPr sz="1900" dirty="0">
                <a:solidFill>
                  <a:srgbClr val="003D4F"/>
                </a:solidFill>
                <a:latin typeface="Sassoon Sans Rg" pitchFamily="2" charset="77"/>
                <a:cs typeface="Arial MT"/>
              </a:rPr>
              <a:t>Unless </a:t>
            </a:r>
            <a:r>
              <a:rPr sz="1900" b="1" dirty="0">
                <a:solidFill>
                  <a:srgbClr val="003D4F"/>
                </a:solidFill>
                <a:latin typeface="Sassoon Sans Rg" pitchFamily="2" charset="77"/>
                <a:cs typeface="Arial"/>
              </a:rPr>
              <a:t>recycled</a:t>
            </a:r>
            <a:r>
              <a:rPr sz="1900" dirty="0">
                <a:solidFill>
                  <a:srgbClr val="003D4F"/>
                </a:solidFill>
                <a:latin typeface="Sassoon Sans Rg" pitchFamily="2" charset="77"/>
                <a:cs typeface="Arial MT"/>
              </a:rPr>
              <a:t>, they remain on our planet, clogging up landfills and  making their way to the ocean, where they can harm </a:t>
            </a:r>
            <a:r>
              <a:rPr sz="1900" b="1" dirty="0">
                <a:solidFill>
                  <a:srgbClr val="003D4F"/>
                </a:solidFill>
                <a:latin typeface="Sassoon Sans Rg" pitchFamily="2" charset="77"/>
                <a:cs typeface="Arial"/>
              </a:rPr>
              <a:t>sea life</a:t>
            </a:r>
            <a:r>
              <a:rPr sz="1900" dirty="0">
                <a:solidFill>
                  <a:srgbClr val="003D4F"/>
                </a:solidFill>
                <a:latin typeface="Sassoon Sans Rg" pitchFamily="2" charset="77"/>
                <a:cs typeface="Arial MT"/>
              </a:rPr>
              <a:t>.</a:t>
            </a:r>
            <a:endParaRPr sz="1900" dirty="0">
              <a:latin typeface="Sassoon Sans Rg" pitchFamily="2" charset="77"/>
              <a:cs typeface="Arial MT"/>
            </a:endParaRPr>
          </a:p>
          <a:p>
            <a:pPr>
              <a:lnSpc>
                <a:spcPct val="100000"/>
              </a:lnSpc>
            </a:pPr>
            <a:endParaRPr sz="1900" dirty="0">
              <a:latin typeface="Sassoon Sans Rg" pitchFamily="2" charset="77"/>
              <a:cs typeface="Arial MT"/>
            </a:endParaRPr>
          </a:p>
          <a:p>
            <a:pPr marL="12700" marR="12700" algn="just">
              <a:lnSpc>
                <a:spcPct val="120800"/>
              </a:lnSpc>
            </a:pPr>
            <a:r>
              <a:rPr sz="1900" dirty="0">
                <a:solidFill>
                  <a:srgbClr val="003D4F"/>
                </a:solidFill>
                <a:latin typeface="Sassoon Sans Rg" pitchFamily="2" charset="77"/>
                <a:cs typeface="Arial MT"/>
              </a:rPr>
              <a:t>Plastic has been found near the summit of </a:t>
            </a:r>
            <a:r>
              <a:rPr sz="1900" b="1" dirty="0">
                <a:solidFill>
                  <a:srgbClr val="003D4F"/>
                </a:solidFill>
                <a:latin typeface="Sassoon Sans Rg" pitchFamily="2" charset="77"/>
                <a:cs typeface="Arial"/>
              </a:rPr>
              <a:t>Mount Everest</a:t>
            </a:r>
            <a:r>
              <a:rPr sz="1900" dirty="0">
                <a:solidFill>
                  <a:srgbClr val="003D4F"/>
                </a:solidFill>
                <a:latin typeface="Sassoon Sans Rg" pitchFamily="2" charset="77"/>
                <a:cs typeface="Arial MT"/>
              </a:rPr>
              <a:t>, inside the deepest point on Earth, the </a:t>
            </a:r>
            <a:r>
              <a:rPr sz="1900" b="1" dirty="0">
                <a:solidFill>
                  <a:srgbClr val="003D4F"/>
                </a:solidFill>
                <a:latin typeface="Sassoon Sans Rg" pitchFamily="2" charset="77"/>
                <a:cs typeface="Arial"/>
              </a:rPr>
              <a:t>Mariana Trench</a:t>
            </a:r>
            <a:r>
              <a:rPr sz="1900" dirty="0">
                <a:solidFill>
                  <a:srgbClr val="003D4F"/>
                </a:solidFill>
                <a:latin typeface="Sassoon Sans Rg" pitchFamily="2" charset="77"/>
                <a:cs typeface="Arial MT"/>
              </a:rPr>
              <a:t>, and in the </a:t>
            </a:r>
            <a:r>
              <a:rPr sz="1900" b="1" dirty="0">
                <a:solidFill>
                  <a:srgbClr val="003D4F"/>
                </a:solidFill>
                <a:latin typeface="Sassoon Sans Rg" pitchFamily="2" charset="77"/>
                <a:cs typeface="Arial"/>
              </a:rPr>
              <a:t>human  bloodstream</a:t>
            </a:r>
            <a:r>
              <a:rPr sz="1900" dirty="0">
                <a:solidFill>
                  <a:srgbClr val="003D4F"/>
                </a:solidFill>
                <a:latin typeface="Sassoon Sans Rg" pitchFamily="2" charset="77"/>
                <a:cs typeface="Arial MT"/>
              </a:rPr>
              <a:t>.</a:t>
            </a:r>
            <a:endParaRPr sz="1900" dirty="0">
              <a:latin typeface="Sassoon Sans Rg" pitchFamily="2" charset="77"/>
              <a:cs typeface="Arial MT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1640286" y="0"/>
            <a:ext cx="558165" cy="666750"/>
            <a:chOff x="11640286" y="0"/>
            <a:chExt cx="558165" cy="666750"/>
          </a:xfrm>
        </p:grpSpPr>
        <p:sp>
          <p:nvSpPr>
            <p:cNvPr id="3" name="object 3"/>
            <p:cNvSpPr/>
            <p:nvPr/>
          </p:nvSpPr>
          <p:spPr>
            <a:xfrm>
              <a:off x="11646636" y="0"/>
              <a:ext cx="545465" cy="654050"/>
            </a:xfrm>
            <a:custGeom>
              <a:avLst/>
              <a:gdLst/>
              <a:ahLst/>
              <a:cxnLst/>
              <a:rect l="l" t="t" r="r" b="b"/>
              <a:pathLst>
                <a:path w="545465" h="654050">
                  <a:moveTo>
                    <a:pt x="545211" y="0"/>
                  </a:moveTo>
                  <a:lnTo>
                    <a:pt x="2730" y="0"/>
                  </a:lnTo>
                  <a:lnTo>
                    <a:pt x="1569" y="13897"/>
                  </a:lnTo>
                  <a:lnTo>
                    <a:pt x="712" y="27876"/>
                  </a:lnTo>
                  <a:lnTo>
                    <a:pt x="181" y="41940"/>
                  </a:lnTo>
                  <a:lnTo>
                    <a:pt x="0" y="56095"/>
                  </a:lnTo>
                  <a:lnTo>
                    <a:pt x="1960" y="104695"/>
                  </a:lnTo>
                  <a:lnTo>
                    <a:pt x="7740" y="152231"/>
                  </a:lnTo>
                  <a:lnTo>
                    <a:pt x="17191" y="198554"/>
                  </a:lnTo>
                  <a:lnTo>
                    <a:pt x="30163" y="243517"/>
                  </a:lnTo>
                  <a:lnTo>
                    <a:pt x="46505" y="286970"/>
                  </a:lnTo>
                  <a:lnTo>
                    <a:pt x="66068" y="328767"/>
                  </a:lnTo>
                  <a:lnTo>
                    <a:pt x="88701" y="368759"/>
                  </a:lnTo>
                  <a:lnTo>
                    <a:pt x="114255" y="406798"/>
                  </a:lnTo>
                  <a:lnTo>
                    <a:pt x="142579" y="442736"/>
                  </a:lnTo>
                  <a:lnTo>
                    <a:pt x="173524" y="476425"/>
                  </a:lnTo>
                  <a:lnTo>
                    <a:pt x="206940" y="507717"/>
                  </a:lnTo>
                  <a:lnTo>
                    <a:pt x="242676" y="536463"/>
                  </a:lnTo>
                  <a:lnTo>
                    <a:pt x="280583" y="562515"/>
                  </a:lnTo>
                  <a:lnTo>
                    <a:pt x="320511" y="585726"/>
                  </a:lnTo>
                  <a:lnTo>
                    <a:pt x="362309" y="605947"/>
                  </a:lnTo>
                  <a:lnTo>
                    <a:pt x="405828" y="623031"/>
                  </a:lnTo>
                  <a:lnTo>
                    <a:pt x="450918" y="636828"/>
                  </a:lnTo>
                  <a:lnTo>
                    <a:pt x="497429" y="647192"/>
                  </a:lnTo>
                  <a:lnTo>
                    <a:pt x="545211" y="653973"/>
                  </a:lnTo>
                  <a:lnTo>
                    <a:pt x="545211" y="0"/>
                  </a:lnTo>
                  <a:close/>
                </a:path>
              </a:pathLst>
            </a:custGeom>
            <a:solidFill>
              <a:srgbClr val="1F9986"/>
            </a:solidFill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sp>
          <p:nvSpPr>
            <p:cNvPr id="4" name="object 4"/>
            <p:cNvSpPr/>
            <p:nvPr/>
          </p:nvSpPr>
          <p:spPr>
            <a:xfrm>
              <a:off x="11646636" y="0"/>
              <a:ext cx="545465" cy="654050"/>
            </a:xfrm>
            <a:custGeom>
              <a:avLst/>
              <a:gdLst/>
              <a:ahLst/>
              <a:cxnLst/>
              <a:rect l="l" t="t" r="r" b="b"/>
              <a:pathLst>
                <a:path w="545465" h="654050">
                  <a:moveTo>
                    <a:pt x="2730" y="0"/>
                  </a:moveTo>
                  <a:lnTo>
                    <a:pt x="1569" y="13897"/>
                  </a:lnTo>
                  <a:lnTo>
                    <a:pt x="712" y="27876"/>
                  </a:lnTo>
                  <a:lnTo>
                    <a:pt x="181" y="41940"/>
                  </a:lnTo>
                  <a:lnTo>
                    <a:pt x="0" y="56095"/>
                  </a:lnTo>
                  <a:lnTo>
                    <a:pt x="1960" y="104695"/>
                  </a:lnTo>
                  <a:lnTo>
                    <a:pt x="7740" y="152231"/>
                  </a:lnTo>
                  <a:lnTo>
                    <a:pt x="17191" y="198554"/>
                  </a:lnTo>
                  <a:lnTo>
                    <a:pt x="30163" y="243517"/>
                  </a:lnTo>
                  <a:lnTo>
                    <a:pt x="46505" y="286970"/>
                  </a:lnTo>
                  <a:lnTo>
                    <a:pt x="66068" y="328767"/>
                  </a:lnTo>
                  <a:lnTo>
                    <a:pt x="88701" y="368759"/>
                  </a:lnTo>
                  <a:lnTo>
                    <a:pt x="114255" y="406798"/>
                  </a:lnTo>
                  <a:lnTo>
                    <a:pt x="142579" y="442736"/>
                  </a:lnTo>
                  <a:lnTo>
                    <a:pt x="173524" y="476425"/>
                  </a:lnTo>
                  <a:lnTo>
                    <a:pt x="206940" y="507717"/>
                  </a:lnTo>
                  <a:lnTo>
                    <a:pt x="242676" y="536463"/>
                  </a:lnTo>
                  <a:lnTo>
                    <a:pt x="280583" y="562515"/>
                  </a:lnTo>
                  <a:lnTo>
                    <a:pt x="320511" y="585726"/>
                  </a:lnTo>
                  <a:lnTo>
                    <a:pt x="362309" y="605947"/>
                  </a:lnTo>
                  <a:lnTo>
                    <a:pt x="405828" y="623031"/>
                  </a:lnTo>
                  <a:lnTo>
                    <a:pt x="450918" y="636828"/>
                  </a:lnTo>
                  <a:lnTo>
                    <a:pt x="497429" y="647192"/>
                  </a:lnTo>
                  <a:lnTo>
                    <a:pt x="545211" y="653973"/>
                  </a:lnTo>
                  <a:lnTo>
                    <a:pt x="545211" y="0"/>
                  </a:lnTo>
                  <a:lnTo>
                    <a:pt x="2730" y="0"/>
                  </a:lnTo>
                  <a:close/>
                </a:path>
              </a:pathLst>
            </a:custGeom>
            <a:ln w="1270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</p:grpSp>
      <p:sp>
        <p:nvSpPr>
          <p:cNvPr id="5" name="object 5"/>
          <p:cNvSpPr txBox="1"/>
          <p:nvPr/>
        </p:nvSpPr>
        <p:spPr>
          <a:xfrm>
            <a:off x="11770258" y="49580"/>
            <a:ext cx="360680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solidFill>
                  <a:srgbClr val="FFFFFF"/>
                </a:solidFill>
                <a:latin typeface="Sassoon Sans Rg" pitchFamily="2" charset="77"/>
                <a:cs typeface="Arial"/>
              </a:rPr>
              <a:t>1</a:t>
            </a:r>
            <a:r>
              <a:rPr lang="en-US" sz="2400" b="1" dirty="0">
                <a:solidFill>
                  <a:srgbClr val="FFFFFF"/>
                </a:solidFill>
                <a:latin typeface="Sassoon Sans Rg" pitchFamily="2" charset="77"/>
                <a:cs typeface="Arial"/>
              </a:rPr>
              <a:t>3</a:t>
            </a:r>
            <a:endParaRPr sz="2400" dirty="0">
              <a:latin typeface="Sassoon Sans Rg" pitchFamily="2" charset="77"/>
              <a:cs typeface="Arial"/>
            </a:endParaRPr>
          </a:p>
        </p:txBody>
      </p:sp>
      <p:grpSp>
        <p:nvGrpSpPr>
          <p:cNvPr id="6" name="object 6"/>
          <p:cNvGrpSpPr/>
          <p:nvPr/>
        </p:nvGrpSpPr>
        <p:grpSpPr>
          <a:xfrm>
            <a:off x="736512" y="133172"/>
            <a:ext cx="10683240" cy="768350"/>
            <a:chOff x="736512" y="133172"/>
            <a:chExt cx="10683240" cy="768350"/>
          </a:xfrm>
        </p:grpSpPr>
        <p:sp>
          <p:nvSpPr>
            <p:cNvPr id="7" name="object 7"/>
            <p:cNvSpPr/>
            <p:nvPr/>
          </p:nvSpPr>
          <p:spPr>
            <a:xfrm>
              <a:off x="742862" y="139522"/>
              <a:ext cx="10670540" cy="755650"/>
            </a:xfrm>
            <a:custGeom>
              <a:avLst/>
              <a:gdLst/>
              <a:ahLst/>
              <a:cxnLst/>
              <a:rect l="l" t="t" r="r" b="b"/>
              <a:pathLst>
                <a:path w="10670540" h="755650">
                  <a:moveTo>
                    <a:pt x="10625582" y="0"/>
                  </a:moveTo>
                  <a:lnTo>
                    <a:pt x="44538" y="0"/>
                  </a:lnTo>
                  <a:lnTo>
                    <a:pt x="27217" y="3498"/>
                  </a:lnTo>
                  <a:lnTo>
                    <a:pt x="13058" y="13033"/>
                  </a:lnTo>
                  <a:lnTo>
                    <a:pt x="3505" y="27164"/>
                  </a:lnTo>
                  <a:lnTo>
                    <a:pt x="0" y="44450"/>
                  </a:lnTo>
                  <a:lnTo>
                    <a:pt x="0" y="710692"/>
                  </a:lnTo>
                  <a:lnTo>
                    <a:pt x="3505" y="727977"/>
                  </a:lnTo>
                  <a:lnTo>
                    <a:pt x="13058" y="742108"/>
                  </a:lnTo>
                  <a:lnTo>
                    <a:pt x="27217" y="751643"/>
                  </a:lnTo>
                  <a:lnTo>
                    <a:pt x="44538" y="755142"/>
                  </a:lnTo>
                  <a:lnTo>
                    <a:pt x="10625582" y="755142"/>
                  </a:lnTo>
                  <a:lnTo>
                    <a:pt x="10642903" y="751643"/>
                  </a:lnTo>
                  <a:lnTo>
                    <a:pt x="10657062" y="742108"/>
                  </a:lnTo>
                  <a:lnTo>
                    <a:pt x="10666615" y="727977"/>
                  </a:lnTo>
                  <a:lnTo>
                    <a:pt x="10670120" y="710692"/>
                  </a:lnTo>
                  <a:lnTo>
                    <a:pt x="10670120" y="44450"/>
                  </a:lnTo>
                  <a:lnTo>
                    <a:pt x="10666615" y="27164"/>
                  </a:lnTo>
                  <a:lnTo>
                    <a:pt x="10657062" y="13033"/>
                  </a:lnTo>
                  <a:lnTo>
                    <a:pt x="10642903" y="3498"/>
                  </a:lnTo>
                  <a:lnTo>
                    <a:pt x="10625582" y="0"/>
                  </a:lnTo>
                  <a:close/>
                </a:path>
              </a:pathLst>
            </a:custGeom>
            <a:solidFill>
              <a:srgbClr val="1F9986"/>
            </a:solidFill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sp>
          <p:nvSpPr>
            <p:cNvPr id="8" name="object 8"/>
            <p:cNvSpPr/>
            <p:nvPr/>
          </p:nvSpPr>
          <p:spPr>
            <a:xfrm>
              <a:off x="742862" y="139522"/>
              <a:ext cx="10670540" cy="755650"/>
            </a:xfrm>
            <a:custGeom>
              <a:avLst/>
              <a:gdLst/>
              <a:ahLst/>
              <a:cxnLst/>
              <a:rect l="l" t="t" r="r" b="b"/>
              <a:pathLst>
                <a:path w="10670540" h="755650">
                  <a:moveTo>
                    <a:pt x="44538" y="755142"/>
                  </a:moveTo>
                  <a:lnTo>
                    <a:pt x="27217" y="751643"/>
                  </a:lnTo>
                  <a:lnTo>
                    <a:pt x="13058" y="742108"/>
                  </a:lnTo>
                  <a:lnTo>
                    <a:pt x="3505" y="727977"/>
                  </a:lnTo>
                  <a:lnTo>
                    <a:pt x="0" y="710692"/>
                  </a:lnTo>
                  <a:lnTo>
                    <a:pt x="0" y="44450"/>
                  </a:lnTo>
                  <a:lnTo>
                    <a:pt x="3505" y="27164"/>
                  </a:lnTo>
                  <a:lnTo>
                    <a:pt x="13058" y="13033"/>
                  </a:lnTo>
                  <a:lnTo>
                    <a:pt x="27217" y="3498"/>
                  </a:lnTo>
                  <a:lnTo>
                    <a:pt x="44538" y="0"/>
                  </a:lnTo>
                  <a:lnTo>
                    <a:pt x="10625582" y="0"/>
                  </a:lnTo>
                  <a:lnTo>
                    <a:pt x="10642903" y="3498"/>
                  </a:lnTo>
                  <a:lnTo>
                    <a:pt x="10657062" y="13033"/>
                  </a:lnTo>
                  <a:lnTo>
                    <a:pt x="10666615" y="27164"/>
                  </a:lnTo>
                  <a:lnTo>
                    <a:pt x="10670120" y="44450"/>
                  </a:lnTo>
                  <a:lnTo>
                    <a:pt x="10670120" y="710692"/>
                  </a:lnTo>
                  <a:lnTo>
                    <a:pt x="10666615" y="727977"/>
                  </a:lnTo>
                  <a:lnTo>
                    <a:pt x="10657062" y="742108"/>
                  </a:lnTo>
                  <a:lnTo>
                    <a:pt x="10642903" y="751643"/>
                  </a:lnTo>
                  <a:lnTo>
                    <a:pt x="10625582" y="755142"/>
                  </a:lnTo>
                  <a:lnTo>
                    <a:pt x="44538" y="755142"/>
                  </a:lnTo>
                  <a:close/>
                </a:path>
              </a:pathLst>
            </a:custGeom>
            <a:ln w="1270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</p:grpSp>
      <p:sp>
        <p:nvSpPr>
          <p:cNvPr id="9" name="object 9"/>
          <p:cNvSpPr txBox="1">
            <a:spLocks noGrp="1"/>
          </p:cNvSpPr>
          <p:nvPr>
            <p:ph type="title"/>
          </p:nvPr>
        </p:nvSpPr>
        <p:spPr>
          <a:xfrm>
            <a:off x="604090" y="263217"/>
            <a:ext cx="10817032" cy="47448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01930">
              <a:lnSpc>
                <a:spcPct val="100000"/>
              </a:lnSpc>
              <a:spcBef>
                <a:spcPts val="100"/>
              </a:spcBef>
            </a:pPr>
            <a:r>
              <a:rPr sz="3000" dirty="0">
                <a:latin typeface="Sassoon Sans Rg" pitchFamily="2" charset="77"/>
              </a:rPr>
              <a:t>How long does it take for single-use plastics to break down?</a:t>
            </a:r>
          </a:p>
        </p:txBody>
      </p:sp>
      <p:grpSp>
        <p:nvGrpSpPr>
          <p:cNvPr id="10" name="object 10"/>
          <p:cNvGrpSpPr/>
          <p:nvPr/>
        </p:nvGrpSpPr>
        <p:grpSpPr>
          <a:xfrm>
            <a:off x="1889125" y="1157820"/>
            <a:ext cx="9128125" cy="5095240"/>
            <a:chOff x="1889125" y="1157820"/>
            <a:chExt cx="9128125" cy="5095240"/>
          </a:xfrm>
        </p:grpSpPr>
        <p:pic>
          <p:nvPicPr>
            <p:cNvPr id="11" name="object 11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968500" y="1164165"/>
              <a:ext cx="8065884" cy="5088293"/>
            </a:xfrm>
            <a:prstGeom prst="rect">
              <a:avLst/>
            </a:prstGeom>
          </p:spPr>
        </p:pic>
        <p:sp>
          <p:nvSpPr>
            <p:cNvPr id="12" name="object 12"/>
            <p:cNvSpPr/>
            <p:nvPr/>
          </p:nvSpPr>
          <p:spPr>
            <a:xfrm>
              <a:off x="8056029" y="3695611"/>
              <a:ext cx="0" cy="12700"/>
            </a:xfrm>
            <a:custGeom>
              <a:avLst/>
              <a:gdLst/>
              <a:ahLst/>
              <a:cxnLst/>
              <a:rect l="l" t="t" r="r" b="b"/>
              <a:pathLst>
                <a:path h="12700">
                  <a:moveTo>
                    <a:pt x="-3175" y="6350"/>
                  </a:moveTo>
                  <a:lnTo>
                    <a:pt x="3175" y="6350"/>
                  </a:lnTo>
                </a:path>
              </a:pathLst>
            </a:custGeom>
            <a:ln w="12700">
              <a:solidFill>
                <a:srgbClr val="221F1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sp>
          <p:nvSpPr>
            <p:cNvPr id="13" name="object 13"/>
            <p:cNvSpPr/>
            <p:nvPr/>
          </p:nvSpPr>
          <p:spPr>
            <a:xfrm>
              <a:off x="8056029" y="1564830"/>
              <a:ext cx="0" cy="2105660"/>
            </a:xfrm>
            <a:custGeom>
              <a:avLst/>
              <a:gdLst/>
              <a:ahLst/>
              <a:cxnLst/>
              <a:rect l="l" t="t" r="r" b="b"/>
              <a:pathLst>
                <a:path h="2105660">
                  <a:moveTo>
                    <a:pt x="0" y="2105571"/>
                  </a:moveTo>
                  <a:lnTo>
                    <a:pt x="0" y="0"/>
                  </a:lnTo>
                </a:path>
              </a:pathLst>
            </a:custGeom>
            <a:ln w="6350">
              <a:solidFill>
                <a:srgbClr val="221F1F"/>
              </a:solidFill>
              <a:prstDash val="sysDot"/>
            </a:ln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sp>
          <p:nvSpPr>
            <p:cNvPr id="14" name="object 14"/>
            <p:cNvSpPr/>
            <p:nvPr/>
          </p:nvSpPr>
          <p:spPr>
            <a:xfrm>
              <a:off x="8056029" y="1539519"/>
              <a:ext cx="12700" cy="12700"/>
            </a:xfrm>
            <a:custGeom>
              <a:avLst/>
              <a:gdLst/>
              <a:ahLst/>
              <a:cxnLst/>
              <a:rect l="l" t="t" r="r" b="b"/>
              <a:pathLst>
                <a:path w="12700" h="12700">
                  <a:moveTo>
                    <a:pt x="0" y="12700"/>
                  </a:moveTo>
                  <a:lnTo>
                    <a:pt x="0" y="0"/>
                  </a:lnTo>
                  <a:lnTo>
                    <a:pt x="12700" y="0"/>
                  </a:lnTo>
                </a:path>
              </a:pathLst>
            </a:custGeom>
            <a:ln w="6350">
              <a:solidFill>
                <a:srgbClr val="221F1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sp>
          <p:nvSpPr>
            <p:cNvPr id="15" name="object 15"/>
            <p:cNvSpPr/>
            <p:nvPr/>
          </p:nvSpPr>
          <p:spPr>
            <a:xfrm>
              <a:off x="8094433" y="1539519"/>
              <a:ext cx="1426210" cy="0"/>
            </a:xfrm>
            <a:custGeom>
              <a:avLst/>
              <a:gdLst/>
              <a:ahLst/>
              <a:cxnLst/>
              <a:rect l="l" t="t" r="r" b="b"/>
              <a:pathLst>
                <a:path w="1426209">
                  <a:moveTo>
                    <a:pt x="0" y="0"/>
                  </a:moveTo>
                  <a:lnTo>
                    <a:pt x="1426184" y="0"/>
                  </a:lnTo>
                </a:path>
              </a:pathLst>
            </a:custGeom>
            <a:ln w="6350">
              <a:solidFill>
                <a:srgbClr val="221F1F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sp>
          <p:nvSpPr>
            <p:cNvPr id="16" name="object 16"/>
            <p:cNvSpPr/>
            <p:nvPr/>
          </p:nvSpPr>
          <p:spPr>
            <a:xfrm>
              <a:off x="9533470" y="1539519"/>
              <a:ext cx="12700" cy="0"/>
            </a:xfrm>
            <a:custGeom>
              <a:avLst/>
              <a:gdLst/>
              <a:ahLst/>
              <a:cxnLst/>
              <a:rect l="l" t="t" r="r" b="b"/>
              <a:pathLst>
                <a:path w="12700">
                  <a:moveTo>
                    <a:pt x="0" y="0"/>
                  </a:moveTo>
                  <a:lnTo>
                    <a:pt x="12700" y="0"/>
                  </a:lnTo>
                </a:path>
              </a:pathLst>
            </a:custGeom>
            <a:ln w="6350">
              <a:solidFill>
                <a:srgbClr val="221F1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sp>
          <p:nvSpPr>
            <p:cNvPr id="17" name="object 17"/>
            <p:cNvSpPr/>
            <p:nvPr/>
          </p:nvSpPr>
          <p:spPr>
            <a:xfrm>
              <a:off x="8923870" y="3903052"/>
              <a:ext cx="0" cy="12700"/>
            </a:xfrm>
            <a:custGeom>
              <a:avLst/>
              <a:gdLst/>
              <a:ahLst/>
              <a:cxnLst/>
              <a:rect l="l" t="t" r="r" b="b"/>
              <a:pathLst>
                <a:path h="12700">
                  <a:moveTo>
                    <a:pt x="-3175" y="6350"/>
                  </a:moveTo>
                  <a:lnTo>
                    <a:pt x="3175" y="6350"/>
                  </a:lnTo>
                </a:path>
              </a:pathLst>
            </a:custGeom>
            <a:ln w="12700">
              <a:solidFill>
                <a:srgbClr val="221F1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sp>
          <p:nvSpPr>
            <p:cNvPr id="18" name="object 18"/>
            <p:cNvSpPr/>
            <p:nvPr/>
          </p:nvSpPr>
          <p:spPr>
            <a:xfrm>
              <a:off x="8923870" y="3136760"/>
              <a:ext cx="0" cy="741680"/>
            </a:xfrm>
            <a:custGeom>
              <a:avLst/>
              <a:gdLst/>
              <a:ahLst/>
              <a:cxnLst/>
              <a:rect l="l" t="t" r="r" b="b"/>
              <a:pathLst>
                <a:path h="741679">
                  <a:moveTo>
                    <a:pt x="0" y="741159"/>
                  </a:moveTo>
                  <a:lnTo>
                    <a:pt x="0" y="0"/>
                  </a:lnTo>
                </a:path>
              </a:pathLst>
            </a:custGeom>
            <a:ln w="6350">
              <a:solidFill>
                <a:srgbClr val="221F1F"/>
              </a:solidFill>
              <a:prstDash val="sysDot"/>
            </a:ln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sp>
          <p:nvSpPr>
            <p:cNvPr id="19" name="object 19"/>
            <p:cNvSpPr/>
            <p:nvPr/>
          </p:nvSpPr>
          <p:spPr>
            <a:xfrm>
              <a:off x="8923870" y="3111499"/>
              <a:ext cx="12700" cy="12700"/>
            </a:xfrm>
            <a:custGeom>
              <a:avLst/>
              <a:gdLst/>
              <a:ahLst/>
              <a:cxnLst/>
              <a:rect l="l" t="t" r="r" b="b"/>
              <a:pathLst>
                <a:path w="12700" h="12700">
                  <a:moveTo>
                    <a:pt x="0" y="12700"/>
                  </a:moveTo>
                  <a:lnTo>
                    <a:pt x="0" y="0"/>
                  </a:lnTo>
                  <a:lnTo>
                    <a:pt x="12700" y="0"/>
                  </a:lnTo>
                </a:path>
              </a:pathLst>
            </a:custGeom>
            <a:ln w="6350">
              <a:solidFill>
                <a:srgbClr val="221F1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sp>
          <p:nvSpPr>
            <p:cNvPr id="20" name="object 20"/>
            <p:cNvSpPr/>
            <p:nvPr/>
          </p:nvSpPr>
          <p:spPr>
            <a:xfrm>
              <a:off x="8962288" y="3111499"/>
              <a:ext cx="965200" cy="0"/>
            </a:xfrm>
            <a:custGeom>
              <a:avLst/>
              <a:gdLst/>
              <a:ahLst/>
              <a:cxnLst/>
              <a:rect l="l" t="t" r="r" b="b"/>
              <a:pathLst>
                <a:path w="965200">
                  <a:moveTo>
                    <a:pt x="0" y="0"/>
                  </a:moveTo>
                  <a:lnTo>
                    <a:pt x="964704" y="0"/>
                  </a:lnTo>
                </a:path>
              </a:pathLst>
            </a:custGeom>
            <a:ln w="6350">
              <a:solidFill>
                <a:srgbClr val="221F1F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sp>
          <p:nvSpPr>
            <p:cNvPr id="21" name="object 21"/>
            <p:cNvSpPr/>
            <p:nvPr/>
          </p:nvSpPr>
          <p:spPr>
            <a:xfrm>
              <a:off x="9939870" y="3111499"/>
              <a:ext cx="12700" cy="0"/>
            </a:xfrm>
            <a:custGeom>
              <a:avLst/>
              <a:gdLst/>
              <a:ahLst/>
              <a:cxnLst/>
              <a:rect l="l" t="t" r="r" b="b"/>
              <a:pathLst>
                <a:path w="12700">
                  <a:moveTo>
                    <a:pt x="0" y="0"/>
                  </a:moveTo>
                  <a:lnTo>
                    <a:pt x="12700" y="0"/>
                  </a:lnTo>
                </a:path>
              </a:pathLst>
            </a:custGeom>
            <a:ln w="6350">
              <a:solidFill>
                <a:srgbClr val="221F1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sp>
          <p:nvSpPr>
            <p:cNvPr id="22" name="object 22"/>
            <p:cNvSpPr/>
            <p:nvPr/>
          </p:nvSpPr>
          <p:spPr>
            <a:xfrm>
              <a:off x="2658529" y="4486579"/>
              <a:ext cx="0" cy="12700"/>
            </a:xfrm>
            <a:custGeom>
              <a:avLst/>
              <a:gdLst/>
              <a:ahLst/>
              <a:cxnLst/>
              <a:rect l="l" t="t" r="r" b="b"/>
              <a:pathLst>
                <a:path h="12700">
                  <a:moveTo>
                    <a:pt x="-3175" y="6350"/>
                  </a:moveTo>
                  <a:lnTo>
                    <a:pt x="3175" y="6350"/>
                  </a:lnTo>
                </a:path>
              </a:pathLst>
            </a:custGeom>
            <a:ln w="12700">
              <a:solidFill>
                <a:srgbClr val="221F1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sp>
          <p:nvSpPr>
            <p:cNvPr id="23" name="object 23"/>
            <p:cNvSpPr/>
            <p:nvPr/>
          </p:nvSpPr>
          <p:spPr>
            <a:xfrm>
              <a:off x="2658529" y="3460026"/>
              <a:ext cx="0" cy="1001394"/>
            </a:xfrm>
            <a:custGeom>
              <a:avLst/>
              <a:gdLst/>
              <a:ahLst/>
              <a:cxnLst/>
              <a:rect l="l" t="t" r="r" b="b"/>
              <a:pathLst>
                <a:path h="1001395">
                  <a:moveTo>
                    <a:pt x="0" y="1001204"/>
                  </a:moveTo>
                  <a:lnTo>
                    <a:pt x="0" y="0"/>
                  </a:lnTo>
                </a:path>
              </a:pathLst>
            </a:custGeom>
            <a:ln w="6350">
              <a:solidFill>
                <a:srgbClr val="221F1F"/>
              </a:solidFill>
              <a:prstDash val="sysDot"/>
            </a:ln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sp>
          <p:nvSpPr>
            <p:cNvPr id="24" name="object 24"/>
            <p:cNvSpPr/>
            <p:nvPr/>
          </p:nvSpPr>
          <p:spPr>
            <a:xfrm>
              <a:off x="2645829" y="3434651"/>
              <a:ext cx="12700" cy="12700"/>
            </a:xfrm>
            <a:custGeom>
              <a:avLst/>
              <a:gdLst/>
              <a:ahLst/>
              <a:cxnLst/>
              <a:rect l="l" t="t" r="r" b="b"/>
              <a:pathLst>
                <a:path w="12700" h="12700">
                  <a:moveTo>
                    <a:pt x="12700" y="12700"/>
                  </a:moveTo>
                  <a:lnTo>
                    <a:pt x="12700" y="0"/>
                  </a:lnTo>
                  <a:lnTo>
                    <a:pt x="0" y="0"/>
                  </a:lnTo>
                </a:path>
              </a:pathLst>
            </a:custGeom>
            <a:ln w="6350">
              <a:solidFill>
                <a:srgbClr val="221F1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sp>
          <p:nvSpPr>
            <p:cNvPr id="25" name="object 25"/>
            <p:cNvSpPr/>
            <p:nvPr/>
          </p:nvSpPr>
          <p:spPr>
            <a:xfrm>
              <a:off x="1993506" y="3434651"/>
              <a:ext cx="628015" cy="0"/>
            </a:xfrm>
            <a:custGeom>
              <a:avLst/>
              <a:gdLst/>
              <a:ahLst/>
              <a:cxnLst/>
              <a:rect l="l" t="t" r="r" b="b"/>
              <a:pathLst>
                <a:path w="628014">
                  <a:moveTo>
                    <a:pt x="627710" y="0"/>
                  </a:moveTo>
                  <a:lnTo>
                    <a:pt x="0" y="0"/>
                  </a:lnTo>
                </a:path>
              </a:pathLst>
            </a:custGeom>
            <a:ln w="6350">
              <a:solidFill>
                <a:srgbClr val="221F1F"/>
              </a:solidFill>
              <a:prstDash val="sysDot"/>
            </a:ln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sp>
          <p:nvSpPr>
            <p:cNvPr id="26" name="object 26"/>
            <p:cNvSpPr/>
            <p:nvPr/>
          </p:nvSpPr>
          <p:spPr>
            <a:xfrm>
              <a:off x="1968500" y="3434651"/>
              <a:ext cx="12700" cy="0"/>
            </a:xfrm>
            <a:custGeom>
              <a:avLst/>
              <a:gdLst/>
              <a:ahLst/>
              <a:cxnLst/>
              <a:rect l="l" t="t" r="r" b="b"/>
              <a:pathLst>
                <a:path w="12700">
                  <a:moveTo>
                    <a:pt x="12700" y="0"/>
                  </a:moveTo>
                  <a:lnTo>
                    <a:pt x="0" y="0"/>
                  </a:lnTo>
                </a:path>
              </a:pathLst>
            </a:custGeom>
            <a:ln w="6350">
              <a:solidFill>
                <a:srgbClr val="221F1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sp>
          <p:nvSpPr>
            <p:cNvPr id="27" name="object 27"/>
            <p:cNvSpPr/>
            <p:nvPr/>
          </p:nvSpPr>
          <p:spPr>
            <a:xfrm>
              <a:off x="4799190" y="5604174"/>
              <a:ext cx="0" cy="12700"/>
            </a:xfrm>
            <a:custGeom>
              <a:avLst/>
              <a:gdLst/>
              <a:ahLst/>
              <a:cxnLst/>
              <a:rect l="l" t="t" r="r" b="b"/>
              <a:pathLst>
                <a:path h="12700">
                  <a:moveTo>
                    <a:pt x="-3175" y="6350"/>
                  </a:moveTo>
                  <a:lnTo>
                    <a:pt x="3175" y="6350"/>
                  </a:lnTo>
                </a:path>
              </a:pathLst>
            </a:custGeom>
            <a:ln w="12700">
              <a:solidFill>
                <a:srgbClr val="221F1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sp>
          <p:nvSpPr>
            <p:cNvPr id="28" name="object 28"/>
            <p:cNvSpPr/>
            <p:nvPr/>
          </p:nvSpPr>
          <p:spPr>
            <a:xfrm>
              <a:off x="4799190" y="5447639"/>
              <a:ext cx="0" cy="132715"/>
            </a:xfrm>
            <a:custGeom>
              <a:avLst/>
              <a:gdLst/>
              <a:ahLst/>
              <a:cxnLst/>
              <a:rect l="l" t="t" r="r" b="b"/>
              <a:pathLst>
                <a:path h="132714">
                  <a:moveTo>
                    <a:pt x="0" y="132448"/>
                  </a:moveTo>
                  <a:lnTo>
                    <a:pt x="0" y="0"/>
                  </a:lnTo>
                </a:path>
              </a:pathLst>
            </a:custGeom>
            <a:ln w="6350">
              <a:solidFill>
                <a:srgbClr val="221F1F"/>
              </a:solidFill>
              <a:prstDash val="sysDot"/>
            </a:ln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sp>
          <p:nvSpPr>
            <p:cNvPr id="29" name="object 29"/>
            <p:cNvSpPr/>
            <p:nvPr/>
          </p:nvSpPr>
          <p:spPr>
            <a:xfrm>
              <a:off x="4786490" y="5422900"/>
              <a:ext cx="12700" cy="12700"/>
            </a:xfrm>
            <a:custGeom>
              <a:avLst/>
              <a:gdLst/>
              <a:ahLst/>
              <a:cxnLst/>
              <a:rect l="l" t="t" r="r" b="b"/>
              <a:pathLst>
                <a:path w="12700" h="12700">
                  <a:moveTo>
                    <a:pt x="12700" y="12700"/>
                  </a:moveTo>
                  <a:lnTo>
                    <a:pt x="12700" y="0"/>
                  </a:lnTo>
                  <a:lnTo>
                    <a:pt x="0" y="0"/>
                  </a:lnTo>
                </a:path>
              </a:pathLst>
            </a:custGeom>
            <a:ln w="6350">
              <a:solidFill>
                <a:srgbClr val="221F1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sp>
          <p:nvSpPr>
            <p:cNvPr id="30" name="object 30"/>
            <p:cNvSpPr/>
            <p:nvPr/>
          </p:nvSpPr>
          <p:spPr>
            <a:xfrm>
              <a:off x="2163330" y="5422900"/>
              <a:ext cx="2597785" cy="0"/>
            </a:xfrm>
            <a:custGeom>
              <a:avLst/>
              <a:gdLst/>
              <a:ahLst/>
              <a:cxnLst/>
              <a:rect l="l" t="t" r="r" b="b"/>
              <a:pathLst>
                <a:path w="2597785">
                  <a:moveTo>
                    <a:pt x="2597569" y="0"/>
                  </a:moveTo>
                  <a:lnTo>
                    <a:pt x="0" y="0"/>
                  </a:lnTo>
                </a:path>
              </a:pathLst>
            </a:custGeom>
            <a:ln w="6350">
              <a:solidFill>
                <a:srgbClr val="221F1F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sp>
          <p:nvSpPr>
            <p:cNvPr id="31" name="object 31"/>
            <p:cNvSpPr/>
            <p:nvPr/>
          </p:nvSpPr>
          <p:spPr>
            <a:xfrm>
              <a:off x="2137829" y="5422900"/>
              <a:ext cx="12700" cy="0"/>
            </a:xfrm>
            <a:custGeom>
              <a:avLst/>
              <a:gdLst/>
              <a:ahLst/>
              <a:cxnLst/>
              <a:rect l="l" t="t" r="r" b="b"/>
              <a:pathLst>
                <a:path w="12700">
                  <a:moveTo>
                    <a:pt x="12700" y="0"/>
                  </a:moveTo>
                  <a:lnTo>
                    <a:pt x="0" y="0"/>
                  </a:lnTo>
                </a:path>
              </a:pathLst>
            </a:custGeom>
            <a:ln w="6350">
              <a:solidFill>
                <a:srgbClr val="221F1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sp>
          <p:nvSpPr>
            <p:cNvPr id="32" name="object 32"/>
            <p:cNvSpPr/>
            <p:nvPr/>
          </p:nvSpPr>
          <p:spPr>
            <a:xfrm>
              <a:off x="9365538" y="4666462"/>
              <a:ext cx="0" cy="12700"/>
            </a:xfrm>
            <a:custGeom>
              <a:avLst/>
              <a:gdLst/>
              <a:ahLst/>
              <a:cxnLst/>
              <a:rect l="l" t="t" r="r" b="b"/>
              <a:pathLst>
                <a:path h="12700">
                  <a:moveTo>
                    <a:pt x="-3175" y="6350"/>
                  </a:moveTo>
                  <a:lnTo>
                    <a:pt x="3175" y="6350"/>
                  </a:lnTo>
                </a:path>
              </a:pathLst>
            </a:custGeom>
            <a:ln w="12700">
              <a:solidFill>
                <a:srgbClr val="221F1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sp>
          <p:nvSpPr>
            <p:cNvPr id="33" name="object 33"/>
            <p:cNvSpPr/>
            <p:nvPr/>
          </p:nvSpPr>
          <p:spPr>
            <a:xfrm>
              <a:off x="9365538" y="4704372"/>
              <a:ext cx="0" cy="693420"/>
            </a:xfrm>
            <a:custGeom>
              <a:avLst/>
              <a:gdLst/>
              <a:ahLst/>
              <a:cxnLst/>
              <a:rect l="l" t="t" r="r" b="b"/>
              <a:pathLst>
                <a:path h="693420">
                  <a:moveTo>
                    <a:pt x="0" y="0"/>
                  </a:moveTo>
                  <a:lnTo>
                    <a:pt x="0" y="693229"/>
                  </a:lnTo>
                </a:path>
              </a:pathLst>
            </a:custGeom>
            <a:ln w="6350">
              <a:solidFill>
                <a:srgbClr val="221F1F"/>
              </a:solidFill>
              <a:prstDash val="sysDot"/>
            </a:ln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sp>
          <p:nvSpPr>
            <p:cNvPr id="34" name="object 34"/>
            <p:cNvSpPr/>
            <p:nvPr/>
          </p:nvSpPr>
          <p:spPr>
            <a:xfrm>
              <a:off x="9365538" y="5410200"/>
              <a:ext cx="12700" cy="12700"/>
            </a:xfrm>
            <a:custGeom>
              <a:avLst/>
              <a:gdLst/>
              <a:ahLst/>
              <a:cxnLst/>
              <a:rect l="l" t="t" r="r" b="b"/>
              <a:pathLst>
                <a:path w="12700" h="12700">
                  <a:moveTo>
                    <a:pt x="0" y="0"/>
                  </a:moveTo>
                  <a:lnTo>
                    <a:pt x="0" y="12700"/>
                  </a:lnTo>
                  <a:lnTo>
                    <a:pt x="12700" y="12700"/>
                  </a:lnTo>
                </a:path>
              </a:pathLst>
            </a:custGeom>
            <a:ln w="6350">
              <a:solidFill>
                <a:srgbClr val="221F1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sp>
          <p:nvSpPr>
            <p:cNvPr id="35" name="object 35"/>
            <p:cNvSpPr/>
            <p:nvPr/>
          </p:nvSpPr>
          <p:spPr>
            <a:xfrm>
              <a:off x="9403918" y="5422900"/>
              <a:ext cx="501015" cy="0"/>
            </a:xfrm>
            <a:custGeom>
              <a:avLst/>
              <a:gdLst/>
              <a:ahLst/>
              <a:cxnLst/>
              <a:rect l="l" t="t" r="r" b="b"/>
              <a:pathLst>
                <a:path w="501015">
                  <a:moveTo>
                    <a:pt x="0" y="0"/>
                  </a:moveTo>
                  <a:lnTo>
                    <a:pt x="500545" y="0"/>
                  </a:lnTo>
                </a:path>
              </a:pathLst>
            </a:custGeom>
            <a:ln w="6350">
              <a:solidFill>
                <a:srgbClr val="221F1F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sp>
          <p:nvSpPr>
            <p:cNvPr id="36" name="object 36"/>
            <p:cNvSpPr/>
            <p:nvPr/>
          </p:nvSpPr>
          <p:spPr>
            <a:xfrm>
              <a:off x="9917290" y="5422900"/>
              <a:ext cx="12700" cy="0"/>
            </a:xfrm>
            <a:custGeom>
              <a:avLst/>
              <a:gdLst/>
              <a:ahLst/>
              <a:cxnLst/>
              <a:rect l="l" t="t" r="r" b="b"/>
              <a:pathLst>
                <a:path w="12700">
                  <a:moveTo>
                    <a:pt x="0" y="0"/>
                  </a:moveTo>
                  <a:lnTo>
                    <a:pt x="12700" y="0"/>
                  </a:lnTo>
                </a:path>
              </a:pathLst>
            </a:custGeom>
            <a:ln w="6350">
              <a:solidFill>
                <a:srgbClr val="221F1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sp>
          <p:nvSpPr>
            <p:cNvPr id="37" name="object 37"/>
            <p:cNvSpPr/>
            <p:nvPr/>
          </p:nvSpPr>
          <p:spPr>
            <a:xfrm>
              <a:off x="1892300" y="1662328"/>
              <a:ext cx="12700" cy="0"/>
            </a:xfrm>
            <a:custGeom>
              <a:avLst/>
              <a:gdLst/>
              <a:ahLst/>
              <a:cxnLst/>
              <a:rect l="l" t="t" r="r" b="b"/>
              <a:pathLst>
                <a:path w="12700">
                  <a:moveTo>
                    <a:pt x="0" y="0"/>
                  </a:moveTo>
                  <a:lnTo>
                    <a:pt x="12700" y="0"/>
                  </a:lnTo>
                </a:path>
              </a:pathLst>
            </a:custGeom>
            <a:ln w="6350">
              <a:solidFill>
                <a:srgbClr val="221F1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sp>
          <p:nvSpPr>
            <p:cNvPr id="38" name="object 38"/>
            <p:cNvSpPr/>
            <p:nvPr/>
          </p:nvSpPr>
          <p:spPr>
            <a:xfrm>
              <a:off x="1930615" y="1662328"/>
              <a:ext cx="1319530" cy="0"/>
            </a:xfrm>
            <a:custGeom>
              <a:avLst/>
              <a:gdLst/>
              <a:ahLst/>
              <a:cxnLst/>
              <a:rect l="l" t="t" r="r" b="b"/>
              <a:pathLst>
                <a:path w="1319530">
                  <a:moveTo>
                    <a:pt x="0" y="0"/>
                  </a:moveTo>
                  <a:lnTo>
                    <a:pt x="1319072" y="0"/>
                  </a:lnTo>
                </a:path>
              </a:pathLst>
            </a:custGeom>
            <a:ln w="6350">
              <a:solidFill>
                <a:srgbClr val="221F1F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sp>
          <p:nvSpPr>
            <p:cNvPr id="39" name="object 39"/>
            <p:cNvSpPr/>
            <p:nvPr/>
          </p:nvSpPr>
          <p:spPr>
            <a:xfrm>
              <a:off x="3262490" y="1662328"/>
              <a:ext cx="12700" cy="12700"/>
            </a:xfrm>
            <a:custGeom>
              <a:avLst/>
              <a:gdLst/>
              <a:ahLst/>
              <a:cxnLst/>
              <a:rect l="l" t="t" r="r" b="b"/>
              <a:pathLst>
                <a:path w="12700" h="12700">
                  <a:moveTo>
                    <a:pt x="0" y="0"/>
                  </a:moveTo>
                  <a:lnTo>
                    <a:pt x="12700" y="0"/>
                  </a:lnTo>
                  <a:lnTo>
                    <a:pt x="12700" y="12700"/>
                  </a:lnTo>
                </a:path>
              </a:pathLst>
            </a:custGeom>
            <a:ln w="6350">
              <a:solidFill>
                <a:srgbClr val="221F1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sp>
          <p:nvSpPr>
            <p:cNvPr id="40" name="object 40"/>
            <p:cNvSpPr/>
            <p:nvPr/>
          </p:nvSpPr>
          <p:spPr>
            <a:xfrm>
              <a:off x="3275190" y="1700390"/>
              <a:ext cx="0" cy="2371725"/>
            </a:xfrm>
            <a:custGeom>
              <a:avLst/>
              <a:gdLst/>
              <a:ahLst/>
              <a:cxnLst/>
              <a:rect l="l" t="t" r="r" b="b"/>
              <a:pathLst>
                <a:path h="2371725">
                  <a:moveTo>
                    <a:pt x="0" y="0"/>
                  </a:moveTo>
                  <a:lnTo>
                    <a:pt x="0" y="2371382"/>
                  </a:lnTo>
                </a:path>
              </a:pathLst>
            </a:custGeom>
            <a:ln w="6350">
              <a:solidFill>
                <a:srgbClr val="221F1F"/>
              </a:solidFill>
              <a:prstDash val="sysDot"/>
            </a:ln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sp>
          <p:nvSpPr>
            <p:cNvPr id="41" name="object 41"/>
            <p:cNvSpPr/>
            <p:nvPr/>
          </p:nvSpPr>
          <p:spPr>
            <a:xfrm>
              <a:off x="3275190" y="4084446"/>
              <a:ext cx="0" cy="12700"/>
            </a:xfrm>
            <a:custGeom>
              <a:avLst/>
              <a:gdLst/>
              <a:ahLst/>
              <a:cxnLst/>
              <a:rect l="l" t="t" r="r" b="b"/>
              <a:pathLst>
                <a:path h="12700">
                  <a:moveTo>
                    <a:pt x="-3175" y="6350"/>
                  </a:moveTo>
                  <a:lnTo>
                    <a:pt x="3175" y="6350"/>
                  </a:lnTo>
                </a:path>
              </a:pathLst>
            </a:custGeom>
            <a:ln w="12700">
              <a:solidFill>
                <a:srgbClr val="221F1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sp>
          <p:nvSpPr>
            <p:cNvPr id="42" name="object 42"/>
            <p:cNvSpPr/>
            <p:nvPr/>
          </p:nvSpPr>
          <p:spPr>
            <a:xfrm>
              <a:off x="9546170" y="1164170"/>
              <a:ext cx="1464945" cy="702945"/>
            </a:xfrm>
            <a:custGeom>
              <a:avLst/>
              <a:gdLst/>
              <a:ahLst/>
              <a:cxnLst/>
              <a:rect l="l" t="t" r="r" b="b"/>
              <a:pathLst>
                <a:path w="1464945" h="702944">
                  <a:moveTo>
                    <a:pt x="1394739" y="0"/>
                  </a:moveTo>
                  <a:lnTo>
                    <a:pt x="69989" y="0"/>
                  </a:lnTo>
                  <a:lnTo>
                    <a:pt x="42744" y="5499"/>
                  </a:lnTo>
                  <a:lnTo>
                    <a:pt x="20497" y="20497"/>
                  </a:lnTo>
                  <a:lnTo>
                    <a:pt x="5499" y="42744"/>
                  </a:lnTo>
                  <a:lnTo>
                    <a:pt x="0" y="69989"/>
                  </a:lnTo>
                  <a:lnTo>
                    <a:pt x="0" y="632739"/>
                  </a:lnTo>
                  <a:lnTo>
                    <a:pt x="5499" y="659984"/>
                  </a:lnTo>
                  <a:lnTo>
                    <a:pt x="20497" y="682231"/>
                  </a:lnTo>
                  <a:lnTo>
                    <a:pt x="42744" y="697229"/>
                  </a:lnTo>
                  <a:lnTo>
                    <a:pt x="69989" y="702729"/>
                  </a:lnTo>
                  <a:lnTo>
                    <a:pt x="1394739" y="702729"/>
                  </a:lnTo>
                  <a:lnTo>
                    <a:pt x="1421984" y="697229"/>
                  </a:lnTo>
                  <a:lnTo>
                    <a:pt x="1444231" y="682231"/>
                  </a:lnTo>
                  <a:lnTo>
                    <a:pt x="1459229" y="659984"/>
                  </a:lnTo>
                  <a:lnTo>
                    <a:pt x="1464729" y="632739"/>
                  </a:lnTo>
                  <a:lnTo>
                    <a:pt x="1464729" y="69989"/>
                  </a:lnTo>
                  <a:lnTo>
                    <a:pt x="1459229" y="42744"/>
                  </a:lnTo>
                  <a:lnTo>
                    <a:pt x="1444231" y="20497"/>
                  </a:lnTo>
                  <a:lnTo>
                    <a:pt x="1421984" y="5499"/>
                  </a:lnTo>
                  <a:lnTo>
                    <a:pt x="1394739" y="0"/>
                  </a:lnTo>
                  <a:close/>
                </a:path>
              </a:pathLst>
            </a:custGeom>
            <a:solidFill>
              <a:srgbClr val="E7EA83"/>
            </a:solidFill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sp>
          <p:nvSpPr>
            <p:cNvPr id="43" name="object 43"/>
            <p:cNvSpPr/>
            <p:nvPr/>
          </p:nvSpPr>
          <p:spPr>
            <a:xfrm>
              <a:off x="9546170" y="1164170"/>
              <a:ext cx="1464945" cy="702945"/>
            </a:xfrm>
            <a:custGeom>
              <a:avLst/>
              <a:gdLst/>
              <a:ahLst/>
              <a:cxnLst/>
              <a:rect l="l" t="t" r="r" b="b"/>
              <a:pathLst>
                <a:path w="1464945" h="702944">
                  <a:moveTo>
                    <a:pt x="1394739" y="702729"/>
                  </a:moveTo>
                  <a:lnTo>
                    <a:pt x="69989" y="702729"/>
                  </a:lnTo>
                  <a:lnTo>
                    <a:pt x="42744" y="697229"/>
                  </a:lnTo>
                  <a:lnTo>
                    <a:pt x="20497" y="682231"/>
                  </a:lnTo>
                  <a:lnTo>
                    <a:pt x="5499" y="659984"/>
                  </a:lnTo>
                  <a:lnTo>
                    <a:pt x="0" y="632739"/>
                  </a:lnTo>
                  <a:lnTo>
                    <a:pt x="0" y="69989"/>
                  </a:lnTo>
                  <a:lnTo>
                    <a:pt x="5499" y="42744"/>
                  </a:lnTo>
                  <a:lnTo>
                    <a:pt x="20497" y="20497"/>
                  </a:lnTo>
                  <a:lnTo>
                    <a:pt x="42744" y="5499"/>
                  </a:lnTo>
                  <a:lnTo>
                    <a:pt x="69989" y="0"/>
                  </a:lnTo>
                  <a:lnTo>
                    <a:pt x="1394739" y="0"/>
                  </a:lnTo>
                  <a:lnTo>
                    <a:pt x="1421984" y="5499"/>
                  </a:lnTo>
                  <a:lnTo>
                    <a:pt x="1444231" y="20497"/>
                  </a:lnTo>
                  <a:lnTo>
                    <a:pt x="1459229" y="42744"/>
                  </a:lnTo>
                  <a:lnTo>
                    <a:pt x="1464729" y="69989"/>
                  </a:lnTo>
                  <a:lnTo>
                    <a:pt x="1464729" y="632739"/>
                  </a:lnTo>
                  <a:lnTo>
                    <a:pt x="1459229" y="659984"/>
                  </a:lnTo>
                  <a:lnTo>
                    <a:pt x="1444231" y="682231"/>
                  </a:lnTo>
                  <a:lnTo>
                    <a:pt x="1421984" y="697229"/>
                  </a:lnTo>
                  <a:lnTo>
                    <a:pt x="1394739" y="702729"/>
                  </a:lnTo>
                  <a:close/>
                </a:path>
              </a:pathLst>
            </a:custGeom>
            <a:ln w="12699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</p:grpSp>
      <p:sp>
        <p:nvSpPr>
          <p:cNvPr id="44" name="object 44"/>
          <p:cNvSpPr txBox="1"/>
          <p:nvPr/>
        </p:nvSpPr>
        <p:spPr>
          <a:xfrm>
            <a:off x="9782504" y="1222373"/>
            <a:ext cx="996950" cy="518091"/>
          </a:xfrm>
          <a:prstGeom prst="rect">
            <a:avLst/>
          </a:prstGeom>
        </p:spPr>
        <p:txBody>
          <a:bodyPr vert="horz" wrap="square" lIns="0" tIns="4826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80"/>
              </a:spcBef>
            </a:pPr>
            <a:r>
              <a:rPr sz="1400" dirty="0">
                <a:solidFill>
                  <a:srgbClr val="221F1F"/>
                </a:solidFill>
                <a:latin typeface="Sassoon Sans Rg" pitchFamily="2" charset="77"/>
                <a:cs typeface="Arial MT"/>
              </a:rPr>
              <a:t>plastic bottle</a:t>
            </a:r>
            <a:endParaRPr sz="1400" dirty="0">
              <a:latin typeface="Sassoon Sans Rg" pitchFamily="2" charset="77"/>
              <a:cs typeface="Arial MT"/>
            </a:endParaRPr>
          </a:p>
          <a:p>
            <a:pPr marL="75565">
              <a:lnSpc>
                <a:spcPct val="100000"/>
              </a:lnSpc>
              <a:spcBef>
                <a:spcPts val="280"/>
              </a:spcBef>
            </a:pPr>
            <a:r>
              <a:rPr sz="1400" b="1" dirty="0">
                <a:solidFill>
                  <a:srgbClr val="221F1F"/>
                </a:solidFill>
                <a:latin typeface="Sassoon Sans Rg" pitchFamily="2" charset="77"/>
                <a:cs typeface="Arial"/>
              </a:rPr>
              <a:t>500 years</a:t>
            </a:r>
            <a:endParaRPr sz="1400" dirty="0">
              <a:latin typeface="Sassoon Sans Rg" pitchFamily="2" charset="77"/>
              <a:cs typeface="Arial"/>
            </a:endParaRPr>
          </a:p>
        </p:txBody>
      </p:sp>
      <p:grpSp>
        <p:nvGrpSpPr>
          <p:cNvPr id="45" name="object 45"/>
          <p:cNvGrpSpPr/>
          <p:nvPr/>
        </p:nvGrpSpPr>
        <p:grpSpPr>
          <a:xfrm>
            <a:off x="736511" y="1281557"/>
            <a:ext cx="1477645" cy="715645"/>
            <a:chOff x="736511" y="1281557"/>
            <a:chExt cx="1477645" cy="715645"/>
          </a:xfrm>
        </p:grpSpPr>
        <p:sp>
          <p:nvSpPr>
            <p:cNvPr id="46" name="object 46"/>
            <p:cNvSpPr/>
            <p:nvPr/>
          </p:nvSpPr>
          <p:spPr>
            <a:xfrm>
              <a:off x="742861" y="1287907"/>
              <a:ext cx="1464945" cy="702945"/>
            </a:xfrm>
            <a:custGeom>
              <a:avLst/>
              <a:gdLst/>
              <a:ahLst/>
              <a:cxnLst/>
              <a:rect l="l" t="t" r="r" b="b"/>
              <a:pathLst>
                <a:path w="1464945" h="702944">
                  <a:moveTo>
                    <a:pt x="1394739" y="0"/>
                  </a:moveTo>
                  <a:lnTo>
                    <a:pt x="69989" y="0"/>
                  </a:lnTo>
                  <a:lnTo>
                    <a:pt x="42744" y="5499"/>
                  </a:lnTo>
                  <a:lnTo>
                    <a:pt x="20497" y="20497"/>
                  </a:lnTo>
                  <a:lnTo>
                    <a:pt x="5499" y="42744"/>
                  </a:lnTo>
                  <a:lnTo>
                    <a:pt x="0" y="69989"/>
                  </a:lnTo>
                  <a:lnTo>
                    <a:pt x="0" y="632739"/>
                  </a:lnTo>
                  <a:lnTo>
                    <a:pt x="5499" y="659984"/>
                  </a:lnTo>
                  <a:lnTo>
                    <a:pt x="20497" y="682231"/>
                  </a:lnTo>
                  <a:lnTo>
                    <a:pt x="42744" y="697229"/>
                  </a:lnTo>
                  <a:lnTo>
                    <a:pt x="69989" y="702729"/>
                  </a:lnTo>
                  <a:lnTo>
                    <a:pt x="1394739" y="702729"/>
                  </a:lnTo>
                  <a:lnTo>
                    <a:pt x="1421984" y="697229"/>
                  </a:lnTo>
                  <a:lnTo>
                    <a:pt x="1444231" y="682231"/>
                  </a:lnTo>
                  <a:lnTo>
                    <a:pt x="1459229" y="659984"/>
                  </a:lnTo>
                  <a:lnTo>
                    <a:pt x="1464729" y="632739"/>
                  </a:lnTo>
                  <a:lnTo>
                    <a:pt x="1464729" y="69989"/>
                  </a:lnTo>
                  <a:lnTo>
                    <a:pt x="1459229" y="42744"/>
                  </a:lnTo>
                  <a:lnTo>
                    <a:pt x="1444231" y="20497"/>
                  </a:lnTo>
                  <a:lnTo>
                    <a:pt x="1421984" y="5499"/>
                  </a:lnTo>
                  <a:lnTo>
                    <a:pt x="1394739" y="0"/>
                  </a:lnTo>
                  <a:close/>
                </a:path>
              </a:pathLst>
            </a:custGeom>
            <a:solidFill>
              <a:srgbClr val="E7EA83"/>
            </a:solidFill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sp>
          <p:nvSpPr>
            <p:cNvPr id="47" name="object 47"/>
            <p:cNvSpPr/>
            <p:nvPr/>
          </p:nvSpPr>
          <p:spPr>
            <a:xfrm>
              <a:off x="742861" y="1287907"/>
              <a:ext cx="1464945" cy="702945"/>
            </a:xfrm>
            <a:custGeom>
              <a:avLst/>
              <a:gdLst/>
              <a:ahLst/>
              <a:cxnLst/>
              <a:rect l="l" t="t" r="r" b="b"/>
              <a:pathLst>
                <a:path w="1464945" h="702944">
                  <a:moveTo>
                    <a:pt x="1394739" y="702729"/>
                  </a:moveTo>
                  <a:lnTo>
                    <a:pt x="69989" y="702729"/>
                  </a:lnTo>
                  <a:lnTo>
                    <a:pt x="42744" y="697229"/>
                  </a:lnTo>
                  <a:lnTo>
                    <a:pt x="20497" y="682231"/>
                  </a:lnTo>
                  <a:lnTo>
                    <a:pt x="5499" y="659984"/>
                  </a:lnTo>
                  <a:lnTo>
                    <a:pt x="0" y="632739"/>
                  </a:lnTo>
                  <a:lnTo>
                    <a:pt x="0" y="69989"/>
                  </a:lnTo>
                  <a:lnTo>
                    <a:pt x="5499" y="42744"/>
                  </a:lnTo>
                  <a:lnTo>
                    <a:pt x="20497" y="20497"/>
                  </a:lnTo>
                  <a:lnTo>
                    <a:pt x="42744" y="5499"/>
                  </a:lnTo>
                  <a:lnTo>
                    <a:pt x="69989" y="0"/>
                  </a:lnTo>
                  <a:lnTo>
                    <a:pt x="1394739" y="0"/>
                  </a:lnTo>
                  <a:lnTo>
                    <a:pt x="1421984" y="5499"/>
                  </a:lnTo>
                  <a:lnTo>
                    <a:pt x="1444231" y="20497"/>
                  </a:lnTo>
                  <a:lnTo>
                    <a:pt x="1459229" y="42744"/>
                  </a:lnTo>
                  <a:lnTo>
                    <a:pt x="1464729" y="69989"/>
                  </a:lnTo>
                  <a:lnTo>
                    <a:pt x="1464729" y="632739"/>
                  </a:lnTo>
                  <a:lnTo>
                    <a:pt x="1459229" y="659984"/>
                  </a:lnTo>
                  <a:lnTo>
                    <a:pt x="1444231" y="682231"/>
                  </a:lnTo>
                  <a:lnTo>
                    <a:pt x="1421984" y="697229"/>
                  </a:lnTo>
                  <a:lnTo>
                    <a:pt x="1394739" y="702729"/>
                  </a:lnTo>
                  <a:close/>
                </a:path>
              </a:pathLst>
            </a:custGeom>
            <a:ln w="12699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</p:grpSp>
      <p:sp>
        <p:nvSpPr>
          <p:cNvPr id="48" name="object 48"/>
          <p:cNvSpPr txBox="1"/>
          <p:nvPr/>
        </p:nvSpPr>
        <p:spPr>
          <a:xfrm>
            <a:off x="908913" y="1360744"/>
            <a:ext cx="1132840" cy="518091"/>
          </a:xfrm>
          <a:prstGeom prst="rect">
            <a:avLst/>
          </a:prstGeom>
        </p:spPr>
        <p:txBody>
          <a:bodyPr vert="horz" wrap="square" lIns="0" tIns="4826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380"/>
              </a:spcBef>
            </a:pPr>
            <a:r>
              <a:rPr sz="1400" dirty="0">
                <a:solidFill>
                  <a:srgbClr val="221F1F"/>
                </a:solidFill>
                <a:latin typeface="Sassoon Sans Rg" pitchFamily="2" charset="77"/>
                <a:cs typeface="Arial MT"/>
              </a:rPr>
              <a:t>drinking straw</a:t>
            </a:r>
            <a:endParaRPr sz="1400" dirty="0">
              <a:latin typeface="Sassoon Sans Rg" pitchFamily="2" charset="77"/>
              <a:cs typeface="Arial MT"/>
            </a:endParaRPr>
          </a:p>
          <a:p>
            <a:pPr algn="ctr">
              <a:lnSpc>
                <a:spcPct val="100000"/>
              </a:lnSpc>
              <a:spcBef>
                <a:spcPts val="280"/>
              </a:spcBef>
            </a:pPr>
            <a:r>
              <a:rPr sz="1400" b="1" dirty="0">
                <a:solidFill>
                  <a:srgbClr val="221F1F"/>
                </a:solidFill>
                <a:latin typeface="Sassoon Sans Rg" pitchFamily="2" charset="77"/>
                <a:cs typeface="Arial"/>
              </a:rPr>
              <a:t>200 years</a:t>
            </a:r>
            <a:endParaRPr sz="1400" dirty="0">
              <a:latin typeface="Sassoon Sans Rg" pitchFamily="2" charset="77"/>
              <a:cs typeface="Arial"/>
            </a:endParaRPr>
          </a:p>
        </p:txBody>
      </p:sp>
      <p:grpSp>
        <p:nvGrpSpPr>
          <p:cNvPr id="49" name="object 49"/>
          <p:cNvGrpSpPr/>
          <p:nvPr/>
        </p:nvGrpSpPr>
        <p:grpSpPr>
          <a:xfrm>
            <a:off x="9946220" y="2719920"/>
            <a:ext cx="1477645" cy="715645"/>
            <a:chOff x="9946220" y="2719920"/>
            <a:chExt cx="1477645" cy="715645"/>
          </a:xfrm>
        </p:grpSpPr>
        <p:sp>
          <p:nvSpPr>
            <p:cNvPr id="50" name="object 50"/>
            <p:cNvSpPr/>
            <p:nvPr/>
          </p:nvSpPr>
          <p:spPr>
            <a:xfrm>
              <a:off x="9952570" y="2726270"/>
              <a:ext cx="1464945" cy="702945"/>
            </a:xfrm>
            <a:custGeom>
              <a:avLst/>
              <a:gdLst/>
              <a:ahLst/>
              <a:cxnLst/>
              <a:rect l="l" t="t" r="r" b="b"/>
              <a:pathLst>
                <a:path w="1464945" h="702945">
                  <a:moveTo>
                    <a:pt x="1394739" y="0"/>
                  </a:moveTo>
                  <a:lnTo>
                    <a:pt x="69989" y="0"/>
                  </a:lnTo>
                  <a:lnTo>
                    <a:pt x="42744" y="5499"/>
                  </a:lnTo>
                  <a:lnTo>
                    <a:pt x="20497" y="20497"/>
                  </a:lnTo>
                  <a:lnTo>
                    <a:pt x="5499" y="42744"/>
                  </a:lnTo>
                  <a:lnTo>
                    <a:pt x="0" y="69989"/>
                  </a:lnTo>
                  <a:lnTo>
                    <a:pt x="0" y="632739"/>
                  </a:lnTo>
                  <a:lnTo>
                    <a:pt x="5499" y="659984"/>
                  </a:lnTo>
                  <a:lnTo>
                    <a:pt x="20497" y="682231"/>
                  </a:lnTo>
                  <a:lnTo>
                    <a:pt x="42744" y="697229"/>
                  </a:lnTo>
                  <a:lnTo>
                    <a:pt x="69989" y="702729"/>
                  </a:lnTo>
                  <a:lnTo>
                    <a:pt x="1394739" y="702729"/>
                  </a:lnTo>
                  <a:lnTo>
                    <a:pt x="1421984" y="697229"/>
                  </a:lnTo>
                  <a:lnTo>
                    <a:pt x="1444231" y="682231"/>
                  </a:lnTo>
                  <a:lnTo>
                    <a:pt x="1459229" y="659984"/>
                  </a:lnTo>
                  <a:lnTo>
                    <a:pt x="1464729" y="632739"/>
                  </a:lnTo>
                  <a:lnTo>
                    <a:pt x="1464729" y="69989"/>
                  </a:lnTo>
                  <a:lnTo>
                    <a:pt x="1459229" y="42744"/>
                  </a:lnTo>
                  <a:lnTo>
                    <a:pt x="1444231" y="20497"/>
                  </a:lnTo>
                  <a:lnTo>
                    <a:pt x="1421984" y="5499"/>
                  </a:lnTo>
                  <a:lnTo>
                    <a:pt x="1394739" y="0"/>
                  </a:lnTo>
                  <a:close/>
                </a:path>
              </a:pathLst>
            </a:custGeom>
            <a:solidFill>
              <a:srgbClr val="E7EA83"/>
            </a:solidFill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sp>
          <p:nvSpPr>
            <p:cNvPr id="51" name="object 51"/>
            <p:cNvSpPr/>
            <p:nvPr/>
          </p:nvSpPr>
          <p:spPr>
            <a:xfrm>
              <a:off x="9952570" y="2726270"/>
              <a:ext cx="1464945" cy="702945"/>
            </a:xfrm>
            <a:custGeom>
              <a:avLst/>
              <a:gdLst/>
              <a:ahLst/>
              <a:cxnLst/>
              <a:rect l="l" t="t" r="r" b="b"/>
              <a:pathLst>
                <a:path w="1464945" h="702945">
                  <a:moveTo>
                    <a:pt x="1394739" y="702729"/>
                  </a:moveTo>
                  <a:lnTo>
                    <a:pt x="69989" y="702729"/>
                  </a:lnTo>
                  <a:lnTo>
                    <a:pt x="42744" y="697229"/>
                  </a:lnTo>
                  <a:lnTo>
                    <a:pt x="20497" y="682231"/>
                  </a:lnTo>
                  <a:lnTo>
                    <a:pt x="5499" y="659984"/>
                  </a:lnTo>
                  <a:lnTo>
                    <a:pt x="0" y="632739"/>
                  </a:lnTo>
                  <a:lnTo>
                    <a:pt x="0" y="69989"/>
                  </a:lnTo>
                  <a:lnTo>
                    <a:pt x="5499" y="42744"/>
                  </a:lnTo>
                  <a:lnTo>
                    <a:pt x="20497" y="20497"/>
                  </a:lnTo>
                  <a:lnTo>
                    <a:pt x="42744" y="5499"/>
                  </a:lnTo>
                  <a:lnTo>
                    <a:pt x="69989" y="0"/>
                  </a:lnTo>
                  <a:lnTo>
                    <a:pt x="1394739" y="0"/>
                  </a:lnTo>
                  <a:lnTo>
                    <a:pt x="1421984" y="5499"/>
                  </a:lnTo>
                  <a:lnTo>
                    <a:pt x="1444231" y="20497"/>
                  </a:lnTo>
                  <a:lnTo>
                    <a:pt x="1459229" y="42744"/>
                  </a:lnTo>
                  <a:lnTo>
                    <a:pt x="1464729" y="69989"/>
                  </a:lnTo>
                  <a:lnTo>
                    <a:pt x="1464729" y="632739"/>
                  </a:lnTo>
                  <a:lnTo>
                    <a:pt x="1459229" y="659984"/>
                  </a:lnTo>
                  <a:lnTo>
                    <a:pt x="1444231" y="682231"/>
                  </a:lnTo>
                  <a:lnTo>
                    <a:pt x="1421984" y="697229"/>
                  </a:lnTo>
                  <a:lnTo>
                    <a:pt x="1394739" y="702729"/>
                  </a:lnTo>
                  <a:close/>
                </a:path>
              </a:pathLst>
            </a:custGeom>
            <a:ln w="12699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</p:grpSp>
      <p:sp>
        <p:nvSpPr>
          <p:cNvPr id="52" name="object 52"/>
          <p:cNvSpPr txBox="1"/>
          <p:nvPr/>
        </p:nvSpPr>
        <p:spPr>
          <a:xfrm>
            <a:off x="10246892" y="2803042"/>
            <a:ext cx="876300" cy="518091"/>
          </a:xfrm>
          <a:prstGeom prst="rect">
            <a:avLst/>
          </a:prstGeom>
        </p:spPr>
        <p:txBody>
          <a:bodyPr vert="horz" wrap="square" lIns="0" tIns="48260" rIns="0" bIns="0" rtlCol="0">
            <a:spAutoFit/>
          </a:bodyPr>
          <a:lstStyle/>
          <a:p>
            <a:pPr marL="22860">
              <a:lnSpc>
                <a:spcPct val="100000"/>
              </a:lnSpc>
              <a:spcBef>
                <a:spcPts val="380"/>
              </a:spcBef>
            </a:pPr>
            <a:r>
              <a:rPr sz="1400" dirty="0">
                <a:solidFill>
                  <a:srgbClr val="221F1F"/>
                </a:solidFill>
                <a:latin typeface="Sassoon Sans Rg" pitchFamily="2" charset="77"/>
                <a:cs typeface="Arial MT"/>
              </a:rPr>
              <a:t>plastic bag</a:t>
            </a:r>
            <a:endParaRPr sz="1400" dirty="0">
              <a:latin typeface="Sassoon Sans Rg" pitchFamily="2" charset="77"/>
              <a:cs typeface="Arial MT"/>
            </a:endParaRPr>
          </a:p>
          <a:p>
            <a:pPr marL="12700">
              <a:lnSpc>
                <a:spcPct val="100000"/>
              </a:lnSpc>
              <a:spcBef>
                <a:spcPts val="280"/>
              </a:spcBef>
            </a:pPr>
            <a:r>
              <a:rPr sz="1400" b="1" dirty="0">
                <a:solidFill>
                  <a:srgbClr val="221F1F"/>
                </a:solidFill>
                <a:latin typeface="Sassoon Sans Rg" pitchFamily="2" charset="77"/>
                <a:cs typeface="Arial"/>
              </a:rPr>
              <a:t>400 years</a:t>
            </a:r>
            <a:endParaRPr sz="1400" dirty="0">
              <a:latin typeface="Sassoon Sans Rg" pitchFamily="2" charset="77"/>
              <a:cs typeface="Arial"/>
            </a:endParaRPr>
          </a:p>
        </p:txBody>
      </p:sp>
      <p:grpSp>
        <p:nvGrpSpPr>
          <p:cNvPr id="53" name="object 53"/>
          <p:cNvGrpSpPr/>
          <p:nvPr/>
        </p:nvGrpSpPr>
        <p:grpSpPr>
          <a:xfrm>
            <a:off x="666750" y="3076930"/>
            <a:ext cx="1477645" cy="715645"/>
            <a:chOff x="666750" y="3076930"/>
            <a:chExt cx="1477645" cy="715645"/>
          </a:xfrm>
        </p:grpSpPr>
        <p:sp>
          <p:nvSpPr>
            <p:cNvPr id="54" name="object 54"/>
            <p:cNvSpPr/>
            <p:nvPr/>
          </p:nvSpPr>
          <p:spPr>
            <a:xfrm>
              <a:off x="673100" y="3083280"/>
              <a:ext cx="1464945" cy="702945"/>
            </a:xfrm>
            <a:custGeom>
              <a:avLst/>
              <a:gdLst/>
              <a:ahLst/>
              <a:cxnLst/>
              <a:rect l="l" t="t" r="r" b="b"/>
              <a:pathLst>
                <a:path w="1464945" h="702945">
                  <a:moveTo>
                    <a:pt x="1394739" y="0"/>
                  </a:moveTo>
                  <a:lnTo>
                    <a:pt x="69989" y="0"/>
                  </a:lnTo>
                  <a:lnTo>
                    <a:pt x="42744" y="5499"/>
                  </a:lnTo>
                  <a:lnTo>
                    <a:pt x="20497" y="20497"/>
                  </a:lnTo>
                  <a:lnTo>
                    <a:pt x="5499" y="42744"/>
                  </a:lnTo>
                  <a:lnTo>
                    <a:pt x="0" y="69989"/>
                  </a:lnTo>
                  <a:lnTo>
                    <a:pt x="0" y="632739"/>
                  </a:lnTo>
                  <a:lnTo>
                    <a:pt x="5499" y="659984"/>
                  </a:lnTo>
                  <a:lnTo>
                    <a:pt x="20497" y="682231"/>
                  </a:lnTo>
                  <a:lnTo>
                    <a:pt x="42744" y="697229"/>
                  </a:lnTo>
                  <a:lnTo>
                    <a:pt x="69989" y="702729"/>
                  </a:lnTo>
                  <a:lnTo>
                    <a:pt x="1394739" y="702729"/>
                  </a:lnTo>
                  <a:lnTo>
                    <a:pt x="1421984" y="697229"/>
                  </a:lnTo>
                  <a:lnTo>
                    <a:pt x="1444231" y="682231"/>
                  </a:lnTo>
                  <a:lnTo>
                    <a:pt x="1459229" y="659984"/>
                  </a:lnTo>
                  <a:lnTo>
                    <a:pt x="1464729" y="632739"/>
                  </a:lnTo>
                  <a:lnTo>
                    <a:pt x="1464729" y="69989"/>
                  </a:lnTo>
                  <a:lnTo>
                    <a:pt x="1459229" y="42744"/>
                  </a:lnTo>
                  <a:lnTo>
                    <a:pt x="1444231" y="20497"/>
                  </a:lnTo>
                  <a:lnTo>
                    <a:pt x="1421984" y="5499"/>
                  </a:lnTo>
                  <a:lnTo>
                    <a:pt x="1394739" y="0"/>
                  </a:lnTo>
                  <a:close/>
                </a:path>
              </a:pathLst>
            </a:custGeom>
            <a:solidFill>
              <a:srgbClr val="E7EA83"/>
            </a:solidFill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sp>
          <p:nvSpPr>
            <p:cNvPr id="55" name="object 55"/>
            <p:cNvSpPr/>
            <p:nvPr/>
          </p:nvSpPr>
          <p:spPr>
            <a:xfrm>
              <a:off x="673100" y="3083280"/>
              <a:ext cx="1464945" cy="702945"/>
            </a:xfrm>
            <a:custGeom>
              <a:avLst/>
              <a:gdLst/>
              <a:ahLst/>
              <a:cxnLst/>
              <a:rect l="l" t="t" r="r" b="b"/>
              <a:pathLst>
                <a:path w="1464945" h="702945">
                  <a:moveTo>
                    <a:pt x="1394739" y="702729"/>
                  </a:moveTo>
                  <a:lnTo>
                    <a:pt x="69989" y="702729"/>
                  </a:lnTo>
                  <a:lnTo>
                    <a:pt x="42744" y="697229"/>
                  </a:lnTo>
                  <a:lnTo>
                    <a:pt x="20497" y="682231"/>
                  </a:lnTo>
                  <a:lnTo>
                    <a:pt x="5499" y="659984"/>
                  </a:lnTo>
                  <a:lnTo>
                    <a:pt x="0" y="632739"/>
                  </a:lnTo>
                  <a:lnTo>
                    <a:pt x="0" y="69989"/>
                  </a:lnTo>
                  <a:lnTo>
                    <a:pt x="5499" y="42744"/>
                  </a:lnTo>
                  <a:lnTo>
                    <a:pt x="20497" y="20497"/>
                  </a:lnTo>
                  <a:lnTo>
                    <a:pt x="42744" y="5499"/>
                  </a:lnTo>
                  <a:lnTo>
                    <a:pt x="69989" y="0"/>
                  </a:lnTo>
                  <a:lnTo>
                    <a:pt x="1394739" y="0"/>
                  </a:lnTo>
                  <a:lnTo>
                    <a:pt x="1421984" y="5499"/>
                  </a:lnTo>
                  <a:lnTo>
                    <a:pt x="1444231" y="20497"/>
                  </a:lnTo>
                  <a:lnTo>
                    <a:pt x="1459229" y="42744"/>
                  </a:lnTo>
                  <a:lnTo>
                    <a:pt x="1464729" y="69989"/>
                  </a:lnTo>
                  <a:lnTo>
                    <a:pt x="1464729" y="632739"/>
                  </a:lnTo>
                  <a:lnTo>
                    <a:pt x="1459229" y="659984"/>
                  </a:lnTo>
                  <a:lnTo>
                    <a:pt x="1444231" y="682231"/>
                  </a:lnTo>
                  <a:lnTo>
                    <a:pt x="1421984" y="697229"/>
                  </a:lnTo>
                  <a:lnTo>
                    <a:pt x="1394739" y="702729"/>
                  </a:lnTo>
                  <a:close/>
                </a:path>
              </a:pathLst>
            </a:custGeom>
            <a:ln w="12699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</p:grpSp>
      <p:sp>
        <p:nvSpPr>
          <p:cNvPr id="56" name="object 56"/>
          <p:cNvSpPr txBox="1"/>
          <p:nvPr/>
        </p:nvSpPr>
        <p:spPr>
          <a:xfrm>
            <a:off x="968978" y="3150530"/>
            <a:ext cx="876300" cy="518091"/>
          </a:xfrm>
          <a:prstGeom prst="rect">
            <a:avLst/>
          </a:prstGeom>
        </p:spPr>
        <p:txBody>
          <a:bodyPr vert="horz" wrap="square" lIns="0" tIns="48260" rIns="0" bIns="0" rtlCol="0">
            <a:spAutoFit/>
          </a:bodyPr>
          <a:lstStyle/>
          <a:p>
            <a:pPr marL="20320">
              <a:lnSpc>
                <a:spcPct val="100000"/>
              </a:lnSpc>
              <a:spcBef>
                <a:spcPts val="380"/>
              </a:spcBef>
            </a:pPr>
            <a:r>
              <a:rPr sz="1400" dirty="0">
                <a:solidFill>
                  <a:srgbClr val="221F1F"/>
                </a:solidFill>
                <a:latin typeface="Sassoon Sans Rg" pitchFamily="2" charset="77"/>
                <a:cs typeface="Arial MT"/>
              </a:rPr>
              <a:t>toothbrush</a:t>
            </a:r>
            <a:endParaRPr sz="1400" dirty="0">
              <a:latin typeface="Sassoon Sans Rg" pitchFamily="2" charset="77"/>
              <a:cs typeface="Arial MT"/>
            </a:endParaRPr>
          </a:p>
          <a:p>
            <a:pPr marL="12700">
              <a:lnSpc>
                <a:spcPct val="100000"/>
              </a:lnSpc>
              <a:spcBef>
                <a:spcPts val="280"/>
              </a:spcBef>
            </a:pPr>
            <a:r>
              <a:rPr sz="1400" b="1" dirty="0">
                <a:solidFill>
                  <a:srgbClr val="221F1F"/>
                </a:solidFill>
                <a:latin typeface="Sassoon Sans Rg" pitchFamily="2" charset="77"/>
                <a:cs typeface="Arial"/>
              </a:rPr>
              <a:t>500 years</a:t>
            </a:r>
            <a:endParaRPr sz="1400" dirty="0">
              <a:latin typeface="Sassoon Sans Rg" pitchFamily="2" charset="77"/>
              <a:cs typeface="Arial"/>
            </a:endParaRPr>
          </a:p>
        </p:txBody>
      </p:sp>
      <p:grpSp>
        <p:nvGrpSpPr>
          <p:cNvPr id="57" name="object 57"/>
          <p:cNvGrpSpPr/>
          <p:nvPr/>
        </p:nvGrpSpPr>
        <p:grpSpPr>
          <a:xfrm>
            <a:off x="856018" y="5038332"/>
            <a:ext cx="1477645" cy="715645"/>
            <a:chOff x="856018" y="5038332"/>
            <a:chExt cx="1477645" cy="715645"/>
          </a:xfrm>
        </p:grpSpPr>
        <p:sp>
          <p:nvSpPr>
            <p:cNvPr id="58" name="object 58"/>
            <p:cNvSpPr/>
            <p:nvPr/>
          </p:nvSpPr>
          <p:spPr>
            <a:xfrm>
              <a:off x="862368" y="5044682"/>
              <a:ext cx="1464945" cy="702945"/>
            </a:xfrm>
            <a:custGeom>
              <a:avLst/>
              <a:gdLst/>
              <a:ahLst/>
              <a:cxnLst/>
              <a:rect l="l" t="t" r="r" b="b"/>
              <a:pathLst>
                <a:path w="1464945" h="702945">
                  <a:moveTo>
                    <a:pt x="1394739" y="0"/>
                  </a:moveTo>
                  <a:lnTo>
                    <a:pt x="69989" y="0"/>
                  </a:lnTo>
                  <a:lnTo>
                    <a:pt x="42744" y="5499"/>
                  </a:lnTo>
                  <a:lnTo>
                    <a:pt x="20497" y="20497"/>
                  </a:lnTo>
                  <a:lnTo>
                    <a:pt x="5499" y="42744"/>
                  </a:lnTo>
                  <a:lnTo>
                    <a:pt x="0" y="69989"/>
                  </a:lnTo>
                  <a:lnTo>
                    <a:pt x="0" y="632739"/>
                  </a:lnTo>
                  <a:lnTo>
                    <a:pt x="5499" y="659984"/>
                  </a:lnTo>
                  <a:lnTo>
                    <a:pt x="20497" y="682231"/>
                  </a:lnTo>
                  <a:lnTo>
                    <a:pt x="42744" y="697229"/>
                  </a:lnTo>
                  <a:lnTo>
                    <a:pt x="69989" y="702729"/>
                  </a:lnTo>
                  <a:lnTo>
                    <a:pt x="1394739" y="702729"/>
                  </a:lnTo>
                  <a:lnTo>
                    <a:pt x="1421984" y="697229"/>
                  </a:lnTo>
                  <a:lnTo>
                    <a:pt x="1444231" y="682231"/>
                  </a:lnTo>
                  <a:lnTo>
                    <a:pt x="1459229" y="659984"/>
                  </a:lnTo>
                  <a:lnTo>
                    <a:pt x="1464729" y="632739"/>
                  </a:lnTo>
                  <a:lnTo>
                    <a:pt x="1464729" y="69989"/>
                  </a:lnTo>
                  <a:lnTo>
                    <a:pt x="1459229" y="42744"/>
                  </a:lnTo>
                  <a:lnTo>
                    <a:pt x="1444231" y="20497"/>
                  </a:lnTo>
                  <a:lnTo>
                    <a:pt x="1421984" y="5499"/>
                  </a:lnTo>
                  <a:lnTo>
                    <a:pt x="1394739" y="0"/>
                  </a:lnTo>
                  <a:close/>
                </a:path>
              </a:pathLst>
            </a:custGeom>
            <a:solidFill>
              <a:srgbClr val="E7EA83"/>
            </a:solidFill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sp>
          <p:nvSpPr>
            <p:cNvPr id="59" name="object 59"/>
            <p:cNvSpPr/>
            <p:nvPr/>
          </p:nvSpPr>
          <p:spPr>
            <a:xfrm>
              <a:off x="862368" y="5044682"/>
              <a:ext cx="1464945" cy="702945"/>
            </a:xfrm>
            <a:custGeom>
              <a:avLst/>
              <a:gdLst/>
              <a:ahLst/>
              <a:cxnLst/>
              <a:rect l="l" t="t" r="r" b="b"/>
              <a:pathLst>
                <a:path w="1464945" h="702945">
                  <a:moveTo>
                    <a:pt x="1394739" y="702729"/>
                  </a:moveTo>
                  <a:lnTo>
                    <a:pt x="69989" y="702729"/>
                  </a:lnTo>
                  <a:lnTo>
                    <a:pt x="42744" y="697229"/>
                  </a:lnTo>
                  <a:lnTo>
                    <a:pt x="20497" y="682231"/>
                  </a:lnTo>
                  <a:lnTo>
                    <a:pt x="5499" y="659984"/>
                  </a:lnTo>
                  <a:lnTo>
                    <a:pt x="0" y="632739"/>
                  </a:lnTo>
                  <a:lnTo>
                    <a:pt x="0" y="69989"/>
                  </a:lnTo>
                  <a:lnTo>
                    <a:pt x="5499" y="42744"/>
                  </a:lnTo>
                  <a:lnTo>
                    <a:pt x="20497" y="20497"/>
                  </a:lnTo>
                  <a:lnTo>
                    <a:pt x="42744" y="5499"/>
                  </a:lnTo>
                  <a:lnTo>
                    <a:pt x="69989" y="0"/>
                  </a:lnTo>
                  <a:lnTo>
                    <a:pt x="1394739" y="0"/>
                  </a:lnTo>
                  <a:lnTo>
                    <a:pt x="1421984" y="5499"/>
                  </a:lnTo>
                  <a:lnTo>
                    <a:pt x="1444231" y="20497"/>
                  </a:lnTo>
                  <a:lnTo>
                    <a:pt x="1459229" y="42744"/>
                  </a:lnTo>
                  <a:lnTo>
                    <a:pt x="1464729" y="69989"/>
                  </a:lnTo>
                  <a:lnTo>
                    <a:pt x="1464729" y="632739"/>
                  </a:lnTo>
                  <a:lnTo>
                    <a:pt x="1459229" y="659984"/>
                  </a:lnTo>
                  <a:lnTo>
                    <a:pt x="1444231" y="682231"/>
                  </a:lnTo>
                  <a:lnTo>
                    <a:pt x="1421984" y="697229"/>
                  </a:lnTo>
                  <a:lnTo>
                    <a:pt x="1394739" y="702729"/>
                  </a:lnTo>
                  <a:close/>
                </a:path>
              </a:pathLst>
            </a:custGeom>
            <a:ln w="12699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</p:grpSp>
      <p:sp>
        <p:nvSpPr>
          <p:cNvPr id="60" name="object 60"/>
          <p:cNvSpPr txBox="1"/>
          <p:nvPr/>
        </p:nvSpPr>
        <p:spPr>
          <a:xfrm>
            <a:off x="1057009" y="5137108"/>
            <a:ext cx="1074420" cy="518091"/>
          </a:xfrm>
          <a:prstGeom prst="rect">
            <a:avLst/>
          </a:prstGeom>
        </p:spPr>
        <p:txBody>
          <a:bodyPr vert="horz" wrap="square" lIns="0" tIns="4826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80"/>
              </a:spcBef>
            </a:pPr>
            <a:r>
              <a:rPr sz="1400" dirty="0">
                <a:solidFill>
                  <a:srgbClr val="221F1F"/>
                </a:solidFill>
                <a:latin typeface="Sassoon Sans Rg" pitchFamily="2" charset="77"/>
                <a:cs typeface="Arial MT"/>
              </a:rPr>
              <a:t>plastic cutlery</a:t>
            </a:r>
            <a:endParaRPr sz="1400" dirty="0">
              <a:latin typeface="Sassoon Sans Rg" pitchFamily="2" charset="77"/>
              <a:cs typeface="Arial MT"/>
            </a:endParaRPr>
          </a:p>
          <a:p>
            <a:pPr marL="114300">
              <a:lnSpc>
                <a:spcPct val="100000"/>
              </a:lnSpc>
              <a:spcBef>
                <a:spcPts val="280"/>
              </a:spcBef>
            </a:pPr>
            <a:r>
              <a:rPr sz="1400" b="1" dirty="0">
                <a:solidFill>
                  <a:srgbClr val="221F1F"/>
                </a:solidFill>
                <a:latin typeface="Sassoon Sans Rg" pitchFamily="2" charset="77"/>
                <a:cs typeface="Arial"/>
              </a:rPr>
              <a:t>400 years</a:t>
            </a:r>
            <a:endParaRPr sz="1400" dirty="0">
              <a:latin typeface="Sassoon Sans Rg" pitchFamily="2" charset="77"/>
              <a:cs typeface="Arial"/>
            </a:endParaRPr>
          </a:p>
        </p:txBody>
      </p:sp>
      <p:grpSp>
        <p:nvGrpSpPr>
          <p:cNvPr id="61" name="object 61"/>
          <p:cNvGrpSpPr/>
          <p:nvPr/>
        </p:nvGrpSpPr>
        <p:grpSpPr>
          <a:xfrm>
            <a:off x="9949827" y="5065188"/>
            <a:ext cx="1477645" cy="715645"/>
            <a:chOff x="9949827" y="5065188"/>
            <a:chExt cx="1477645" cy="715645"/>
          </a:xfrm>
        </p:grpSpPr>
        <p:sp>
          <p:nvSpPr>
            <p:cNvPr id="62" name="object 62"/>
            <p:cNvSpPr/>
            <p:nvPr/>
          </p:nvSpPr>
          <p:spPr>
            <a:xfrm>
              <a:off x="9956177" y="5071538"/>
              <a:ext cx="1464945" cy="702945"/>
            </a:xfrm>
            <a:custGeom>
              <a:avLst/>
              <a:gdLst/>
              <a:ahLst/>
              <a:cxnLst/>
              <a:rect l="l" t="t" r="r" b="b"/>
              <a:pathLst>
                <a:path w="1464945" h="702945">
                  <a:moveTo>
                    <a:pt x="1394739" y="0"/>
                  </a:moveTo>
                  <a:lnTo>
                    <a:pt x="69989" y="0"/>
                  </a:lnTo>
                  <a:lnTo>
                    <a:pt x="42744" y="5499"/>
                  </a:lnTo>
                  <a:lnTo>
                    <a:pt x="20497" y="20497"/>
                  </a:lnTo>
                  <a:lnTo>
                    <a:pt x="5499" y="42744"/>
                  </a:lnTo>
                  <a:lnTo>
                    <a:pt x="0" y="69989"/>
                  </a:lnTo>
                  <a:lnTo>
                    <a:pt x="0" y="632739"/>
                  </a:lnTo>
                  <a:lnTo>
                    <a:pt x="5499" y="659984"/>
                  </a:lnTo>
                  <a:lnTo>
                    <a:pt x="20497" y="682231"/>
                  </a:lnTo>
                  <a:lnTo>
                    <a:pt x="42744" y="697229"/>
                  </a:lnTo>
                  <a:lnTo>
                    <a:pt x="69989" y="702729"/>
                  </a:lnTo>
                  <a:lnTo>
                    <a:pt x="1394739" y="702729"/>
                  </a:lnTo>
                  <a:lnTo>
                    <a:pt x="1421984" y="697229"/>
                  </a:lnTo>
                  <a:lnTo>
                    <a:pt x="1444231" y="682231"/>
                  </a:lnTo>
                  <a:lnTo>
                    <a:pt x="1459229" y="659984"/>
                  </a:lnTo>
                  <a:lnTo>
                    <a:pt x="1464729" y="632739"/>
                  </a:lnTo>
                  <a:lnTo>
                    <a:pt x="1464729" y="69989"/>
                  </a:lnTo>
                  <a:lnTo>
                    <a:pt x="1459229" y="42744"/>
                  </a:lnTo>
                  <a:lnTo>
                    <a:pt x="1444231" y="20497"/>
                  </a:lnTo>
                  <a:lnTo>
                    <a:pt x="1421984" y="5499"/>
                  </a:lnTo>
                  <a:lnTo>
                    <a:pt x="1394739" y="0"/>
                  </a:lnTo>
                  <a:close/>
                </a:path>
              </a:pathLst>
            </a:custGeom>
            <a:solidFill>
              <a:srgbClr val="E7EA83"/>
            </a:solidFill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sp>
          <p:nvSpPr>
            <p:cNvPr id="63" name="object 63"/>
            <p:cNvSpPr/>
            <p:nvPr/>
          </p:nvSpPr>
          <p:spPr>
            <a:xfrm>
              <a:off x="9956177" y="5071538"/>
              <a:ext cx="1464945" cy="702945"/>
            </a:xfrm>
            <a:custGeom>
              <a:avLst/>
              <a:gdLst/>
              <a:ahLst/>
              <a:cxnLst/>
              <a:rect l="l" t="t" r="r" b="b"/>
              <a:pathLst>
                <a:path w="1464945" h="702945">
                  <a:moveTo>
                    <a:pt x="1394739" y="702729"/>
                  </a:moveTo>
                  <a:lnTo>
                    <a:pt x="69989" y="702729"/>
                  </a:lnTo>
                  <a:lnTo>
                    <a:pt x="42744" y="697229"/>
                  </a:lnTo>
                  <a:lnTo>
                    <a:pt x="20497" y="682231"/>
                  </a:lnTo>
                  <a:lnTo>
                    <a:pt x="5499" y="659984"/>
                  </a:lnTo>
                  <a:lnTo>
                    <a:pt x="0" y="632739"/>
                  </a:lnTo>
                  <a:lnTo>
                    <a:pt x="0" y="69989"/>
                  </a:lnTo>
                  <a:lnTo>
                    <a:pt x="5499" y="42744"/>
                  </a:lnTo>
                  <a:lnTo>
                    <a:pt x="20497" y="20497"/>
                  </a:lnTo>
                  <a:lnTo>
                    <a:pt x="42744" y="5499"/>
                  </a:lnTo>
                  <a:lnTo>
                    <a:pt x="69989" y="0"/>
                  </a:lnTo>
                  <a:lnTo>
                    <a:pt x="1394739" y="0"/>
                  </a:lnTo>
                  <a:lnTo>
                    <a:pt x="1421984" y="5499"/>
                  </a:lnTo>
                  <a:lnTo>
                    <a:pt x="1444231" y="20497"/>
                  </a:lnTo>
                  <a:lnTo>
                    <a:pt x="1459229" y="42744"/>
                  </a:lnTo>
                  <a:lnTo>
                    <a:pt x="1464729" y="69989"/>
                  </a:lnTo>
                  <a:lnTo>
                    <a:pt x="1464729" y="632739"/>
                  </a:lnTo>
                  <a:lnTo>
                    <a:pt x="1459229" y="659984"/>
                  </a:lnTo>
                  <a:lnTo>
                    <a:pt x="1444231" y="682231"/>
                  </a:lnTo>
                  <a:lnTo>
                    <a:pt x="1421984" y="697229"/>
                  </a:lnTo>
                  <a:lnTo>
                    <a:pt x="1394739" y="702729"/>
                  </a:lnTo>
                  <a:close/>
                </a:path>
              </a:pathLst>
            </a:custGeom>
            <a:ln w="12699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</p:grpSp>
      <p:sp>
        <p:nvSpPr>
          <p:cNvPr id="64" name="object 64"/>
          <p:cNvSpPr txBox="1"/>
          <p:nvPr/>
        </p:nvSpPr>
        <p:spPr>
          <a:xfrm>
            <a:off x="10252857" y="5137107"/>
            <a:ext cx="876300" cy="518091"/>
          </a:xfrm>
          <a:prstGeom prst="rect">
            <a:avLst/>
          </a:prstGeom>
        </p:spPr>
        <p:txBody>
          <a:bodyPr vert="horz" wrap="square" lIns="0" tIns="48260" rIns="0" bIns="0" rtlCol="0">
            <a:spAutoFit/>
          </a:bodyPr>
          <a:lstStyle/>
          <a:p>
            <a:pPr marL="33020">
              <a:lnSpc>
                <a:spcPct val="100000"/>
              </a:lnSpc>
              <a:spcBef>
                <a:spcPts val="380"/>
              </a:spcBef>
            </a:pPr>
            <a:r>
              <a:rPr sz="1400" dirty="0">
                <a:solidFill>
                  <a:srgbClr val="221F1F"/>
                </a:solidFill>
                <a:latin typeface="Sassoon Sans Rg" pitchFamily="2" charset="77"/>
                <a:cs typeface="Arial MT"/>
              </a:rPr>
              <a:t>plastic cup</a:t>
            </a:r>
            <a:endParaRPr sz="1400" dirty="0">
              <a:latin typeface="Sassoon Sans Rg" pitchFamily="2" charset="77"/>
              <a:cs typeface="Arial MT"/>
            </a:endParaRPr>
          </a:p>
          <a:p>
            <a:pPr marL="12700">
              <a:lnSpc>
                <a:spcPct val="100000"/>
              </a:lnSpc>
              <a:spcBef>
                <a:spcPts val="280"/>
              </a:spcBef>
            </a:pPr>
            <a:r>
              <a:rPr sz="1400" b="1" dirty="0">
                <a:solidFill>
                  <a:srgbClr val="221F1F"/>
                </a:solidFill>
                <a:latin typeface="Sassoon Sans Rg" pitchFamily="2" charset="77"/>
                <a:cs typeface="Arial"/>
              </a:rPr>
              <a:t>100 years</a:t>
            </a:r>
            <a:endParaRPr sz="1400" dirty="0">
              <a:latin typeface="Sassoon Sans Rg" pitchFamily="2" charset="77"/>
              <a:cs typeface="Arial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1640286" y="0"/>
            <a:ext cx="558165" cy="666750"/>
            <a:chOff x="11640286" y="0"/>
            <a:chExt cx="558165" cy="666750"/>
          </a:xfrm>
        </p:grpSpPr>
        <p:sp>
          <p:nvSpPr>
            <p:cNvPr id="3" name="object 3"/>
            <p:cNvSpPr/>
            <p:nvPr/>
          </p:nvSpPr>
          <p:spPr>
            <a:xfrm>
              <a:off x="11646636" y="0"/>
              <a:ext cx="545465" cy="654050"/>
            </a:xfrm>
            <a:custGeom>
              <a:avLst/>
              <a:gdLst/>
              <a:ahLst/>
              <a:cxnLst/>
              <a:rect l="l" t="t" r="r" b="b"/>
              <a:pathLst>
                <a:path w="545465" h="654050">
                  <a:moveTo>
                    <a:pt x="545211" y="0"/>
                  </a:moveTo>
                  <a:lnTo>
                    <a:pt x="2730" y="0"/>
                  </a:lnTo>
                  <a:lnTo>
                    <a:pt x="1569" y="13897"/>
                  </a:lnTo>
                  <a:lnTo>
                    <a:pt x="712" y="27876"/>
                  </a:lnTo>
                  <a:lnTo>
                    <a:pt x="181" y="41940"/>
                  </a:lnTo>
                  <a:lnTo>
                    <a:pt x="0" y="56095"/>
                  </a:lnTo>
                  <a:lnTo>
                    <a:pt x="1960" y="104695"/>
                  </a:lnTo>
                  <a:lnTo>
                    <a:pt x="7740" y="152231"/>
                  </a:lnTo>
                  <a:lnTo>
                    <a:pt x="17191" y="198554"/>
                  </a:lnTo>
                  <a:lnTo>
                    <a:pt x="30163" y="243517"/>
                  </a:lnTo>
                  <a:lnTo>
                    <a:pt x="46505" y="286970"/>
                  </a:lnTo>
                  <a:lnTo>
                    <a:pt x="66068" y="328767"/>
                  </a:lnTo>
                  <a:lnTo>
                    <a:pt x="88701" y="368759"/>
                  </a:lnTo>
                  <a:lnTo>
                    <a:pt x="114255" y="406798"/>
                  </a:lnTo>
                  <a:lnTo>
                    <a:pt x="142579" y="442736"/>
                  </a:lnTo>
                  <a:lnTo>
                    <a:pt x="173524" y="476425"/>
                  </a:lnTo>
                  <a:lnTo>
                    <a:pt x="206940" y="507717"/>
                  </a:lnTo>
                  <a:lnTo>
                    <a:pt x="242676" y="536463"/>
                  </a:lnTo>
                  <a:lnTo>
                    <a:pt x="280583" y="562515"/>
                  </a:lnTo>
                  <a:lnTo>
                    <a:pt x="320511" y="585726"/>
                  </a:lnTo>
                  <a:lnTo>
                    <a:pt x="362309" y="605947"/>
                  </a:lnTo>
                  <a:lnTo>
                    <a:pt x="405828" y="623031"/>
                  </a:lnTo>
                  <a:lnTo>
                    <a:pt x="450918" y="636828"/>
                  </a:lnTo>
                  <a:lnTo>
                    <a:pt x="497429" y="647192"/>
                  </a:lnTo>
                  <a:lnTo>
                    <a:pt x="545211" y="653973"/>
                  </a:lnTo>
                  <a:lnTo>
                    <a:pt x="545211" y="0"/>
                  </a:lnTo>
                  <a:close/>
                </a:path>
              </a:pathLst>
            </a:custGeom>
            <a:solidFill>
              <a:srgbClr val="1F9986"/>
            </a:solidFill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sp>
          <p:nvSpPr>
            <p:cNvPr id="4" name="object 4"/>
            <p:cNvSpPr/>
            <p:nvPr/>
          </p:nvSpPr>
          <p:spPr>
            <a:xfrm>
              <a:off x="11646636" y="0"/>
              <a:ext cx="545465" cy="654050"/>
            </a:xfrm>
            <a:custGeom>
              <a:avLst/>
              <a:gdLst/>
              <a:ahLst/>
              <a:cxnLst/>
              <a:rect l="l" t="t" r="r" b="b"/>
              <a:pathLst>
                <a:path w="545465" h="654050">
                  <a:moveTo>
                    <a:pt x="2730" y="0"/>
                  </a:moveTo>
                  <a:lnTo>
                    <a:pt x="1569" y="13897"/>
                  </a:lnTo>
                  <a:lnTo>
                    <a:pt x="712" y="27876"/>
                  </a:lnTo>
                  <a:lnTo>
                    <a:pt x="181" y="41940"/>
                  </a:lnTo>
                  <a:lnTo>
                    <a:pt x="0" y="56095"/>
                  </a:lnTo>
                  <a:lnTo>
                    <a:pt x="1960" y="104695"/>
                  </a:lnTo>
                  <a:lnTo>
                    <a:pt x="7740" y="152231"/>
                  </a:lnTo>
                  <a:lnTo>
                    <a:pt x="17191" y="198554"/>
                  </a:lnTo>
                  <a:lnTo>
                    <a:pt x="30163" y="243517"/>
                  </a:lnTo>
                  <a:lnTo>
                    <a:pt x="46505" y="286970"/>
                  </a:lnTo>
                  <a:lnTo>
                    <a:pt x="66068" y="328767"/>
                  </a:lnTo>
                  <a:lnTo>
                    <a:pt x="88701" y="368759"/>
                  </a:lnTo>
                  <a:lnTo>
                    <a:pt x="114255" y="406798"/>
                  </a:lnTo>
                  <a:lnTo>
                    <a:pt x="142579" y="442736"/>
                  </a:lnTo>
                  <a:lnTo>
                    <a:pt x="173524" y="476425"/>
                  </a:lnTo>
                  <a:lnTo>
                    <a:pt x="206940" y="507717"/>
                  </a:lnTo>
                  <a:lnTo>
                    <a:pt x="242676" y="536463"/>
                  </a:lnTo>
                  <a:lnTo>
                    <a:pt x="280583" y="562515"/>
                  </a:lnTo>
                  <a:lnTo>
                    <a:pt x="320511" y="585726"/>
                  </a:lnTo>
                  <a:lnTo>
                    <a:pt x="362309" y="605947"/>
                  </a:lnTo>
                  <a:lnTo>
                    <a:pt x="405828" y="623031"/>
                  </a:lnTo>
                  <a:lnTo>
                    <a:pt x="450918" y="636828"/>
                  </a:lnTo>
                  <a:lnTo>
                    <a:pt x="497429" y="647192"/>
                  </a:lnTo>
                  <a:lnTo>
                    <a:pt x="545211" y="653973"/>
                  </a:lnTo>
                  <a:lnTo>
                    <a:pt x="545211" y="0"/>
                  </a:lnTo>
                  <a:lnTo>
                    <a:pt x="2730" y="0"/>
                  </a:lnTo>
                  <a:close/>
                </a:path>
              </a:pathLst>
            </a:custGeom>
            <a:ln w="1270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</p:grpSp>
      <p:sp>
        <p:nvSpPr>
          <p:cNvPr id="5" name="object 5"/>
          <p:cNvSpPr txBox="1"/>
          <p:nvPr/>
        </p:nvSpPr>
        <p:spPr>
          <a:xfrm>
            <a:off x="11770258" y="49580"/>
            <a:ext cx="360680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solidFill>
                  <a:srgbClr val="FFFFFF"/>
                </a:solidFill>
                <a:latin typeface="Sassoon Sans Rg" pitchFamily="2" charset="77"/>
                <a:cs typeface="Arial"/>
              </a:rPr>
              <a:t>1</a:t>
            </a:r>
            <a:r>
              <a:rPr lang="en-US" sz="2400" b="1" dirty="0">
                <a:solidFill>
                  <a:srgbClr val="FFFFFF"/>
                </a:solidFill>
                <a:latin typeface="Sassoon Sans Rg" pitchFamily="2" charset="77"/>
                <a:cs typeface="Arial"/>
              </a:rPr>
              <a:t>4</a:t>
            </a:r>
            <a:endParaRPr sz="2400" dirty="0">
              <a:latin typeface="Sassoon Sans Rg" pitchFamily="2" charset="77"/>
              <a:cs typeface="Arial"/>
            </a:endParaRPr>
          </a:p>
        </p:txBody>
      </p:sp>
      <p:grpSp>
        <p:nvGrpSpPr>
          <p:cNvPr id="6" name="object 6"/>
          <p:cNvGrpSpPr/>
          <p:nvPr/>
        </p:nvGrpSpPr>
        <p:grpSpPr>
          <a:xfrm>
            <a:off x="2323096" y="157911"/>
            <a:ext cx="7545705" cy="768350"/>
            <a:chOff x="2323096" y="157911"/>
            <a:chExt cx="7545705" cy="768350"/>
          </a:xfrm>
        </p:grpSpPr>
        <p:sp>
          <p:nvSpPr>
            <p:cNvPr id="7" name="object 7"/>
            <p:cNvSpPr/>
            <p:nvPr/>
          </p:nvSpPr>
          <p:spPr>
            <a:xfrm>
              <a:off x="2329446" y="164261"/>
              <a:ext cx="7533005" cy="755650"/>
            </a:xfrm>
            <a:custGeom>
              <a:avLst/>
              <a:gdLst/>
              <a:ahLst/>
              <a:cxnLst/>
              <a:rect l="l" t="t" r="r" b="b"/>
              <a:pathLst>
                <a:path w="7533005" h="755650">
                  <a:moveTo>
                    <a:pt x="7472514" y="0"/>
                  </a:moveTo>
                  <a:lnTo>
                    <a:pt x="60286" y="0"/>
                  </a:lnTo>
                  <a:lnTo>
                    <a:pt x="36840" y="3498"/>
                  </a:lnTo>
                  <a:lnTo>
                    <a:pt x="17675" y="13033"/>
                  </a:lnTo>
                  <a:lnTo>
                    <a:pt x="4744" y="27164"/>
                  </a:lnTo>
                  <a:lnTo>
                    <a:pt x="0" y="44450"/>
                  </a:lnTo>
                  <a:lnTo>
                    <a:pt x="0" y="710692"/>
                  </a:lnTo>
                  <a:lnTo>
                    <a:pt x="4744" y="727977"/>
                  </a:lnTo>
                  <a:lnTo>
                    <a:pt x="17675" y="742108"/>
                  </a:lnTo>
                  <a:lnTo>
                    <a:pt x="36840" y="751643"/>
                  </a:lnTo>
                  <a:lnTo>
                    <a:pt x="60286" y="755142"/>
                  </a:lnTo>
                  <a:lnTo>
                    <a:pt x="7472514" y="755142"/>
                  </a:lnTo>
                  <a:lnTo>
                    <a:pt x="7495961" y="751643"/>
                  </a:lnTo>
                  <a:lnTo>
                    <a:pt x="7515126" y="742108"/>
                  </a:lnTo>
                  <a:lnTo>
                    <a:pt x="7528057" y="727977"/>
                  </a:lnTo>
                  <a:lnTo>
                    <a:pt x="7532801" y="710692"/>
                  </a:lnTo>
                  <a:lnTo>
                    <a:pt x="7532801" y="44450"/>
                  </a:lnTo>
                  <a:lnTo>
                    <a:pt x="7528057" y="27164"/>
                  </a:lnTo>
                  <a:lnTo>
                    <a:pt x="7515126" y="13033"/>
                  </a:lnTo>
                  <a:lnTo>
                    <a:pt x="7495961" y="3498"/>
                  </a:lnTo>
                  <a:lnTo>
                    <a:pt x="7472514" y="0"/>
                  </a:lnTo>
                  <a:close/>
                </a:path>
              </a:pathLst>
            </a:custGeom>
            <a:solidFill>
              <a:srgbClr val="1F9986"/>
            </a:solidFill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sp>
          <p:nvSpPr>
            <p:cNvPr id="8" name="object 8"/>
            <p:cNvSpPr/>
            <p:nvPr/>
          </p:nvSpPr>
          <p:spPr>
            <a:xfrm>
              <a:off x="2329446" y="164261"/>
              <a:ext cx="7533005" cy="755650"/>
            </a:xfrm>
            <a:custGeom>
              <a:avLst/>
              <a:gdLst/>
              <a:ahLst/>
              <a:cxnLst/>
              <a:rect l="l" t="t" r="r" b="b"/>
              <a:pathLst>
                <a:path w="7533005" h="755650">
                  <a:moveTo>
                    <a:pt x="60286" y="755142"/>
                  </a:moveTo>
                  <a:lnTo>
                    <a:pt x="36840" y="751643"/>
                  </a:lnTo>
                  <a:lnTo>
                    <a:pt x="17675" y="742108"/>
                  </a:lnTo>
                  <a:lnTo>
                    <a:pt x="4744" y="727977"/>
                  </a:lnTo>
                  <a:lnTo>
                    <a:pt x="0" y="710692"/>
                  </a:lnTo>
                  <a:lnTo>
                    <a:pt x="0" y="44450"/>
                  </a:lnTo>
                  <a:lnTo>
                    <a:pt x="4744" y="27164"/>
                  </a:lnTo>
                  <a:lnTo>
                    <a:pt x="17675" y="13033"/>
                  </a:lnTo>
                  <a:lnTo>
                    <a:pt x="36840" y="3498"/>
                  </a:lnTo>
                  <a:lnTo>
                    <a:pt x="60286" y="0"/>
                  </a:lnTo>
                  <a:lnTo>
                    <a:pt x="7472514" y="0"/>
                  </a:lnTo>
                  <a:lnTo>
                    <a:pt x="7495961" y="3498"/>
                  </a:lnTo>
                  <a:lnTo>
                    <a:pt x="7515126" y="13033"/>
                  </a:lnTo>
                  <a:lnTo>
                    <a:pt x="7528057" y="27164"/>
                  </a:lnTo>
                  <a:lnTo>
                    <a:pt x="7532801" y="44450"/>
                  </a:lnTo>
                  <a:lnTo>
                    <a:pt x="7532801" y="710692"/>
                  </a:lnTo>
                  <a:lnTo>
                    <a:pt x="7528057" y="727977"/>
                  </a:lnTo>
                  <a:lnTo>
                    <a:pt x="7515126" y="742108"/>
                  </a:lnTo>
                  <a:lnTo>
                    <a:pt x="7495961" y="751643"/>
                  </a:lnTo>
                  <a:lnTo>
                    <a:pt x="7472514" y="755142"/>
                  </a:lnTo>
                  <a:lnTo>
                    <a:pt x="60286" y="755142"/>
                  </a:lnTo>
                  <a:close/>
                </a:path>
              </a:pathLst>
            </a:custGeom>
            <a:ln w="1270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</p:grpSp>
      <p:sp>
        <p:nvSpPr>
          <p:cNvPr id="9" name="object 9"/>
          <p:cNvSpPr txBox="1">
            <a:spLocks noGrp="1"/>
          </p:cNvSpPr>
          <p:nvPr>
            <p:ph type="title"/>
          </p:nvPr>
        </p:nvSpPr>
        <p:spPr>
          <a:xfrm>
            <a:off x="2541802" y="265562"/>
            <a:ext cx="7108292" cy="53604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9050">
              <a:lnSpc>
                <a:spcPct val="100000"/>
              </a:lnSpc>
              <a:spcBef>
                <a:spcPts val="100"/>
              </a:spcBef>
            </a:pPr>
            <a:r>
              <a:rPr sz="3400" dirty="0">
                <a:latin typeface="Sassoon Sans Rg" pitchFamily="2" charset="77"/>
              </a:rPr>
              <a:t>Problems with plastic in our oceans</a:t>
            </a:r>
          </a:p>
        </p:txBody>
      </p:sp>
      <p:grpSp>
        <p:nvGrpSpPr>
          <p:cNvPr id="10" name="object 10"/>
          <p:cNvGrpSpPr/>
          <p:nvPr/>
        </p:nvGrpSpPr>
        <p:grpSpPr>
          <a:xfrm>
            <a:off x="797280" y="902906"/>
            <a:ext cx="10616565" cy="5295900"/>
            <a:chOff x="797280" y="902906"/>
            <a:chExt cx="10616565" cy="5295900"/>
          </a:xfrm>
        </p:grpSpPr>
        <p:pic>
          <p:nvPicPr>
            <p:cNvPr id="11" name="object 11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382461" y="902906"/>
              <a:ext cx="4955819" cy="3288766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803630" y="1591957"/>
              <a:ext cx="5311228" cy="4600067"/>
            </a:xfrm>
            <a:prstGeom prst="rect">
              <a:avLst/>
            </a:prstGeom>
          </p:spPr>
        </p:pic>
        <p:sp>
          <p:nvSpPr>
            <p:cNvPr id="13" name="object 13"/>
            <p:cNvSpPr/>
            <p:nvPr/>
          </p:nvSpPr>
          <p:spPr>
            <a:xfrm>
              <a:off x="803630" y="1591957"/>
              <a:ext cx="5311775" cy="4600575"/>
            </a:xfrm>
            <a:custGeom>
              <a:avLst/>
              <a:gdLst/>
              <a:ahLst/>
              <a:cxnLst/>
              <a:rect l="l" t="t" r="r" b="b"/>
              <a:pathLst>
                <a:path w="5311775" h="4600575">
                  <a:moveTo>
                    <a:pt x="0" y="0"/>
                  </a:moveTo>
                  <a:lnTo>
                    <a:pt x="5311228" y="0"/>
                  </a:lnTo>
                  <a:lnTo>
                    <a:pt x="5311228" y="4600067"/>
                  </a:lnTo>
                  <a:lnTo>
                    <a:pt x="0" y="4600067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05142B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sp>
          <p:nvSpPr>
            <p:cNvPr id="14" name="object 14"/>
            <p:cNvSpPr/>
            <p:nvPr/>
          </p:nvSpPr>
          <p:spPr>
            <a:xfrm>
              <a:off x="6451345" y="3382721"/>
              <a:ext cx="4956175" cy="2809875"/>
            </a:xfrm>
            <a:custGeom>
              <a:avLst/>
              <a:gdLst/>
              <a:ahLst/>
              <a:cxnLst/>
              <a:rect l="l" t="t" r="r" b="b"/>
              <a:pathLst>
                <a:path w="4956175" h="2809875">
                  <a:moveTo>
                    <a:pt x="4885829" y="0"/>
                  </a:moveTo>
                  <a:lnTo>
                    <a:pt x="69989" y="0"/>
                  </a:lnTo>
                  <a:lnTo>
                    <a:pt x="42749" y="5501"/>
                  </a:lnTo>
                  <a:lnTo>
                    <a:pt x="20502" y="20504"/>
                  </a:lnTo>
                  <a:lnTo>
                    <a:pt x="5501" y="42755"/>
                  </a:lnTo>
                  <a:lnTo>
                    <a:pt x="0" y="70002"/>
                  </a:lnTo>
                  <a:lnTo>
                    <a:pt x="0" y="2739313"/>
                  </a:lnTo>
                  <a:lnTo>
                    <a:pt x="5501" y="2766558"/>
                  </a:lnTo>
                  <a:lnTo>
                    <a:pt x="20502" y="2788805"/>
                  </a:lnTo>
                  <a:lnTo>
                    <a:pt x="42749" y="2803804"/>
                  </a:lnTo>
                  <a:lnTo>
                    <a:pt x="69989" y="2809303"/>
                  </a:lnTo>
                  <a:lnTo>
                    <a:pt x="4885829" y="2809303"/>
                  </a:lnTo>
                  <a:lnTo>
                    <a:pt x="4913074" y="2803804"/>
                  </a:lnTo>
                  <a:lnTo>
                    <a:pt x="4935321" y="2788805"/>
                  </a:lnTo>
                  <a:lnTo>
                    <a:pt x="4950319" y="2766558"/>
                  </a:lnTo>
                  <a:lnTo>
                    <a:pt x="4955819" y="2739313"/>
                  </a:lnTo>
                  <a:lnTo>
                    <a:pt x="4955819" y="70002"/>
                  </a:lnTo>
                  <a:lnTo>
                    <a:pt x="4950319" y="42755"/>
                  </a:lnTo>
                  <a:lnTo>
                    <a:pt x="4935321" y="20504"/>
                  </a:lnTo>
                  <a:lnTo>
                    <a:pt x="4913074" y="5501"/>
                  </a:lnTo>
                  <a:lnTo>
                    <a:pt x="4885829" y="0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sp>
          <p:nvSpPr>
            <p:cNvPr id="15" name="object 15"/>
            <p:cNvSpPr/>
            <p:nvPr/>
          </p:nvSpPr>
          <p:spPr>
            <a:xfrm>
              <a:off x="6451345" y="3382721"/>
              <a:ext cx="4956175" cy="2809875"/>
            </a:xfrm>
            <a:custGeom>
              <a:avLst/>
              <a:gdLst/>
              <a:ahLst/>
              <a:cxnLst/>
              <a:rect l="l" t="t" r="r" b="b"/>
              <a:pathLst>
                <a:path w="4956175" h="2809875">
                  <a:moveTo>
                    <a:pt x="4885829" y="2809303"/>
                  </a:moveTo>
                  <a:lnTo>
                    <a:pt x="69989" y="2809303"/>
                  </a:lnTo>
                  <a:lnTo>
                    <a:pt x="42749" y="2803804"/>
                  </a:lnTo>
                  <a:lnTo>
                    <a:pt x="20502" y="2788805"/>
                  </a:lnTo>
                  <a:lnTo>
                    <a:pt x="5501" y="2766558"/>
                  </a:lnTo>
                  <a:lnTo>
                    <a:pt x="0" y="2739313"/>
                  </a:lnTo>
                  <a:lnTo>
                    <a:pt x="0" y="70002"/>
                  </a:lnTo>
                  <a:lnTo>
                    <a:pt x="5501" y="42755"/>
                  </a:lnTo>
                  <a:lnTo>
                    <a:pt x="20502" y="20504"/>
                  </a:lnTo>
                  <a:lnTo>
                    <a:pt x="42749" y="5501"/>
                  </a:lnTo>
                  <a:lnTo>
                    <a:pt x="69989" y="0"/>
                  </a:lnTo>
                  <a:lnTo>
                    <a:pt x="4885829" y="0"/>
                  </a:lnTo>
                  <a:lnTo>
                    <a:pt x="4913074" y="5501"/>
                  </a:lnTo>
                  <a:lnTo>
                    <a:pt x="4935321" y="20504"/>
                  </a:lnTo>
                  <a:lnTo>
                    <a:pt x="4950319" y="42755"/>
                  </a:lnTo>
                  <a:lnTo>
                    <a:pt x="4955819" y="70002"/>
                  </a:lnTo>
                  <a:lnTo>
                    <a:pt x="4955819" y="2739313"/>
                  </a:lnTo>
                  <a:lnTo>
                    <a:pt x="4950319" y="2766558"/>
                  </a:lnTo>
                  <a:lnTo>
                    <a:pt x="4935321" y="2788805"/>
                  </a:lnTo>
                  <a:lnTo>
                    <a:pt x="4913074" y="2803804"/>
                  </a:lnTo>
                  <a:lnTo>
                    <a:pt x="4885829" y="2809303"/>
                  </a:lnTo>
                  <a:close/>
                </a:path>
              </a:pathLst>
            </a:custGeom>
            <a:ln w="12700">
              <a:solidFill>
                <a:srgbClr val="0817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</p:grpSp>
      <p:sp>
        <p:nvSpPr>
          <p:cNvPr id="16" name="object 16"/>
          <p:cNvSpPr txBox="1"/>
          <p:nvPr/>
        </p:nvSpPr>
        <p:spPr>
          <a:xfrm>
            <a:off x="6710018" y="3663664"/>
            <a:ext cx="4438828" cy="224798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25000"/>
              </a:lnSpc>
              <a:spcBef>
                <a:spcPts val="100"/>
              </a:spcBef>
            </a:pPr>
            <a:r>
              <a:rPr sz="1550" dirty="0">
                <a:solidFill>
                  <a:srgbClr val="221F1F"/>
                </a:solidFill>
                <a:latin typeface="Sassoon Sans Rg" pitchFamily="2" charset="77"/>
                <a:cs typeface="Arial MT"/>
              </a:rPr>
              <a:t>Hi! My name is </a:t>
            </a:r>
            <a:r>
              <a:rPr sz="1550" b="1" dirty="0">
                <a:solidFill>
                  <a:srgbClr val="221F1F"/>
                </a:solidFill>
                <a:latin typeface="Sassoon Sans Rg" pitchFamily="2" charset="77"/>
                <a:cs typeface="Arial"/>
              </a:rPr>
              <a:t>Florence</a:t>
            </a:r>
            <a:r>
              <a:rPr sz="1550" dirty="0">
                <a:solidFill>
                  <a:srgbClr val="221F1F"/>
                </a:solidFill>
                <a:latin typeface="Sassoon Sans Rg" pitchFamily="2" charset="77"/>
                <a:cs typeface="Arial MT"/>
              </a:rPr>
              <a:t>. I am a </a:t>
            </a:r>
            <a:r>
              <a:rPr sz="1550" b="1" dirty="0">
                <a:solidFill>
                  <a:srgbClr val="221F1F"/>
                </a:solidFill>
                <a:latin typeface="Sassoon Sans Rg" pitchFamily="2" charset="77"/>
                <a:cs typeface="Arial"/>
              </a:rPr>
              <a:t>countryside ranger</a:t>
            </a:r>
            <a:r>
              <a:rPr sz="1550" dirty="0">
                <a:solidFill>
                  <a:srgbClr val="221F1F"/>
                </a:solidFill>
                <a:latin typeface="Sassoon Sans Rg" pitchFamily="2" charset="77"/>
                <a:cs typeface="Arial MT"/>
              </a:rPr>
              <a:t>. I  study animals and their habitats as part of my job.</a:t>
            </a:r>
            <a:endParaRPr sz="1550" dirty="0">
              <a:latin typeface="Sassoon Sans Rg" pitchFamily="2" charset="77"/>
              <a:cs typeface="Arial MT"/>
            </a:endParaRPr>
          </a:p>
          <a:p>
            <a:pPr marL="12700" marR="13335" algn="just">
              <a:lnSpc>
                <a:spcPct val="125000"/>
              </a:lnSpc>
              <a:spcBef>
                <a:spcPts val="1280"/>
              </a:spcBef>
            </a:pPr>
            <a:r>
              <a:rPr sz="1550" dirty="0">
                <a:solidFill>
                  <a:srgbClr val="221F1F"/>
                </a:solidFill>
                <a:latin typeface="Sassoon Sans Rg" pitchFamily="2" charset="77"/>
                <a:cs typeface="Arial MT"/>
              </a:rPr>
              <a:t>Did you know that  </a:t>
            </a:r>
            <a:r>
              <a:rPr sz="1550" b="1" dirty="0">
                <a:solidFill>
                  <a:srgbClr val="221F1F"/>
                </a:solidFill>
                <a:latin typeface="Sassoon Sans Rg" pitchFamily="2" charset="77"/>
                <a:cs typeface="Arial"/>
              </a:rPr>
              <a:t>8 million tonnes of plastic </a:t>
            </a:r>
            <a:r>
              <a:rPr sz="1550" dirty="0">
                <a:solidFill>
                  <a:srgbClr val="221F1F"/>
                </a:solidFill>
                <a:latin typeface="Sassoon Sans Rg" pitchFamily="2" charset="77"/>
                <a:cs typeface="Arial MT"/>
              </a:rPr>
              <a:t>end up in our planet’s beautiful blue oceans every year? 8 million tonnes of plastic is equivalent to stacking five plastic shopping bags of rubbish on top of each other on every  metre of coastline in the world!</a:t>
            </a:r>
            <a:endParaRPr sz="1550" dirty="0">
              <a:latin typeface="Sassoon Sans Rg" pitchFamily="2" charset="77"/>
              <a:cs typeface="Arial MT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1640286" y="0"/>
            <a:ext cx="558165" cy="666750"/>
            <a:chOff x="11640286" y="0"/>
            <a:chExt cx="558165" cy="666750"/>
          </a:xfrm>
        </p:grpSpPr>
        <p:sp>
          <p:nvSpPr>
            <p:cNvPr id="3" name="object 3"/>
            <p:cNvSpPr/>
            <p:nvPr/>
          </p:nvSpPr>
          <p:spPr>
            <a:xfrm>
              <a:off x="11646636" y="0"/>
              <a:ext cx="545465" cy="654050"/>
            </a:xfrm>
            <a:custGeom>
              <a:avLst/>
              <a:gdLst/>
              <a:ahLst/>
              <a:cxnLst/>
              <a:rect l="l" t="t" r="r" b="b"/>
              <a:pathLst>
                <a:path w="545465" h="654050">
                  <a:moveTo>
                    <a:pt x="545211" y="0"/>
                  </a:moveTo>
                  <a:lnTo>
                    <a:pt x="2730" y="0"/>
                  </a:lnTo>
                  <a:lnTo>
                    <a:pt x="1569" y="13897"/>
                  </a:lnTo>
                  <a:lnTo>
                    <a:pt x="712" y="27876"/>
                  </a:lnTo>
                  <a:lnTo>
                    <a:pt x="181" y="41940"/>
                  </a:lnTo>
                  <a:lnTo>
                    <a:pt x="0" y="56095"/>
                  </a:lnTo>
                  <a:lnTo>
                    <a:pt x="1960" y="104695"/>
                  </a:lnTo>
                  <a:lnTo>
                    <a:pt x="7740" y="152231"/>
                  </a:lnTo>
                  <a:lnTo>
                    <a:pt x="17191" y="198554"/>
                  </a:lnTo>
                  <a:lnTo>
                    <a:pt x="30163" y="243517"/>
                  </a:lnTo>
                  <a:lnTo>
                    <a:pt x="46505" y="286970"/>
                  </a:lnTo>
                  <a:lnTo>
                    <a:pt x="66068" y="328767"/>
                  </a:lnTo>
                  <a:lnTo>
                    <a:pt x="88701" y="368759"/>
                  </a:lnTo>
                  <a:lnTo>
                    <a:pt x="114255" y="406798"/>
                  </a:lnTo>
                  <a:lnTo>
                    <a:pt x="142579" y="442736"/>
                  </a:lnTo>
                  <a:lnTo>
                    <a:pt x="173524" y="476425"/>
                  </a:lnTo>
                  <a:lnTo>
                    <a:pt x="206940" y="507717"/>
                  </a:lnTo>
                  <a:lnTo>
                    <a:pt x="242676" y="536463"/>
                  </a:lnTo>
                  <a:lnTo>
                    <a:pt x="280583" y="562515"/>
                  </a:lnTo>
                  <a:lnTo>
                    <a:pt x="320511" y="585726"/>
                  </a:lnTo>
                  <a:lnTo>
                    <a:pt x="362309" y="605947"/>
                  </a:lnTo>
                  <a:lnTo>
                    <a:pt x="405828" y="623031"/>
                  </a:lnTo>
                  <a:lnTo>
                    <a:pt x="450918" y="636828"/>
                  </a:lnTo>
                  <a:lnTo>
                    <a:pt x="497429" y="647192"/>
                  </a:lnTo>
                  <a:lnTo>
                    <a:pt x="545211" y="653973"/>
                  </a:lnTo>
                  <a:lnTo>
                    <a:pt x="545211" y="0"/>
                  </a:lnTo>
                  <a:close/>
                </a:path>
              </a:pathLst>
            </a:custGeom>
            <a:solidFill>
              <a:srgbClr val="1F9986"/>
            </a:solidFill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sp>
          <p:nvSpPr>
            <p:cNvPr id="4" name="object 4"/>
            <p:cNvSpPr/>
            <p:nvPr/>
          </p:nvSpPr>
          <p:spPr>
            <a:xfrm>
              <a:off x="11646636" y="0"/>
              <a:ext cx="545465" cy="654050"/>
            </a:xfrm>
            <a:custGeom>
              <a:avLst/>
              <a:gdLst/>
              <a:ahLst/>
              <a:cxnLst/>
              <a:rect l="l" t="t" r="r" b="b"/>
              <a:pathLst>
                <a:path w="545465" h="654050">
                  <a:moveTo>
                    <a:pt x="2730" y="0"/>
                  </a:moveTo>
                  <a:lnTo>
                    <a:pt x="1569" y="13897"/>
                  </a:lnTo>
                  <a:lnTo>
                    <a:pt x="712" y="27876"/>
                  </a:lnTo>
                  <a:lnTo>
                    <a:pt x="181" y="41940"/>
                  </a:lnTo>
                  <a:lnTo>
                    <a:pt x="0" y="56095"/>
                  </a:lnTo>
                  <a:lnTo>
                    <a:pt x="1960" y="104695"/>
                  </a:lnTo>
                  <a:lnTo>
                    <a:pt x="7740" y="152231"/>
                  </a:lnTo>
                  <a:lnTo>
                    <a:pt x="17191" y="198554"/>
                  </a:lnTo>
                  <a:lnTo>
                    <a:pt x="30163" y="243517"/>
                  </a:lnTo>
                  <a:lnTo>
                    <a:pt x="46505" y="286970"/>
                  </a:lnTo>
                  <a:lnTo>
                    <a:pt x="66068" y="328767"/>
                  </a:lnTo>
                  <a:lnTo>
                    <a:pt x="88701" y="368759"/>
                  </a:lnTo>
                  <a:lnTo>
                    <a:pt x="114255" y="406798"/>
                  </a:lnTo>
                  <a:lnTo>
                    <a:pt x="142579" y="442736"/>
                  </a:lnTo>
                  <a:lnTo>
                    <a:pt x="173524" y="476425"/>
                  </a:lnTo>
                  <a:lnTo>
                    <a:pt x="206940" y="507717"/>
                  </a:lnTo>
                  <a:lnTo>
                    <a:pt x="242676" y="536463"/>
                  </a:lnTo>
                  <a:lnTo>
                    <a:pt x="280583" y="562515"/>
                  </a:lnTo>
                  <a:lnTo>
                    <a:pt x="320511" y="585726"/>
                  </a:lnTo>
                  <a:lnTo>
                    <a:pt x="362309" y="605947"/>
                  </a:lnTo>
                  <a:lnTo>
                    <a:pt x="405828" y="623031"/>
                  </a:lnTo>
                  <a:lnTo>
                    <a:pt x="450918" y="636828"/>
                  </a:lnTo>
                  <a:lnTo>
                    <a:pt x="497429" y="647192"/>
                  </a:lnTo>
                  <a:lnTo>
                    <a:pt x="545211" y="653973"/>
                  </a:lnTo>
                  <a:lnTo>
                    <a:pt x="545211" y="0"/>
                  </a:lnTo>
                  <a:lnTo>
                    <a:pt x="2730" y="0"/>
                  </a:lnTo>
                  <a:close/>
                </a:path>
              </a:pathLst>
            </a:custGeom>
            <a:ln w="1270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</p:grpSp>
      <p:sp>
        <p:nvSpPr>
          <p:cNvPr id="5" name="object 5"/>
          <p:cNvSpPr txBox="1"/>
          <p:nvPr/>
        </p:nvSpPr>
        <p:spPr>
          <a:xfrm>
            <a:off x="11770258" y="49580"/>
            <a:ext cx="360680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solidFill>
                  <a:srgbClr val="FFFFFF"/>
                </a:solidFill>
                <a:latin typeface="Sassoon Sans Rg" pitchFamily="2" charset="77"/>
                <a:cs typeface="Arial"/>
              </a:rPr>
              <a:t>1</a:t>
            </a:r>
            <a:r>
              <a:rPr lang="en-US" sz="2400" b="1" dirty="0">
                <a:solidFill>
                  <a:srgbClr val="FFFFFF"/>
                </a:solidFill>
                <a:latin typeface="Sassoon Sans Rg" pitchFamily="2" charset="77"/>
                <a:cs typeface="Arial"/>
              </a:rPr>
              <a:t>5</a:t>
            </a:r>
            <a:endParaRPr sz="2400" dirty="0">
              <a:latin typeface="Sassoon Sans Rg" pitchFamily="2" charset="77"/>
              <a:cs typeface="Arial"/>
            </a:endParaRPr>
          </a:p>
        </p:txBody>
      </p:sp>
      <p:grpSp>
        <p:nvGrpSpPr>
          <p:cNvPr id="6" name="object 6"/>
          <p:cNvGrpSpPr/>
          <p:nvPr/>
        </p:nvGrpSpPr>
        <p:grpSpPr>
          <a:xfrm>
            <a:off x="2323096" y="157911"/>
            <a:ext cx="7545705" cy="768350"/>
            <a:chOff x="2323096" y="157911"/>
            <a:chExt cx="7545705" cy="768350"/>
          </a:xfrm>
        </p:grpSpPr>
        <p:sp>
          <p:nvSpPr>
            <p:cNvPr id="7" name="object 7"/>
            <p:cNvSpPr/>
            <p:nvPr/>
          </p:nvSpPr>
          <p:spPr>
            <a:xfrm>
              <a:off x="2329446" y="164261"/>
              <a:ext cx="7533005" cy="755650"/>
            </a:xfrm>
            <a:custGeom>
              <a:avLst/>
              <a:gdLst/>
              <a:ahLst/>
              <a:cxnLst/>
              <a:rect l="l" t="t" r="r" b="b"/>
              <a:pathLst>
                <a:path w="7533005" h="755650">
                  <a:moveTo>
                    <a:pt x="7472514" y="0"/>
                  </a:moveTo>
                  <a:lnTo>
                    <a:pt x="60286" y="0"/>
                  </a:lnTo>
                  <a:lnTo>
                    <a:pt x="36840" y="3498"/>
                  </a:lnTo>
                  <a:lnTo>
                    <a:pt x="17675" y="13033"/>
                  </a:lnTo>
                  <a:lnTo>
                    <a:pt x="4744" y="27164"/>
                  </a:lnTo>
                  <a:lnTo>
                    <a:pt x="0" y="44450"/>
                  </a:lnTo>
                  <a:lnTo>
                    <a:pt x="0" y="710692"/>
                  </a:lnTo>
                  <a:lnTo>
                    <a:pt x="4744" y="727977"/>
                  </a:lnTo>
                  <a:lnTo>
                    <a:pt x="17675" y="742108"/>
                  </a:lnTo>
                  <a:lnTo>
                    <a:pt x="36840" y="751643"/>
                  </a:lnTo>
                  <a:lnTo>
                    <a:pt x="60286" y="755142"/>
                  </a:lnTo>
                  <a:lnTo>
                    <a:pt x="7472514" y="755142"/>
                  </a:lnTo>
                  <a:lnTo>
                    <a:pt x="7495961" y="751643"/>
                  </a:lnTo>
                  <a:lnTo>
                    <a:pt x="7515126" y="742108"/>
                  </a:lnTo>
                  <a:lnTo>
                    <a:pt x="7528057" y="727977"/>
                  </a:lnTo>
                  <a:lnTo>
                    <a:pt x="7532801" y="710692"/>
                  </a:lnTo>
                  <a:lnTo>
                    <a:pt x="7532801" y="44450"/>
                  </a:lnTo>
                  <a:lnTo>
                    <a:pt x="7528057" y="27164"/>
                  </a:lnTo>
                  <a:lnTo>
                    <a:pt x="7515126" y="13033"/>
                  </a:lnTo>
                  <a:lnTo>
                    <a:pt x="7495961" y="3498"/>
                  </a:lnTo>
                  <a:lnTo>
                    <a:pt x="7472514" y="0"/>
                  </a:lnTo>
                  <a:close/>
                </a:path>
              </a:pathLst>
            </a:custGeom>
            <a:solidFill>
              <a:srgbClr val="1F9986"/>
            </a:solidFill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sp>
          <p:nvSpPr>
            <p:cNvPr id="8" name="object 8"/>
            <p:cNvSpPr/>
            <p:nvPr/>
          </p:nvSpPr>
          <p:spPr>
            <a:xfrm>
              <a:off x="2329446" y="164261"/>
              <a:ext cx="7533005" cy="755650"/>
            </a:xfrm>
            <a:custGeom>
              <a:avLst/>
              <a:gdLst/>
              <a:ahLst/>
              <a:cxnLst/>
              <a:rect l="l" t="t" r="r" b="b"/>
              <a:pathLst>
                <a:path w="7533005" h="755650">
                  <a:moveTo>
                    <a:pt x="60286" y="755142"/>
                  </a:moveTo>
                  <a:lnTo>
                    <a:pt x="36840" y="751643"/>
                  </a:lnTo>
                  <a:lnTo>
                    <a:pt x="17675" y="742108"/>
                  </a:lnTo>
                  <a:lnTo>
                    <a:pt x="4744" y="727977"/>
                  </a:lnTo>
                  <a:lnTo>
                    <a:pt x="0" y="710692"/>
                  </a:lnTo>
                  <a:lnTo>
                    <a:pt x="0" y="44450"/>
                  </a:lnTo>
                  <a:lnTo>
                    <a:pt x="4744" y="27164"/>
                  </a:lnTo>
                  <a:lnTo>
                    <a:pt x="17675" y="13033"/>
                  </a:lnTo>
                  <a:lnTo>
                    <a:pt x="36840" y="3498"/>
                  </a:lnTo>
                  <a:lnTo>
                    <a:pt x="60286" y="0"/>
                  </a:lnTo>
                  <a:lnTo>
                    <a:pt x="7472514" y="0"/>
                  </a:lnTo>
                  <a:lnTo>
                    <a:pt x="7495961" y="3498"/>
                  </a:lnTo>
                  <a:lnTo>
                    <a:pt x="7515126" y="13033"/>
                  </a:lnTo>
                  <a:lnTo>
                    <a:pt x="7528057" y="27164"/>
                  </a:lnTo>
                  <a:lnTo>
                    <a:pt x="7532801" y="44450"/>
                  </a:lnTo>
                  <a:lnTo>
                    <a:pt x="7532801" y="710692"/>
                  </a:lnTo>
                  <a:lnTo>
                    <a:pt x="7528057" y="727977"/>
                  </a:lnTo>
                  <a:lnTo>
                    <a:pt x="7515126" y="742108"/>
                  </a:lnTo>
                  <a:lnTo>
                    <a:pt x="7495961" y="751643"/>
                  </a:lnTo>
                  <a:lnTo>
                    <a:pt x="7472514" y="755142"/>
                  </a:lnTo>
                  <a:lnTo>
                    <a:pt x="60286" y="755142"/>
                  </a:lnTo>
                  <a:close/>
                </a:path>
              </a:pathLst>
            </a:custGeom>
            <a:ln w="1270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</p:grpSp>
      <p:sp>
        <p:nvSpPr>
          <p:cNvPr id="9" name="object 9"/>
          <p:cNvSpPr txBox="1">
            <a:spLocks noGrp="1"/>
          </p:cNvSpPr>
          <p:nvPr>
            <p:ph type="title"/>
          </p:nvPr>
        </p:nvSpPr>
        <p:spPr>
          <a:xfrm>
            <a:off x="2541802" y="239909"/>
            <a:ext cx="7108292" cy="53604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9050">
              <a:lnSpc>
                <a:spcPct val="100000"/>
              </a:lnSpc>
              <a:spcBef>
                <a:spcPts val="100"/>
              </a:spcBef>
            </a:pPr>
            <a:r>
              <a:rPr sz="3400" dirty="0">
                <a:latin typeface="Sassoon Sans Rg" pitchFamily="2" charset="77"/>
              </a:rPr>
              <a:t>Problems with plastic in our oceans</a:t>
            </a:r>
          </a:p>
        </p:txBody>
      </p:sp>
      <p:grpSp>
        <p:nvGrpSpPr>
          <p:cNvPr id="10" name="object 10"/>
          <p:cNvGrpSpPr/>
          <p:nvPr/>
        </p:nvGrpSpPr>
        <p:grpSpPr>
          <a:xfrm>
            <a:off x="720902" y="1593218"/>
            <a:ext cx="4608830" cy="4201160"/>
            <a:chOff x="720902" y="1593218"/>
            <a:chExt cx="4608830" cy="4201160"/>
          </a:xfrm>
        </p:grpSpPr>
        <p:sp>
          <p:nvSpPr>
            <p:cNvPr id="11" name="object 11"/>
            <p:cNvSpPr/>
            <p:nvPr/>
          </p:nvSpPr>
          <p:spPr>
            <a:xfrm>
              <a:off x="727252" y="1599568"/>
              <a:ext cx="4596130" cy="4188460"/>
            </a:xfrm>
            <a:custGeom>
              <a:avLst/>
              <a:gdLst/>
              <a:ahLst/>
              <a:cxnLst/>
              <a:rect l="l" t="t" r="r" b="b"/>
              <a:pathLst>
                <a:path w="4596130" h="4188460">
                  <a:moveTo>
                    <a:pt x="4525899" y="0"/>
                  </a:moveTo>
                  <a:lnTo>
                    <a:pt x="69989" y="0"/>
                  </a:lnTo>
                  <a:lnTo>
                    <a:pt x="42744" y="5499"/>
                  </a:lnTo>
                  <a:lnTo>
                    <a:pt x="20497" y="20497"/>
                  </a:lnTo>
                  <a:lnTo>
                    <a:pt x="5499" y="42744"/>
                  </a:lnTo>
                  <a:lnTo>
                    <a:pt x="0" y="69989"/>
                  </a:lnTo>
                  <a:lnTo>
                    <a:pt x="0" y="4118038"/>
                  </a:lnTo>
                  <a:lnTo>
                    <a:pt x="5499" y="4145283"/>
                  </a:lnTo>
                  <a:lnTo>
                    <a:pt x="20497" y="4167530"/>
                  </a:lnTo>
                  <a:lnTo>
                    <a:pt x="42744" y="4182528"/>
                  </a:lnTo>
                  <a:lnTo>
                    <a:pt x="69989" y="4188028"/>
                  </a:lnTo>
                  <a:lnTo>
                    <a:pt x="4525899" y="4188028"/>
                  </a:lnTo>
                  <a:lnTo>
                    <a:pt x="4553144" y="4182528"/>
                  </a:lnTo>
                  <a:lnTo>
                    <a:pt x="4575390" y="4167530"/>
                  </a:lnTo>
                  <a:lnTo>
                    <a:pt x="4590389" y="4145283"/>
                  </a:lnTo>
                  <a:lnTo>
                    <a:pt x="4595888" y="4118038"/>
                  </a:lnTo>
                  <a:lnTo>
                    <a:pt x="4595888" y="69989"/>
                  </a:lnTo>
                  <a:lnTo>
                    <a:pt x="4590389" y="42744"/>
                  </a:lnTo>
                  <a:lnTo>
                    <a:pt x="4575390" y="20497"/>
                  </a:lnTo>
                  <a:lnTo>
                    <a:pt x="4553144" y="5499"/>
                  </a:lnTo>
                  <a:lnTo>
                    <a:pt x="4525899" y="0"/>
                  </a:lnTo>
                  <a:close/>
                </a:path>
              </a:pathLst>
            </a:custGeom>
            <a:solidFill>
              <a:srgbClr val="E7EA83"/>
            </a:solidFill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sp>
          <p:nvSpPr>
            <p:cNvPr id="12" name="object 12"/>
            <p:cNvSpPr/>
            <p:nvPr/>
          </p:nvSpPr>
          <p:spPr>
            <a:xfrm>
              <a:off x="727252" y="1599568"/>
              <a:ext cx="4596130" cy="4188460"/>
            </a:xfrm>
            <a:custGeom>
              <a:avLst/>
              <a:gdLst/>
              <a:ahLst/>
              <a:cxnLst/>
              <a:rect l="l" t="t" r="r" b="b"/>
              <a:pathLst>
                <a:path w="4596130" h="4188460">
                  <a:moveTo>
                    <a:pt x="4525899" y="4188028"/>
                  </a:moveTo>
                  <a:lnTo>
                    <a:pt x="69989" y="4188028"/>
                  </a:lnTo>
                  <a:lnTo>
                    <a:pt x="42744" y="4182528"/>
                  </a:lnTo>
                  <a:lnTo>
                    <a:pt x="20497" y="4167530"/>
                  </a:lnTo>
                  <a:lnTo>
                    <a:pt x="5499" y="4145283"/>
                  </a:lnTo>
                  <a:lnTo>
                    <a:pt x="0" y="4118038"/>
                  </a:lnTo>
                  <a:lnTo>
                    <a:pt x="0" y="69989"/>
                  </a:lnTo>
                  <a:lnTo>
                    <a:pt x="5499" y="42744"/>
                  </a:lnTo>
                  <a:lnTo>
                    <a:pt x="20497" y="20497"/>
                  </a:lnTo>
                  <a:lnTo>
                    <a:pt x="42744" y="5499"/>
                  </a:lnTo>
                  <a:lnTo>
                    <a:pt x="69989" y="0"/>
                  </a:lnTo>
                  <a:lnTo>
                    <a:pt x="4525899" y="0"/>
                  </a:lnTo>
                  <a:lnTo>
                    <a:pt x="4553144" y="5499"/>
                  </a:lnTo>
                  <a:lnTo>
                    <a:pt x="4575390" y="20497"/>
                  </a:lnTo>
                  <a:lnTo>
                    <a:pt x="4590389" y="42744"/>
                  </a:lnTo>
                  <a:lnTo>
                    <a:pt x="4595888" y="69989"/>
                  </a:lnTo>
                  <a:lnTo>
                    <a:pt x="4595888" y="4118038"/>
                  </a:lnTo>
                  <a:lnTo>
                    <a:pt x="4590389" y="4145283"/>
                  </a:lnTo>
                  <a:lnTo>
                    <a:pt x="4575390" y="4167530"/>
                  </a:lnTo>
                  <a:lnTo>
                    <a:pt x="4553144" y="4182528"/>
                  </a:lnTo>
                  <a:lnTo>
                    <a:pt x="4525899" y="4188028"/>
                  </a:lnTo>
                  <a:close/>
                </a:path>
              </a:pathLst>
            </a:custGeom>
            <a:ln w="1270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</p:grpSp>
      <p:sp>
        <p:nvSpPr>
          <p:cNvPr id="13" name="object 13"/>
          <p:cNvSpPr txBox="1"/>
          <p:nvPr/>
        </p:nvSpPr>
        <p:spPr>
          <a:xfrm>
            <a:off x="968742" y="1981200"/>
            <a:ext cx="3855720" cy="344196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25000"/>
              </a:lnSpc>
              <a:spcBef>
                <a:spcPts val="100"/>
              </a:spcBef>
            </a:pPr>
            <a:r>
              <a:rPr sz="1700" dirty="0">
                <a:solidFill>
                  <a:srgbClr val="221F1F"/>
                </a:solidFill>
                <a:latin typeface="Sassoon Sans Rg" pitchFamily="2" charset="77"/>
                <a:cs typeface="Arial MT"/>
              </a:rPr>
              <a:t>Plastic can take over </a:t>
            </a:r>
            <a:r>
              <a:rPr sz="1700" b="1" dirty="0">
                <a:solidFill>
                  <a:srgbClr val="221F1F"/>
                </a:solidFill>
                <a:latin typeface="Sassoon Sans Rg" pitchFamily="2" charset="77"/>
                <a:cs typeface="Arial"/>
              </a:rPr>
              <a:t>400 years to  decompose</a:t>
            </a:r>
            <a:r>
              <a:rPr sz="1700" dirty="0">
                <a:solidFill>
                  <a:srgbClr val="221F1F"/>
                </a:solidFill>
                <a:latin typeface="Sassoon Sans Rg" pitchFamily="2" charset="77"/>
                <a:cs typeface="Arial MT"/>
              </a:rPr>
              <a:t>. Even then, it </a:t>
            </a:r>
            <a:r>
              <a:rPr sz="1700" b="1" dirty="0">
                <a:solidFill>
                  <a:srgbClr val="221F1F"/>
                </a:solidFill>
                <a:latin typeface="Sassoon Sans Rg" pitchFamily="2" charset="77"/>
                <a:cs typeface="Arial"/>
              </a:rPr>
              <a:t>doesn’t break  down completely</a:t>
            </a:r>
            <a:r>
              <a:rPr sz="1700" dirty="0">
                <a:solidFill>
                  <a:srgbClr val="221F1F"/>
                </a:solidFill>
                <a:latin typeface="Sassoon Sans Rg" pitchFamily="2" charset="77"/>
                <a:cs typeface="Arial MT"/>
              </a:rPr>
              <a:t>. It gets smaller and is  swallowed</a:t>
            </a:r>
            <a:r>
              <a:rPr lang="en-US" sz="1700" dirty="0">
                <a:solidFill>
                  <a:srgbClr val="221F1F"/>
                </a:solidFill>
                <a:latin typeface="Sassoon Sans Rg" pitchFamily="2" charset="77"/>
                <a:cs typeface="Arial MT"/>
              </a:rPr>
              <a:t> </a:t>
            </a:r>
            <a:r>
              <a:rPr sz="1700" dirty="0">
                <a:solidFill>
                  <a:srgbClr val="221F1F"/>
                </a:solidFill>
                <a:latin typeface="Sassoon Sans Rg" pitchFamily="2" charset="77"/>
                <a:cs typeface="Arial MT"/>
              </a:rPr>
              <a:t>by </a:t>
            </a:r>
            <a:r>
              <a:rPr sz="1700" b="1" dirty="0">
                <a:solidFill>
                  <a:srgbClr val="221F1F"/>
                </a:solidFill>
                <a:latin typeface="Sassoon Sans Rg" pitchFamily="2" charset="77"/>
                <a:cs typeface="Arial"/>
              </a:rPr>
              <a:t>fish, other marine animals  and birds</a:t>
            </a:r>
            <a:r>
              <a:rPr sz="1700" dirty="0">
                <a:solidFill>
                  <a:srgbClr val="221F1F"/>
                </a:solidFill>
                <a:latin typeface="Sassoon Sans Rg" pitchFamily="2" charset="77"/>
                <a:cs typeface="Arial MT"/>
              </a:rPr>
              <a:t>.</a:t>
            </a:r>
            <a:endParaRPr sz="1700" dirty="0">
              <a:latin typeface="Sassoon Sans Rg" pitchFamily="2" charset="77"/>
              <a:cs typeface="Arial MT"/>
            </a:endParaRPr>
          </a:p>
          <a:p>
            <a:pPr marL="12700" marR="5080" algn="just">
              <a:lnSpc>
                <a:spcPct val="125000"/>
              </a:lnSpc>
              <a:spcBef>
                <a:spcPts val="1390"/>
              </a:spcBef>
            </a:pPr>
            <a:r>
              <a:rPr sz="1700" dirty="0">
                <a:solidFill>
                  <a:srgbClr val="221F1F"/>
                </a:solidFill>
                <a:latin typeface="Sassoon Sans Rg" pitchFamily="2" charset="77"/>
                <a:cs typeface="Arial MT"/>
              </a:rPr>
              <a:t>Shockingly, over </a:t>
            </a:r>
            <a:r>
              <a:rPr sz="1700" b="1" dirty="0">
                <a:solidFill>
                  <a:srgbClr val="221F1F"/>
                </a:solidFill>
                <a:latin typeface="Sassoon Sans Rg" pitchFamily="2" charset="77"/>
                <a:cs typeface="Arial"/>
              </a:rPr>
              <a:t>700 species of marine  animals </a:t>
            </a:r>
            <a:r>
              <a:rPr sz="1700" dirty="0">
                <a:solidFill>
                  <a:srgbClr val="221F1F"/>
                </a:solidFill>
                <a:latin typeface="Sassoon Sans Rg" pitchFamily="2" charset="77"/>
                <a:cs typeface="Arial MT"/>
              </a:rPr>
              <a:t>have been reported to have eaten or been entangled in plastic, and scientists think that the </a:t>
            </a:r>
            <a:r>
              <a:rPr sz="1700" b="1" dirty="0">
                <a:solidFill>
                  <a:srgbClr val="221F1F"/>
                </a:solidFill>
                <a:latin typeface="Sassoon Sans Rg" pitchFamily="2" charset="77"/>
                <a:cs typeface="Arial"/>
              </a:rPr>
              <a:t>amount of plastic in the ocean may triple by 2060</a:t>
            </a:r>
            <a:r>
              <a:rPr sz="1700" dirty="0">
                <a:solidFill>
                  <a:srgbClr val="221F1F"/>
                </a:solidFill>
                <a:latin typeface="Sassoon Sans Rg" pitchFamily="2" charset="77"/>
                <a:cs typeface="Arial MT"/>
              </a:rPr>
              <a:t>!</a:t>
            </a:r>
            <a:endParaRPr sz="1700" dirty="0">
              <a:latin typeface="Sassoon Sans Rg" pitchFamily="2" charset="77"/>
              <a:cs typeface="Arial MT"/>
            </a:endParaRPr>
          </a:p>
        </p:txBody>
      </p:sp>
      <p:grpSp>
        <p:nvGrpSpPr>
          <p:cNvPr id="14" name="object 14"/>
          <p:cNvGrpSpPr/>
          <p:nvPr/>
        </p:nvGrpSpPr>
        <p:grpSpPr>
          <a:xfrm>
            <a:off x="4195597" y="1292199"/>
            <a:ext cx="7243445" cy="5150485"/>
            <a:chOff x="4195597" y="1292199"/>
            <a:chExt cx="7243445" cy="5150485"/>
          </a:xfrm>
        </p:grpSpPr>
        <p:pic>
          <p:nvPicPr>
            <p:cNvPr id="15" name="object 1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647559" y="1599577"/>
              <a:ext cx="3784600" cy="4188015"/>
            </a:xfrm>
            <a:prstGeom prst="rect">
              <a:avLst/>
            </a:prstGeom>
          </p:spPr>
        </p:pic>
        <p:sp>
          <p:nvSpPr>
            <p:cNvPr id="16" name="object 16"/>
            <p:cNvSpPr/>
            <p:nvPr/>
          </p:nvSpPr>
          <p:spPr>
            <a:xfrm>
              <a:off x="7647559" y="1599565"/>
              <a:ext cx="3784600" cy="4188460"/>
            </a:xfrm>
            <a:custGeom>
              <a:avLst/>
              <a:gdLst/>
              <a:ahLst/>
              <a:cxnLst/>
              <a:rect l="l" t="t" r="r" b="b"/>
              <a:pathLst>
                <a:path w="3784600" h="4188460">
                  <a:moveTo>
                    <a:pt x="0" y="0"/>
                  </a:moveTo>
                  <a:lnTo>
                    <a:pt x="3784600" y="0"/>
                  </a:lnTo>
                  <a:lnTo>
                    <a:pt x="3784600" y="4188028"/>
                  </a:lnTo>
                  <a:lnTo>
                    <a:pt x="0" y="4188028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05142B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pic>
          <p:nvPicPr>
            <p:cNvPr id="17" name="object 17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195597" y="1292199"/>
              <a:ext cx="4413465" cy="5149905"/>
            </a:xfrm>
            <a:prstGeom prst="rect">
              <a:avLst/>
            </a:prstGeom>
          </p:spPr>
        </p:pic>
        <p:sp>
          <p:nvSpPr>
            <p:cNvPr id="18" name="object 18"/>
            <p:cNvSpPr/>
            <p:nvPr/>
          </p:nvSpPr>
          <p:spPr>
            <a:xfrm>
              <a:off x="5210441" y="1972716"/>
              <a:ext cx="551815" cy="274320"/>
            </a:xfrm>
            <a:custGeom>
              <a:avLst/>
              <a:gdLst/>
              <a:ahLst/>
              <a:cxnLst/>
              <a:rect l="l" t="t" r="r" b="b"/>
              <a:pathLst>
                <a:path w="551814" h="274319">
                  <a:moveTo>
                    <a:pt x="85013" y="0"/>
                  </a:moveTo>
                  <a:lnTo>
                    <a:pt x="0" y="274154"/>
                  </a:lnTo>
                  <a:lnTo>
                    <a:pt x="49734" y="266657"/>
                  </a:lnTo>
                  <a:lnTo>
                    <a:pt x="99625" y="260285"/>
                  </a:lnTo>
                  <a:lnTo>
                    <a:pt x="149647" y="255040"/>
                  </a:lnTo>
                  <a:lnTo>
                    <a:pt x="199775" y="250923"/>
                  </a:lnTo>
                  <a:lnTo>
                    <a:pt x="249983" y="247934"/>
                  </a:lnTo>
                  <a:lnTo>
                    <a:pt x="300245" y="246075"/>
                  </a:lnTo>
                  <a:lnTo>
                    <a:pt x="350536" y="245347"/>
                  </a:lnTo>
                  <a:lnTo>
                    <a:pt x="400832" y="245750"/>
                  </a:lnTo>
                  <a:lnTo>
                    <a:pt x="451105" y="247286"/>
                  </a:lnTo>
                  <a:lnTo>
                    <a:pt x="501331" y="249955"/>
                  </a:lnTo>
                  <a:lnTo>
                    <a:pt x="551484" y="253758"/>
                  </a:lnTo>
                  <a:lnTo>
                    <a:pt x="511747" y="226144"/>
                  </a:lnTo>
                  <a:lnTo>
                    <a:pt x="471415" y="199406"/>
                  </a:lnTo>
                  <a:lnTo>
                    <a:pt x="430509" y="173556"/>
                  </a:lnTo>
                  <a:lnTo>
                    <a:pt x="389049" y="148603"/>
                  </a:lnTo>
                  <a:lnTo>
                    <a:pt x="347055" y="124559"/>
                  </a:lnTo>
                  <a:lnTo>
                    <a:pt x="304547" y="101436"/>
                  </a:lnTo>
                  <a:lnTo>
                    <a:pt x="261546" y="79243"/>
                  </a:lnTo>
                  <a:lnTo>
                    <a:pt x="218072" y="57992"/>
                  </a:lnTo>
                  <a:lnTo>
                    <a:pt x="174145" y="37694"/>
                  </a:lnTo>
                  <a:lnTo>
                    <a:pt x="129786" y="18359"/>
                  </a:lnTo>
                  <a:lnTo>
                    <a:pt x="85013" y="0"/>
                  </a:lnTo>
                  <a:close/>
                </a:path>
              </a:pathLst>
            </a:custGeom>
            <a:solidFill>
              <a:srgbClr val="E7EA83"/>
            </a:solidFill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sp>
          <p:nvSpPr>
            <p:cNvPr id="19" name="object 19"/>
            <p:cNvSpPr/>
            <p:nvPr/>
          </p:nvSpPr>
          <p:spPr>
            <a:xfrm>
              <a:off x="5210441" y="1972716"/>
              <a:ext cx="574675" cy="274320"/>
            </a:xfrm>
            <a:custGeom>
              <a:avLst/>
              <a:gdLst/>
              <a:ahLst/>
              <a:cxnLst/>
              <a:rect l="l" t="t" r="r" b="b"/>
              <a:pathLst>
                <a:path w="574675" h="274319">
                  <a:moveTo>
                    <a:pt x="361594" y="239757"/>
                  </a:moveTo>
                  <a:lnTo>
                    <a:pt x="309635" y="240613"/>
                  </a:lnTo>
                  <a:lnTo>
                    <a:pt x="257710" y="242801"/>
                  </a:lnTo>
                  <a:lnTo>
                    <a:pt x="205860" y="246333"/>
                  </a:lnTo>
                  <a:lnTo>
                    <a:pt x="154125" y="251223"/>
                  </a:lnTo>
                  <a:lnTo>
                    <a:pt x="102543" y="257481"/>
                  </a:lnTo>
                  <a:lnTo>
                    <a:pt x="51155" y="265121"/>
                  </a:lnTo>
                  <a:lnTo>
                    <a:pt x="0" y="274154"/>
                  </a:lnTo>
                  <a:lnTo>
                    <a:pt x="49823" y="267956"/>
                  </a:lnTo>
                  <a:lnTo>
                    <a:pt x="99755" y="262683"/>
                  </a:lnTo>
                  <a:lnTo>
                    <a:pt x="149778" y="258353"/>
                  </a:lnTo>
                  <a:lnTo>
                    <a:pt x="199873" y="254987"/>
                  </a:lnTo>
                  <a:lnTo>
                    <a:pt x="250020" y="252604"/>
                  </a:lnTo>
                  <a:lnTo>
                    <a:pt x="300200" y="251222"/>
                  </a:lnTo>
                  <a:lnTo>
                    <a:pt x="536352" y="250863"/>
                  </a:lnTo>
                  <a:lnTo>
                    <a:pt x="528943" y="245686"/>
                  </a:lnTo>
                  <a:lnTo>
                    <a:pt x="517459" y="244792"/>
                  </a:lnTo>
                  <a:lnTo>
                    <a:pt x="482847" y="242719"/>
                  </a:lnTo>
                  <a:lnTo>
                    <a:pt x="448207" y="241212"/>
                  </a:lnTo>
                  <a:lnTo>
                    <a:pt x="413550" y="240220"/>
                  </a:lnTo>
                  <a:lnTo>
                    <a:pt x="361594" y="239757"/>
                  </a:lnTo>
                  <a:close/>
                </a:path>
                <a:path w="574675" h="274319">
                  <a:moveTo>
                    <a:pt x="536352" y="250863"/>
                  </a:moveTo>
                  <a:lnTo>
                    <a:pt x="350395" y="250863"/>
                  </a:lnTo>
                  <a:lnTo>
                    <a:pt x="400585" y="251545"/>
                  </a:lnTo>
                  <a:lnTo>
                    <a:pt x="450752" y="253287"/>
                  </a:lnTo>
                  <a:lnTo>
                    <a:pt x="500876" y="256110"/>
                  </a:lnTo>
                  <a:lnTo>
                    <a:pt x="574268" y="262064"/>
                  </a:lnTo>
                  <a:lnTo>
                    <a:pt x="569740" y="258889"/>
                  </a:lnTo>
                  <a:lnTo>
                    <a:pt x="547839" y="258889"/>
                  </a:lnTo>
                  <a:lnTo>
                    <a:pt x="536352" y="250863"/>
                  </a:lnTo>
                  <a:close/>
                </a:path>
                <a:path w="574675" h="274319">
                  <a:moveTo>
                    <a:pt x="528943" y="245686"/>
                  </a:moveTo>
                  <a:lnTo>
                    <a:pt x="547839" y="258889"/>
                  </a:lnTo>
                  <a:lnTo>
                    <a:pt x="552030" y="247484"/>
                  </a:lnTo>
                  <a:lnTo>
                    <a:pt x="528943" y="245686"/>
                  </a:lnTo>
                  <a:close/>
                </a:path>
                <a:path w="574675" h="274319">
                  <a:moveTo>
                    <a:pt x="85013" y="0"/>
                  </a:moveTo>
                  <a:lnTo>
                    <a:pt x="133638" y="21491"/>
                  </a:lnTo>
                  <a:lnTo>
                    <a:pt x="181826" y="43926"/>
                  </a:lnTo>
                  <a:lnTo>
                    <a:pt x="229546" y="67317"/>
                  </a:lnTo>
                  <a:lnTo>
                    <a:pt x="276766" y="91677"/>
                  </a:lnTo>
                  <a:lnTo>
                    <a:pt x="323456" y="117019"/>
                  </a:lnTo>
                  <a:lnTo>
                    <a:pt x="369583" y="143355"/>
                  </a:lnTo>
                  <a:lnTo>
                    <a:pt x="415116" y="170697"/>
                  </a:lnTo>
                  <a:lnTo>
                    <a:pt x="460024" y="199058"/>
                  </a:lnTo>
                  <a:lnTo>
                    <a:pt x="504276" y="228451"/>
                  </a:lnTo>
                  <a:lnTo>
                    <a:pt x="528943" y="245686"/>
                  </a:lnTo>
                  <a:lnTo>
                    <a:pt x="552030" y="247484"/>
                  </a:lnTo>
                  <a:lnTo>
                    <a:pt x="547839" y="258889"/>
                  </a:lnTo>
                  <a:lnTo>
                    <a:pt x="569740" y="258889"/>
                  </a:lnTo>
                  <a:lnTo>
                    <a:pt x="532838" y="233011"/>
                  </a:lnTo>
                  <a:lnTo>
                    <a:pt x="490754" y="204879"/>
                  </a:lnTo>
                  <a:lnTo>
                    <a:pt x="448033" y="177710"/>
                  </a:lnTo>
                  <a:lnTo>
                    <a:pt x="404688" y="151546"/>
                  </a:lnTo>
                  <a:lnTo>
                    <a:pt x="360734" y="126427"/>
                  </a:lnTo>
                  <a:lnTo>
                    <a:pt x="316184" y="102395"/>
                  </a:lnTo>
                  <a:lnTo>
                    <a:pt x="271054" y="79492"/>
                  </a:lnTo>
                  <a:lnTo>
                    <a:pt x="225357" y="57760"/>
                  </a:lnTo>
                  <a:lnTo>
                    <a:pt x="179109" y="37239"/>
                  </a:lnTo>
                  <a:lnTo>
                    <a:pt x="132323" y="17972"/>
                  </a:lnTo>
                  <a:lnTo>
                    <a:pt x="85013" y="0"/>
                  </a:lnTo>
                  <a:close/>
                </a:path>
              </a:pathLst>
            </a:custGeom>
            <a:solidFill>
              <a:srgbClr val="06152F"/>
            </a:solidFill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</p:grp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1640286" y="0"/>
            <a:ext cx="558165" cy="666750"/>
            <a:chOff x="11640286" y="0"/>
            <a:chExt cx="558165" cy="666750"/>
          </a:xfrm>
        </p:grpSpPr>
        <p:sp>
          <p:nvSpPr>
            <p:cNvPr id="3" name="object 3"/>
            <p:cNvSpPr/>
            <p:nvPr/>
          </p:nvSpPr>
          <p:spPr>
            <a:xfrm>
              <a:off x="11646636" y="0"/>
              <a:ext cx="545465" cy="654050"/>
            </a:xfrm>
            <a:custGeom>
              <a:avLst/>
              <a:gdLst/>
              <a:ahLst/>
              <a:cxnLst/>
              <a:rect l="l" t="t" r="r" b="b"/>
              <a:pathLst>
                <a:path w="545465" h="654050">
                  <a:moveTo>
                    <a:pt x="545211" y="0"/>
                  </a:moveTo>
                  <a:lnTo>
                    <a:pt x="2730" y="0"/>
                  </a:lnTo>
                  <a:lnTo>
                    <a:pt x="1569" y="13897"/>
                  </a:lnTo>
                  <a:lnTo>
                    <a:pt x="712" y="27876"/>
                  </a:lnTo>
                  <a:lnTo>
                    <a:pt x="181" y="41940"/>
                  </a:lnTo>
                  <a:lnTo>
                    <a:pt x="0" y="56095"/>
                  </a:lnTo>
                  <a:lnTo>
                    <a:pt x="1960" y="104695"/>
                  </a:lnTo>
                  <a:lnTo>
                    <a:pt x="7740" y="152231"/>
                  </a:lnTo>
                  <a:lnTo>
                    <a:pt x="17191" y="198554"/>
                  </a:lnTo>
                  <a:lnTo>
                    <a:pt x="30163" y="243517"/>
                  </a:lnTo>
                  <a:lnTo>
                    <a:pt x="46505" y="286970"/>
                  </a:lnTo>
                  <a:lnTo>
                    <a:pt x="66068" y="328767"/>
                  </a:lnTo>
                  <a:lnTo>
                    <a:pt x="88701" y="368759"/>
                  </a:lnTo>
                  <a:lnTo>
                    <a:pt x="114255" y="406798"/>
                  </a:lnTo>
                  <a:lnTo>
                    <a:pt x="142579" y="442736"/>
                  </a:lnTo>
                  <a:lnTo>
                    <a:pt x="173524" y="476425"/>
                  </a:lnTo>
                  <a:lnTo>
                    <a:pt x="206940" y="507717"/>
                  </a:lnTo>
                  <a:lnTo>
                    <a:pt x="242676" y="536463"/>
                  </a:lnTo>
                  <a:lnTo>
                    <a:pt x="280583" y="562515"/>
                  </a:lnTo>
                  <a:lnTo>
                    <a:pt x="320511" y="585726"/>
                  </a:lnTo>
                  <a:lnTo>
                    <a:pt x="362309" y="605947"/>
                  </a:lnTo>
                  <a:lnTo>
                    <a:pt x="405828" y="623031"/>
                  </a:lnTo>
                  <a:lnTo>
                    <a:pt x="450918" y="636828"/>
                  </a:lnTo>
                  <a:lnTo>
                    <a:pt x="497429" y="647192"/>
                  </a:lnTo>
                  <a:lnTo>
                    <a:pt x="545211" y="653973"/>
                  </a:lnTo>
                  <a:lnTo>
                    <a:pt x="545211" y="0"/>
                  </a:lnTo>
                  <a:close/>
                </a:path>
              </a:pathLst>
            </a:custGeom>
            <a:solidFill>
              <a:srgbClr val="1F9986"/>
            </a:solidFill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sp>
          <p:nvSpPr>
            <p:cNvPr id="4" name="object 4"/>
            <p:cNvSpPr/>
            <p:nvPr/>
          </p:nvSpPr>
          <p:spPr>
            <a:xfrm>
              <a:off x="11646636" y="0"/>
              <a:ext cx="545465" cy="654050"/>
            </a:xfrm>
            <a:custGeom>
              <a:avLst/>
              <a:gdLst/>
              <a:ahLst/>
              <a:cxnLst/>
              <a:rect l="l" t="t" r="r" b="b"/>
              <a:pathLst>
                <a:path w="545465" h="654050">
                  <a:moveTo>
                    <a:pt x="2730" y="0"/>
                  </a:moveTo>
                  <a:lnTo>
                    <a:pt x="1569" y="13897"/>
                  </a:lnTo>
                  <a:lnTo>
                    <a:pt x="712" y="27876"/>
                  </a:lnTo>
                  <a:lnTo>
                    <a:pt x="181" y="41940"/>
                  </a:lnTo>
                  <a:lnTo>
                    <a:pt x="0" y="56095"/>
                  </a:lnTo>
                  <a:lnTo>
                    <a:pt x="1960" y="104695"/>
                  </a:lnTo>
                  <a:lnTo>
                    <a:pt x="7740" y="152231"/>
                  </a:lnTo>
                  <a:lnTo>
                    <a:pt x="17191" y="198554"/>
                  </a:lnTo>
                  <a:lnTo>
                    <a:pt x="30163" y="243517"/>
                  </a:lnTo>
                  <a:lnTo>
                    <a:pt x="46505" y="286970"/>
                  </a:lnTo>
                  <a:lnTo>
                    <a:pt x="66068" y="328767"/>
                  </a:lnTo>
                  <a:lnTo>
                    <a:pt x="88701" y="368759"/>
                  </a:lnTo>
                  <a:lnTo>
                    <a:pt x="114255" y="406798"/>
                  </a:lnTo>
                  <a:lnTo>
                    <a:pt x="142579" y="442736"/>
                  </a:lnTo>
                  <a:lnTo>
                    <a:pt x="173524" y="476425"/>
                  </a:lnTo>
                  <a:lnTo>
                    <a:pt x="206940" y="507717"/>
                  </a:lnTo>
                  <a:lnTo>
                    <a:pt x="242676" y="536463"/>
                  </a:lnTo>
                  <a:lnTo>
                    <a:pt x="280583" y="562515"/>
                  </a:lnTo>
                  <a:lnTo>
                    <a:pt x="320511" y="585726"/>
                  </a:lnTo>
                  <a:lnTo>
                    <a:pt x="362309" y="605947"/>
                  </a:lnTo>
                  <a:lnTo>
                    <a:pt x="405828" y="623031"/>
                  </a:lnTo>
                  <a:lnTo>
                    <a:pt x="450918" y="636828"/>
                  </a:lnTo>
                  <a:lnTo>
                    <a:pt x="497429" y="647192"/>
                  </a:lnTo>
                  <a:lnTo>
                    <a:pt x="545211" y="653973"/>
                  </a:lnTo>
                  <a:lnTo>
                    <a:pt x="545211" y="0"/>
                  </a:lnTo>
                  <a:lnTo>
                    <a:pt x="2730" y="0"/>
                  </a:lnTo>
                  <a:close/>
                </a:path>
              </a:pathLst>
            </a:custGeom>
            <a:ln w="1270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</p:grpSp>
      <p:sp>
        <p:nvSpPr>
          <p:cNvPr id="5" name="object 5"/>
          <p:cNvSpPr txBox="1"/>
          <p:nvPr/>
        </p:nvSpPr>
        <p:spPr>
          <a:xfrm>
            <a:off x="11770258" y="49580"/>
            <a:ext cx="360680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solidFill>
                  <a:srgbClr val="FFFFFF"/>
                </a:solidFill>
                <a:latin typeface="Sassoon Sans Rg" pitchFamily="2" charset="77"/>
                <a:cs typeface="Arial"/>
              </a:rPr>
              <a:t>1</a:t>
            </a:r>
            <a:r>
              <a:rPr lang="en-US" sz="2400" b="1" dirty="0">
                <a:solidFill>
                  <a:srgbClr val="FFFFFF"/>
                </a:solidFill>
                <a:latin typeface="Sassoon Sans Rg" pitchFamily="2" charset="77"/>
                <a:cs typeface="Arial"/>
              </a:rPr>
              <a:t>6</a:t>
            </a:r>
            <a:endParaRPr sz="2400" dirty="0">
              <a:latin typeface="Sassoon Sans Rg" pitchFamily="2" charset="77"/>
              <a:cs typeface="Arial"/>
            </a:endParaRPr>
          </a:p>
        </p:txBody>
      </p:sp>
      <p:grpSp>
        <p:nvGrpSpPr>
          <p:cNvPr id="6" name="object 6"/>
          <p:cNvGrpSpPr/>
          <p:nvPr/>
        </p:nvGrpSpPr>
        <p:grpSpPr>
          <a:xfrm>
            <a:off x="2323096" y="157911"/>
            <a:ext cx="7545705" cy="768350"/>
            <a:chOff x="2323096" y="157911"/>
            <a:chExt cx="7545705" cy="768350"/>
          </a:xfrm>
        </p:grpSpPr>
        <p:sp>
          <p:nvSpPr>
            <p:cNvPr id="7" name="object 7"/>
            <p:cNvSpPr/>
            <p:nvPr/>
          </p:nvSpPr>
          <p:spPr>
            <a:xfrm>
              <a:off x="2329446" y="164261"/>
              <a:ext cx="7533005" cy="755650"/>
            </a:xfrm>
            <a:custGeom>
              <a:avLst/>
              <a:gdLst/>
              <a:ahLst/>
              <a:cxnLst/>
              <a:rect l="l" t="t" r="r" b="b"/>
              <a:pathLst>
                <a:path w="7533005" h="755650">
                  <a:moveTo>
                    <a:pt x="7472514" y="0"/>
                  </a:moveTo>
                  <a:lnTo>
                    <a:pt x="60286" y="0"/>
                  </a:lnTo>
                  <a:lnTo>
                    <a:pt x="36840" y="3498"/>
                  </a:lnTo>
                  <a:lnTo>
                    <a:pt x="17675" y="13033"/>
                  </a:lnTo>
                  <a:lnTo>
                    <a:pt x="4744" y="27164"/>
                  </a:lnTo>
                  <a:lnTo>
                    <a:pt x="0" y="44450"/>
                  </a:lnTo>
                  <a:lnTo>
                    <a:pt x="0" y="710692"/>
                  </a:lnTo>
                  <a:lnTo>
                    <a:pt x="4744" y="727977"/>
                  </a:lnTo>
                  <a:lnTo>
                    <a:pt x="17675" y="742108"/>
                  </a:lnTo>
                  <a:lnTo>
                    <a:pt x="36840" y="751643"/>
                  </a:lnTo>
                  <a:lnTo>
                    <a:pt x="60286" y="755142"/>
                  </a:lnTo>
                  <a:lnTo>
                    <a:pt x="7472514" y="755142"/>
                  </a:lnTo>
                  <a:lnTo>
                    <a:pt x="7495961" y="751643"/>
                  </a:lnTo>
                  <a:lnTo>
                    <a:pt x="7515126" y="742108"/>
                  </a:lnTo>
                  <a:lnTo>
                    <a:pt x="7528057" y="727977"/>
                  </a:lnTo>
                  <a:lnTo>
                    <a:pt x="7532801" y="710692"/>
                  </a:lnTo>
                  <a:lnTo>
                    <a:pt x="7532801" y="44450"/>
                  </a:lnTo>
                  <a:lnTo>
                    <a:pt x="7528057" y="27164"/>
                  </a:lnTo>
                  <a:lnTo>
                    <a:pt x="7515126" y="13033"/>
                  </a:lnTo>
                  <a:lnTo>
                    <a:pt x="7495961" y="3498"/>
                  </a:lnTo>
                  <a:lnTo>
                    <a:pt x="7472514" y="0"/>
                  </a:lnTo>
                  <a:close/>
                </a:path>
              </a:pathLst>
            </a:custGeom>
            <a:solidFill>
              <a:srgbClr val="1F9986"/>
            </a:solidFill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sp>
          <p:nvSpPr>
            <p:cNvPr id="8" name="object 8"/>
            <p:cNvSpPr/>
            <p:nvPr/>
          </p:nvSpPr>
          <p:spPr>
            <a:xfrm>
              <a:off x="2329446" y="164261"/>
              <a:ext cx="7533005" cy="755650"/>
            </a:xfrm>
            <a:custGeom>
              <a:avLst/>
              <a:gdLst/>
              <a:ahLst/>
              <a:cxnLst/>
              <a:rect l="l" t="t" r="r" b="b"/>
              <a:pathLst>
                <a:path w="7533005" h="755650">
                  <a:moveTo>
                    <a:pt x="60286" y="755142"/>
                  </a:moveTo>
                  <a:lnTo>
                    <a:pt x="36840" y="751643"/>
                  </a:lnTo>
                  <a:lnTo>
                    <a:pt x="17675" y="742108"/>
                  </a:lnTo>
                  <a:lnTo>
                    <a:pt x="4744" y="727977"/>
                  </a:lnTo>
                  <a:lnTo>
                    <a:pt x="0" y="710692"/>
                  </a:lnTo>
                  <a:lnTo>
                    <a:pt x="0" y="44450"/>
                  </a:lnTo>
                  <a:lnTo>
                    <a:pt x="4744" y="27164"/>
                  </a:lnTo>
                  <a:lnTo>
                    <a:pt x="17675" y="13033"/>
                  </a:lnTo>
                  <a:lnTo>
                    <a:pt x="36840" y="3498"/>
                  </a:lnTo>
                  <a:lnTo>
                    <a:pt x="60286" y="0"/>
                  </a:lnTo>
                  <a:lnTo>
                    <a:pt x="7472514" y="0"/>
                  </a:lnTo>
                  <a:lnTo>
                    <a:pt x="7495961" y="3498"/>
                  </a:lnTo>
                  <a:lnTo>
                    <a:pt x="7515126" y="13033"/>
                  </a:lnTo>
                  <a:lnTo>
                    <a:pt x="7528057" y="27164"/>
                  </a:lnTo>
                  <a:lnTo>
                    <a:pt x="7532801" y="44450"/>
                  </a:lnTo>
                  <a:lnTo>
                    <a:pt x="7532801" y="710692"/>
                  </a:lnTo>
                  <a:lnTo>
                    <a:pt x="7528057" y="727977"/>
                  </a:lnTo>
                  <a:lnTo>
                    <a:pt x="7515126" y="742108"/>
                  </a:lnTo>
                  <a:lnTo>
                    <a:pt x="7495961" y="751643"/>
                  </a:lnTo>
                  <a:lnTo>
                    <a:pt x="7472514" y="755142"/>
                  </a:lnTo>
                  <a:lnTo>
                    <a:pt x="60286" y="755142"/>
                  </a:lnTo>
                  <a:close/>
                </a:path>
              </a:pathLst>
            </a:custGeom>
            <a:ln w="1270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</p:grpSp>
      <p:sp>
        <p:nvSpPr>
          <p:cNvPr id="9" name="object 9"/>
          <p:cNvSpPr txBox="1">
            <a:spLocks noGrp="1"/>
          </p:cNvSpPr>
          <p:nvPr>
            <p:ph type="title"/>
          </p:nvPr>
        </p:nvSpPr>
        <p:spPr>
          <a:xfrm>
            <a:off x="2541802" y="265375"/>
            <a:ext cx="7108292" cy="53604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9050">
              <a:lnSpc>
                <a:spcPct val="100000"/>
              </a:lnSpc>
              <a:spcBef>
                <a:spcPts val="100"/>
              </a:spcBef>
            </a:pPr>
            <a:r>
              <a:rPr sz="3400" dirty="0">
                <a:latin typeface="Sassoon Sans Rg" pitchFamily="2" charset="77"/>
              </a:rPr>
              <a:t>Problems with plastic in our oceans</a:t>
            </a:r>
          </a:p>
        </p:txBody>
      </p:sp>
      <p:grpSp>
        <p:nvGrpSpPr>
          <p:cNvPr id="10" name="object 10"/>
          <p:cNvGrpSpPr/>
          <p:nvPr/>
        </p:nvGrpSpPr>
        <p:grpSpPr>
          <a:xfrm>
            <a:off x="6322479" y="1240358"/>
            <a:ext cx="5086350" cy="4923790"/>
            <a:chOff x="6322479" y="1240358"/>
            <a:chExt cx="5086350" cy="4923790"/>
          </a:xfrm>
        </p:grpSpPr>
        <p:pic>
          <p:nvPicPr>
            <p:cNvPr id="11" name="object 11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328841" y="1246695"/>
              <a:ext cx="5073421" cy="4910709"/>
            </a:xfrm>
            <a:prstGeom prst="rect">
              <a:avLst/>
            </a:prstGeom>
          </p:spPr>
        </p:pic>
        <p:sp>
          <p:nvSpPr>
            <p:cNvPr id="12" name="object 12"/>
            <p:cNvSpPr/>
            <p:nvPr/>
          </p:nvSpPr>
          <p:spPr>
            <a:xfrm>
              <a:off x="6328829" y="1246708"/>
              <a:ext cx="5073650" cy="4911090"/>
            </a:xfrm>
            <a:custGeom>
              <a:avLst/>
              <a:gdLst/>
              <a:ahLst/>
              <a:cxnLst/>
              <a:rect l="l" t="t" r="r" b="b"/>
              <a:pathLst>
                <a:path w="5073650" h="4911090">
                  <a:moveTo>
                    <a:pt x="0" y="0"/>
                  </a:moveTo>
                  <a:lnTo>
                    <a:pt x="5073434" y="0"/>
                  </a:lnTo>
                  <a:lnTo>
                    <a:pt x="5073434" y="4910696"/>
                  </a:lnTo>
                  <a:lnTo>
                    <a:pt x="0" y="4910696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05142B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</p:grpSp>
      <p:grpSp>
        <p:nvGrpSpPr>
          <p:cNvPr id="13" name="object 13"/>
          <p:cNvGrpSpPr/>
          <p:nvPr/>
        </p:nvGrpSpPr>
        <p:grpSpPr>
          <a:xfrm>
            <a:off x="805713" y="1080219"/>
            <a:ext cx="5128895" cy="5083810"/>
            <a:chOff x="805713" y="1080219"/>
            <a:chExt cx="5128895" cy="5083810"/>
          </a:xfrm>
        </p:grpSpPr>
        <p:pic>
          <p:nvPicPr>
            <p:cNvPr id="14" name="object 1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326807" y="1080219"/>
              <a:ext cx="3739832" cy="2950532"/>
            </a:xfrm>
            <a:prstGeom prst="rect">
              <a:avLst/>
            </a:prstGeom>
          </p:spPr>
        </p:pic>
        <p:sp>
          <p:nvSpPr>
            <p:cNvPr id="15" name="object 15"/>
            <p:cNvSpPr/>
            <p:nvPr/>
          </p:nvSpPr>
          <p:spPr>
            <a:xfrm>
              <a:off x="812063" y="3407987"/>
              <a:ext cx="5116195" cy="2749550"/>
            </a:xfrm>
            <a:custGeom>
              <a:avLst/>
              <a:gdLst/>
              <a:ahLst/>
              <a:cxnLst/>
              <a:rect l="l" t="t" r="r" b="b"/>
              <a:pathLst>
                <a:path w="5116195" h="2749550">
                  <a:moveTo>
                    <a:pt x="5046014" y="0"/>
                  </a:moveTo>
                  <a:lnTo>
                    <a:pt x="69989" y="0"/>
                  </a:lnTo>
                  <a:lnTo>
                    <a:pt x="42749" y="5499"/>
                  </a:lnTo>
                  <a:lnTo>
                    <a:pt x="20502" y="20497"/>
                  </a:lnTo>
                  <a:lnTo>
                    <a:pt x="5501" y="42744"/>
                  </a:lnTo>
                  <a:lnTo>
                    <a:pt x="0" y="69989"/>
                  </a:lnTo>
                  <a:lnTo>
                    <a:pt x="0" y="2679433"/>
                  </a:lnTo>
                  <a:lnTo>
                    <a:pt x="5501" y="2706678"/>
                  </a:lnTo>
                  <a:lnTo>
                    <a:pt x="20502" y="2728925"/>
                  </a:lnTo>
                  <a:lnTo>
                    <a:pt x="42749" y="2743923"/>
                  </a:lnTo>
                  <a:lnTo>
                    <a:pt x="69989" y="2749422"/>
                  </a:lnTo>
                  <a:lnTo>
                    <a:pt x="5046014" y="2749422"/>
                  </a:lnTo>
                  <a:lnTo>
                    <a:pt x="5073259" y="2743923"/>
                  </a:lnTo>
                  <a:lnTo>
                    <a:pt x="5095506" y="2728925"/>
                  </a:lnTo>
                  <a:lnTo>
                    <a:pt x="5110505" y="2706678"/>
                  </a:lnTo>
                  <a:lnTo>
                    <a:pt x="5116004" y="2679433"/>
                  </a:lnTo>
                  <a:lnTo>
                    <a:pt x="5116004" y="69989"/>
                  </a:lnTo>
                  <a:lnTo>
                    <a:pt x="5110505" y="42744"/>
                  </a:lnTo>
                  <a:lnTo>
                    <a:pt x="5095506" y="20497"/>
                  </a:lnTo>
                  <a:lnTo>
                    <a:pt x="5073259" y="5499"/>
                  </a:lnTo>
                  <a:lnTo>
                    <a:pt x="5046014" y="0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sp>
          <p:nvSpPr>
            <p:cNvPr id="16" name="object 16"/>
            <p:cNvSpPr/>
            <p:nvPr/>
          </p:nvSpPr>
          <p:spPr>
            <a:xfrm>
              <a:off x="812063" y="3407987"/>
              <a:ext cx="5116195" cy="2749550"/>
            </a:xfrm>
            <a:custGeom>
              <a:avLst/>
              <a:gdLst/>
              <a:ahLst/>
              <a:cxnLst/>
              <a:rect l="l" t="t" r="r" b="b"/>
              <a:pathLst>
                <a:path w="5116195" h="2749550">
                  <a:moveTo>
                    <a:pt x="5046014" y="2749422"/>
                  </a:moveTo>
                  <a:lnTo>
                    <a:pt x="69989" y="2749422"/>
                  </a:lnTo>
                  <a:lnTo>
                    <a:pt x="42749" y="2743923"/>
                  </a:lnTo>
                  <a:lnTo>
                    <a:pt x="20502" y="2728925"/>
                  </a:lnTo>
                  <a:lnTo>
                    <a:pt x="5501" y="2706678"/>
                  </a:lnTo>
                  <a:lnTo>
                    <a:pt x="0" y="2679433"/>
                  </a:lnTo>
                  <a:lnTo>
                    <a:pt x="0" y="69989"/>
                  </a:lnTo>
                  <a:lnTo>
                    <a:pt x="5501" y="42744"/>
                  </a:lnTo>
                  <a:lnTo>
                    <a:pt x="20502" y="20497"/>
                  </a:lnTo>
                  <a:lnTo>
                    <a:pt x="42749" y="5499"/>
                  </a:lnTo>
                  <a:lnTo>
                    <a:pt x="69989" y="0"/>
                  </a:lnTo>
                  <a:lnTo>
                    <a:pt x="5046014" y="0"/>
                  </a:lnTo>
                  <a:lnTo>
                    <a:pt x="5073259" y="5499"/>
                  </a:lnTo>
                  <a:lnTo>
                    <a:pt x="5095506" y="20497"/>
                  </a:lnTo>
                  <a:lnTo>
                    <a:pt x="5110505" y="42744"/>
                  </a:lnTo>
                  <a:lnTo>
                    <a:pt x="5116004" y="69989"/>
                  </a:lnTo>
                  <a:lnTo>
                    <a:pt x="5116004" y="2679433"/>
                  </a:lnTo>
                  <a:lnTo>
                    <a:pt x="5110505" y="2706678"/>
                  </a:lnTo>
                  <a:lnTo>
                    <a:pt x="5095506" y="2728925"/>
                  </a:lnTo>
                  <a:lnTo>
                    <a:pt x="5073259" y="2743923"/>
                  </a:lnTo>
                  <a:lnTo>
                    <a:pt x="5046014" y="2749422"/>
                  </a:lnTo>
                  <a:close/>
                </a:path>
              </a:pathLst>
            </a:custGeom>
            <a:ln w="12700">
              <a:solidFill>
                <a:srgbClr val="0817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</p:grpSp>
      <p:sp>
        <p:nvSpPr>
          <p:cNvPr id="17" name="object 17"/>
          <p:cNvSpPr txBox="1"/>
          <p:nvPr/>
        </p:nvSpPr>
        <p:spPr>
          <a:xfrm>
            <a:off x="1066800" y="3565730"/>
            <a:ext cx="4572000" cy="243406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36900"/>
              </a:lnSpc>
              <a:spcBef>
                <a:spcPts val="100"/>
              </a:spcBef>
            </a:pPr>
            <a:r>
              <a:rPr sz="1350" dirty="0">
                <a:solidFill>
                  <a:srgbClr val="221F1F"/>
                </a:solidFill>
                <a:latin typeface="Sassoon Sans Rg" pitchFamily="2" charset="77"/>
                <a:cs typeface="Arial MT"/>
              </a:rPr>
              <a:t>Many </a:t>
            </a:r>
            <a:r>
              <a:rPr sz="1350" b="1" dirty="0">
                <a:solidFill>
                  <a:srgbClr val="221F1F"/>
                </a:solidFill>
                <a:latin typeface="Sassoon Sans Rg" pitchFamily="2" charset="77"/>
                <a:cs typeface="Arial"/>
              </a:rPr>
              <a:t>sea creatures </a:t>
            </a:r>
            <a:r>
              <a:rPr sz="1350" dirty="0">
                <a:solidFill>
                  <a:srgbClr val="221F1F"/>
                </a:solidFill>
                <a:latin typeface="Sassoon Sans Rg" pitchFamily="2" charset="77"/>
                <a:cs typeface="Arial MT"/>
              </a:rPr>
              <a:t>can’t distinguish common plastic items from  food. Animals who eat plastic often starve because they can’t </a:t>
            </a:r>
            <a:r>
              <a:rPr sz="1350" b="1" dirty="0">
                <a:solidFill>
                  <a:srgbClr val="221F1F"/>
                </a:solidFill>
                <a:latin typeface="Sassoon Sans Rg" pitchFamily="2" charset="77"/>
                <a:cs typeface="Arial"/>
              </a:rPr>
              <a:t>digest it</a:t>
            </a:r>
            <a:r>
              <a:rPr sz="1350" dirty="0">
                <a:solidFill>
                  <a:srgbClr val="221F1F"/>
                </a:solidFill>
                <a:latin typeface="Sassoon Sans Rg" pitchFamily="2" charset="77"/>
                <a:cs typeface="Arial MT"/>
              </a:rPr>
              <a:t>, and it fills their stomachs, preventing them from eating real food.</a:t>
            </a:r>
            <a:endParaRPr sz="1350" dirty="0">
              <a:latin typeface="Sassoon Sans Rg" pitchFamily="2" charset="77"/>
              <a:cs typeface="Arial MT"/>
            </a:endParaRPr>
          </a:p>
          <a:p>
            <a:pPr marL="12700" marR="5080" algn="just">
              <a:lnSpc>
                <a:spcPct val="136900"/>
              </a:lnSpc>
              <a:spcBef>
                <a:spcPts val="1325"/>
              </a:spcBef>
            </a:pPr>
            <a:r>
              <a:rPr sz="1350" dirty="0">
                <a:solidFill>
                  <a:srgbClr val="221F1F"/>
                </a:solidFill>
                <a:latin typeface="Sassoon Sans Rg" pitchFamily="2" charset="77"/>
                <a:cs typeface="Arial MT"/>
              </a:rPr>
              <a:t>Birds and larger animals often become </a:t>
            </a:r>
            <a:r>
              <a:rPr sz="1350" b="1" dirty="0">
                <a:solidFill>
                  <a:srgbClr val="221F1F"/>
                </a:solidFill>
                <a:latin typeface="Sassoon Sans Rg" pitchFamily="2" charset="77"/>
                <a:cs typeface="Arial"/>
              </a:rPr>
              <a:t>trapped </a:t>
            </a:r>
            <a:r>
              <a:rPr sz="1350" dirty="0">
                <a:solidFill>
                  <a:srgbClr val="221F1F"/>
                </a:solidFill>
                <a:latin typeface="Sassoon Sans Rg" pitchFamily="2" charset="77"/>
                <a:cs typeface="Arial MT"/>
              </a:rPr>
              <a:t>in plastic bags,  fishing lines and other waste. </a:t>
            </a:r>
            <a:r>
              <a:rPr sz="1350" b="1" dirty="0">
                <a:solidFill>
                  <a:srgbClr val="221F1F"/>
                </a:solidFill>
                <a:latin typeface="Sassoon Sans Rg" pitchFamily="2" charset="77"/>
                <a:cs typeface="Arial"/>
              </a:rPr>
              <a:t>Sea turtles </a:t>
            </a:r>
            <a:r>
              <a:rPr sz="1350" dirty="0">
                <a:solidFill>
                  <a:srgbClr val="221F1F"/>
                </a:solidFill>
                <a:latin typeface="Sassoon Sans Rg" pitchFamily="2" charset="77"/>
                <a:cs typeface="Arial MT"/>
              </a:rPr>
              <a:t>specifically are high risk; they mistake plastic bags for </a:t>
            </a:r>
            <a:r>
              <a:rPr sz="1350" b="1" dirty="0">
                <a:solidFill>
                  <a:srgbClr val="221F1F"/>
                </a:solidFill>
                <a:latin typeface="Sassoon Sans Rg" pitchFamily="2" charset="77"/>
                <a:cs typeface="Arial"/>
              </a:rPr>
              <a:t>jellyfish </a:t>
            </a:r>
            <a:r>
              <a:rPr sz="1350" dirty="0">
                <a:solidFill>
                  <a:srgbClr val="221F1F"/>
                </a:solidFill>
                <a:latin typeface="Sassoon Sans Rg" pitchFamily="2" charset="77"/>
                <a:cs typeface="Arial MT"/>
              </a:rPr>
              <a:t>and frequently are trapped in plastic, restricting their growth and movement.</a:t>
            </a:r>
            <a:endParaRPr sz="1350" dirty="0">
              <a:latin typeface="Sassoon Sans Rg" pitchFamily="2" charset="77"/>
              <a:cs typeface="Arial MT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785286" y="1450670"/>
            <a:ext cx="3461385" cy="3509645"/>
            <a:chOff x="785286" y="1450670"/>
            <a:chExt cx="3461385" cy="3509645"/>
          </a:xfrm>
        </p:grpSpPr>
        <p:sp>
          <p:nvSpPr>
            <p:cNvPr id="3" name="object 3"/>
            <p:cNvSpPr/>
            <p:nvPr/>
          </p:nvSpPr>
          <p:spPr>
            <a:xfrm>
              <a:off x="791636" y="1457020"/>
              <a:ext cx="3448685" cy="3496945"/>
            </a:xfrm>
            <a:custGeom>
              <a:avLst/>
              <a:gdLst/>
              <a:ahLst/>
              <a:cxnLst/>
              <a:rect l="l" t="t" r="r" b="b"/>
              <a:pathLst>
                <a:path w="3448685" h="3496945">
                  <a:moveTo>
                    <a:pt x="3378174" y="0"/>
                  </a:moveTo>
                  <a:lnTo>
                    <a:pt x="69989" y="0"/>
                  </a:lnTo>
                  <a:lnTo>
                    <a:pt x="42744" y="5499"/>
                  </a:lnTo>
                  <a:lnTo>
                    <a:pt x="20497" y="20497"/>
                  </a:lnTo>
                  <a:lnTo>
                    <a:pt x="5499" y="42744"/>
                  </a:lnTo>
                  <a:lnTo>
                    <a:pt x="0" y="69989"/>
                  </a:lnTo>
                  <a:lnTo>
                    <a:pt x="0" y="3426561"/>
                  </a:lnTo>
                  <a:lnTo>
                    <a:pt x="5499" y="3453806"/>
                  </a:lnTo>
                  <a:lnTo>
                    <a:pt x="20497" y="3476053"/>
                  </a:lnTo>
                  <a:lnTo>
                    <a:pt x="42744" y="3491051"/>
                  </a:lnTo>
                  <a:lnTo>
                    <a:pt x="69989" y="3496551"/>
                  </a:lnTo>
                  <a:lnTo>
                    <a:pt x="3378174" y="3496551"/>
                  </a:lnTo>
                  <a:lnTo>
                    <a:pt x="3405421" y="3491051"/>
                  </a:lnTo>
                  <a:lnTo>
                    <a:pt x="3427672" y="3476053"/>
                  </a:lnTo>
                  <a:lnTo>
                    <a:pt x="3442675" y="3453806"/>
                  </a:lnTo>
                  <a:lnTo>
                    <a:pt x="3448177" y="3426561"/>
                  </a:lnTo>
                  <a:lnTo>
                    <a:pt x="3448177" y="69989"/>
                  </a:lnTo>
                  <a:lnTo>
                    <a:pt x="3442675" y="42744"/>
                  </a:lnTo>
                  <a:lnTo>
                    <a:pt x="3427672" y="20497"/>
                  </a:lnTo>
                  <a:lnTo>
                    <a:pt x="3405421" y="5499"/>
                  </a:lnTo>
                  <a:lnTo>
                    <a:pt x="3378174" y="0"/>
                  </a:lnTo>
                  <a:close/>
                </a:path>
              </a:pathLst>
            </a:custGeom>
            <a:solidFill>
              <a:srgbClr val="E7EA83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4" name="object 4"/>
            <p:cNvSpPr/>
            <p:nvPr/>
          </p:nvSpPr>
          <p:spPr>
            <a:xfrm>
              <a:off x="791636" y="1457020"/>
              <a:ext cx="3448685" cy="3496945"/>
            </a:xfrm>
            <a:custGeom>
              <a:avLst/>
              <a:gdLst/>
              <a:ahLst/>
              <a:cxnLst/>
              <a:rect l="l" t="t" r="r" b="b"/>
              <a:pathLst>
                <a:path w="3448685" h="3496945">
                  <a:moveTo>
                    <a:pt x="69989" y="3496551"/>
                  </a:moveTo>
                  <a:lnTo>
                    <a:pt x="3378174" y="3496551"/>
                  </a:lnTo>
                  <a:lnTo>
                    <a:pt x="3405421" y="3491051"/>
                  </a:lnTo>
                  <a:lnTo>
                    <a:pt x="3427672" y="3476053"/>
                  </a:lnTo>
                  <a:lnTo>
                    <a:pt x="3442675" y="3453806"/>
                  </a:lnTo>
                  <a:lnTo>
                    <a:pt x="3448177" y="3426561"/>
                  </a:lnTo>
                  <a:lnTo>
                    <a:pt x="3448177" y="69989"/>
                  </a:lnTo>
                  <a:lnTo>
                    <a:pt x="3442675" y="42744"/>
                  </a:lnTo>
                  <a:lnTo>
                    <a:pt x="3427672" y="20497"/>
                  </a:lnTo>
                  <a:lnTo>
                    <a:pt x="3405421" y="5499"/>
                  </a:lnTo>
                  <a:lnTo>
                    <a:pt x="3378174" y="0"/>
                  </a:lnTo>
                  <a:lnTo>
                    <a:pt x="69989" y="0"/>
                  </a:lnTo>
                  <a:lnTo>
                    <a:pt x="42744" y="5499"/>
                  </a:lnTo>
                  <a:lnTo>
                    <a:pt x="20497" y="20497"/>
                  </a:lnTo>
                  <a:lnTo>
                    <a:pt x="5499" y="42744"/>
                  </a:lnTo>
                  <a:lnTo>
                    <a:pt x="0" y="69989"/>
                  </a:lnTo>
                  <a:lnTo>
                    <a:pt x="0" y="3426561"/>
                  </a:lnTo>
                  <a:lnTo>
                    <a:pt x="5499" y="3453806"/>
                  </a:lnTo>
                  <a:lnTo>
                    <a:pt x="20497" y="3476053"/>
                  </a:lnTo>
                  <a:lnTo>
                    <a:pt x="42744" y="3491051"/>
                  </a:lnTo>
                  <a:lnTo>
                    <a:pt x="69989" y="3496551"/>
                  </a:lnTo>
                  <a:close/>
                </a:path>
              </a:pathLst>
            </a:custGeom>
            <a:ln w="1270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</p:grpSp>
      <p:sp>
        <p:nvSpPr>
          <p:cNvPr id="5" name="object 5"/>
          <p:cNvSpPr txBox="1"/>
          <p:nvPr/>
        </p:nvSpPr>
        <p:spPr>
          <a:xfrm>
            <a:off x="1047509" y="1704876"/>
            <a:ext cx="2859405" cy="612988"/>
          </a:xfrm>
          <a:prstGeom prst="rect">
            <a:avLst/>
          </a:prstGeom>
        </p:spPr>
        <p:txBody>
          <a:bodyPr vert="horz" wrap="square" lIns="0" tIns="685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40"/>
              </a:spcBef>
              <a:tabLst>
                <a:tab pos="767080" algn="l"/>
                <a:tab pos="1174750" algn="l"/>
                <a:tab pos="1692910" algn="l"/>
                <a:tab pos="2328545" algn="l"/>
              </a:tabLst>
            </a:pPr>
            <a:r>
              <a:rPr lang="en-GB" sz="1600" dirty="0">
                <a:solidFill>
                  <a:srgbClr val="003D4F"/>
                </a:solidFill>
                <a:latin typeface="Sassoon Sans Rg" pitchFamily="2" charset="77"/>
                <a:cs typeface="Arial MT"/>
              </a:rPr>
              <a:t>Discuss	the	map	which	shows</a:t>
            </a:r>
            <a:endParaRPr lang="en-GB" sz="1600" dirty="0">
              <a:latin typeface="Sassoon Sans Rg" pitchFamily="2" charset="77"/>
              <a:cs typeface="Arial MT"/>
            </a:endParaRPr>
          </a:p>
          <a:p>
            <a:pPr marL="12700">
              <a:lnSpc>
                <a:spcPct val="100000"/>
              </a:lnSpc>
              <a:spcBef>
                <a:spcPts val="434"/>
              </a:spcBef>
            </a:pPr>
            <a:r>
              <a:rPr lang="en-GB" sz="1600" b="1" dirty="0">
                <a:solidFill>
                  <a:srgbClr val="003D4F"/>
                </a:solidFill>
                <a:latin typeface="Sassoon Sans Rg" pitchFamily="2" charset="77"/>
                <a:cs typeface="Arial"/>
              </a:rPr>
              <a:t>plastic waste emitted to the</a:t>
            </a:r>
            <a:endParaRPr lang="en-GB" sz="1600" dirty="0">
              <a:latin typeface="Sassoon Sans Rg" pitchFamily="2" charset="77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739128" y="2365072"/>
            <a:ext cx="3522345" cy="348678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20675" marR="359410" algn="just">
              <a:lnSpc>
                <a:spcPct val="120300"/>
              </a:lnSpc>
              <a:spcBef>
                <a:spcPts val="100"/>
              </a:spcBef>
            </a:pPr>
            <a:r>
              <a:rPr lang="en-US" sz="1600" b="1" dirty="0">
                <a:solidFill>
                  <a:srgbClr val="003D4F"/>
                </a:solidFill>
                <a:latin typeface="Sassoon Sans Rg" pitchFamily="2" charset="77"/>
                <a:cs typeface="Arial"/>
              </a:rPr>
              <a:t>ocean </a:t>
            </a:r>
            <a:r>
              <a:rPr lang="en-US" sz="1600" dirty="0">
                <a:solidFill>
                  <a:srgbClr val="003D4F"/>
                </a:solidFill>
                <a:latin typeface="Sassoon Sans Rg" pitchFamily="2" charset="77"/>
                <a:cs typeface="Arial MT"/>
              </a:rPr>
              <a:t>by each country per  capita (for each person) in 2019  with your learning partner.</a:t>
            </a:r>
            <a:endParaRPr lang="en-US" sz="1600" dirty="0">
              <a:latin typeface="Sassoon Sans Rg" pitchFamily="2" charset="77"/>
              <a:cs typeface="Arial MT"/>
            </a:endParaRPr>
          </a:p>
          <a:p>
            <a:pPr>
              <a:lnSpc>
                <a:spcPct val="100000"/>
              </a:lnSpc>
            </a:pPr>
            <a:endParaRPr sz="1600" dirty="0">
              <a:latin typeface="Sassoon Sans Rg" pitchFamily="2" charset="77"/>
              <a:cs typeface="Arial MT"/>
            </a:endParaRPr>
          </a:p>
          <a:p>
            <a:pPr marL="320675" marR="365760" algn="just">
              <a:lnSpc>
                <a:spcPct val="120300"/>
              </a:lnSpc>
            </a:pPr>
            <a:r>
              <a:rPr sz="1600" dirty="0">
                <a:solidFill>
                  <a:srgbClr val="003D4F"/>
                </a:solidFill>
                <a:latin typeface="Sassoon Sans Rg" pitchFamily="2" charset="77"/>
                <a:cs typeface="Arial MT"/>
              </a:rPr>
              <a:t>Consider which </a:t>
            </a:r>
            <a:r>
              <a:rPr sz="1600" b="1" dirty="0">
                <a:solidFill>
                  <a:srgbClr val="003D4F"/>
                </a:solidFill>
                <a:latin typeface="Sassoon Sans Rg" pitchFamily="2" charset="77"/>
                <a:cs typeface="Arial"/>
              </a:rPr>
              <a:t>countries emitted the least and the most </a:t>
            </a:r>
            <a:r>
              <a:rPr sz="1600" dirty="0">
                <a:solidFill>
                  <a:srgbClr val="003D4F"/>
                </a:solidFill>
                <a:latin typeface="Sassoon Sans Rg" pitchFamily="2" charset="77"/>
                <a:cs typeface="Arial MT"/>
              </a:rPr>
              <a:t>and the potential reasons for this.</a:t>
            </a:r>
            <a:endParaRPr sz="1600" dirty="0">
              <a:latin typeface="Sassoon Sans Rg" pitchFamily="2" charset="77"/>
              <a:cs typeface="Arial MT"/>
            </a:endParaRPr>
          </a:p>
          <a:p>
            <a:pPr>
              <a:lnSpc>
                <a:spcPct val="100000"/>
              </a:lnSpc>
            </a:pPr>
            <a:endParaRPr sz="2000" dirty="0">
              <a:latin typeface="Sassoon Sans Rg" pitchFamily="2" charset="77"/>
              <a:cs typeface="Arial MT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dirty="0">
              <a:latin typeface="Sassoon Sans Rg" pitchFamily="2" charset="77"/>
              <a:cs typeface="Arial MT"/>
            </a:endParaRPr>
          </a:p>
          <a:p>
            <a:pPr marL="12700" marR="5080">
              <a:lnSpc>
                <a:spcPct val="120300"/>
              </a:lnSpc>
            </a:pPr>
            <a:r>
              <a:rPr sz="1600" dirty="0">
                <a:solidFill>
                  <a:srgbClr val="003D4F"/>
                </a:solidFill>
                <a:latin typeface="Sassoon Sans Rg" pitchFamily="2" charset="77"/>
                <a:cs typeface="Arial MT"/>
              </a:rPr>
              <a:t>Be ready to </a:t>
            </a:r>
            <a:r>
              <a:rPr sz="1600" b="1" dirty="0">
                <a:solidFill>
                  <a:srgbClr val="003D4F"/>
                </a:solidFill>
                <a:latin typeface="Sassoon Sans Rg" pitchFamily="2" charset="77"/>
                <a:cs typeface="Arial"/>
              </a:rPr>
              <a:t>share your feedback </a:t>
            </a:r>
            <a:r>
              <a:rPr sz="1600" dirty="0">
                <a:solidFill>
                  <a:srgbClr val="003D4F"/>
                </a:solidFill>
                <a:latin typeface="Sassoon Sans Rg" pitchFamily="2" charset="77"/>
                <a:cs typeface="Arial MT"/>
              </a:rPr>
              <a:t>with  the class before the </a:t>
            </a:r>
            <a:r>
              <a:rPr sz="1600" b="1" dirty="0">
                <a:solidFill>
                  <a:srgbClr val="003D4F"/>
                </a:solidFill>
                <a:latin typeface="Sassoon Sans Rg" pitchFamily="2" charset="77"/>
                <a:cs typeface="Arial"/>
              </a:rPr>
              <a:t>answer is revealed</a:t>
            </a:r>
            <a:r>
              <a:rPr sz="1600" dirty="0">
                <a:solidFill>
                  <a:srgbClr val="003D4F"/>
                </a:solidFill>
                <a:latin typeface="Sassoon Sans Rg" pitchFamily="2" charset="77"/>
                <a:cs typeface="Arial MT"/>
              </a:rPr>
              <a:t>.</a:t>
            </a:r>
            <a:endParaRPr sz="1600" dirty="0">
              <a:latin typeface="Sassoon Sans Rg" pitchFamily="2" charset="77"/>
              <a:cs typeface="Arial MT"/>
            </a:endParaRPr>
          </a:p>
        </p:txBody>
      </p:sp>
      <p:grpSp>
        <p:nvGrpSpPr>
          <p:cNvPr id="7" name="object 7"/>
          <p:cNvGrpSpPr/>
          <p:nvPr/>
        </p:nvGrpSpPr>
        <p:grpSpPr>
          <a:xfrm>
            <a:off x="11640286" y="0"/>
            <a:ext cx="558165" cy="666750"/>
            <a:chOff x="11640286" y="0"/>
            <a:chExt cx="558165" cy="666750"/>
          </a:xfrm>
        </p:grpSpPr>
        <p:sp>
          <p:nvSpPr>
            <p:cNvPr id="8" name="object 8"/>
            <p:cNvSpPr/>
            <p:nvPr/>
          </p:nvSpPr>
          <p:spPr>
            <a:xfrm>
              <a:off x="11646636" y="0"/>
              <a:ext cx="545465" cy="654050"/>
            </a:xfrm>
            <a:custGeom>
              <a:avLst/>
              <a:gdLst/>
              <a:ahLst/>
              <a:cxnLst/>
              <a:rect l="l" t="t" r="r" b="b"/>
              <a:pathLst>
                <a:path w="545465" h="654050">
                  <a:moveTo>
                    <a:pt x="545211" y="0"/>
                  </a:moveTo>
                  <a:lnTo>
                    <a:pt x="2730" y="0"/>
                  </a:lnTo>
                  <a:lnTo>
                    <a:pt x="1569" y="13897"/>
                  </a:lnTo>
                  <a:lnTo>
                    <a:pt x="712" y="27876"/>
                  </a:lnTo>
                  <a:lnTo>
                    <a:pt x="181" y="41940"/>
                  </a:lnTo>
                  <a:lnTo>
                    <a:pt x="0" y="56095"/>
                  </a:lnTo>
                  <a:lnTo>
                    <a:pt x="1960" y="104695"/>
                  </a:lnTo>
                  <a:lnTo>
                    <a:pt x="7740" y="152231"/>
                  </a:lnTo>
                  <a:lnTo>
                    <a:pt x="17191" y="198554"/>
                  </a:lnTo>
                  <a:lnTo>
                    <a:pt x="30163" y="243517"/>
                  </a:lnTo>
                  <a:lnTo>
                    <a:pt x="46505" y="286970"/>
                  </a:lnTo>
                  <a:lnTo>
                    <a:pt x="66068" y="328767"/>
                  </a:lnTo>
                  <a:lnTo>
                    <a:pt x="88701" y="368759"/>
                  </a:lnTo>
                  <a:lnTo>
                    <a:pt x="114255" y="406798"/>
                  </a:lnTo>
                  <a:lnTo>
                    <a:pt x="142579" y="442736"/>
                  </a:lnTo>
                  <a:lnTo>
                    <a:pt x="173524" y="476425"/>
                  </a:lnTo>
                  <a:lnTo>
                    <a:pt x="206940" y="507717"/>
                  </a:lnTo>
                  <a:lnTo>
                    <a:pt x="242676" y="536463"/>
                  </a:lnTo>
                  <a:lnTo>
                    <a:pt x="280583" y="562515"/>
                  </a:lnTo>
                  <a:lnTo>
                    <a:pt x="320511" y="585726"/>
                  </a:lnTo>
                  <a:lnTo>
                    <a:pt x="362309" y="605947"/>
                  </a:lnTo>
                  <a:lnTo>
                    <a:pt x="405828" y="623031"/>
                  </a:lnTo>
                  <a:lnTo>
                    <a:pt x="450918" y="636828"/>
                  </a:lnTo>
                  <a:lnTo>
                    <a:pt x="497429" y="647192"/>
                  </a:lnTo>
                  <a:lnTo>
                    <a:pt x="545211" y="653973"/>
                  </a:lnTo>
                  <a:lnTo>
                    <a:pt x="545211" y="0"/>
                  </a:lnTo>
                  <a:close/>
                </a:path>
              </a:pathLst>
            </a:custGeom>
            <a:solidFill>
              <a:srgbClr val="1F9986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9" name="object 9"/>
            <p:cNvSpPr/>
            <p:nvPr/>
          </p:nvSpPr>
          <p:spPr>
            <a:xfrm>
              <a:off x="11646636" y="0"/>
              <a:ext cx="545465" cy="654050"/>
            </a:xfrm>
            <a:custGeom>
              <a:avLst/>
              <a:gdLst/>
              <a:ahLst/>
              <a:cxnLst/>
              <a:rect l="l" t="t" r="r" b="b"/>
              <a:pathLst>
                <a:path w="545465" h="654050">
                  <a:moveTo>
                    <a:pt x="2730" y="0"/>
                  </a:moveTo>
                  <a:lnTo>
                    <a:pt x="1569" y="13897"/>
                  </a:lnTo>
                  <a:lnTo>
                    <a:pt x="712" y="27876"/>
                  </a:lnTo>
                  <a:lnTo>
                    <a:pt x="181" y="41940"/>
                  </a:lnTo>
                  <a:lnTo>
                    <a:pt x="0" y="56095"/>
                  </a:lnTo>
                  <a:lnTo>
                    <a:pt x="1960" y="104695"/>
                  </a:lnTo>
                  <a:lnTo>
                    <a:pt x="7740" y="152231"/>
                  </a:lnTo>
                  <a:lnTo>
                    <a:pt x="17191" y="198554"/>
                  </a:lnTo>
                  <a:lnTo>
                    <a:pt x="30163" y="243517"/>
                  </a:lnTo>
                  <a:lnTo>
                    <a:pt x="46505" y="286970"/>
                  </a:lnTo>
                  <a:lnTo>
                    <a:pt x="66068" y="328767"/>
                  </a:lnTo>
                  <a:lnTo>
                    <a:pt x="88701" y="368759"/>
                  </a:lnTo>
                  <a:lnTo>
                    <a:pt x="114255" y="406798"/>
                  </a:lnTo>
                  <a:lnTo>
                    <a:pt x="142579" y="442736"/>
                  </a:lnTo>
                  <a:lnTo>
                    <a:pt x="173524" y="476425"/>
                  </a:lnTo>
                  <a:lnTo>
                    <a:pt x="206940" y="507717"/>
                  </a:lnTo>
                  <a:lnTo>
                    <a:pt x="242676" y="536463"/>
                  </a:lnTo>
                  <a:lnTo>
                    <a:pt x="280583" y="562515"/>
                  </a:lnTo>
                  <a:lnTo>
                    <a:pt x="320511" y="585726"/>
                  </a:lnTo>
                  <a:lnTo>
                    <a:pt x="362309" y="605947"/>
                  </a:lnTo>
                  <a:lnTo>
                    <a:pt x="405828" y="623031"/>
                  </a:lnTo>
                  <a:lnTo>
                    <a:pt x="450918" y="636828"/>
                  </a:lnTo>
                  <a:lnTo>
                    <a:pt x="497429" y="647192"/>
                  </a:lnTo>
                  <a:lnTo>
                    <a:pt x="545211" y="653973"/>
                  </a:lnTo>
                  <a:lnTo>
                    <a:pt x="545211" y="0"/>
                  </a:lnTo>
                  <a:lnTo>
                    <a:pt x="2730" y="0"/>
                  </a:lnTo>
                  <a:close/>
                </a:path>
              </a:pathLst>
            </a:custGeom>
            <a:ln w="1270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</p:grpSp>
      <p:sp>
        <p:nvSpPr>
          <p:cNvPr id="10" name="object 10"/>
          <p:cNvSpPr txBox="1"/>
          <p:nvPr/>
        </p:nvSpPr>
        <p:spPr>
          <a:xfrm>
            <a:off x="11770258" y="49580"/>
            <a:ext cx="36068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spc="-20" dirty="0">
                <a:solidFill>
                  <a:srgbClr val="FFFFFF"/>
                </a:solidFill>
                <a:latin typeface="Sassoon Sans Rg" pitchFamily="2" charset="77"/>
                <a:cs typeface="Arial"/>
              </a:rPr>
              <a:t>1</a:t>
            </a:r>
            <a:r>
              <a:rPr lang="en-US" sz="2400" b="1" spc="-20" dirty="0">
                <a:solidFill>
                  <a:srgbClr val="FFFFFF"/>
                </a:solidFill>
                <a:latin typeface="Sassoon Sans Rg" pitchFamily="2" charset="77"/>
                <a:cs typeface="Arial"/>
              </a:rPr>
              <a:t>7</a:t>
            </a:r>
            <a:endParaRPr sz="2400" dirty="0">
              <a:latin typeface="Sassoon Sans Rg" pitchFamily="2" charset="77"/>
              <a:cs typeface="Arial"/>
            </a:endParaRPr>
          </a:p>
        </p:txBody>
      </p:sp>
      <p:grpSp>
        <p:nvGrpSpPr>
          <p:cNvPr id="11" name="object 11"/>
          <p:cNvGrpSpPr/>
          <p:nvPr/>
        </p:nvGrpSpPr>
        <p:grpSpPr>
          <a:xfrm>
            <a:off x="2800350" y="157911"/>
            <a:ext cx="6591300" cy="768350"/>
            <a:chOff x="2800350" y="157911"/>
            <a:chExt cx="6591300" cy="768350"/>
          </a:xfrm>
        </p:grpSpPr>
        <p:sp>
          <p:nvSpPr>
            <p:cNvPr id="12" name="object 12"/>
            <p:cNvSpPr/>
            <p:nvPr/>
          </p:nvSpPr>
          <p:spPr>
            <a:xfrm>
              <a:off x="2806700" y="164261"/>
              <a:ext cx="6578600" cy="755650"/>
            </a:xfrm>
            <a:custGeom>
              <a:avLst/>
              <a:gdLst/>
              <a:ahLst/>
              <a:cxnLst/>
              <a:rect l="l" t="t" r="r" b="b"/>
              <a:pathLst>
                <a:path w="6578600" h="755650">
                  <a:moveTo>
                    <a:pt x="6525653" y="0"/>
                  </a:moveTo>
                  <a:lnTo>
                    <a:pt x="52654" y="0"/>
                  </a:lnTo>
                  <a:lnTo>
                    <a:pt x="32179" y="3498"/>
                  </a:lnTo>
                  <a:lnTo>
                    <a:pt x="15440" y="13033"/>
                  </a:lnTo>
                  <a:lnTo>
                    <a:pt x="4144" y="27164"/>
                  </a:lnTo>
                  <a:lnTo>
                    <a:pt x="0" y="44450"/>
                  </a:lnTo>
                  <a:lnTo>
                    <a:pt x="0" y="710692"/>
                  </a:lnTo>
                  <a:lnTo>
                    <a:pt x="4144" y="727977"/>
                  </a:lnTo>
                  <a:lnTo>
                    <a:pt x="15440" y="742108"/>
                  </a:lnTo>
                  <a:lnTo>
                    <a:pt x="32179" y="751643"/>
                  </a:lnTo>
                  <a:lnTo>
                    <a:pt x="52654" y="755142"/>
                  </a:lnTo>
                  <a:lnTo>
                    <a:pt x="6525653" y="755142"/>
                  </a:lnTo>
                  <a:lnTo>
                    <a:pt x="6546128" y="751643"/>
                  </a:lnTo>
                  <a:lnTo>
                    <a:pt x="6562867" y="742108"/>
                  </a:lnTo>
                  <a:lnTo>
                    <a:pt x="6574163" y="727977"/>
                  </a:lnTo>
                  <a:lnTo>
                    <a:pt x="6578307" y="710692"/>
                  </a:lnTo>
                  <a:lnTo>
                    <a:pt x="6578307" y="44450"/>
                  </a:lnTo>
                  <a:lnTo>
                    <a:pt x="6574163" y="27164"/>
                  </a:lnTo>
                  <a:lnTo>
                    <a:pt x="6562867" y="13033"/>
                  </a:lnTo>
                  <a:lnTo>
                    <a:pt x="6546128" y="3498"/>
                  </a:lnTo>
                  <a:lnTo>
                    <a:pt x="6525653" y="0"/>
                  </a:lnTo>
                  <a:close/>
                </a:path>
              </a:pathLst>
            </a:custGeom>
            <a:solidFill>
              <a:srgbClr val="1F9986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13" name="object 13"/>
            <p:cNvSpPr/>
            <p:nvPr/>
          </p:nvSpPr>
          <p:spPr>
            <a:xfrm>
              <a:off x="2806700" y="164261"/>
              <a:ext cx="6578600" cy="755650"/>
            </a:xfrm>
            <a:custGeom>
              <a:avLst/>
              <a:gdLst/>
              <a:ahLst/>
              <a:cxnLst/>
              <a:rect l="l" t="t" r="r" b="b"/>
              <a:pathLst>
                <a:path w="6578600" h="755650">
                  <a:moveTo>
                    <a:pt x="52654" y="755142"/>
                  </a:moveTo>
                  <a:lnTo>
                    <a:pt x="32179" y="751643"/>
                  </a:lnTo>
                  <a:lnTo>
                    <a:pt x="15440" y="742108"/>
                  </a:lnTo>
                  <a:lnTo>
                    <a:pt x="4144" y="727977"/>
                  </a:lnTo>
                  <a:lnTo>
                    <a:pt x="0" y="710692"/>
                  </a:lnTo>
                  <a:lnTo>
                    <a:pt x="0" y="44450"/>
                  </a:lnTo>
                  <a:lnTo>
                    <a:pt x="4144" y="27164"/>
                  </a:lnTo>
                  <a:lnTo>
                    <a:pt x="15440" y="13033"/>
                  </a:lnTo>
                  <a:lnTo>
                    <a:pt x="32179" y="3498"/>
                  </a:lnTo>
                  <a:lnTo>
                    <a:pt x="52654" y="0"/>
                  </a:lnTo>
                  <a:lnTo>
                    <a:pt x="6525653" y="0"/>
                  </a:lnTo>
                  <a:lnTo>
                    <a:pt x="6546128" y="3498"/>
                  </a:lnTo>
                  <a:lnTo>
                    <a:pt x="6562867" y="13033"/>
                  </a:lnTo>
                  <a:lnTo>
                    <a:pt x="6574163" y="27164"/>
                  </a:lnTo>
                  <a:lnTo>
                    <a:pt x="6578307" y="44450"/>
                  </a:lnTo>
                  <a:lnTo>
                    <a:pt x="6578307" y="710692"/>
                  </a:lnTo>
                  <a:lnTo>
                    <a:pt x="6574163" y="727977"/>
                  </a:lnTo>
                  <a:lnTo>
                    <a:pt x="6562867" y="742108"/>
                  </a:lnTo>
                  <a:lnTo>
                    <a:pt x="6546128" y="751643"/>
                  </a:lnTo>
                  <a:lnTo>
                    <a:pt x="6525653" y="755142"/>
                  </a:lnTo>
                  <a:lnTo>
                    <a:pt x="52654" y="755142"/>
                  </a:lnTo>
                  <a:close/>
                </a:path>
              </a:pathLst>
            </a:custGeom>
            <a:ln w="1270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</p:grpSp>
      <p:sp>
        <p:nvSpPr>
          <p:cNvPr id="14" name="object 14"/>
          <p:cNvSpPr txBox="1">
            <a:spLocks noGrp="1"/>
          </p:cNvSpPr>
          <p:nvPr>
            <p:ph type="title"/>
          </p:nvPr>
        </p:nvSpPr>
        <p:spPr>
          <a:xfrm>
            <a:off x="2820670" y="274064"/>
            <a:ext cx="6550659" cy="53604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54635">
              <a:lnSpc>
                <a:spcPct val="100000"/>
              </a:lnSpc>
              <a:spcBef>
                <a:spcPts val="100"/>
              </a:spcBef>
            </a:pPr>
            <a:r>
              <a:rPr sz="3400" dirty="0">
                <a:latin typeface="Sassoon Sans Rg" pitchFamily="2" charset="77"/>
              </a:rPr>
              <a:t>Plastic waste on a global scale</a:t>
            </a:r>
          </a:p>
        </p:txBody>
      </p:sp>
      <p:sp>
        <p:nvSpPr>
          <p:cNvPr id="15" name="object 15"/>
          <p:cNvSpPr txBox="1"/>
          <p:nvPr/>
        </p:nvSpPr>
        <p:spPr>
          <a:xfrm>
            <a:off x="4745799" y="5871504"/>
            <a:ext cx="401320" cy="16671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00" spc="-90" dirty="0">
                <a:solidFill>
                  <a:srgbClr val="221F1F"/>
                </a:solidFill>
                <a:latin typeface="Sassoon Sans Rg" pitchFamily="2" charset="77"/>
                <a:cs typeface="Arial MT"/>
              </a:rPr>
              <a:t>n</a:t>
            </a:r>
            <a:r>
              <a:rPr sz="1000" spc="-60" dirty="0">
                <a:solidFill>
                  <a:srgbClr val="221F1F"/>
                </a:solidFill>
                <a:latin typeface="Sassoon Sans Rg" pitchFamily="2" charset="77"/>
                <a:cs typeface="Arial MT"/>
              </a:rPr>
              <a:t>o</a:t>
            </a:r>
            <a:r>
              <a:rPr sz="1000" spc="-25" dirty="0">
                <a:solidFill>
                  <a:srgbClr val="221F1F"/>
                </a:solidFill>
                <a:latin typeface="Sassoon Sans Rg" pitchFamily="2" charset="77"/>
                <a:cs typeface="Arial MT"/>
              </a:rPr>
              <a:t> </a:t>
            </a:r>
            <a:r>
              <a:rPr sz="1000" spc="-60" dirty="0">
                <a:solidFill>
                  <a:srgbClr val="221F1F"/>
                </a:solidFill>
                <a:latin typeface="Sassoon Sans Rg" pitchFamily="2" charset="77"/>
                <a:cs typeface="Arial MT"/>
              </a:rPr>
              <a:t>data</a:t>
            </a:r>
            <a:endParaRPr sz="1000">
              <a:latin typeface="Sassoon Sans Rg" pitchFamily="2" charset="77"/>
              <a:cs typeface="Arial MT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5517832" y="5871504"/>
            <a:ext cx="202565" cy="16671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00" spc="-40" dirty="0">
                <a:solidFill>
                  <a:srgbClr val="221F1F"/>
                </a:solidFill>
                <a:latin typeface="Sassoon Sans Rg" pitchFamily="2" charset="77"/>
                <a:cs typeface="Arial MT"/>
              </a:rPr>
              <a:t>0</a:t>
            </a:r>
            <a:r>
              <a:rPr sz="1000" spc="-95" dirty="0">
                <a:solidFill>
                  <a:srgbClr val="221F1F"/>
                </a:solidFill>
                <a:latin typeface="Sassoon Sans Rg" pitchFamily="2" charset="77"/>
                <a:cs typeface="Arial MT"/>
              </a:rPr>
              <a:t>kg</a:t>
            </a:r>
            <a:endParaRPr sz="1000">
              <a:latin typeface="Sassoon Sans Rg" pitchFamily="2" charset="77"/>
              <a:cs typeface="Arial MT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6262179" y="5871504"/>
            <a:ext cx="368300" cy="16671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00" spc="-50" dirty="0">
                <a:solidFill>
                  <a:srgbClr val="221F1F"/>
                </a:solidFill>
                <a:latin typeface="Sassoon Sans Rg" pitchFamily="2" charset="77"/>
                <a:cs typeface="Arial MT"/>
              </a:rPr>
              <a:t>0.01</a:t>
            </a:r>
            <a:r>
              <a:rPr sz="1000" spc="-70" dirty="0">
                <a:solidFill>
                  <a:srgbClr val="221F1F"/>
                </a:solidFill>
                <a:latin typeface="Sassoon Sans Rg" pitchFamily="2" charset="77"/>
                <a:cs typeface="Arial MT"/>
              </a:rPr>
              <a:t>k</a:t>
            </a:r>
            <a:r>
              <a:rPr sz="1000" spc="-60" dirty="0">
                <a:solidFill>
                  <a:srgbClr val="221F1F"/>
                </a:solidFill>
                <a:latin typeface="Sassoon Sans Rg" pitchFamily="2" charset="77"/>
                <a:cs typeface="Arial MT"/>
              </a:rPr>
              <a:t>g</a:t>
            </a:r>
            <a:endParaRPr sz="1000">
              <a:latin typeface="Sassoon Sans Rg" pitchFamily="2" charset="77"/>
              <a:cs typeface="Arial MT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7085393" y="5871504"/>
            <a:ext cx="368300" cy="16671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00" spc="-50" dirty="0">
                <a:solidFill>
                  <a:srgbClr val="221F1F"/>
                </a:solidFill>
                <a:latin typeface="Sassoon Sans Rg" pitchFamily="2" charset="77"/>
                <a:cs typeface="Arial MT"/>
              </a:rPr>
              <a:t>0.03</a:t>
            </a:r>
            <a:r>
              <a:rPr sz="1000" spc="-70" dirty="0">
                <a:solidFill>
                  <a:srgbClr val="221F1F"/>
                </a:solidFill>
                <a:latin typeface="Sassoon Sans Rg" pitchFamily="2" charset="77"/>
                <a:cs typeface="Arial MT"/>
              </a:rPr>
              <a:t>k</a:t>
            </a:r>
            <a:r>
              <a:rPr sz="1000" spc="-60" dirty="0">
                <a:solidFill>
                  <a:srgbClr val="221F1F"/>
                </a:solidFill>
                <a:latin typeface="Sassoon Sans Rg" pitchFamily="2" charset="77"/>
                <a:cs typeface="Arial MT"/>
              </a:rPr>
              <a:t>g</a:t>
            </a:r>
            <a:endParaRPr sz="1000">
              <a:latin typeface="Sassoon Sans Rg" pitchFamily="2" charset="77"/>
              <a:cs typeface="Arial MT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7948485" y="5871504"/>
            <a:ext cx="302260" cy="16671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00" spc="-55" dirty="0">
                <a:solidFill>
                  <a:srgbClr val="221F1F"/>
                </a:solidFill>
                <a:latin typeface="Sassoon Sans Rg" pitchFamily="2" charset="77"/>
                <a:cs typeface="Arial MT"/>
              </a:rPr>
              <a:t>0.1</a:t>
            </a:r>
            <a:r>
              <a:rPr sz="1000" spc="-70" dirty="0">
                <a:solidFill>
                  <a:srgbClr val="221F1F"/>
                </a:solidFill>
                <a:latin typeface="Sassoon Sans Rg" pitchFamily="2" charset="77"/>
                <a:cs typeface="Arial MT"/>
              </a:rPr>
              <a:t>k</a:t>
            </a:r>
            <a:r>
              <a:rPr sz="1000" spc="-60" dirty="0">
                <a:solidFill>
                  <a:srgbClr val="221F1F"/>
                </a:solidFill>
                <a:latin typeface="Sassoon Sans Rg" pitchFamily="2" charset="77"/>
                <a:cs typeface="Arial MT"/>
              </a:rPr>
              <a:t>g</a:t>
            </a:r>
            <a:endParaRPr sz="1000">
              <a:latin typeface="Sassoon Sans Rg" pitchFamily="2" charset="77"/>
              <a:cs typeface="Arial MT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8763317" y="5871504"/>
            <a:ext cx="302260" cy="16671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00" spc="-55" dirty="0">
                <a:solidFill>
                  <a:srgbClr val="221F1F"/>
                </a:solidFill>
                <a:latin typeface="Sassoon Sans Rg" pitchFamily="2" charset="77"/>
                <a:cs typeface="Arial MT"/>
              </a:rPr>
              <a:t>0.3</a:t>
            </a:r>
            <a:r>
              <a:rPr sz="1000" spc="-70" dirty="0">
                <a:solidFill>
                  <a:srgbClr val="221F1F"/>
                </a:solidFill>
                <a:latin typeface="Sassoon Sans Rg" pitchFamily="2" charset="77"/>
                <a:cs typeface="Arial MT"/>
              </a:rPr>
              <a:t>k</a:t>
            </a:r>
            <a:r>
              <a:rPr sz="1000" spc="-60" dirty="0">
                <a:solidFill>
                  <a:srgbClr val="221F1F"/>
                </a:solidFill>
                <a:latin typeface="Sassoon Sans Rg" pitchFamily="2" charset="77"/>
                <a:cs typeface="Arial MT"/>
              </a:rPr>
              <a:t>g</a:t>
            </a:r>
            <a:endParaRPr sz="1000">
              <a:latin typeface="Sassoon Sans Rg" pitchFamily="2" charset="77"/>
              <a:cs typeface="Arial MT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9639744" y="5871504"/>
            <a:ext cx="202565" cy="16671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00" spc="-40" dirty="0">
                <a:solidFill>
                  <a:srgbClr val="221F1F"/>
                </a:solidFill>
                <a:latin typeface="Sassoon Sans Rg" pitchFamily="2" charset="77"/>
                <a:cs typeface="Arial MT"/>
              </a:rPr>
              <a:t>1</a:t>
            </a:r>
            <a:r>
              <a:rPr sz="1000" spc="-95" dirty="0">
                <a:solidFill>
                  <a:srgbClr val="221F1F"/>
                </a:solidFill>
                <a:latin typeface="Sassoon Sans Rg" pitchFamily="2" charset="77"/>
                <a:cs typeface="Arial MT"/>
              </a:rPr>
              <a:t>kg</a:t>
            </a:r>
            <a:endParaRPr sz="1000">
              <a:latin typeface="Sassoon Sans Rg" pitchFamily="2" charset="77"/>
              <a:cs typeface="Arial MT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10451274" y="5871504"/>
            <a:ext cx="202565" cy="16671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00" spc="-40" dirty="0">
                <a:solidFill>
                  <a:srgbClr val="221F1F"/>
                </a:solidFill>
                <a:latin typeface="Sassoon Sans Rg" pitchFamily="2" charset="77"/>
                <a:cs typeface="Arial MT"/>
              </a:rPr>
              <a:t>3</a:t>
            </a:r>
            <a:r>
              <a:rPr sz="1000" spc="-95" dirty="0">
                <a:solidFill>
                  <a:srgbClr val="221F1F"/>
                </a:solidFill>
                <a:latin typeface="Sassoon Sans Rg" pitchFamily="2" charset="77"/>
                <a:cs typeface="Arial MT"/>
              </a:rPr>
              <a:t>kg</a:t>
            </a:r>
            <a:endParaRPr sz="1000">
              <a:latin typeface="Sassoon Sans Rg" pitchFamily="2" charset="77"/>
              <a:cs typeface="Arial MT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11247183" y="5871504"/>
            <a:ext cx="276860" cy="16671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00" spc="-40" dirty="0">
                <a:solidFill>
                  <a:srgbClr val="221F1F"/>
                </a:solidFill>
                <a:latin typeface="Sassoon Sans Rg" pitchFamily="2" charset="77"/>
                <a:cs typeface="Arial MT"/>
              </a:rPr>
              <a:t>10</a:t>
            </a:r>
            <a:r>
              <a:rPr sz="1000" spc="-70" dirty="0">
                <a:solidFill>
                  <a:srgbClr val="221F1F"/>
                </a:solidFill>
                <a:latin typeface="Sassoon Sans Rg" pitchFamily="2" charset="77"/>
                <a:cs typeface="Arial MT"/>
              </a:rPr>
              <a:t>k</a:t>
            </a:r>
            <a:r>
              <a:rPr sz="1000" spc="-60" dirty="0">
                <a:solidFill>
                  <a:srgbClr val="221F1F"/>
                </a:solidFill>
                <a:latin typeface="Sassoon Sans Rg" pitchFamily="2" charset="77"/>
                <a:cs typeface="Arial MT"/>
              </a:rPr>
              <a:t>g</a:t>
            </a:r>
            <a:endParaRPr sz="1000">
              <a:latin typeface="Sassoon Sans Rg" pitchFamily="2" charset="77"/>
              <a:cs typeface="Arial MT"/>
            </a:endParaRPr>
          </a:p>
        </p:txBody>
      </p:sp>
      <p:grpSp>
        <p:nvGrpSpPr>
          <p:cNvPr id="24" name="object 24"/>
          <p:cNvGrpSpPr/>
          <p:nvPr/>
        </p:nvGrpSpPr>
        <p:grpSpPr>
          <a:xfrm>
            <a:off x="4534115" y="1140879"/>
            <a:ext cx="6858000" cy="4634230"/>
            <a:chOff x="4534115" y="1140879"/>
            <a:chExt cx="6858000" cy="4634230"/>
          </a:xfrm>
        </p:grpSpPr>
        <p:sp>
          <p:nvSpPr>
            <p:cNvPr id="25" name="object 25"/>
            <p:cNvSpPr/>
            <p:nvPr/>
          </p:nvSpPr>
          <p:spPr>
            <a:xfrm>
              <a:off x="4542066" y="1147229"/>
              <a:ext cx="6844030" cy="824230"/>
            </a:xfrm>
            <a:custGeom>
              <a:avLst/>
              <a:gdLst/>
              <a:ahLst/>
              <a:cxnLst/>
              <a:rect l="l" t="t" r="r" b="b"/>
              <a:pathLst>
                <a:path w="6844030" h="824230">
                  <a:moveTo>
                    <a:pt x="6773595" y="0"/>
                  </a:moveTo>
                  <a:lnTo>
                    <a:pt x="69989" y="0"/>
                  </a:lnTo>
                  <a:lnTo>
                    <a:pt x="42744" y="5501"/>
                  </a:lnTo>
                  <a:lnTo>
                    <a:pt x="20497" y="20504"/>
                  </a:lnTo>
                  <a:lnTo>
                    <a:pt x="5499" y="42755"/>
                  </a:lnTo>
                  <a:lnTo>
                    <a:pt x="0" y="70002"/>
                  </a:lnTo>
                  <a:lnTo>
                    <a:pt x="0" y="753757"/>
                  </a:lnTo>
                  <a:lnTo>
                    <a:pt x="5499" y="781002"/>
                  </a:lnTo>
                  <a:lnTo>
                    <a:pt x="20497" y="803249"/>
                  </a:lnTo>
                  <a:lnTo>
                    <a:pt x="42744" y="818247"/>
                  </a:lnTo>
                  <a:lnTo>
                    <a:pt x="69989" y="823747"/>
                  </a:lnTo>
                  <a:lnTo>
                    <a:pt x="6773595" y="823747"/>
                  </a:lnTo>
                  <a:lnTo>
                    <a:pt x="6800840" y="818247"/>
                  </a:lnTo>
                  <a:lnTo>
                    <a:pt x="6823087" y="803249"/>
                  </a:lnTo>
                  <a:lnTo>
                    <a:pt x="6838086" y="781002"/>
                  </a:lnTo>
                  <a:lnTo>
                    <a:pt x="6843585" y="753757"/>
                  </a:lnTo>
                  <a:lnTo>
                    <a:pt x="6843585" y="70002"/>
                  </a:lnTo>
                  <a:lnTo>
                    <a:pt x="6838086" y="42755"/>
                  </a:lnTo>
                  <a:lnTo>
                    <a:pt x="6823087" y="20504"/>
                  </a:lnTo>
                  <a:lnTo>
                    <a:pt x="6800840" y="5501"/>
                  </a:lnTo>
                  <a:lnTo>
                    <a:pt x="6773595" y="0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26" name="object 26"/>
            <p:cNvSpPr/>
            <p:nvPr/>
          </p:nvSpPr>
          <p:spPr>
            <a:xfrm>
              <a:off x="4542066" y="1147229"/>
              <a:ext cx="6844030" cy="824230"/>
            </a:xfrm>
            <a:custGeom>
              <a:avLst/>
              <a:gdLst/>
              <a:ahLst/>
              <a:cxnLst/>
              <a:rect l="l" t="t" r="r" b="b"/>
              <a:pathLst>
                <a:path w="6844030" h="824230">
                  <a:moveTo>
                    <a:pt x="6773595" y="823747"/>
                  </a:moveTo>
                  <a:lnTo>
                    <a:pt x="69989" y="823747"/>
                  </a:lnTo>
                  <a:lnTo>
                    <a:pt x="42744" y="818247"/>
                  </a:lnTo>
                  <a:lnTo>
                    <a:pt x="20497" y="803249"/>
                  </a:lnTo>
                  <a:lnTo>
                    <a:pt x="5499" y="781002"/>
                  </a:lnTo>
                  <a:lnTo>
                    <a:pt x="0" y="753757"/>
                  </a:lnTo>
                  <a:lnTo>
                    <a:pt x="0" y="70002"/>
                  </a:lnTo>
                  <a:lnTo>
                    <a:pt x="5499" y="42755"/>
                  </a:lnTo>
                  <a:lnTo>
                    <a:pt x="20497" y="20504"/>
                  </a:lnTo>
                  <a:lnTo>
                    <a:pt x="42744" y="5501"/>
                  </a:lnTo>
                  <a:lnTo>
                    <a:pt x="69989" y="0"/>
                  </a:lnTo>
                  <a:lnTo>
                    <a:pt x="6773595" y="0"/>
                  </a:lnTo>
                  <a:lnTo>
                    <a:pt x="6800840" y="5501"/>
                  </a:lnTo>
                  <a:lnTo>
                    <a:pt x="6823087" y="20504"/>
                  </a:lnTo>
                  <a:lnTo>
                    <a:pt x="6838086" y="42755"/>
                  </a:lnTo>
                  <a:lnTo>
                    <a:pt x="6843585" y="70002"/>
                  </a:lnTo>
                  <a:lnTo>
                    <a:pt x="6843585" y="753757"/>
                  </a:lnTo>
                  <a:lnTo>
                    <a:pt x="6838086" y="781002"/>
                  </a:lnTo>
                  <a:lnTo>
                    <a:pt x="6823087" y="803249"/>
                  </a:lnTo>
                  <a:lnTo>
                    <a:pt x="6800840" y="818247"/>
                  </a:lnTo>
                  <a:lnTo>
                    <a:pt x="6773595" y="823747"/>
                  </a:lnTo>
                  <a:close/>
                </a:path>
              </a:pathLst>
            </a:custGeom>
            <a:ln w="12699">
              <a:solidFill>
                <a:srgbClr val="08172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27" name="object 27"/>
            <p:cNvSpPr/>
            <p:nvPr/>
          </p:nvSpPr>
          <p:spPr>
            <a:xfrm>
              <a:off x="4535487" y="1914982"/>
              <a:ext cx="6850380" cy="3856354"/>
            </a:xfrm>
            <a:custGeom>
              <a:avLst/>
              <a:gdLst/>
              <a:ahLst/>
              <a:cxnLst/>
              <a:rect l="l" t="t" r="r" b="b"/>
              <a:pathLst>
                <a:path w="6850380" h="3856354">
                  <a:moveTo>
                    <a:pt x="6850164" y="0"/>
                  </a:moveTo>
                  <a:lnTo>
                    <a:pt x="0" y="0"/>
                  </a:lnTo>
                  <a:lnTo>
                    <a:pt x="0" y="3855923"/>
                  </a:lnTo>
                  <a:lnTo>
                    <a:pt x="6850164" y="3855923"/>
                  </a:lnTo>
                  <a:lnTo>
                    <a:pt x="6850164" y="0"/>
                  </a:lnTo>
                  <a:close/>
                </a:path>
              </a:pathLst>
            </a:custGeom>
            <a:solidFill>
              <a:srgbClr val="DEF1FB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28" name="object 28"/>
            <p:cNvSpPr/>
            <p:nvPr/>
          </p:nvSpPr>
          <p:spPr>
            <a:xfrm>
              <a:off x="5037874" y="2751912"/>
              <a:ext cx="9525" cy="13335"/>
            </a:xfrm>
            <a:custGeom>
              <a:avLst/>
              <a:gdLst/>
              <a:ahLst/>
              <a:cxnLst/>
              <a:rect l="l" t="t" r="r" b="b"/>
              <a:pathLst>
                <a:path w="9525" h="13335">
                  <a:moveTo>
                    <a:pt x="1841" y="0"/>
                  </a:moveTo>
                  <a:lnTo>
                    <a:pt x="0" y="1473"/>
                  </a:lnTo>
                  <a:lnTo>
                    <a:pt x="1155" y="4127"/>
                  </a:lnTo>
                  <a:lnTo>
                    <a:pt x="1841" y="7797"/>
                  </a:lnTo>
                  <a:lnTo>
                    <a:pt x="8661" y="12992"/>
                  </a:lnTo>
                  <a:lnTo>
                    <a:pt x="9347" y="9994"/>
                  </a:lnTo>
                  <a:lnTo>
                    <a:pt x="4229" y="4737"/>
                  </a:lnTo>
                  <a:lnTo>
                    <a:pt x="4089" y="1536"/>
                  </a:lnTo>
                  <a:lnTo>
                    <a:pt x="1981" y="76"/>
                  </a:lnTo>
                  <a:lnTo>
                    <a:pt x="1841" y="0"/>
                  </a:lnTo>
                  <a:close/>
                </a:path>
              </a:pathLst>
            </a:custGeom>
            <a:solidFill>
              <a:srgbClr val="FDEFD9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29" name="object 29"/>
            <p:cNvSpPr/>
            <p:nvPr/>
          </p:nvSpPr>
          <p:spPr>
            <a:xfrm>
              <a:off x="5037874" y="2751912"/>
              <a:ext cx="9525" cy="13335"/>
            </a:xfrm>
            <a:custGeom>
              <a:avLst/>
              <a:gdLst/>
              <a:ahLst/>
              <a:cxnLst/>
              <a:rect l="l" t="t" r="r" b="b"/>
              <a:pathLst>
                <a:path w="9525" h="13335">
                  <a:moveTo>
                    <a:pt x="4089" y="1536"/>
                  </a:moveTo>
                  <a:lnTo>
                    <a:pt x="1981" y="76"/>
                  </a:lnTo>
                  <a:lnTo>
                    <a:pt x="1841" y="0"/>
                  </a:lnTo>
                  <a:lnTo>
                    <a:pt x="0" y="1473"/>
                  </a:lnTo>
                  <a:lnTo>
                    <a:pt x="1155" y="4127"/>
                  </a:lnTo>
                  <a:lnTo>
                    <a:pt x="1841" y="7797"/>
                  </a:lnTo>
                  <a:lnTo>
                    <a:pt x="8661" y="12992"/>
                  </a:lnTo>
                  <a:lnTo>
                    <a:pt x="9347" y="9994"/>
                  </a:lnTo>
                  <a:lnTo>
                    <a:pt x="4229" y="4737"/>
                  </a:lnTo>
                  <a:lnTo>
                    <a:pt x="4089" y="1536"/>
                  </a:lnTo>
                  <a:close/>
                </a:path>
              </a:pathLst>
            </a:custGeom>
            <a:ln w="3175">
              <a:solidFill>
                <a:srgbClr val="221F1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30" name="object 30"/>
            <p:cNvSpPr/>
            <p:nvPr/>
          </p:nvSpPr>
          <p:spPr>
            <a:xfrm>
              <a:off x="5039512" y="2746324"/>
              <a:ext cx="3175" cy="3810"/>
            </a:xfrm>
            <a:custGeom>
              <a:avLst/>
              <a:gdLst/>
              <a:ahLst/>
              <a:cxnLst/>
              <a:rect l="l" t="t" r="r" b="b"/>
              <a:pathLst>
                <a:path w="3175" h="3810">
                  <a:moveTo>
                    <a:pt x="1714" y="0"/>
                  </a:moveTo>
                  <a:lnTo>
                    <a:pt x="0" y="1943"/>
                  </a:lnTo>
                  <a:lnTo>
                    <a:pt x="812" y="3327"/>
                  </a:lnTo>
                  <a:lnTo>
                    <a:pt x="2933" y="2730"/>
                  </a:lnTo>
                  <a:lnTo>
                    <a:pt x="1714" y="0"/>
                  </a:lnTo>
                  <a:close/>
                </a:path>
              </a:pathLst>
            </a:custGeom>
            <a:solidFill>
              <a:srgbClr val="FDEFD9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31" name="object 31"/>
            <p:cNvSpPr/>
            <p:nvPr/>
          </p:nvSpPr>
          <p:spPr>
            <a:xfrm>
              <a:off x="5039512" y="2746324"/>
              <a:ext cx="3175" cy="3810"/>
            </a:xfrm>
            <a:custGeom>
              <a:avLst/>
              <a:gdLst/>
              <a:ahLst/>
              <a:cxnLst/>
              <a:rect l="l" t="t" r="r" b="b"/>
              <a:pathLst>
                <a:path w="3175" h="3810">
                  <a:moveTo>
                    <a:pt x="2933" y="2730"/>
                  </a:moveTo>
                  <a:lnTo>
                    <a:pt x="1714" y="0"/>
                  </a:lnTo>
                  <a:lnTo>
                    <a:pt x="0" y="1943"/>
                  </a:lnTo>
                  <a:lnTo>
                    <a:pt x="812" y="3327"/>
                  </a:lnTo>
                  <a:lnTo>
                    <a:pt x="2933" y="2730"/>
                  </a:lnTo>
                  <a:close/>
                </a:path>
              </a:pathLst>
            </a:custGeom>
            <a:ln w="3175">
              <a:solidFill>
                <a:srgbClr val="221F1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32" name="object 32"/>
            <p:cNvSpPr/>
            <p:nvPr/>
          </p:nvSpPr>
          <p:spPr>
            <a:xfrm>
              <a:off x="8920607" y="4490973"/>
              <a:ext cx="6350" cy="5080"/>
            </a:xfrm>
            <a:custGeom>
              <a:avLst/>
              <a:gdLst/>
              <a:ahLst/>
              <a:cxnLst/>
              <a:rect l="l" t="t" r="r" b="b"/>
              <a:pathLst>
                <a:path w="6350" h="5079">
                  <a:moveTo>
                    <a:pt x="2006" y="0"/>
                  </a:moveTo>
                  <a:lnTo>
                    <a:pt x="0" y="2527"/>
                  </a:lnTo>
                  <a:lnTo>
                    <a:pt x="2235" y="4838"/>
                  </a:lnTo>
                  <a:lnTo>
                    <a:pt x="6350" y="3441"/>
                  </a:lnTo>
                  <a:lnTo>
                    <a:pt x="5143" y="1447"/>
                  </a:lnTo>
                  <a:lnTo>
                    <a:pt x="2006" y="0"/>
                  </a:lnTo>
                  <a:close/>
                </a:path>
              </a:pathLst>
            </a:custGeom>
            <a:solidFill>
              <a:srgbClr val="FCD39E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33" name="object 33"/>
            <p:cNvSpPr/>
            <p:nvPr/>
          </p:nvSpPr>
          <p:spPr>
            <a:xfrm>
              <a:off x="8920607" y="4490973"/>
              <a:ext cx="6350" cy="5080"/>
            </a:xfrm>
            <a:custGeom>
              <a:avLst/>
              <a:gdLst/>
              <a:ahLst/>
              <a:cxnLst/>
              <a:rect l="l" t="t" r="r" b="b"/>
              <a:pathLst>
                <a:path w="6350" h="5079">
                  <a:moveTo>
                    <a:pt x="2006" y="0"/>
                  </a:moveTo>
                  <a:lnTo>
                    <a:pt x="0" y="2527"/>
                  </a:lnTo>
                  <a:lnTo>
                    <a:pt x="2235" y="4838"/>
                  </a:lnTo>
                  <a:lnTo>
                    <a:pt x="6350" y="3441"/>
                  </a:lnTo>
                  <a:lnTo>
                    <a:pt x="5143" y="1447"/>
                  </a:lnTo>
                  <a:lnTo>
                    <a:pt x="2006" y="0"/>
                  </a:lnTo>
                  <a:close/>
                </a:path>
              </a:pathLst>
            </a:custGeom>
            <a:ln w="3175">
              <a:solidFill>
                <a:srgbClr val="221F1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34" name="object 34"/>
            <p:cNvSpPr/>
            <p:nvPr/>
          </p:nvSpPr>
          <p:spPr>
            <a:xfrm>
              <a:off x="10619562" y="4129430"/>
              <a:ext cx="5080" cy="2540"/>
            </a:xfrm>
            <a:custGeom>
              <a:avLst/>
              <a:gdLst/>
              <a:ahLst/>
              <a:cxnLst/>
              <a:rect l="l" t="t" r="r" b="b"/>
              <a:pathLst>
                <a:path w="5079" h="2539">
                  <a:moveTo>
                    <a:pt x="3390" y="0"/>
                  </a:moveTo>
                  <a:lnTo>
                    <a:pt x="0" y="1993"/>
                  </a:lnTo>
                  <a:lnTo>
                    <a:pt x="2438" y="2527"/>
                  </a:lnTo>
                  <a:lnTo>
                    <a:pt x="4610" y="2260"/>
                  </a:lnTo>
                  <a:lnTo>
                    <a:pt x="3390" y="0"/>
                  </a:lnTo>
                  <a:close/>
                </a:path>
              </a:pathLst>
            </a:custGeom>
            <a:solidFill>
              <a:srgbClr val="F4F1C5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35" name="object 35"/>
            <p:cNvSpPr/>
            <p:nvPr/>
          </p:nvSpPr>
          <p:spPr>
            <a:xfrm>
              <a:off x="10619562" y="4129430"/>
              <a:ext cx="5080" cy="2540"/>
            </a:xfrm>
            <a:custGeom>
              <a:avLst/>
              <a:gdLst/>
              <a:ahLst/>
              <a:cxnLst/>
              <a:rect l="l" t="t" r="r" b="b"/>
              <a:pathLst>
                <a:path w="5079" h="2539">
                  <a:moveTo>
                    <a:pt x="4610" y="2260"/>
                  </a:moveTo>
                  <a:lnTo>
                    <a:pt x="3390" y="0"/>
                  </a:lnTo>
                  <a:lnTo>
                    <a:pt x="0" y="1993"/>
                  </a:lnTo>
                  <a:lnTo>
                    <a:pt x="2438" y="2527"/>
                  </a:lnTo>
                  <a:lnTo>
                    <a:pt x="4610" y="2260"/>
                  </a:lnTo>
                  <a:close/>
                </a:path>
              </a:pathLst>
            </a:custGeom>
            <a:ln w="3175">
              <a:solidFill>
                <a:srgbClr val="1F2F49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36" name="object 36"/>
            <p:cNvSpPr/>
            <p:nvPr/>
          </p:nvSpPr>
          <p:spPr>
            <a:xfrm>
              <a:off x="10626496" y="4105389"/>
              <a:ext cx="5080" cy="8255"/>
            </a:xfrm>
            <a:custGeom>
              <a:avLst/>
              <a:gdLst/>
              <a:ahLst/>
              <a:cxnLst/>
              <a:rect l="l" t="t" r="r" b="b"/>
              <a:pathLst>
                <a:path w="5079" h="8254">
                  <a:moveTo>
                    <a:pt x="3543" y="0"/>
                  </a:moveTo>
                  <a:lnTo>
                    <a:pt x="0" y="2781"/>
                  </a:lnTo>
                  <a:lnTo>
                    <a:pt x="2857" y="8242"/>
                  </a:lnTo>
                  <a:lnTo>
                    <a:pt x="2730" y="4381"/>
                  </a:lnTo>
                  <a:lnTo>
                    <a:pt x="4622" y="1993"/>
                  </a:lnTo>
                  <a:lnTo>
                    <a:pt x="3543" y="0"/>
                  </a:lnTo>
                  <a:close/>
                </a:path>
              </a:pathLst>
            </a:custGeom>
            <a:solidFill>
              <a:srgbClr val="F4F1C5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37" name="object 37"/>
            <p:cNvSpPr/>
            <p:nvPr/>
          </p:nvSpPr>
          <p:spPr>
            <a:xfrm>
              <a:off x="10626496" y="4105389"/>
              <a:ext cx="5080" cy="8255"/>
            </a:xfrm>
            <a:custGeom>
              <a:avLst/>
              <a:gdLst/>
              <a:ahLst/>
              <a:cxnLst/>
              <a:rect l="l" t="t" r="r" b="b"/>
              <a:pathLst>
                <a:path w="5079" h="8254">
                  <a:moveTo>
                    <a:pt x="3543" y="0"/>
                  </a:moveTo>
                  <a:lnTo>
                    <a:pt x="0" y="2781"/>
                  </a:lnTo>
                  <a:lnTo>
                    <a:pt x="2857" y="8242"/>
                  </a:lnTo>
                  <a:lnTo>
                    <a:pt x="2730" y="4381"/>
                  </a:lnTo>
                  <a:lnTo>
                    <a:pt x="4622" y="1993"/>
                  </a:lnTo>
                  <a:lnTo>
                    <a:pt x="3543" y="0"/>
                  </a:lnTo>
                  <a:close/>
                </a:path>
              </a:pathLst>
            </a:custGeom>
            <a:ln w="3175">
              <a:solidFill>
                <a:srgbClr val="1F2F49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38" name="object 38"/>
            <p:cNvSpPr/>
            <p:nvPr/>
          </p:nvSpPr>
          <p:spPr>
            <a:xfrm>
              <a:off x="10608513" y="4141914"/>
              <a:ext cx="7620" cy="7620"/>
            </a:xfrm>
            <a:custGeom>
              <a:avLst/>
              <a:gdLst/>
              <a:ahLst/>
              <a:cxnLst/>
              <a:rect l="l" t="t" r="r" b="b"/>
              <a:pathLst>
                <a:path w="7620" h="7620">
                  <a:moveTo>
                    <a:pt x="6134" y="0"/>
                  </a:moveTo>
                  <a:lnTo>
                    <a:pt x="2451" y="927"/>
                  </a:lnTo>
                  <a:lnTo>
                    <a:pt x="685" y="3962"/>
                  </a:lnTo>
                  <a:lnTo>
                    <a:pt x="0" y="6223"/>
                  </a:lnTo>
                  <a:lnTo>
                    <a:pt x="1498" y="7569"/>
                  </a:lnTo>
                  <a:lnTo>
                    <a:pt x="4229" y="6769"/>
                  </a:lnTo>
                  <a:lnTo>
                    <a:pt x="7493" y="927"/>
                  </a:lnTo>
                  <a:lnTo>
                    <a:pt x="6134" y="0"/>
                  </a:lnTo>
                  <a:close/>
                </a:path>
              </a:pathLst>
            </a:custGeom>
            <a:solidFill>
              <a:srgbClr val="F4F1C5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39" name="object 39"/>
            <p:cNvSpPr/>
            <p:nvPr/>
          </p:nvSpPr>
          <p:spPr>
            <a:xfrm>
              <a:off x="10608513" y="4141914"/>
              <a:ext cx="7620" cy="7620"/>
            </a:xfrm>
            <a:custGeom>
              <a:avLst/>
              <a:gdLst/>
              <a:ahLst/>
              <a:cxnLst/>
              <a:rect l="l" t="t" r="r" b="b"/>
              <a:pathLst>
                <a:path w="7620" h="7620">
                  <a:moveTo>
                    <a:pt x="7493" y="927"/>
                  </a:moveTo>
                  <a:lnTo>
                    <a:pt x="6134" y="0"/>
                  </a:lnTo>
                  <a:lnTo>
                    <a:pt x="2451" y="927"/>
                  </a:lnTo>
                  <a:lnTo>
                    <a:pt x="685" y="3962"/>
                  </a:lnTo>
                  <a:lnTo>
                    <a:pt x="0" y="6223"/>
                  </a:lnTo>
                  <a:lnTo>
                    <a:pt x="1498" y="7569"/>
                  </a:lnTo>
                  <a:lnTo>
                    <a:pt x="4229" y="6769"/>
                  </a:lnTo>
                  <a:lnTo>
                    <a:pt x="7493" y="927"/>
                  </a:lnTo>
                  <a:close/>
                </a:path>
              </a:pathLst>
            </a:custGeom>
            <a:ln w="3175">
              <a:solidFill>
                <a:srgbClr val="1F2F49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40" name="object 40"/>
            <p:cNvSpPr/>
            <p:nvPr/>
          </p:nvSpPr>
          <p:spPr>
            <a:xfrm>
              <a:off x="10203370" y="3075927"/>
              <a:ext cx="18415" cy="15875"/>
            </a:xfrm>
            <a:custGeom>
              <a:avLst/>
              <a:gdLst/>
              <a:ahLst/>
              <a:cxnLst/>
              <a:rect l="l" t="t" r="r" b="b"/>
              <a:pathLst>
                <a:path w="18415" h="15875">
                  <a:moveTo>
                    <a:pt x="5461" y="0"/>
                  </a:moveTo>
                  <a:lnTo>
                    <a:pt x="3416" y="1790"/>
                  </a:lnTo>
                  <a:lnTo>
                    <a:pt x="2400" y="5130"/>
                  </a:lnTo>
                  <a:lnTo>
                    <a:pt x="0" y="7188"/>
                  </a:lnTo>
                  <a:lnTo>
                    <a:pt x="0" y="9931"/>
                  </a:lnTo>
                  <a:lnTo>
                    <a:pt x="3009" y="14858"/>
                  </a:lnTo>
                  <a:lnTo>
                    <a:pt x="4241" y="14389"/>
                  </a:lnTo>
                  <a:lnTo>
                    <a:pt x="4699" y="12585"/>
                  </a:lnTo>
                  <a:lnTo>
                    <a:pt x="5867" y="11379"/>
                  </a:lnTo>
                  <a:lnTo>
                    <a:pt x="7581" y="11861"/>
                  </a:lnTo>
                  <a:lnTo>
                    <a:pt x="9969" y="14452"/>
                  </a:lnTo>
                  <a:lnTo>
                    <a:pt x="13042" y="15316"/>
                  </a:lnTo>
                  <a:lnTo>
                    <a:pt x="15151" y="13246"/>
                  </a:lnTo>
                  <a:lnTo>
                    <a:pt x="16243" y="11125"/>
                  </a:lnTo>
                  <a:lnTo>
                    <a:pt x="14947" y="9131"/>
                  </a:lnTo>
                  <a:lnTo>
                    <a:pt x="15011" y="6870"/>
                  </a:lnTo>
                  <a:lnTo>
                    <a:pt x="17208" y="4864"/>
                  </a:lnTo>
                  <a:lnTo>
                    <a:pt x="17818" y="3124"/>
                  </a:lnTo>
                  <a:lnTo>
                    <a:pt x="14744" y="3187"/>
                  </a:lnTo>
                  <a:lnTo>
                    <a:pt x="14122" y="4800"/>
                  </a:lnTo>
                  <a:lnTo>
                    <a:pt x="12077" y="6057"/>
                  </a:lnTo>
                  <a:lnTo>
                    <a:pt x="11328" y="5067"/>
                  </a:lnTo>
                  <a:lnTo>
                    <a:pt x="12903" y="2730"/>
                  </a:lnTo>
                  <a:lnTo>
                    <a:pt x="13106" y="1320"/>
                  </a:lnTo>
                  <a:lnTo>
                    <a:pt x="12077" y="520"/>
                  </a:lnTo>
                  <a:lnTo>
                    <a:pt x="8051" y="1320"/>
                  </a:lnTo>
                  <a:lnTo>
                    <a:pt x="5461" y="0"/>
                  </a:lnTo>
                  <a:close/>
                </a:path>
              </a:pathLst>
            </a:custGeom>
            <a:solidFill>
              <a:srgbClr val="FDEFD9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41" name="object 41"/>
            <p:cNvSpPr/>
            <p:nvPr/>
          </p:nvSpPr>
          <p:spPr>
            <a:xfrm>
              <a:off x="10203370" y="3075927"/>
              <a:ext cx="18415" cy="15875"/>
            </a:xfrm>
            <a:custGeom>
              <a:avLst/>
              <a:gdLst/>
              <a:ahLst/>
              <a:cxnLst/>
              <a:rect l="l" t="t" r="r" b="b"/>
              <a:pathLst>
                <a:path w="18415" h="15875">
                  <a:moveTo>
                    <a:pt x="13106" y="1320"/>
                  </a:moveTo>
                  <a:lnTo>
                    <a:pt x="12077" y="520"/>
                  </a:lnTo>
                  <a:lnTo>
                    <a:pt x="8051" y="1320"/>
                  </a:lnTo>
                  <a:lnTo>
                    <a:pt x="5461" y="0"/>
                  </a:lnTo>
                  <a:lnTo>
                    <a:pt x="3416" y="1790"/>
                  </a:lnTo>
                  <a:lnTo>
                    <a:pt x="2400" y="5130"/>
                  </a:lnTo>
                  <a:lnTo>
                    <a:pt x="0" y="7188"/>
                  </a:lnTo>
                  <a:lnTo>
                    <a:pt x="0" y="9931"/>
                  </a:lnTo>
                  <a:lnTo>
                    <a:pt x="3009" y="14858"/>
                  </a:lnTo>
                  <a:lnTo>
                    <a:pt x="4241" y="14389"/>
                  </a:lnTo>
                  <a:lnTo>
                    <a:pt x="4699" y="12585"/>
                  </a:lnTo>
                  <a:lnTo>
                    <a:pt x="5867" y="11379"/>
                  </a:lnTo>
                  <a:lnTo>
                    <a:pt x="7581" y="11861"/>
                  </a:lnTo>
                  <a:lnTo>
                    <a:pt x="9969" y="14452"/>
                  </a:lnTo>
                  <a:lnTo>
                    <a:pt x="13042" y="15316"/>
                  </a:lnTo>
                  <a:lnTo>
                    <a:pt x="15151" y="13246"/>
                  </a:lnTo>
                  <a:lnTo>
                    <a:pt x="16243" y="11125"/>
                  </a:lnTo>
                  <a:lnTo>
                    <a:pt x="14947" y="9131"/>
                  </a:lnTo>
                  <a:lnTo>
                    <a:pt x="15011" y="6870"/>
                  </a:lnTo>
                  <a:lnTo>
                    <a:pt x="17208" y="4864"/>
                  </a:lnTo>
                  <a:lnTo>
                    <a:pt x="17818" y="3124"/>
                  </a:lnTo>
                  <a:lnTo>
                    <a:pt x="14744" y="3187"/>
                  </a:lnTo>
                  <a:lnTo>
                    <a:pt x="14122" y="4800"/>
                  </a:lnTo>
                  <a:lnTo>
                    <a:pt x="12077" y="6057"/>
                  </a:lnTo>
                  <a:lnTo>
                    <a:pt x="11328" y="5067"/>
                  </a:lnTo>
                  <a:lnTo>
                    <a:pt x="12903" y="2730"/>
                  </a:lnTo>
                  <a:lnTo>
                    <a:pt x="13106" y="1320"/>
                  </a:lnTo>
                  <a:close/>
                </a:path>
              </a:pathLst>
            </a:custGeom>
            <a:ln w="3175">
              <a:solidFill>
                <a:srgbClr val="221F1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42" name="object 42"/>
            <p:cNvSpPr/>
            <p:nvPr/>
          </p:nvSpPr>
          <p:spPr>
            <a:xfrm>
              <a:off x="10213606" y="3102546"/>
              <a:ext cx="8890" cy="10795"/>
            </a:xfrm>
            <a:custGeom>
              <a:avLst/>
              <a:gdLst/>
              <a:ahLst/>
              <a:cxnLst/>
              <a:rect l="l" t="t" r="r" b="b"/>
              <a:pathLst>
                <a:path w="8890" h="10794">
                  <a:moveTo>
                    <a:pt x="8699" y="0"/>
                  </a:moveTo>
                  <a:lnTo>
                    <a:pt x="3124" y="1320"/>
                  </a:lnTo>
                  <a:lnTo>
                    <a:pt x="0" y="5575"/>
                  </a:lnTo>
                  <a:lnTo>
                    <a:pt x="406" y="8242"/>
                  </a:lnTo>
                  <a:lnTo>
                    <a:pt x="3124" y="10223"/>
                  </a:lnTo>
                  <a:lnTo>
                    <a:pt x="5295" y="6769"/>
                  </a:lnTo>
                  <a:lnTo>
                    <a:pt x="7365" y="6235"/>
                  </a:lnTo>
                  <a:lnTo>
                    <a:pt x="8572" y="3327"/>
                  </a:lnTo>
                  <a:lnTo>
                    <a:pt x="7759" y="2260"/>
                  </a:lnTo>
                  <a:lnTo>
                    <a:pt x="8699" y="0"/>
                  </a:lnTo>
                  <a:close/>
                </a:path>
              </a:pathLst>
            </a:custGeom>
            <a:solidFill>
              <a:srgbClr val="FDEFD9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43" name="object 43"/>
            <p:cNvSpPr/>
            <p:nvPr/>
          </p:nvSpPr>
          <p:spPr>
            <a:xfrm>
              <a:off x="10213606" y="3102546"/>
              <a:ext cx="8890" cy="10795"/>
            </a:xfrm>
            <a:custGeom>
              <a:avLst/>
              <a:gdLst/>
              <a:ahLst/>
              <a:cxnLst/>
              <a:rect l="l" t="t" r="r" b="b"/>
              <a:pathLst>
                <a:path w="8890" h="10794">
                  <a:moveTo>
                    <a:pt x="3124" y="1320"/>
                  </a:moveTo>
                  <a:lnTo>
                    <a:pt x="0" y="5575"/>
                  </a:lnTo>
                  <a:lnTo>
                    <a:pt x="406" y="8242"/>
                  </a:lnTo>
                  <a:lnTo>
                    <a:pt x="3124" y="10223"/>
                  </a:lnTo>
                  <a:lnTo>
                    <a:pt x="5295" y="6769"/>
                  </a:lnTo>
                  <a:lnTo>
                    <a:pt x="7365" y="6235"/>
                  </a:lnTo>
                  <a:lnTo>
                    <a:pt x="8572" y="3327"/>
                  </a:lnTo>
                  <a:lnTo>
                    <a:pt x="7759" y="2260"/>
                  </a:lnTo>
                  <a:lnTo>
                    <a:pt x="8699" y="0"/>
                  </a:lnTo>
                  <a:lnTo>
                    <a:pt x="3124" y="1320"/>
                  </a:lnTo>
                  <a:close/>
                </a:path>
              </a:pathLst>
            </a:custGeom>
            <a:ln w="3175">
              <a:solidFill>
                <a:srgbClr val="221F1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44" name="object 44"/>
            <p:cNvSpPr/>
            <p:nvPr/>
          </p:nvSpPr>
          <p:spPr>
            <a:xfrm>
              <a:off x="10517466" y="2746540"/>
              <a:ext cx="3175" cy="5715"/>
            </a:xfrm>
            <a:custGeom>
              <a:avLst/>
              <a:gdLst/>
              <a:ahLst/>
              <a:cxnLst/>
              <a:rect l="l" t="t" r="r" b="b"/>
              <a:pathLst>
                <a:path w="3175" h="5714">
                  <a:moveTo>
                    <a:pt x="1905" y="0"/>
                  </a:moveTo>
                  <a:lnTo>
                    <a:pt x="1155" y="1003"/>
                  </a:lnTo>
                  <a:lnTo>
                    <a:pt x="0" y="1600"/>
                  </a:lnTo>
                  <a:lnTo>
                    <a:pt x="1295" y="5321"/>
                  </a:lnTo>
                  <a:lnTo>
                    <a:pt x="2933" y="3263"/>
                  </a:lnTo>
                  <a:lnTo>
                    <a:pt x="3073" y="1066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rgbClr val="FDEFD9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45" name="object 45"/>
            <p:cNvSpPr/>
            <p:nvPr/>
          </p:nvSpPr>
          <p:spPr>
            <a:xfrm>
              <a:off x="10517466" y="2746540"/>
              <a:ext cx="3175" cy="5715"/>
            </a:xfrm>
            <a:custGeom>
              <a:avLst/>
              <a:gdLst/>
              <a:ahLst/>
              <a:cxnLst/>
              <a:rect l="l" t="t" r="r" b="b"/>
              <a:pathLst>
                <a:path w="3175" h="5714">
                  <a:moveTo>
                    <a:pt x="0" y="1600"/>
                  </a:moveTo>
                  <a:lnTo>
                    <a:pt x="1295" y="5321"/>
                  </a:lnTo>
                  <a:lnTo>
                    <a:pt x="2933" y="3263"/>
                  </a:lnTo>
                  <a:lnTo>
                    <a:pt x="3073" y="1066"/>
                  </a:lnTo>
                  <a:lnTo>
                    <a:pt x="1905" y="0"/>
                  </a:lnTo>
                  <a:lnTo>
                    <a:pt x="1155" y="1003"/>
                  </a:lnTo>
                  <a:lnTo>
                    <a:pt x="0" y="1600"/>
                  </a:lnTo>
                  <a:close/>
                </a:path>
              </a:pathLst>
            </a:custGeom>
            <a:ln w="3175">
              <a:solidFill>
                <a:srgbClr val="221F1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46" name="object 46"/>
            <p:cNvSpPr/>
            <p:nvPr/>
          </p:nvSpPr>
          <p:spPr>
            <a:xfrm>
              <a:off x="10581881" y="2836405"/>
              <a:ext cx="22860" cy="38100"/>
            </a:xfrm>
            <a:custGeom>
              <a:avLst/>
              <a:gdLst/>
              <a:ahLst/>
              <a:cxnLst/>
              <a:rect l="l" t="t" r="r" b="b"/>
              <a:pathLst>
                <a:path w="22859" h="38100">
                  <a:moveTo>
                    <a:pt x="12826" y="0"/>
                  </a:moveTo>
                  <a:lnTo>
                    <a:pt x="10845" y="2006"/>
                  </a:lnTo>
                  <a:lnTo>
                    <a:pt x="10299" y="3873"/>
                  </a:lnTo>
                  <a:lnTo>
                    <a:pt x="8737" y="4876"/>
                  </a:lnTo>
                  <a:lnTo>
                    <a:pt x="4102" y="10198"/>
                  </a:lnTo>
                  <a:lnTo>
                    <a:pt x="2260" y="10998"/>
                  </a:lnTo>
                  <a:lnTo>
                    <a:pt x="0" y="14528"/>
                  </a:lnTo>
                  <a:lnTo>
                    <a:pt x="2120" y="14338"/>
                  </a:lnTo>
                  <a:lnTo>
                    <a:pt x="5613" y="13068"/>
                  </a:lnTo>
                  <a:lnTo>
                    <a:pt x="6083" y="13601"/>
                  </a:lnTo>
                  <a:lnTo>
                    <a:pt x="4978" y="16865"/>
                  </a:lnTo>
                  <a:lnTo>
                    <a:pt x="6286" y="22720"/>
                  </a:lnTo>
                  <a:lnTo>
                    <a:pt x="8267" y="25463"/>
                  </a:lnTo>
                  <a:lnTo>
                    <a:pt x="8534" y="29590"/>
                  </a:lnTo>
                  <a:lnTo>
                    <a:pt x="6832" y="31915"/>
                  </a:lnTo>
                  <a:lnTo>
                    <a:pt x="7505" y="33985"/>
                  </a:lnTo>
                  <a:lnTo>
                    <a:pt x="10845" y="37388"/>
                  </a:lnTo>
                  <a:lnTo>
                    <a:pt x="12077" y="37858"/>
                  </a:lnTo>
                  <a:lnTo>
                    <a:pt x="11607" y="33781"/>
                  </a:lnTo>
                  <a:lnTo>
                    <a:pt x="9829" y="30327"/>
                  </a:lnTo>
                  <a:lnTo>
                    <a:pt x="10998" y="28587"/>
                  </a:lnTo>
                  <a:lnTo>
                    <a:pt x="10998" y="25984"/>
                  </a:lnTo>
                  <a:lnTo>
                    <a:pt x="12903" y="21666"/>
                  </a:lnTo>
                  <a:lnTo>
                    <a:pt x="15836" y="18402"/>
                  </a:lnTo>
                  <a:lnTo>
                    <a:pt x="20472" y="15062"/>
                  </a:lnTo>
                  <a:lnTo>
                    <a:pt x="22313" y="14135"/>
                  </a:lnTo>
                  <a:lnTo>
                    <a:pt x="21297" y="10134"/>
                  </a:lnTo>
                  <a:lnTo>
                    <a:pt x="19316" y="5537"/>
                  </a:lnTo>
                  <a:lnTo>
                    <a:pt x="14947" y="673"/>
                  </a:lnTo>
                  <a:lnTo>
                    <a:pt x="12826" y="0"/>
                  </a:lnTo>
                  <a:close/>
                </a:path>
              </a:pathLst>
            </a:custGeom>
            <a:solidFill>
              <a:srgbClr val="FDEFD9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47" name="object 47"/>
            <p:cNvSpPr/>
            <p:nvPr/>
          </p:nvSpPr>
          <p:spPr>
            <a:xfrm>
              <a:off x="10581881" y="2836405"/>
              <a:ext cx="22860" cy="38100"/>
            </a:xfrm>
            <a:custGeom>
              <a:avLst/>
              <a:gdLst/>
              <a:ahLst/>
              <a:cxnLst/>
              <a:rect l="l" t="t" r="r" b="b"/>
              <a:pathLst>
                <a:path w="22859" h="38100">
                  <a:moveTo>
                    <a:pt x="10998" y="25984"/>
                  </a:moveTo>
                  <a:lnTo>
                    <a:pt x="12903" y="21666"/>
                  </a:lnTo>
                  <a:lnTo>
                    <a:pt x="15836" y="18402"/>
                  </a:lnTo>
                  <a:lnTo>
                    <a:pt x="20472" y="15062"/>
                  </a:lnTo>
                  <a:lnTo>
                    <a:pt x="22313" y="14135"/>
                  </a:lnTo>
                  <a:lnTo>
                    <a:pt x="21297" y="10134"/>
                  </a:lnTo>
                  <a:lnTo>
                    <a:pt x="19316" y="5537"/>
                  </a:lnTo>
                  <a:lnTo>
                    <a:pt x="14947" y="673"/>
                  </a:lnTo>
                  <a:lnTo>
                    <a:pt x="12826" y="0"/>
                  </a:lnTo>
                  <a:lnTo>
                    <a:pt x="10845" y="2006"/>
                  </a:lnTo>
                  <a:lnTo>
                    <a:pt x="10299" y="3873"/>
                  </a:lnTo>
                  <a:lnTo>
                    <a:pt x="8737" y="4876"/>
                  </a:lnTo>
                  <a:lnTo>
                    <a:pt x="4102" y="10198"/>
                  </a:lnTo>
                  <a:lnTo>
                    <a:pt x="2260" y="10998"/>
                  </a:lnTo>
                  <a:lnTo>
                    <a:pt x="0" y="14528"/>
                  </a:lnTo>
                  <a:lnTo>
                    <a:pt x="2120" y="14338"/>
                  </a:lnTo>
                  <a:lnTo>
                    <a:pt x="5613" y="13068"/>
                  </a:lnTo>
                  <a:lnTo>
                    <a:pt x="6083" y="13601"/>
                  </a:lnTo>
                  <a:lnTo>
                    <a:pt x="4978" y="16865"/>
                  </a:lnTo>
                  <a:lnTo>
                    <a:pt x="6286" y="22720"/>
                  </a:lnTo>
                  <a:lnTo>
                    <a:pt x="8267" y="25463"/>
                  </a:lnTo>
                  <a:lnTo>
                    <a:pt x="8534" y="29590"/>
                  </a:lnTo>
                  <a:lnTo>
                    <a:pt x="6832" y="31915"/>
                  </a:lnTo>
                  <a:lnTo>
                    <a:pt x="7505" y="33985"/>
                  </a:lnTo>
                  <a:lnTo>
                    <a:pt x="10845" y="37388"/>
                  </a:lnTo>
                  <a:lnTo>
                    <a:pt x="12077" y="37858"/>
                  </a:lnTo>
                  <a:lnTo>
                    <a:pt x="11607" y="33781"/>
                  </a:lnTo>
                  <a:lnTo>
                    <a:pt x="9829" y="30327"/>
                  </a:lnTo>
                  <a:lnTo>
                    <a:pt x="10998" y="28587"/>
                  </a:lnTo>
                  <a:lnTo>
                    <a:pt x="10998" y="25984"/>
                  </a:lnTo>
                  <a:close/>
                </a:path>
              </a:pathLst>
            </a:custGeom>
            <a:ln w="3175">
              <a:solidFill>
                <a:srgbClr val="221F1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48" name="object 48"/>
            <p:cNvSpPr/>
            <p:nvPr/>
          </p:nvSpPr>
          <p:spPr>
            <a:xfrm>
              <a:off x="10513593" y="2738361"/>
              <a:ext cx="6350" cy="5715"/>
            </a:xfrm>
            <a:custGeom>
              <a:avLst/>
              <a:gdLst/>
              <a:ahLst/>
              <a:cxnLst/>
              <a:rect l="l" t="t" r="r" b="b"/>
              <a:pathLst>
                <a:path w="6350" h="5714">
                  <a:moveTo>
                    <a:pt x="3276" y="0"/>
                  </a:moveTo>
                  <a:lnTo>
                    <a:pt x="723" y="190"/>
                  </a:lnTo>
                  <a:lnTo>
                    <a:pt x="0" y="1993"/>
                  </a:lnTo>
                  <a:lnTo>
                    <a:pt x="3937" y="5651"/>
                  </a:lnTo>
                  <a:lnTo>
                    <a:pt x="5664" y="5118"/>
                  </a:lnTo>
                  <a:lnTo>
                    <a:pt x="5854" y="3454"/>
                  </a:lnTo>
                  <a:lnTo>
                    <a:pt x="3276" y="0"/>
                  </a:lnTo>
                  <a:close/>
                </a:path>
              </a:pathLst>
            </a:custGeom>
            <a:solidFill>
              <a:srgbClr val="FDEFD9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49" name="object 49"/>
            <p:cNvSpPr/>
            <p:nvPr/>
          </p:nvSpPr>
          <p:spPr>
            <a:xfrm>
              <a:off x="10513593" y="2738361"/>
              <a:ext cx="6350" cy="5715"/>
            </a:xfrm>
            <a:custGeom>
              <a:avLst/>
              <a:gdLst/>
              <a:ahLst/>
              <a:cxnLst/>
              <a:rect l="l" t="t" r="r" b="b"/>
              <a:pathLst>
                <a:path w="6350" h="5714">
                  <a:moveTo>
                    <a:pt x="723" y="190"/>
                  </a:moveTo>
                  <a:lnTo>
                    <a:pt x="0" y="1993"/>
                  </a:lnTo>
                  <a:lnTo>
                    <a:pt x="3937" y="5651"/>
                  </a:lnTo>
                  <a:lnTo>
                    <a:pt x="5664" y="5118"/>
                  </a:lnTo>
                  <a:lnTo>
                    <a:pt x="5854" y="3454"/>
                  </a:lnTo>
                  <a:lnTo>
                    <a:pt x="3276" y="0"/>
                  </a:lnTo>
                  <a:lnTo>
                    <a:pt x="723" y="190"/>
                  </a:lnTo>
                  <a:close/>
                </a:path>
              </a:pathLst>
            </a:custGeom>
            <a:ln w="3175">
              <a:solidFill>
                <a:srgbClr val="221F1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50" name="object 50"/>
            <p:cNvSpPr/>
            <p:nvPr/>
          </p:nvSpPr>
          <p:spPr>
            <a:xfrm>
              <a:off x="10192397" y="3078581"/>
              <a:ext cx="8255" cy="9525"/>
            </a:xfrm>
            <a:custGeom>
              <a:avLst/>
              <a:gdLst/>
              <a:ahLst/>
              <a:cxnLst/>
              <a:rect l="l" t="t" r="r" b="b"/>
              <a:pathLst>
                <a:path w="8254" h="9525">
                  <a:moveTo>
                    <a:pt x="7086" y="0"/>
                  </a:moveTo>
                  <a:lnTo>
                    <a:pt x="5918" y="127"/>
                  </a:lnTo>
                  <a:lnTo>
                    <a:pt x="3809" y="2463"/>
                  </a:lnTo>
                  <a:lnTo>
                    <a:pt x="126" y="3860"/>
                  </a:lnTo>
                  <a:lnTo>
                    <a:pt x="0" y="6858"/>
                  </a:lnTo>
                  <a:lnTo>
                    <a:pt x="1574" y="9398"/>
                  </a:lnTo>
                  <a:lnTo>
                    <a:pt x="2933" y="8788"/>
                  </a:lnTo>
                  <a:lnTo>
                    <a:pt x="2933" y="7861"/>
                  </a:lnTo>
                  <a:lnTo>
                    <a:pt x="4089" y="6591"/>
                  </a:lnTo>
                  <a:lnTo>
                    <a:pt x="6261" y="7912"/>
                  </a:lnTo>
                  <a:lnTo>
                    <a:pt x="7569" y="6997"/>
                  </a:lnTo>
                  <a:lnTo>
                    <a:pt x="6413" y="4394"/>
                  </a:lnTo>
                  <a:lnTo>
                    <a:pt x="7912" y="2273"/>
                  </a:lnTo>
                  <a:lnTo>
                    <a:pt x="7086" y="0"/>
                  </a:lnTo>
                  <a:close/>
                </a:path>
              </a:pathLst>
            </a:custGeom>
            <a:solidFill>
              <a:srgbClr val="FDEFD9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51" name="object 51"/>
            <p:cNvSpPr/>
            <p:nvPr/>
          </p:nvSpPr>
          <p:spPr>
            <a:xfrm>
              <a:off x="10192397" y="3078581"/>
              <a:ext cx="8255" cy="9525"/>
            </a:xfrm>
            <a:custGeom>
              <a:avLst/>
              <a:gdLst/>
              <a:ahLst/>
              <a:cxnLst/>
              <a:rect l="l" t="t" r="r" b="b"/>
              <a:pathLst>
                <a:path w="8254" h="9525">
                  <a:moveTo>
                    <a:pt x="7086" y="0"/>
                  </a:moveTo>
                  <a:lnTo>
                    <a:pt x="5918" y="127"/>
                  </a:lnTo>
                  <a:lnTo>
                    <a:pt x="3809" y="2463"/>
                  </a:lnTo>
                  <a:lnTo>
                    <a:pt x="126" y="3860"/>
                  </a:lnTo>
                  <a:lnTo>
                    <a:pt x="0" y="6858"/>
                  </a:lnTo>
                  <a:lnTo>
                    <a:pt x="1574" y="9398"/>
                  </a:lnTo>
                  <a:lnTo>
                    <a:pt x="2933" y="8788"/>
                  </a:lnTo>
                  <a:lnTo>
                    <a:pt x="2933" y="7861"/>
                  </a:lnTo>
                  <a:lnTo>
                    <a:pt x="4089" y="6591"/>
                  </a:lnTo>
                  <a:lnTo>
                    <a:pt x="6261" y="7912"/>
                  </a:lnTo>
                  <a:lnTo>
                    <a:pt x="7569" y="6997"/>
                  </a:lnTo>
                  <a:lnTo>
                    <a:pt x="6413" y="4394"/>
                  </a:lnTo>
                  <a:lnTo>
                    <a:pt x="7912" y="2273"/>
                  </a:lnTo>
                  <a:lnTo>
                    <a:pt x="7086" y="0"/>
                  </a:lnTo>
                  <a:close/>
                </a:path>
              </a:pathLst>
            </a:custGeom>
            <a:ln w="3175">
              <a:solidFill>
                <a:srgbClr val="221F1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52" name="object 52"/>
            <p:cNvSpPr/>
            <p:nvPr/>
          </p:nvSpPr>
          <p:spPr>
            <a:xfrm>
              <a:off x="10219753" y="3095574"/>
              <a:ext cx="3810" cy="5715"/>
            </a:xfrm>
            <a:custGeom>
              <a:avLst/>
              <a:gdLst/>
              <a:ahLst/>
              <a:cxnLst/>
              <a:rect l="l" t="t" r="r" b="b"/>
              <a:pathLst>
                <a:path w="3809" h="5714">
                  <a:moveTo>
                    <a:pt x="1714" y="0"/>
                  </a:moveTo>
                  <a:lnTo>
                    <a:pt x="1168" y="863"/>
                  </a:lnTo>
                  <a:lnTo>
                    <a:pt x="1498" y="2197"/>
                  </a:lnTo>
                  <a:lnTo>
                    <a:pt x="0" y="4597"/>
                  </a:lnTo>
                  <a:lnTo>
                    <a:pt x="749" y="5524"/>
                  </a:lnTo>
                  <a:lnTo>
                    <a:pt x="2933" y="3924"/>
                  </a:lnTo>
                  <a:lnTo>
                    <a:pt x="3759" y="1663"/>
                  </a:lnTo>
                  <a:lnTo>
                    <a:pt x="1714" y="0"/>
                  </a:lnTo>
                  <a:close/>
                </a:path>
              </a:pathLst>
            </a:custGeom>
            <a:solidFill>
              <a:srgbClr val="FDEFD9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53" name="object 53"/>
            <p:cNvSpPr/>
            <p:nvPr/>
          </p:nvSpPr>
          <p:spPr>
            <a:xfrm>
              <a:off x="10219753" y="3095574"/>
              <a:ext cx="3810" cy="5715"/>
            </a:xfrm>
            <a:custGeom>
              <a:avLst/>
              <a:gdLst/>
              <a:ahLst/>
              <a:cxnLst/>
              <a:rect l="l" t="t" r="r" b="b"/>
              <a:pathLst>
                <a:path w="3809" h="5714">
                  <a:moveTo>
                    <a:pt x="3759" y="1663"/>
                  </a:moveTo>
                  <a:lnTo>
                    <a:pt x="1714" y="0"/>
                  </a:lnTo>
                  <a:lnTo>
                    <a:pt x="1168" y="863"/>
                  </a:lnTo>
                  <a:lnTo>
                    <a:pt x="1498" y="2197"/>
                  </a:lnTo>
                  <a:lnTo>
                    <a:pt x="0" y="4597"/>
                  </a:lnTo>
                  <a:lnTo>
                    <a:pt x="749" y="5524"/>
                  </a:lnTo>
                  <a:lnTo>
                    <a:pt x="2933" y="3924"/>
                  </a:lnTo>
                  <a:lnTo>
                    <a:pt x="3759" y="1663"/>
                  </a:lnTo>
                  <a:close/>
                </a:path>
              </a:pathLst>
            </a:custGeom>
            <a:ln w="3175">
              <a:solidFill>
                <a:srgbClr val="221F1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54" name="object 54"/>
            <p:cNvSpPr/>
            <p:nvPr/>
          </p:nvSpPr>
          <p:spPr>
            <a:xfrm>
              <a:off x="10215727" y="3094977"/>
              <a:ext cx="2540" cy="5715"/>
            </a:xfrm>
            <a:custGeom>
              <a:avLst/>
              <a:gdLst/>
              <a:ahLst/>
              <a:cxnLst/>
              <a:rect l="l" t="t" r="r" b="b"/>
              <a:pathLst>
                <a:path w="2540" h="5714">
                  <a:moveTo>
                    <a:pt x="1155" y="0"/>
                  </a:moveTo>
                  <a:lnTo>
                    <a:pt x="63" y="863"/>
                  </a:lnTo>
                  <a:lnTo>
                    <a:pt x="0" y="2997"/>
                  </a:lnTo>
                  <a:lnTo>
                    <a:pt x="1498" y="5384"/>
                  </a:lnTo>
                  <a:lnTo>
                    <a:pt x="2324" y="3594"/>
                  </a:lnTo>
                  <a:lnTo>
                    <a:pt x="2120" y="863"/>
                  </a:lnTo>
                  <a:lnTo>
                    <a:pt x="1155" y="0"/>
                  </a:lnTo>
                  <a:close/>
                </a:path>
              </a:pathLst>
            </a:custGeom>
            <a:solidFill>
              <a:srgbClr val="FDEFD9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55" name="object 55"/>
            <p:cNvSpPr/>
            <p:nvPr/>
          </p:nvSpPr>
          <p:spPr>
            <a:xfrm>
              <a:off x="10215727" y="3094977"/>
              <a:ext cx="2540" cy="5715"/>
            </a:xfrm>
            <a:custGeom>
              <a:avLst/>
              <a:gdLst/>
              <a:ahLst/>
              <a:cxnLst/>
              <a:rect l="l" t="t" r="r" b="b"/>
              <a:pathLst>
                <a:path w="2540" h="5714">
                  <a:moveTo>
                    <a:pt x="63" y="863"/>
                  </a:moveTo>
                  <a:lnTo>
                    <a:pt x="0" y="2997"/>
                  </a:lnTo>
                  <a:lnTo>
                    <a:pt x="1498" y="5384"/>
                  </a:lnTo>
                  <a:lnTo>
                    <a:pt x="2324" y="3594"/>
                  </a:lnTo>
                  <a:lnTo>
                    <a:pt x="2120" y="863"/>
                  </a:lnTo>
                  <a:lnTo>
                    <a:pt x="1155" y="0"/>
                  </a:lnTo>
                  <a:lnTo>
                    <a:pt x="63" y="863"/>
                  </a:lnTo>
                  <a:close/>
                </a:path>
              </a:pathLst>
            </a:custGeom>
            <a:ln w="3175">
              <a:solidFill>
                <a:srgbClr val="221F1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56" name="object 56"/>
            <p:cNvSpPr/>
            <p:nvPr/>
          </p:nvSpPr>
          <p:spPr>
            <a:xfrm>
              <a:off x="10689488" y="2975089"/>
              <a:ext cx="29845" cy="22860"/>
            </a:xfrm>
            <a:custGeom>
              <a:avLst/>
              <a:gdLst/>
              <a:ahLst/>
              <a:cxnLst/>
              <a:rect l="l" t="t" r="r" b="b"/>
              <a:pathLst>
                <a:path w="29845" h="22860">
                  <a:moveTo>
                    <a:pt x="7645" y="0"/>
                  </a:moveTo>
                  <a:lnTo>
                    <a:pt x="5321" y="787"/>
                  </a:lnTo>
                  <a:lnTo>
                    <a:pt x="2743" y="787"/>
                  </a:lnTo>
                  <a:lnTo>
                    <a:pt x="0" y="3987"/>
                  </a:lnTo>
                  <a:lnTo>
                    <a:pt x="139" y="6095"/>
                  </a:lnTo>
                  <a:lnTo>
                    <a:pt x="3149" y="7429"/>
                  </a:lnTo>
                  <a:lnTo>
                    <a:pt x="6273" y="7289"/>
                  </a:lnTo>
                  <a:lnTo>
                    <a:pt x="8318" y="9423"/>
                  </a:lnTo>
                  <a:lnTo>
                    <a:pt x="8051" y="10756"/>
                  </a:lnTo>
                  <a:lnTo>
                    <a:pt x="11734" y="15265"/>
                  </a:lnTo>
                  <a:lnTo>
                    <a:pt x="14439" y="15798"/>
                  </a:lnTo>
                  <a:lnTo>
                    <a:pt x="17576" y="19253"/>
                  </a:lnTo>
                  <a:lnTo>
                    <a:pt x="19354" y="19519"/>
                  </a:lnTo>
                  <a:lnTo>
                    <a:pt x="20980" y="18719"/>
                  </a:lnTo>
                  <a:lnTo>
                    <a:pt x="24523" y="22174"/>
                  </a:lnTo>
                  <a:lnTo>
                    <a:pt x="28600" y="22694"/>
                  </a:lnTo>
                  <a:lnTo>
                    <a:pt x="29425" y="21234"/>
                  </a:lnTo>
                  <a:lnTo>
                    <a:pt x="27254" y="17119"/>
                  </a:lnTo>
                  <a:lnTo>
                    <a:pt x="23291" y="15798"/>
                  </a:lnTo>
                  <a:lnTo>
                    <a:pt x="18122" y="12077"/>
                  </a:lnTo>
                  <a:lnTo>
                    <a:pt x="16763" y="8623"/>
                  </a:lnTo>
                  <a:lnTo>
                    <a:pt x="13220" y="8356"/>
                  </a:lnTo>
                  <a:lnTo>
                    <a:pt x="9804" y="3314"/>
                  </a:lnTo>
                  <a:lnTo>
                    <a:pt x="9804" y="1981"/>
                  </a:lnTo>
                  <a:lnTo>
                    <a:pt x="11595" y="393"/>
                  </a:lnTo>
                  <a:lnTo>
                    <a:pt x="7645" y="0"/>
                  </a:lnTo>
                  <a:close/>
                </a:path>
              </a:pathLst>
            </a:custGeom>
            <a:solidFill>
              <a:srgbClr val="FDEFD9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57" name="object 57"/>
            <p:cNvSpPr/>
            <p:nvPr/>
          </p:nvSpPr>
          <p:spPr>
            <a:xfrm>
              <a:off x="10689488" y="2975089"/>
              <a:ext cx="29845" cy="22860"/>
            </a:xfrm>
            <a:custGeom>
              <a:avLst/>
              <a:gdLst/>
              <a:ahLst/>
              <a:cxnLst/>
              <a:rect l="l" t="t" r="r" b="b"/>
              <a:pathLst>
                <a:path w="29845" h="22860">
                  <a:moveTo>
                    <a:pt x="11734" y="15265"/>
                  </a:moveTo>
                  <a:lnTo>
                    <a:pt x="14439" y="15798"/>
                  </a:lnTo>
                  <a:lnTo>
                    <a:pt x="17576" y="19253"/>
                  </a:lnTo>
                  <a:lnTo>
                    <a:pt x="19354" y="19519"/>
                  </a:lnTo>
                  <a:lnTo>
                    <a:pt x="20980" y="18719"/>
                  </a:lnTo>
                  <a:lnTo>
                    <a:pt x="24523" y="22174"/>
                  </a:lnTo>
                  <a:lnTo>
                    <a:pt x="28600" y="22694"/>
                  </a:lnTo>
                  <a:lnTo>
                    <a:pt x="29425" y="21234"/>
                  </a:lnTo>
                  <a:lnTo>
                    <a:pt x="27254" y="17119"/>
                  </a:lnTo>
                  <a:lnTo>
                    <a:pt x="23291" y="15798"/>
                  </a:lnTo>
                  <a:lnTo>
                    <a:pt x="18122" y="12077"/>
                  </a:lnTo>
                  <a:lnTo>
                    <a:pt x="16763" y="8623"/>
                  </a:lnTo>
                  <a:lnTo>
                    <a:pt x="13220" y="8356"/>
                  </a:lnTo>
                  <a:lnTo>
                    <a:pt x="9804" y="3314"/>
                  </a:lnTo>
                  <a:lnTo>
                    <a:pt x="9804" y="1981"/>
                  </a:lnTo>
                  <a:lnTo>
                    <a:pt x="11595" y="393"/>
                  </a:lnTo>
                  <a:lnTo>
                    <a:pt x="7645" y="0"/>
                  </a:lnTo>
                  <a:lnTo>
                    <a:pt x="5321" y="787"/>
                  </a:lnTo>
                  <a:lnTo>
                    <a:pt x="2743" y="787"/>
                  </a:lnTo>
                  <a:lnTo>
                    <a:pt x="0" y="3987"/>
                  </a:lnTo>
                  <a:lnTo>
                    <a:pt x="139" y="6095"/>
                  </a:lnTo>
                  <a:lnTo>
                    <a:pt x="3149" y="7429"/>
                  </a:lnTo>
                  <a:lnTo>
                    <a:pt x="6273" y="7289"/>
                  </a:lnTo>
                  <a:lnTo>
                    <a:pt x="8318" y="9423"/>
                  </a:lnTo>
                  <a:lnTo>
                    <a:pt x="8051" y="10756"/>
                  </a:lnTo>
                  <a:lnTo>
                    <a:pt x="11734" y="15265"/>
                  </a:lnTo>
                  <a:close/>
                </a:path>
              </a:pathLst>
            </a:custGeom>
            <a:ln w="3175">
              <a:solidFill>
                <a:srgbClr val="221F1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58" name="object 58"/>
            <p:cNvSpPr/>
            <p:nvPr/>
          </p:nvSpPr>
          <p:spPr>
            <a:xfrm>
              <a:off x="8929535" y="2858452"/>
              <a:ext cx="12700" cy="7620"/>
            </a:xfrm>
            <a:custGeom>
              <a:avLst/>
              <a:gdLst/>
              <a:ahLst/>
              <a:cxnLst/>
              <a:rect l="l" t="t" r="r" b="b"/>
              <a:pathLst>
                <a:path w="12700" h="7619">
                  <a:moveTo>
                    <a:pt x="2527" y="0"/>
                  </a:moveTo>
                  <a:lnTo>
                    <a:pt x="0" y="0"/>
                  </a:lnTo>
                  <a:lnTo>
                    <a:pt x="279" y="1676"/>
                  </a:lnTo>
                  <a:lnTo>
                    <a:pt x="2793" y="2413"/>
                  </a:lnTo>
                  <a:lnTo>
                    <a:pt x="3060" y="4673"/>
                  </a:lnTo>
                  <a:lnTo>
                    <a:pt x="7238" y="7277"/>
                  </a:lnTo>
                  <a:lnTo>
                    <a:pt x="11112" y="6007"/>
                  </a:lnTo>
                  <a:lnTo>
                    <a:pt x="12560" y="4419"/>
                  </a:lnTo>
                  <a:lnTo>
                    <a:pt x="11112" y="939"/>
                  </a:lnTo>
                  <a:lnTo>
                    <a:pt x="8115" y="139"/>
                  </a:lnTo>
                  <a:lnTo>
                    <a:pt x="5194" y="939"/>
                  </a:lnTo>
                  <a:lnTo>
                    <a:pt x="2527" y="0"/>
                  </a:lnTo>
                  <a:close/>
                </a:path>
              </a:pathLst>
            </a:custGeom>
            <a:solidFill>
              <a:srgbClr val="FDEFD9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59" name="object 59"/>
            <p:cNvSpPr/>
            <p:nvPr/>
          </p:nvSpPr>
          <p:spPr>
            <a:xfrm>
              <a:off x="8929535" y="2858452"/>
              <a:ext cx="12700" cy="7620"/>
            </a:xfrm>
            <a:custGeom>
              <a:avLst/>
              <a:gdLst/>
              <a:ahLst/>
              <a:cxnLst/>
              <a:rect l="l" t="t" r="r" b="b"/>
              <a:pathLst>
                <a:path w="12700" h="7619">
                  <a:moveTo>
                    <a:pt x="5194" y="939"/>
                  </a:moveTo>
                  <a:lnTo>
                    <a:pt x="2527" y="0"/>
                  </a:lnTo>
                  <a:lnTo>
                    <a:pt x="0" y="0"/>
                  </a:lnTo>
                  <a:lnTo>
                    <a:pt x="279" y="1676"/>
                  </a:lnTo>
                  <a:lnTo>
                    <a:pt x="2793" y="2413"/>
                  </a:lnTo>
                  <a:lnTo>
                    <a:pt x="3060" y="4673"/>
                  </a:lnTo>
                  <a:lnTo>
                    <a:pt x="7238" y="7277"/>
                  </a:lnTo>
                  <a:lnTo>
                    <a:pt x="11112" y="6007"/>
                  </a:lnTo>
                  <a:lnTo>
                    <a:pt x="12560" y="4419"/>
                  </a:lnTo>
                  <a:lnTo>
                    <a:pt x="11112" y="939"/>
                  </a:lnTo>
                  <a:lnTo>
                    <a:pt x="8115" y="139"/>
                  </a:lnTo>
                  <a:lnTo>
                    <a:pt x="5194" y="939"/>
                  </a:lnTo>
                  <a:close/>
                </a:path>
              </a:pathLst>
            </a:custGeom>
            <a:ln w="3175">
              <a:solidFill>
                <a:srgbClr val="221F1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60" name="object 60"/>
            <p:cNvSpPr/>
            <p:nvPr/>
          </p:nvSpPr>
          <p:spPr>
            <a:xfrm>
              <a:off x="10728858" y="2989021"/>
              <a:ext cx="22860" cy="11430"/>
            </a:xfrm>
            <a:custGeom>
              <a:avLst/>
              <a:gdLst/>
              <a:ahLst/>
              <a:cxnLst/>
              <a:rect l="l" t="t" r="r" b="b"/>
              <a:pathLst>
                <a:path w="22859" h="11430">
                  <a:moveTo>
                    <a:pt x="1638" y="0"/>
                  </a:moveTo>
                  <a:lnTo>
                    <a:pt x="0" y="1206"/>
                  </a:lnTo>
                  <a:lnTo>
                    <a:pt x="1904" y="4127"/>
                  </a:lnTo>
                  <a:lnTo>
                    <a:pt x="5460" y="4254"/>
                  </a:lnTo>
                  <a:lnTo>
                    <a:pt x="9537" y="7848"/>
                  </a:lnTo>
                  <a:lnTo>
                    <a:pt x="15265" y="9563"/>
                  </a:lnTo>
                  <a:lnTo>
                    <a:pt x="17310" y="11302"/>
                  </a:lnTo>
                  <a:lnTo>
                    <a:pt x="22339" y="10236"/>
                  </a:lnTo>
                  <a:lnTo>
                    <a:pt x="20853" y="8902"/>
                  </a:lnTo>
                  <a:lnTo>
                    <a:pt x="15112" y="6654"/>
                  </a:lnTo>
                  <a:lnTo>
                    <a:pt x="12674" y="4660"/>
                  </a:lnTo>
                  <a:lnTo>
                    <a:pt x="8864" y="4254"/>
                  </a:lnTo>
                  <a:lnTo>
                    <a:pt x="6273" y="1206"/>
                  </a:lnTo>
                  <a:lnTo>
                    <a:pt x="1638" y="0"/>
                  </a:lnTo>
                  <a:close/>
                </a:path>
              </a:pathLst>
            </a:custGeom>
            <a:solidFill>
              <a:srgbClr val="FDEFD9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61" name="object 61"/>
            <p:cNvSpPr/>
            <p:nvPr/>
          </p:nvSpPr>
          <p:spPr>
            <a:xfrm>
              <a:off x="10728858" y="2989021"/>
              <a:ext cx="22860" cy="11430"/>
            </a:xfrm>
            <a:custGeom>
              <a:avLst/>
              <a:gdLst/>
              <a:ahLst/>
              <a:cxnLst/>
              <a:rect l="l" t="t" r="r" b="b"/>
              <a:pathLst>
                <a:path w="22859" h="11430">
                  <a:moveTo>
                    <a:pt x="9537" y="7848"/>
                  </a:moveTo>
                  <a:lnTo>
                    <a:pt x="15265" y="9563"/>
                  </a:lnTo>
                  <a:lnTo>
                    <a:pt x="17310" y="11302"/>
                  </a:lnTo>
                  <a:lnTo>
                    <a:pt x="22339" y="10236"/>
                  </a:lnTo>
                  <a:lnTo>
                    <a:pt x="20853" y="8902"/>
                  </a:lnTo>
                  <a:lnTo>
                    <a:pt x="15112" y="6654"/>
                  </a:lnTo>
                  <a:lnTo>
                    <a:pt x="12674" y="4660"/>
                  </a:lnTo>
                  <a:lnTo>
                    <a:pt x="8864" y="4254"/>
                  </a:lnTo>
                  <a:lnTo>
                    <a:pt x="6273" y="1206"/>
                  </a:lnTo>
                  <a:lnTo>
                    <a:pt x="1638" y="0"/>
                  </a:lnTo>
                  <a:lnTo>
                    <a:pt x="0" y="1206"/>
                  </a:lnTo>
                  <a:lnTo>
                    <a:pt x="1904" y="4127"/>
                  </a:lnTo>
                  <a:lnTo>
                    <a:pt x="5460" y="4254"/>
                  </a:lnTo>
                  <a:lnTo>
                    <a:pt x="9537" y="7848"/>
                  </a:lnTo>
                  <a:close/>
                </a:path>
              </a:pathLst>
            </a:custGeom>
            <a:ln w="3175">
              <a:solidFill>
                <a:srgbClr val="221F1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62" name="object 62"/>
            <p:cNvSpPr/>
            <p:nvPr/>
          </p:nvSpPr>
          <p:spPr>
            <a:xfrm>
              <a:off x="9089338" y="2687777"/>
              <a:ext cx="3175" cy="6985"/>
            </a:xfrm>
            <a:custGeom>
              <a:avLst/>
              <a:gdLst/>
              <a:ahLst/>
              <a:cxnLst/>
              <a:rect l="l" t="t" r="r" b="b"/>
              <a:pathLst>
                <a:path w="3175" h="6985">
                  <a:moveTo>
                    <a:pt x="0" y="0"/>
                  </a:moveTo>
                  <a:lnTo>
                    <a:pt x="88" y="4140"/>
                  </a:lnTo>
                  <a:lnTo>
                    <a:pt x="1917" y="6388"/>
                  </a:lnTo>
                  <a:lnTo>
                    <a:pt x="2743" y="2857"/>
                  </a:lnTo>
                  <a:lnTo>
                    <a:pt x="1447" y="26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DEFD9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63" name="object 63"/>
            <p:cNvSpPr/>
            <p:nvPr/>
          </p:nvSpPr>
          <p:spPr>
            <a:xfrm>
              <a:off x="9089338" y="2687777"/>
              <a:ext cx="3175" cy="6985"/>
            </a:xfrm>
            <a:custGeom>
              <a:avLst/>
              <a:gdLst/>
              <a:ahLst/>
              <a:cxnLst/>
              <a:rect l="l" t="t" r="r" b="b"/>
              <a:pathLst>
                <a:path w="3175" h="6985">
                  <a:moveTo>
                    <a:pt x="2743" y="2857"/>
                  </a:moveTo>
                  <a:lnTo>
                    <a:pt x="1447" y="266"/>
                  </a:lnTo>
                  <a:lnTo>
                    <a:pt x="0" y="0"/>
                  </a:lnTo>
                  <a:lnTo>
                    <a:pt x="88" y="4140"/>
                  </a:lnTo>
                  <a:lnTo>
                    <a:pt x="1917" y="6388"/>
                  </a:lnTo>
                  <a:lnTo>
                    <a:pt x="2743" y="2857"/>
                  </a:lnTo>
                  <a:close/>
                </a:path>
              </a:pathLst>
            </a:custGeom>
            <a:ln w="3175">
              <a:solidFill>
                <a:srgbClr val="221F1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64" name="object 64"/>
            <p:cNvSpPr/>
            <p:nvPr/>
          </p:nvSpPr>
          <p:spPr>
            <a:xfrm>
              <a:off x="10371709" y="2358402"/>
              <a:ext cx="5080" cy="5080"/>
            </a:xfrm>
            <a:custGeom>
              <a:avLst/>
              <a:gdLst/>
              <a:ahLst/>
              <a:cxnLst/>
              <a:rect l="l" t="t" r="r" b="b"/>
              <a:pathLst>
                <a:path w="5079" h="5080">
                  <a:moveTo>
                    <a:pt x="4508" y="0"/>
                  </a:moveTo>
                  <a:lnTo>
                    <a:pt x="1231" y="939"/>
                  </a:lnTo>
                  <a:lnTo>
                    <a:pt x="0" y="2730"/>
                  </a:lnTo>
                  <a:lnTo>
                    <a:pt x="1562" y="4864"/>
                  </a:lnTo>
                  <a:lnTo>
                    <a:pt x="3898" y="2730"/>
                  </a:lnTo>
                  <a:lnTo>
                    <a:pt x="4508" y="0"/>
                  </a:lnTo>
                  <a:close/>
                </a:path>
              </a:pathLst>
            </a:custGeom>
            <a:solidFill>
              <a:srgbClr val="FDEFD9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65" name="object 65"/>
            <p:cNvSpPr/>
            <p:nvPr/>
          </p:nvSpPr>
          <p:spPr>
            <a:xfrm>
              <a:off x="10371709" y="2358402"/>
              <a:ext cx="5080" cy="5080"/>
            </a:xfrm>
            <a:custGeom>
              <a:avLst/>
              <a:gdLst/>
              <a:ahLst/>
              <a:cxnLst/>
              <a:rect l="l" t="t" r="r" b="b"/>
              <a:pathLst>
                <a:path w="5079" h="5080">
                  <a:moveTo>
                    <a:pt x="4508" y="0"/>
                  </a:moveTo>
                  <a:lnTo>
                    <a:pt x="1231" y="939"/>
                  </a:lnTo>
                  <a:lnTo>
                    <a:pt x="0" y="2730"/>
                  </a:lnTo>
                  <a:lnTo>
                    <a:pt x="1562" y="4864"/>
                  </a:lnTo>
                  <a:lnTo>
                    <a:pt x="3898" y="2730"/>
                  </a:lnTo>
                  <a:lnTo>
                    <a:pt x="4508" y="0"/>
                  </a:lnTo>
                  <a:close/>
                </a:path>
              </a:pathLst>
            </a:custGeom>
            <a:ln w="3175">
              <a:solidFill>
                <a:srgbClr val="221F1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66" name="object 66"/>
            <p:cNvSpPr/>
            <p:nvPr/>
          </p:nvSpPr>
          <p:spPr>
            <a:xfrm>
              <a:off x="9076715" y="2669133"/>
              <a:ext cx="4445" cy="5715"/>
            </a:xfrm>
            <a:custGeom>
              <a:avLst/>
              <a:gdLst/>
              <a:ahLst/>
              <a:cxnLst/>
              <a:rect l="l" t="t" r="r" b="b"/>
              <a:pathLst>
                <a:path w="4445" h="5714">
                  <a:moveTo>
                    <a:pt x="1511" y="0"/>
                  </a:moveTo>
                  <a:lnTo>
                    <a:pt x="0" y="596"/>
                  </a:lnTo>
                  <a:lnTo>
                    <a:pt x="1854" y="4457"/>
                  </a:lnTo>
                  <a:lnTo>
                    <a:pt x="3898" y="5397"/>
                  </a:lnTo>
                  <a:lnTo>
                    <a:pt x="3962" y="2463"/>
                  </a:lnTo>
                  <a:lnTo>
                    <a:pt x="1511" y="0"/>
                  </a:lnTo>
                  <a:close/>
                </a:path>
              </a:pathLst>
            </a:custGeom>
            <a:solidFill>
              <a:srgbClr val="FDEFD9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67" name="object 67"/>
            <p:cNvSpPr/>
            <p:nvPr/>
          </p:nvSpPr>
          <p:spPr>
            <a:xfrm>
              <a:off x="9076715" y="2669133"/>
              <a:ext cx="4445" cy="5715"/>
            </a:xfrm>
            <a:custGeom>
              <a:avLst/>
              <a:gdLst/>
              <a:ahLst/>
              <a:cxnLst/>
              <a:rect l="l" t="t" r="r" b="b"/>
              <a:pathLst>
                <a:path w="4445" h="5714">
                  <a:moveTo>
                    <a:pt x="3898" y="5397"/>
                  </a:moveTo>
                  <a:lnTo>
                    <a:pt x="3962" y="2463"/>
                  </a:lnTo>
                  <a:lnTo>
                    <a:pt x="1511" y="0"/>
                  </a:lnTo>
                  <a:lnTo>
                    <a:pt x="0" y="596"/>
                  </a:lnTo>
                  <a:lnTo>
                    <a:pt x="1854" y="4457"/>
                  </a:lnTo>
                  <a:lnTo>
                    <a:pt x="3898" y="5397"/>
                  </a:lnTo>
                  <a:close/>
                </a:path>
              </a:pathLst>
            </a:custGeom>
            <a:ln w="3175">
              <a:solidFill>
                <a:srgbClr val="221F1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68" name="object 68"/>
            <p:cNvSpPr/>
            <p:nvPr/>
          </p:nvSpPr>
          <p:spPr>
            <a:xfrm>
              <a:off x="9081909" y="2676588"/>
              <a:ext cx="5080" cy="18415"/>
            </a:xfrm>
            <a:custGeom>
              <a:avLst/>
              <a:gdLst/>
              <a:ahLst/>
              <a:cxnLst/>
              <a:rect l="l" t="t" r="r" b="b"/>
              <a:pathLst>
                <a:path w="5079" h="18414">
                  <a:moveTo>
                    <a:pt x="1295" y="0"/>
                  </a:moveTo>
                  <a:lnTo>
                    <a:pt x="0" y="139"/>
                  </a:lnTo>
                  <a:lnTo>
                    <a:pt x="63" y="6603"/>
                  </a:lnTo>
                  <a:lnTo>
                    <a:pt x="1904" y="10604"/>
                  </a:lnTo>
                  <a:lnTo>
                    <a:pt x="1422" y="16598"/>
                  </a:lnTo>
                  <a:lnTo>
                    <a:pt x="2590" y="17932"/>
                  </a:lnTo>
                  <a:lnTo>
                    <a:pt x="4711" y="14592"/>
                  </a:lnTo>
                  <a:lnTo>
                    <a:pt x="3746" y="4610"/>
                  </a:lnTo>
                  <a:lnTo>
                    <a:pt x="1295" y="0"/>
                  </a:lnTo>
                  <a:close/>
                </a:path>
              </a:pathLst>
            </a:custGeom>
            <a:solidFill>
              <a:srgbClr val="FDEFD9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69" name="object 69"/>
            <p:cNvSpPr/>
            <p:nvPr/>
          </p:nvSpPr>
          <p:spPr>
            <a:xfrm>
              <a:off x="9081909" y="2676588"/>
              <a:ext cx="5080" cy="18415"/>
            </a:xfrm>
            <a:custGeom>
              <a:avLst/>
              <a:gdLst/>
              <a:ahLst/>
              <a:cxnLst/>
              <a:rect l="l" t="t" r="r" b="b"/>
              <a:pathLst>
                <a:path w="5079" h="18414">
                  <a:moveTo>
                    <a:pt x="2590" y="17932"/>
                  </a:moveTo>
                  <a:lnTo>
                    <a:pt x="4711" y="14592"/>
                  </a:lnTo>
                  <a:lnTo>
                    <a:pt x="3746" y="4610"/>
                  </a:lnTo>
                  <a:lnTo>
                    <a:pt x="1295" y="0"/>
                  </a:lnTo>
                  <a:lnTo>
                    <a:pt x="0" y="139"/>
                  </a:lnTo>
                  <a:lnTo>
                    <a:pt x="63" y="6603"/>
                  </a:lnTo>
                  <a:lnTo>
                    <a:pt x="1904" y="10604"/>
                  </a:lnTo>
                  <a:lnTo>
                    <a:pt x="1422" y="16598"/>
                  </a:lnTo>
                  <a:lnTo>
                    <a:pt x="2590" y="17932"/>
                  </a:lnTo>
                  <a:close/>
                </a:path>
              </a:pathLst>
            </a:custGeom>
            <a:ln w="3175">
              <a:solidFill>
                <a:srgbClr val="221F1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70" name="object 70"/>
            <p:cNvSpPr/>
            <p:nvPr/>
          </p:nvSpPr>
          <p:spPr>
            <a:xfrm>
              <a:off x="10334968" y="2353856"/>
              <a:ext cx="26034" cy="20320"/>
            </a:xfrm>
            <a:custGeom>
              <a:avLst/>
              <a:gdLst/>
              <a:ahLst/>
              <a:cxnLst/>
              <a:rect l="l" t="t" r="r" b="b"/>
              <a:pathLst>
                <a:path w="26034" h="20319">
                  <a:moveTo>
                    <a:pt x="6388" y="0"/>
                  </a:moveTo>
                  <a:lnTo>
                    <a:pt x="5854" y="1587"/>
                  </a:lnTo>
                  <a:lnTo>
                    <a:pt x="3543" y="1981"/>
                  </a:lnTo>
                  <a:lnTo>
                    <a:pt x="4076" y="3314"/>
                  </a:lnTo>
                  <a:lnTo>
                    <a:pt x="1219" y="3581"/>
                  </a:lnTo>
                  <a:lnTo>
                    <a:pt x="0" y="6769"/>
                  </a:lnTo>
                  <a:lnTo>
                    <a:pt x="266" y="13004"/>
                  </a:lnTo>
                  <a:lnTo>
                    <a:pt x="2044" y="14071"/>
                  </a:lnTo>
                  <a:lnTo>
                    <a:pt x="5587" y="13525"/>
                  </a:lnTo>
                  <a:lnTo>
                    <a:pt x="10210" y="14465"/>
                  </a:lnTo>
                  <a:lnTo>
                    <a:pt x="14973" y="17919"/>
                  </a:lnTo>
                  <a:lnTo>
                    <a:pt x="18935" y="19913"/>
                  </a:lnTo>
                  <a:lnTo>
                    <a:pt x="23304" y="18846"/>
                  </a:lnTo>
                  <a:lnTo>
                    <a:pt x="25463" y="15265"/>
                  </a:lnTo>
                  <a:lnTo>
                    <a:pt x="24777" y="11290"/>
                  </a:lnTo>
                  <a:lnTo>
                    <a:pt x="21793" y="7823"/>
                  </a:lnTo>
                  <a:lnTo>
                    <a:pt x="23012" y="6629"/>
                  </a:lnTo>
                  <a:lnTo>
                    <a:pt x="21513" y="3175"/>
                  </a:lnTo>
                  <a:lnTo>
                    <a:pt x="17564" y="520"/>
                  </a:lnTo>
                  <a:lnTo>
                    <a:pt x="16751" y="2120"/>
                  </a:lnTo>
                  <a:lnTo>
                    <a:pt x="13601" y="1854"/>
                  </a:lnTo>
                  <a:lnTo>
                    <a:pt x="10210" y="127"/>
                  </a:lnTo>
                  <a:lnTo>
                    <a:pt x="6388" y="0"/>
                  </a:lnTo>
                  <a:close/>
                </a:path>
              </a:pathLst>
            </a:custGeom>
            <a:solidFill>
              <a:srgbClr val="FDEFD9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71" name="object 71"/>
            <p:cNvSpPr/>
            <p:nvPr/>
          </p:nvSpPr>
          <p:spPr>
            <a:xfrm>
              <a:off x="10334968" y="2353856"/>
              <a:ext cx="26034" cy="20320"/>
            </a:xfrm>
            <a:custGeom>
              <a:avLst/>
              <a:gdLst/>
              <a:ahLst/>
              <a:cxnLst/>
              <a:rect l="l" t="t" r="r" b="b"/>
              <a:pathLst>
                <a:path w="26034" h="20319">
                  <a:moveTo>
                    <a:pt x="2044" y="14071"/>
                  </a:moveTo>
                  <a:lnTo>
                    <a:pt x="5587" y="13525"/>
                  </a:lnTo>
                  <a:lnTo>
                    <a:pt x="10210" y="14465"/>
                  </a:lnTo>
                  <a:lnTo>
                    <a:pt x="14973" y="17919"/>
                  </a:lnTo>
                  <a:lnTo>
                    <a:pt x="18935" y="19913"/>
                  </a:lnTo>
                  <a:lnTo>
                    <a:pt x="23304" y="18846"/>
                  </a:lnTo>
                  <a:lnTo>
                    <a:pt x="25463" y="15265"/>
                  </a:lnTo>
                  <a:lnTo>
                    <a:pt x="24777" y="11290"/>
                  </a:lnTo>
                  <a:lnTo>
                    <a:pt x="21793" y="7823"/>
                  </a:lnTo>
                  <a:lnTo>
                    <a:pt x="23012" y="6629"/>
                  </a:lnTo>
                  <a:lnTo>
                    <a:pt x="21513" y="3175"/>
                  </a:lnTo>
                  <a:lnTo>
                    <a:pt x="17564" y="520"/>
                  </a:lnTo>
                  <a:lnTo>
                    <a:pt x="16751" y="2120"/>
                  </a:lnTo>
                  <a:lnTo>
                    <a:pt x="13601" y="1854"/>
                  </a:lnTo>
                  <a:lnTo>
                    <a:pt x="10210" y="127"/>
                  </a:lnTo>
                  <a:lnTo>
                    <a:pt x="6388" y="0"/>
                  </a:lnTo>
                  <a:lnTo>
                    <a:pt x="5854" y="1587"/>
                  </a:lnTo>
                  <a:lnTo>
                    <a:pt x="3543" y="1981"/>
                  </a:lnTo>
                  <a:lnTo>
                    <a:pt x="4076" y="3314"/>
                  </a:lnTo>
                  <a:lnTo>
                    <a:pt x="1219" y="3581"/>
                  </a:lnTo>
                  <a:lnTo>
                    <a:pt x="0" y="6769"/>
                  </a:lnTo>
                  <a:lnTo>
                    <a:pt x="266" y="13004"/>
                  </a:lnTo>
                  <a:lnTo>
                    <a:pt x="2044" y="14071"/>
                  </a:lnTo>
                  <a:close/>
                </a:path>
              </a:pathLst>
            </a:custGeom>
            <a:ln w="3175">
              <a:solidFill>
                <a:srgbClr val="221F1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pic>
          <p:nvPicPr>
            <p:cNvPr id="72" name="object 72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650018" y="2123109"/>
              <a:ext cx="243852" cy="223431"/>
            </a:xfrm>
            <a:prstGeom prst="rect">
              <a:avLst/>
            </a:prstGeom>
          </p:spPr>
        </p:pic>
        <p:sp>
          <p:nvSpPr>
            <p:cNvPr id="73" name="object 73"/>
            <p:cNvSpPr/>
            <p:nvPr/>
          </p:nvSpPr>
          <p:spPr>
            <a:xfrm>
              <a:off x="10188231" y="2350947"/>
              <a:ext cx="5715" cy="5715"/>
            </a:xfrm>
            <a:custGeom>
              <a:avLst/>
              <a:gdLst/>
              <a:ahLst/>
              <a:cxnLst/>
              <a:rect l="l" t="t" r="r" b="b"/>
              <a:pathLst>
                <a:path w="5715" h="5714">
                  <a:moveTo>
                    <a:pt x="1638" y="0"/>
                  </a:moveTo>
                  <a:lnTo>
                    <a:pt x="0" y="2463"/>
                  </a:lnTo>
                  <a:lnTo>
                    <a:pt x="2311" y="5321"/>
                  </a:lnTo>
                  <a:lnTo>
                    <a:pt x="3873" y="5194"/>
                  </a:lnTo>
                  <a:lnTo>
                    <a:pt x="5245" y="3987"/>
                  </a:lnTo>
                  <a:lnTo>
                    <a:pt x="4432" y="800"/>
                  </a:lnTo>
                  <a:lnTo>
                    <a:pt x="1638" y="0"/>
                  </a:lnTo>
                  <a:close/>
                </a:path>
              </a:pathLst>
            </a:custGeom>
            <a:solidFill>
              <a:srgbClr val="FDEFD9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74" name="object 74"/>
            <p:cNvSpPr/>
            <p:nvPr/>
          </p:nvSpPr>
          <p:spPr>
            <a:xfrm>
              <a:off x="10188231" y="2350947"/>
              <a:ext cx="5715" cy="5715"/>
            </a:xfrm>
            <a:custGeom>
              <a:avLst/>
              <a:gdLst/>
              <a:ahLst/>
              <a:cxnLst/>
              <a:rect l="l" t="t" r="r" b="b"/>
              <a:pathLst>
                <a:path w="5715" h="5714">
                  <a:moveTo>
                    <a:pt x="3873" y="5194"/>
                  </a:moveTo>
                  <a:lnTo>
                    <a:pt x="5245" y="3987"/>
                  </a:lnTo>
                  <a:lnTo>
                    <a:pt x="4432" y="800"/>
                  </a:lnTo>
                  <a:lnTo>
                    <a:pt x="1638" y="0"/>
                  </a:lnTo>
                  <a:lnTo>
                    <a:pt x="0" y="2463"/>
                  </a:lnTo>
                  <a:lnTo>
                    <a:pt x="2311" y="5321"/>
                  </a:lnTo>
                  <a:lnTo>
                    <a:pt x="3873" y="5194"/>
                  </a:lnTo>
                  <a:close/>
                </a:path>
              </a:pathLst>
            </a:custGeom>
            <a:ln w="3175">
              <a:solidFill>
                <a:srgbClr val="221F1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75" name="object 75"/>
            <p:cNvSpPr/>
            <p:nvPr/>
          </p:nvSpPr>
          <p:spPr>
            <a:xfrm>
              <a:off x="9837940" y="2437104"/>
              <a:ext cx="13335" cy="12065"/>
            </a:xfrm>
            <a:custGeom>
              <a:avLst/>
              <a:gdLst/>
              <a:ahLst/>
              <a:cxnLst/>
              <a:rect l="l" t="t" r="r" b="b"/>
              <a:pathLst>
                <a:path w="13334" h="12064">
                  <a:moveTo>
                    <a:pt x="10083" y="0"/>
                  </a:moveTo>
                  <a:lnTo>
                    <a:pt x="8572" y="673"/>
                  </a:lnTo>
                  <a:lnTo>
                    <a:pt x="7899" y="3721"/>
                  </a:lnTo>
                  <a:lnTo>
                    <a:pt x="4356" y="6108"/>
                  </a:lnTo>
                  <a:lnTo>
                    <a:pt x="279" y="6515"/>
                  </a:lnTo>
                  <a:lnTo>
                    <a:pt x="3403" y="10617"/>
                  </a:lnTo>
                  <a:lnTo>
                    <a:pt x="6400" y="11684"/>
                  </a:lnTo>
                  <a:lnTo>
                    <a:pt x="6819" y="9690"/>
                  </a:lnTo>
                  <a:lnTo>
                    <a:pt x="11849" y="8229"/>
                  </a:lnTo>
                  <a:lnTo>
                    <a:pt x="12928" y="6515"/>
                  </a:lnTo>
                  <a:lnTo>
                    <a:pt x="11582" y="4114"/>
                  </a:lnTo>
                  <a:lnTo>
                    <a:pt x="10083" y="0"/>
                  </a:lnTo>
                  <a:close/>
                </a:path>
                <a:path w="13334" h="12064">
                  <a:moveTo>
                    <a:pt x="0" y="6235"/>
                  </a:moveTo>
                  <a:lnTo>
                    <a:pt x="217" y="6515"/>
                  </a:lnTo>
                  <a:lnTo>
                    <a:pt x="0" y="6235"/>
                  </a:lnTo>
                  <a:close/>
                </a:path>
              </a:pathLst>
            </a:custGeom>
            <a:solidFill>
              <a:srgbClr val="FDEFD9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76" name="object 76"/>
            <p:cNvSpPr/>
            <p:nvPr/>
          </p:nvSpPr>
          <p:spPr>
            <a:xfrm>
              <a:off x="9837940" y="2437104"/>
              <a:ext cx="13335" cy="12065"/>
            </a:xfrm>
            <a:custGeom>
              <a:avLst/>
              <a:gdLst/>
              <a:ahLst/>
              <a:cxnLst/>
              <a:rect l="l" t="t" r="r" b="b"/>
              <a:pathLst>
                <a:path w="13334" h="12064">
                  <a:moveTo>
                    <a:pt x="6400" y="11684"/>
                  </a:moveTo>
                  <a:lnTo>
                    <a:pt x="6819" y="9690"/>
                  </a:lnTo>
                  <a:lnTo>
                    <a:pt x="11849" y="8229"/>
                  </a:lnTo>
                  <a:lnTo>
                    <a:pt x="12928" y="6515"/>
                  </a:lnTo>
                  <a:lnTo>
                    <a:pt x="11582" y="4114"/>
                  </a:lnTo>
                  <a:lnTo>
                    <a:pt x="10083" y="0"/>
                  </a:lnTo>
                  <a:lnTo>
                    <a:pt x="8572" y="673"/>
                  </a:lnTo>
                  <a:lnTo>
                    <a:pt x="7899" y="3721"/>
                  </a:lnTo>
                  <a:lnTo>
                    <a:pt x="4356" y="6108"/>
                  </a:lnTo>
                  <a:lnTo>
                    <a:pt x="279" y="6515"/>
                  </a:lnTo>
                  <a:lnTo>
                    <a:pt x="0" y="6235"/>
                  </a:lnTo>
                  <a:lnTo>
                    <a:pt x="3403" y="10617"/>
                  </a:lnTo>
                  <a:lnTo>
                    <a:pt x="6400" y="11684"/>
                  </a:lnTo>
                  <a:close/>
                </a:path>
              </a:pathLst>
            </a:custGeom>
            <a:ln w="3175">
              <a:solidFill>
                <a:srgbClr val="221F1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77" name="object 77"/>
            <p:cNvSpPr/>
            <p:nvPr/>
          </p:nvSpPr>
          <p:spPr>
            <a:xfrm>
              <a:off x="10253941" y="2414701"/>
              <a:ext cx="6350" cy="9525"/>
            </a:xfrm>
            <a:custGeom>
              <a:avLst/>
              <a:gdLst/>
              <a:ahLst/>
              <a:cxnLst/>
              <a:rect l="l" t="t" r="r" b="b"/>
              <a:pathLst>
                <a:path w="6350" h="9525">
                  <a:moveTo>
                    <a:pt x="1498" y="0"/>
                  </a:moveTo>
                  <a:lnTo>
                    <a:pt x="0" y="63"/>
                  </a:lnTo>
                  <a:lnTo>
                    <a:pt x="266" y="1524"/>
                  </a:lnTo>
                  <a:lnTo>
                    <a:pt x="3340" y="5524"/>
                  </a:lnTo>
                  <a:lnTo>
                    <a:pt x="5181" y="9067"/>
                  </a:lnTo>
                  <a:lnTo>
                    <a:pt x="6273" y="7467"/>
                  </a:lnTo>
                  <a:lnTo>
                    <a:pt x="4902" y="2667"/>
                  </a:lnTo>
                  <a:lnTo>
                    <a:pt x="1498" y="0"/>
                  </a:lnTo>
                  <a:close/>
                </a:path>
              </a:pathLst>
            </a:custGeom>
            <a:solidFill>
              <a:srgbClr val="FDEFD9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78" name="object 78"/>
            <p:cNvSpPr/>
            <p:nvPr/>
          </p:nvSpPr>
          <p:spPr>
            <a:xfrm>
              <a:off x="10253941" y="2414701"/>
              <a:ext cx="6350" cy="9525"/>
            </a:xfrm>
            <a:custGeom>
              <a:avLst/>
              <a:gdLst/>
              <a:ahLst/>
              <a:cxnLst/>
              <a:rect l="l" t="t" r="r" b="b"/>
              <a:pathLst>
                <a:path w="6350" h="9525">
                  <a:moveTo>
                    <a:pt x="3340" y="5524"/>
                  </a:moveTo>
                  <a:lnTo>
                    <a:pt x="5181" y="9067"/>
                  </a:lnTo>
                  <a:lnTo>
                    <a:pt x="6273" y="7467"/>
                  </a:lnTo>
                  <a:lnTo>
                    <a:pt x="4902" y="2667"/>
                  </a:lnTo>
                  <a:lnTo>
                    <a:pt x="1498" y="0"/>
                  </a:lnTo>
                  <a:lnTo>
                    <a:pt x="0" y="63"/>
                  </a:lnTo>
                  <a:lnTo>
                    <a:pt x="266" y="1524"/>
                  </a:lnTo>
                  <a:lnTo>
                    <a:pt x="3340" y="5524"/>
                  </a:lnTo>
                  <a:close/>
                </a:path>
              </a:pathLst>
            </a:custGeom>
            <a:ln w="3175">
              <a:solidFill>
                <a:srgbClr val="221F1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79" name="object 79"/>
            <p:cNvSpPr/>
            <p:nvPr/>
          </p:nvSpPr>
          <p:spPr>
            <a:xfrm>
              <a:off x="10254691" y="2409431"/>
              <a:ext cx="5080" cy="6350"/>
            </a:xfrm>
            <a:custGeom>
              <a:avLst/>
              <a:gdLst/>
              <a:ahLst/>
              <a:cxnLst/>
              <a:rect l="l" t="t" r="r" b="b"/>
              <a:pathLst>
                <a:path w="5079" h="6350">
                  <a:moveTo>
                    <a:pt x="266" y="0"/>
                  </a:moveTo>
                  <a:lnTo>
                    <a:pt x="0" y="1727"/>
                  </a:lnTo>
                  <a:lnTo>
                    <a:pt x="2730" y="4940"/>
                  </a:lnTo>
                  <a:lnTo>
                    <a:pt x="4572" y="5803"/>
                  </a:lnTo>
                  <a:lnTo>
                    <a:pt x="4368" y="2997"/>
                  </a:lnTo>
                  <a:lnTo>
                    <a:pt x="2667" y="63"/>
                  </a:lnTo>
                  <a:lnTo>
                    <a:pt x="266" y="0"/>
                  </a:lnTo>
                  <a:close/>
                </a:path>
              </a:pathLst>
            </a:custGeom>
            <a:solidFill>
              <a:srgbClr val="FDEFD9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80" name="object 80"/>
            <p:cNvSpPr/>
            <p:nvPr/>
          </p:nvSpPr>
          <p:spPr>
            <a:xfrm>
              <a:off x="10254691" y="2409431"/>
              <a:ext cx="5080" cy="6350"/>
            </a:xfrm>
            <a:custGeom>
              <a:avLst/>
              <a:gdLst/>
              <a:ahLst/>
              <a:cxnLst/>
              <a:rect l="l" t="t" r="r" b="b"/>
              <a:pathLst>
                <a:path w="5079" h="6350">
                  <a:moveTo>
                    <a:pt x="4572" y="5803"/>
                  </a:moveTo>
                  <a:lnTo>
                    <a:pt x="4368" y="2997"/>
                  </a:lnTo>
                  <a:lnTo>
                    <a:pt x="2667" y="63"/>
                  </a:lnTo>
                  <a:lnTo>
                    <a:pt x="266" y="0"/>
                  </a:lnTo>
                  <a:lnTo>
                    <a:pt x="0" y="1727"/>
                  </a:lnTo>
                  <a:lnTo>
                    <a:pt x="2730" y="4940"/>
                  </a:lnTo>
                  <a:lnTo>
                    <a:pt x="4572" y="5803"/>
                  </a:lnTo>
                  <a:close/>
                </a:path>
              </a:pathLst>
            </a:custGeom>
            <a:ln w="3175">
              <a:solidFill>
                <a:srgbClr val="221F1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81" name="object 81"/>
            <p:cNvSpPr/>
            <p:nvPr/>
          </p:nvSpPr>
          <p:spPr>
            <a:xfrm>
              <a:off x="10258590" y="2405176"/>
              <a:ext cx="3810" cy="6350"/>
            </a:xfrm>
            <a:custGeom>
              <a:avLst/>
              <a:gdLst/>
              <a:ahLst/>
              <a:cxnLst/>
              <a:rect l="l" t="t" r="r" b="b"/>
              <a:pathLst>
                <a:path w="3809" h="6350">
                  <a:moveTo>
                    <a:pt x="609" y="0"/>
                  </a:moveTo>
                  <a:lnTo>
                    <a:pt x="0" y="1473"/>
                  </a:lnTo>
                  <a:lnTo>
                    <a:pt x="1625" y="6248"/>
                  </a:lnTo>
                  <a:lnTo>
                    <a:pt x="2984" y="6121"/>
                  </a:lnTo>
                  <a:lnTo>
                    <a:pt x="3746" y="3200"/>
                  </a:lnTo>
                  <a:lnTo>
                    <a:pt x="2501" y="190"/>
                  </a:lnTo>
                  <a:lnTo>
                    <a:pt x="609" y="0"/>
                  </a:lnTo>
                  <a:close/>
                </a:path>
              </a:pathLst>
            </a:custGeom>
            <a:solidFill>
              <a:srgbClr val="FDEFD9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82" name="object 82"/>
            <p:cNvSpPr/>
            <p:nvPr/>
          </p:nvSpPr>
          <p:spPr>
            <a:xfrm>
              <a:off x="10258590" y="2405176"/>
              <a:ext cx="3810" cy="6350"/>
            </a:xfrm>
            <a:custGeom>
              <a:avLst/>
              <a:gdLst/>
              <a:ahLst/>
              <a:cxnLst/>
              <a:rect l="l" t="t" r="r" b="b"/>
              <a:pathLst>
                <a:path w="3809" h="6350">
                  <a:moveTo>
                    <a:pt x="2984" y="6121"/>
                  </a:moveTo>
                  <a:lnTo>
                    <a:pt x="3746" y="3200"/>
                  </a:lnTo>
                  <a:lnTo>
                    <a:pt x="2501" y="190"/>
                  </a:lnTo>
                  <a:lnTo>
                    <a:pt x="609" y="0"/>
                  </a:lnTo>
                  <a:lnTo>
                    <a:pt x="0" y="1473"/>
                  </a:lnTo>
                  <a:lnTo>
                    <a:pt x="1625" y="6248"/>
                  </a:lnTo>
                  <a:lnTo>
                    <a:pt x="2984" y="6121"/>
                  </a:lnTo>
                  <a:close/>
                </a:path>
              </a:pathLst>
            </a:custGeom>
            <a:ln w="3175">
              <a:solidFill>
                <a:srgbClr val="221F1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83" name="object 83"/>
            <p:cNvSpPr/>
            <p:nvPr/>
          </p:nvSpPr>
          <p:spPr>
            <a:xfrm>
              <a:off x="10218051" y="2349944"/>
              <a:ext cx="3810" cy="4445"/>
            </a:xfrm>
            <a:custGeom>
              <a:avLst/>
              <a:gdLst/>
              <a:ahLst/>
              <a:cxnLst/>
              <a:rect l="l" t="t" r="r" b="b"/>
              <a:pathLst>
                <a:path w="3809" h="4444">
                  <a:moveTo>
                    <a:pt x="1371" y="0"/>
                  </a:moveTo>
                  <a:lnTo>
                    <a:pt x="0" y="1612"/>
                  </a:lnTo>
                  <a:lnTo>
                    <a:pt x="1092" y="4267"/>
                  </a:lnTo>
                  <a:lnTo>
                    <a:pt x="2527" y="3797"/>
                  </a:lnTo>
                  <a:lnTo>
                    <a:pt x="3340" y="1612"/>
                  </a:lnTo>
                  <a:lnTo>
                    <a:pt x="1371" y="0"/>
                  </a:lnTo>
                  <a:close/>
                </a:path>
              </a:pathLst>
            </a:custGeom>
            <a:solidFill>
              <a:srgbClr val="FDEFD9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84" name="object 84"/>
            <p:cNvSpPr/>
            <p:nvPr/>
          </p:nvSpPr>
          <p:spPr>
            <a:xfrm>
              <a:off x="10218051" y="2349944"/>
              <a:ext cx="3810" cy="4445"/>
            </a:xfrm>
            <a:custGeom>
              <a:avLst/>
              <a:gdLst/>
              <a:ahLst/>
              <a:cxnLst/>
              <a:rect l="l" t="t" r="r" b="b"/>
              <a:pathLst>
                <a:path w="3809" h="4444">
                  <a:moveTo>
                    <a:pt x="2527" y="3797"/>
                  </a:moveTo>
                  <a:lnTo>
                    <a:pt x="3340" y="1612"/>
                  </a:lnTo>
                  <a:lnTo>
                    <a:pt x="1371" y="0"/>
                  </a:lnTo>
                  <a:lnTo>
                    <a:pt x="0" y="1612"/>
                  </a:lnTo>
                  <a:lnTo>
                    <a:pt x="1092" y="4267"/>
                  </a:lnTo>
                  <a:lnTo>
                    <a:pt x="2527" y="3797"/>
                  </a:lnTo>
                  <a:close/>
                </a:path>
              </a:pathLst>
            </a:custGeom>
            <a:ln w="3175">
              <a:solidFill>
                <a:srgbClr val="221F1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85" name="object 85"/>
            <p:cNvSpPr/>
            <p:nvPr/>
          </p:nvSpPr>
          <p:spPr>
            <a:xfrm>
              <a:off x="10244670" y="2411907"/>
              <a:ext cx="6985" cy="7620"/>
            </a:xfrm>
            <a:custGeom>
              <a:avLst/>
              <a:gdLst/>
              <a:ahLst/>
              <a:cxnLst/>
              <a:rect l="l" t="t" r="r" b="b"/>
              <a:pathLst>
                <a:path w="6984" h="7619">
                  <a:moveTo>
                    <a:pt x="3263" y="0"/>
                  </a:moveTo>
                  <a:lnTo>
                    <a:pt x="2730" y="990"/>
                  </a:lnTo>
                  <a:lnTo>
                    <a:pt x="0" y="2057"/>
                  </a:lnTo>
                  <a:lnTo>
                    <a:pt x="2032" y="5930"/>
                  </a:lnTo>
                  <a:lnTo>
                    <a:pt x="4432" y="7531"/>
                  </a:lnTo>
                  <a:lnTo>
                    <a:pt x="5524" y="5524"/>
                  </a:lnTo>
                  <a:lnTo>
                    <a:pt x="6616" y="5067"/>
                  </a:lnTo>
                  <a:lnTo>
                    <a:pt x="5524" y="1130"/>
                  </a:lnTo>
                  <a:lnTo>
                    <a:pt x="3263" y="0"/>
                  </a:lnTo>
                  <a:close/>
                </a:path>
              </a:pathLst>
            </a:custGeom>
            <a:solidFill>
              <a:srgbClr val="FDEFD9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86" name="object 86"/>
            <p:cNvSpPr/>
            <p:nvPr/>
          </p:nvSpPr>
          <p:spPr>
            <a:xfrm>
              <a:off x="10244670" y="2411907"/>
              <a:ext cx="6985" cy="7620"/>
            </a:xfrm>
            <a:custGeom>
              <a:avLst/>
              <a:gdLst/>
              <a:ahLst/>
              <a:cxnLst/>
              <a:rect l="l" t="t" r="r" b="b"/>
              <a:pathLst>
                <a:path w="6984" h="7619">
                  <a:moveTo>
                    <a:pt x="4432" y="7531"/>
                  </a:moveTo>
                  <a:lnTo>
                    <a:pt x="5524" y="5524"/>
                  </a:lnTo>
                  <a:lnTo>
                    <a:pt x="6616" y="5067"/>
                  </a:lnTo>
                  <a:lnTo>
                    <a:pt x="5524" y="1130"/>
                  </a:lnTo>
                  <a:lnTo>
                    <a:pt x="3263" y="0"/>
                  </a:lnTo>
                  <a:lnTo>
                    <a:pt x="2730" y="990"/>
                  </a:lnTo>
                  <a:lnTo>
                    <a:pt x="0" y="2057"/>
                  </a:lnTo>
                  <a:lnTo>
                    <a:pt x="2032" y="5930"/>
                  </a:lnTo>
                  <a:lnTo>
                    <a:pt x="4432" y="7531"/>
                  </a:lnTo>
                  <a:close/>
                </a:path>
              </a:pathLst>
            </a:custGeom>
            <a:ln w="3175">
              <a:solidFill>
                <a:srgbClr val="221F1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87" name="object 87"/>
            <p:cNvSpPr/>
            <p:nvPr/>
          </p:nvSpPr>
          <p:spPr>
            <a:xfrm>
              <a:off x="8858668" y="2765971"/>
              <a:ext cx="5715" cy="7620"/>
            </a:xfrm>
            <a:custGeom>
              <a:avLst/>
              <a:gdLst/>
              <a:ahLst/>
              <a:cxnLst/>
              <a:rect l="l" t="t" r="r" b="b"/>
              <a:pathLst>
                <a:path w="5715" h="7619">
                  <a:moveTo>
                    <a:pt x="3390" y="0"/>
                  </a:moveTo>
                  <a:lnTo>
                    <a:pt x="1066" y="1435"/>
                  </a:lnTo>
                  <a:lnTo>
                    <a:pt x="1066" y="3238"/>
                  </a:lnTo>
                  <a:lnTo>
                    <a:pt x="76" y="4927"/>
                  </a:lnTo>
                  <a:lnTo>
                    <a:pt x="901" y="6527"/>
                  </a:lnTo>
                  <a:lnTo>
                    <a:pt x="3517" y="7365"/>
                  </a:lnTo>
                  <a:lnTo>
                    <a:pt x="5638" y="4737"/>
                  </a:lnTo>
                  <a:lnTo>
                    <a:pt x="5232" y="1968"/>
                  </a:lnTo>
                  <a:lnTo>
                    <a:pt x="3390" y="0"/>
                  </a:lnTo>
                  <a:close/>
                </a:path>
                <a:path w="5715" h="7619">
                  <a:moveTo>
                    <a:pt x="0" y="4889"/>
                  </a:moveTo>
                  <a:close/>
                </a:path>
              </a:pathLst>
            </a:custGeom>
            <a:solidFill>
              <a:srgbClr val="FDEFD9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88" name="object 88"/>
            <p:cNvSpPr/>
            <p:nvPr/>
          </p:nvSpPr>
          <p:spPr>
            <a:xfrm>
              <a:off x="8858668" y="2765971"/>
              <a:ext cx="5715" cy="7620"/>
            </a:xfrm>
            <a:custGeom>
              <a:avLst/>
              <a:gdLst/>
              <a:ahLst/>
              <a:cxnLst/>
              <a:rect l="l" t="t" r="r" b="b"/>
              <a:pathLst>
                <a:path w="5715" h="7619">
                  <a:moveTo>
                    <a:pt x="5638" y="4737"/>
                  </a:moveTo>
                  <a:lnTo>
                    <a:pt x="5232" y="1968"/>
                  </a:lnTo>
                  <a:lnTo>
                    <a:pt x="3390" y="0"/>
                  </a:lnTo>
                  <a:lnTo>
                    <a:pt x="1066" y="1435"/>
                  </a:lnTo>
                  <a:lnTo>
                    <a:pt x="1066" y="3238"/>
                  </a:lnTo>
                  <a:lnTo>
                    <a:pt x="76" y="4927"/>
                  </a:lnTo>
                  <a:lnTo>
                    <a:pt x="901" y="6527"/>
                  </a:lnTo>
                  <a:lnTo>
                    <a:pt x="3517" y="7365"/>
                  </a:lnTo>
                  <a:lnTo>
                    <a:pt x="5638" y="4737"/>
                  </a:lnTo>
                  <a:close/>
                </a:path>
              </a:pathLst>
            </a:custGeom>
            <a:ln w="3175">
              <a:solidFill>
                <a:srgbClr val="221F1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89" name="object 89"/>
            <p:cNvSpPr/>
            <p:nvPr/>
          </p:nvSpPr>
          <p:spPr>
            <a:xfrm>
              <a:off x="10202964" y="2347747"/>
              <a:ext cx="5715" cy="3810"/>
            </a:xfrm>
            <a:custGeom>
              <a:avLst/>
              <a:gdLst/>
              <a:ahLst/>
              <a:cxnLst/>
              <a:rect l="l" t="t" r="r" b="b"/>
              <a:pathLst>
                <a:path w="5715" h="3810">
                  <a:moveTo>
                    <a:pt x="901" y="0"/>
                  </a:moveTo>
                  <a:lnTo>
                    <a:pt x="0" y="1739"/>
                  </a:lnTo>
                  <a:lnTo>
                    <a:pt x="1841" y="3606"/>
                  </a:lnTo>
                  <a:lnTo>
                    <a:pt x="4165" y="3263"/>
                  </a:lnTo>
                  <a:lnTo>
                    <a:pt x="5524" y="1193"/>
                  </a:lnTo>
                  <a:lnTo>
                    <a:pt x="901" y="0"/>
                  </a:lnTo>
                  <a:close/>
                </a:path>
              </a:pathLst>
            </a:custGeom>
            <a:solidFill>
              <a:srgbClr val="FDEFD9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90" name="object 90"/>
            <p:cNvSpPr/>
            <p:nvPr/>
          </p:nvSpPr>
          <p:spPr>
            <a:xfrm>
              <a:off x="10202964" y="2347747"/>
              <a:ext cx="5715" cy="3810"/>
            </a:xfrm>
            <a:custGeom>
              <a:avLst/>
              <a:gdLst/>
              <a:ahLst/>
              <a:cxnLst/>
              <a:rect l="l" t="t" r="r" b="b"/>
              <a:pathLst>
                <a:path w="5715" h="3810">
                  <a:moveTo>
                    <a:pt x="4165" y="3263"/>
                  </a:moveTo>
                  <a:lnTo>
                    <a:pt x="5524" y="1193"/>
                  </a:lnTo>
                  <a:lnTo>
                    <a:pt x="901" y="0"/>
                  </a:lnTo>
                  <a:lnTo>
                    <a:pt x="0" y="1739"/>
                  </a:lnTo>
                  <a:lnTo>
                    <a:pt x="1841" y="3606"/>
                  </a:lnTo>
                  <a:lnTo>
                    <a:pt x="4165" y="3263"/>
                  </a:lnTo>
                  <a:close/>
                </a:path>
              </a:pathLst>
            </a:custGeom>
            <a:ln w="3175">
              <a:solidFill>
                <a:srgbClr val="221F1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pic>
          <p:nvPicPr>
            <p:cNvPr id="91" name="object 91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8892133" y="2122297"/>
              <a:ext cx="355447" cy="277876"/>
            </a:xfrm>
            <a:prstGeom prst="rect">
              <a:avLst/>
            </a:prstGeom>
          </p:spPr>
        </p:pic>
        <p:sp>
          <p:nvSpPr>
            <p:cNvPr id="92" name="object 92"/>
            <p:cNvSpPr/>
            <p:nvPr/>
          </p:nvSpPr>
          <p:spPr>
            <a:xfrm>
              <a:off x="8515743" y="2899422"/>
              <a:ext cx="4445" cy="5080"/>
            </a:xfrm>
            <a:custGeom>
              <a:avLst/>
              <a:gdLst/>
              <a:ahLst/>
              <a:cxnLst/>
              <a:rect l="l" t="t" r="r" b="b"/>
              <a:pathLst>
                <a:path w="4445" h="5080">
                  <a:moveTo>
                    <a:pt x="1993" y="0"/>
                  </a:moveTo>
                  <a:lnTo>
                    <a:pt x="76" y="342"/>
                  </a:lnTo>
                  <a:lnTo>
                    <a:pt x="0" y="2260"/>
                  </a:lnTo>
                  <a:lnTo>
                    <a:pt x="2463" y="4546"/>
                  </a:lnTo>
                  <a:lnTo>
                    <a:pt x="4305" y="4267"/>
                  </a:lnTo>
                  <a:lnTo>
                    <a:pt x="4038" y="2336"/>
                  </a:lnTo>
                  <a:lnTo>
                    <a:pt x="1993" y="0"/>
                  </a:lnTo>
                  <a:close/>
                </a:path>
              </a:pathLst>
            </a:custGeom>
            <a:solidFill>
              <a:srgbClr val="FDEFD9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93" name="object 93"/>
            <p:cNvSpPr/>
            <p:nvPr/>
          </p:nvSpPr>
          <p:spPr>
            <a:xfrm>
              <a:off x="8515743" y="2899422"/>
              <a:ext cx="4445" cy="5080"/>
            </a:xfrm>
            <a:custGeom>
              <a:avLst/>
              <a:gdLst/>
              <a:ahLst/>
              <a:cxnLst/>
              <a:rect l="l" t="t" r="r" b="b"/>
              <a:pathLst>
                <a:path w="4445" h="5080">
                  <a:moveTo>
                    <a:pt x="4305" y="4267"/>
                  </a:moveTo>
                  <a:lnTo>
                    <a:pt x="4038" y="2336"/>
                  </a:lnTo>
                  <a:lnTo>
                    <a:pt x="1993" y="0"/>
                  </a:lnTo>
                  <a:lnTo>
                    <a:pt x="76" y="342"/>
                  </a:lnTo>
                  <a:lnTo>
                    <a:pt x="0" y="2260"/>
                  </a:lnTo>
                  <a:lnTo>
                    <a:pt x="2463" y="4546"/>
                  </a:lnTo>
                  <a:lnTo>
                    <a:pt x="4305" y="4267"/>
                  </a:lnTo>
                  <a:close/>
                </a:path>
              </a:pathLst>
            </a:custGeom>
            <a:ln w="3175">
              <a:solidFill>
                <a:srgbClr val="221F1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94" name="object 94"/>
            <p:cNvSpPr/>
            <p:nvPr/>
          </p:nvSpPr>
          <p:spPr>
            <a:xfrm>
              <a:off x="9586239" y="2392718"/>
              <a:ext cx="6985" cy="8255"/>
            </a:xfrm>
            <a:custGeom>
              <a:avLst/>
              <a:gdLst/>
              <a:ahLst/>
              <a:cxnLst/>
              <a:rect l="l" t="t" r="r" b="b"/>
              <a:pathLst>
                <a:path w="6984" h="8255">
                  <a:moveTo>
                    <a:pt x="6210" y="0"/>
                  </a:moveTo>
                  <a:lnTo>
                    <a:pt x="1168" y="2260"/>
                  </a:lnTo>
                  <a:lnTo>
                    <a:pt x="0" y="3403"/>
                  </a:lnTo>
                  <a:lnTo>
                    <a:pt x="812" y="6591"/>
                  </a:lnTo>
                  <a:lnTo>
                    <a:pt x="2603" y="6730"/>
                  </a:lnTo>
                  <a:lnTo>
                    <a:pt x="4102" y="8204"/>
                  </a:lnTo>
                  <a:lnTo>
                    <a:pt x="5943" y="7124"/>
                  </a:lnTo>
                  <a:lnTo>
                    <a:pt x="6629" y="2997"/>
                  </a:lnTo>
                  <a:lnTo>
                    <a:pt x="6210" y="0"/>
                  </a:lnTo>
                  <a:close/>
                </a:path>
              </a:pathLst>
            </a:custGeom>
            <a:solidFill>
              <a:srgbClr val="FDEFD9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95" name="object 95"/>
            <p:cNvSpPr/>
            <p:nvPr/>
          </p:nvSpPr>
          <p:spPr>
            <a:xfrm>
              <a:off x="9586239" y="2392718"/>
              <a:ext cx="6985" cy="8255"/>
            </a:xfrm>
            <a:custGeom>
              <a:avLst/>
              <a:gdLst/>
              <a:ahLst/>
              <a:cxnLst/>
              <a:rect l="l" t="t" r="r" b="b"/>
              <a:pathLst>
                <a:path w="6984" h="8255">
                  <a:moveTo>
                    <a:pt x="2603" y="6730"/>
                  </a:moveTo>
                  <a:lnTo>
                    <a:pt x="4102" y="8204"/>
                  </a:lnTo>
                  <a:lnTo>
                    <a:pt x="5943" y="7124"/>
                  </a:lnTo>
                  <a:lnTo>
                    <a:pt x="6629" y="2997"/>
                  </a:lnTo>
                  <a:lnTo>
                    <a:pt x="6210" y="0"/>
                  </a:lnTo>
                  <a:lnTo>
                    <a:pt x="1168" y="2260"/>
                  </a:lnTo>
                  <a:lnTo>
                    <a:pt x="0" y="3403"/>
                  </a:lnTo>
                  <a:lnTo>
                    <a:pt x="812" y="6591"/>
                  </a:lnTo>
                  <a:lnTo>
                    <a:pt x="2603" y="6730"/>
                  </a:lnTo>
                  <a:close/>
                </a:path>
              </a:pathLst>
            </a:custGeom>
            <a:ln w="3175">
              <a:solidFill>
                <a:srgbClr val="221F1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96" name="object 96"/>
            <p:cNvSpPr/>
            <p:nvPr/>
          </p:nvSpPr>
          <p:spPr>
            <a:xfrm>
              <a:off x="9540392" y="2444419"/>
              <a:ext cx="11430" cy="8255"/>
            </a:xfrm>
            <a:custGeom>
              <a:avLst/>
              <a:gdLst/>
              <a:ahLst/>
              <a:cxnLst/>
              <a:rect l="l" t="t" r="r" b="b"/>
              <a:pathLst>
                <a:path w="11429" h="8255">
                  <a:moveTo>
                    <a:pt x="1701" y="0"/>
                  </a:moveTo>
                  <a:lnTo>
                    <a:pt x="0" y="1524"/>
                  </a:lnTo>
                  <a:lnTo>
                    <a:pt x="190" y="3200"/>
                  </a:lnTo>
                  <a:lnTo>
                    <a:pt x="2794" y="4851"/>
                  </a:lnTo>
                  <a:lnTo>
                    <a:pt x="2794" y="7658"/>
                  </a:lnTo>
                  <a:lnTo>
                    <a:pt x="7708" y="7658"/>
                  </a:lnTo>
                  <a:lnTo>
                    <a:pt x="9131" y="6451"/>
                  </a:lnTo>
                  <a:lnTo>
                    <a:pt x="10706" y="6718"/>
                  </a:lnTo>
                  <a:lnTo>
                    <a:pt x="10922" y="5194"/>
                  </a:lnTo>
                  <a:lnTo>
                    <a:pt x="8534" y="2844"/>
                  </a:lnTo>
                  <a:lnTo>
                    <a:pt x="4635" y="190"/>
                  </a:lnTo>
                  <a:lnTo>
                    <a:pt x="1701" y="0"/>
                  </a:lnTo>
                  <a:close/>
                </a:path>
              </a:pathLst>
            </a:custGeom>
            <a:solidFill>
              <a:srgbClr val="FDEFD9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97" name="object 97"/>
            <p:cNvSpPr/>
            <p:nvPr/>
          </p:nvSpPr>
          <p:spPr>
            <a:xfrm>
              <a:off x="9540392" y="2444419"/>
              <a:ext cx="11430" cy="8255"/>
            </a:xfrm>
            <a:custGeom>
              <a:avLst/>
              <a:gdLst/>
              <a:ahLst/>
              <a:cxnLst/>
              <a:rect l="l" t="t" r="r" b="b"/>
              <a:pathLst>
                <a:path w="11429" h="8255">
                  <a:moveTo>
                    <a:pt x="2794" y="4851"/>
                  </a:moveTo>
                  <a:lnTo>
                    <a:pt x="2794" y="7658"/>
                  </a:lnTo>
                  <a:lnTo>
                    <a:pt x="7708" y="7658"/>
                  </a:lnTo>
                  <a:lnTo>
                    <a:pt x="9131" y="6451"/>
                  </a:lnTo>
                  <a:lnTo>
                    <a:pt x="10706" y="6718"/>
                  </a:lnTo>
                  <a:lnTo>
                    <a:pt x="10922" y="5194"/>
                  </a:lnTo>
                  <a:lnTo>
                    <a:pt x="8534" y="2844"/>
                  </a:lnTo>
                  <a:lnTo>
                    <a:pt x="4635" y="190"/>
                  </a:lnTo>
                  <a:lnTo>
                    <a:pt x="1701" y="0"/>
                  </a:lnTo>
                  <a:lnTo>
                    <a:pt x="0" y="1524"/>
                  </a:lnTo>
                  <a:lnTo>
                    <a:pt x="190" y="3200"/>
                  </a:lnTo>
                  <a:lnTo>
                    <a:pt x="2794" y="4851"/>
                  </a:lnTo>
                  <a:close/>
                </a:path>
              </a:pathLst>
            </a:custGeom>
            <a:ln w="3175">
              <a:solidFill>
                <a:srgbClr val="221F1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98" name="object 98"/>
            <p:cNvSpPr/>
            <p:nvPr/>
          </p:nvSpPr>
          <p:spPr>
            <a:xfrm>
              <a:off x="9395282" y="2405507"/>
              <a:ext cx="28575" cy="26034"/>
            </a:xfrm>
            <a:custGeom>
              <a:avLst/>
              <a:gdLst/>
              <a:ahLst/>
              <a:cxnLst/>
              <a:rect l="l" t="t" r="r" b="b"/>
              <a:pathLst>
                <a:path w="28575" h="26035">
                  <a:moveTo>
                    <a:pt x="18923" y="0"/>
                  </a:moveTo>
                  <a:lnTo>
                    <a:pt x="11976" y="1993"/>
                  </a:lnTo>
                  <a:lnTo>
                    <a:pt x="5308" y="5981"/>
                  </a:lnTo>
                  <a:lnTo>
                    <a:pt x="1765" y="6108"/>
                  </a:lnTo>
                  <a:lnTo>
                    <a:pt x="812" y="7823"/>
                  </a:lnTo>
                  <a:lnTo>
                    <a:pt x="1892" y="11684"/>
                  </a:lnTo>
                  <a:lnTo>
                    <a:pt x="5029" y="13550"/>
                  </a:lnTo>
                  <a:lnTo>
                    <a:pt x="5854" y="16598"/>
                  </a:lnTo>
                  <a:lnTo>
                    <a:pt x="4216" y="18453"/>
                  </a:lnTo>
                  <a:lnTo>
                    <a:pt x="660" y="18186"/>
                  </a:lnTo>
                  <a:lnTo>
                    <a:pt x="0" y="19253"/>
                  </a:lnTo>
                  <a:lnTo>
                    <a:pt x="1765" y="21374"/>
                  </a:lnTo>
                  <a:lnTo>
                    <a:pt x="7073" y="21640"/>
                  </a:lnTo>
                  <a:lnTo>
                    <a:pt x="20701" y="24688"/>
                  </a:lnTo>
                  <a:lnTo>
                    <a:pt x="22872" y="25895"/>
                  </a:lnTo>
                  <a:lnTo>
                    <a:pt x="25603" y="24422"/>
                  </a:lnTo>
                  <a:lnTo>
                    <a:pt x="26289" y="21513"/>
                  </a:lnTo>
                  <a:lnTo>
                    <a:pt x="28181" y="19926"/>
                  </a:lnTo>
                  <a:lnTo>
                    <a:pt x="28181" y="17665"/>
                  </a:lnTo>
                  <a:lnTo>
                    <a:pt x="26136" y="15532"/>
                  </a:lnTo>
                  <a:lnTo>
                    <a:pt x="26009" y="9296"/>
                  </a:lnTo>
                  <a:lnTo>
                    <a:pt x="23698" y="6908"/>
                  </a:lnTo>
                  <a:lnTo>
                    <a:pt x="21920" y="3048"/>
                  </a:lnTo>
                  <a:lnTo>
                    <a:pt x="21793" y="673"/>
                  </a:lnTo>
                  <a:lnTo>
                    <a:pt x="18923" y="0"/>
                  </a:lnTo>
                  <a:close/>
                </a:path>
              </a:pathLst>
            </a:custGeom>
            <a:solidFill>
              <a:srgbClr val="FDEFD9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99" name="object 99"/>
            <p:cNvSpPr/>
            <p:nvPr/>
          </p:nvSpPr>
          <p:spPr>
            <a:xfrm>
              <a:off x="9395282" y="2405507"/>
              <a:ext cx="28575" cy="26034"/>
            </a:xfrm>
            <a:custGeom>
              <a:avLst/>
              <a:gdLst/>
              <a:ahLst/>
              <a:cxnLst/>
              <a:rect l="l" t="t" r="r" b="b"/>
              <a:pathLst>
                <a:path w="28575" h="26035">
                  <a:moveTo>
                    <a:pt x="7073" y="21640"/>
                  </a:moveTo>
                  <a:lnTo>
                    <a:pt x="16484" y="23774"/>
                  </a:lnTo>
                  <a:lnTo>
                    <a:pt x="20701" y="24688"/>
                  </a:lnTo>
                  <a:lnTo>
                    <a:pt x="22872" y="25895"/>
                  </a:lnTo>
                  <a:lnTo>
                    <a:pt x="25603" y="24422"/>
                  </a:lnTo>
                  <a:lnTo>
                    <a:pt x="26289" y="21513"/>
                  </a:lnTo>
                  <a:lnTo>
                    <a:pt x="28181" y="19926"/>
                  </a:lnTo>
                  <a:lnTo>
                    <a:pt x="28181" y="17665"/>
                  </a:lnTo>
                  <a:lnTo>
                    <a:pt x="26136" y="15532"/>
                  </a:lnTo>
                  <a:lnTo>
                    <a:pt x="26009" y="9296"/>
                  </a:lnTo>
                  <a:lnTo>
                    <a:pt x="23698" y="6908"/>
                  </a:lnTo>
                  <a:lnTo>
                    <a:pt x="21920" y="3048"/>
                  </a:lnTo>
                  <a:lnTo>
                    <a:pt x="21793" y="673"/>
                  </a:lnTo>
                  <a:lnTo>
                    <a:pt x="18923" y="0"/>
                  </a:lnTo>
                  <a:lnTo>
                    <a:pt x="11976" y="1993"/>
                  </a:lnTo>
                  <a:lnTo>
                    <a:pt x="5308" y="5981"/>
                  </a:lnTo>
                  <a:lnTo>
                    <a:pt x="1765" y="6108"/>
                  </a:lnTo>
                  <a:lnTo>
                    <a:pt x="812" y="7823"/>
                  </a:lnTo>
                  <a:lnTo>
                    <a:pt x="1892" y="11684"/>
                  </a:lnTo>
                  <a:lnTo>
                    <a:pt x="5029" y="13550"/>
                  </a:lnTo>
                  <a:lnTo>
                    <a:pt x="5854" y="16598"/>
                  </a:lnTo>
                  <a:lnTo>
                    <a:pt x="4216" y="18453"/>
                  </a:lnTo>
                  <a:lnTo>
                    <a:pt x="660" y="18186"/>
                  </a:lnTo>
                  <a:lnTo>
                    <a:pt x="0" y="19253"/>
                  </a:lnTo>
                  <a:lnTo>
                    <a:pt x="1765" y="21374"/>
                  </a:lnTo>
                  <a:lnTo>
                    <a:pt x="7073" y="21640"/>
                  </a:lnTo>
                  <a:close/>
                </a:path>
              </a:pathLst>
            </a:custGeom>
            <a:ln w="3175">
              <a:solidFill>
                <a:srgbClr val="221F1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pic>
          <p:nvPicPr>
            <p:cNvPr id="100" name="object 100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839784" y="2444356"/>
              <a:ext cx="221945" cy="188925"/>
            </a:xfrm>
            <a:prstGeom prst="rect">
              <a:avLst/>
            </a:prstGeom>
          </p:spPr>
        </p:pic>
        <p:sp>
          <p:nvSpPr>
            <p:cNvPr id="101" name="object 101"/>
            <p:cNvSpPr/>
            <p:nvPr/>
          </p:nvSpPr>
          <p:spPr>
            <a:xfrm>
              <a:off x="10361548" y="2891193"/>
              <a:ext cx="5080" cy="6350"/>
            </a:xfrm>
            <a:custGeom>
              <a:avLst/>
              <a:gdLst/>
              <a:ahLst/>
              <a:cxnLst/>
              <a:rect l="l" t="t" r="r" b="b"/>
              <a:pathLst>
                <a:path w="5079" h="6350">
                  <a:moveTo>
                    <a:pt x="4495" y="0"/>
                  </a:moveTo>
                  <a:lnTo>
                    <a:pt x="2184" y="457"/>
                  </a:lnTo>
                  <a:lnTo>
                    <a:pt x="266" y="3251"/>
                  </a:lnTo>
                  <a:lnTo>
                    <a:pt x="0" y="6121"/>
                  </a:lnTo>
                  <a:lnTo>
                    <a:pt x="1714" y="6311"/>
                  </a:lnTo>
                  <a:lnTo>
                    <a:pt x="4292" y="2590"/>
                  </a:lnTo>
                  <a:lnTo>
                    <a:pt x="4495" y="0"/>
                  </a:lnTo>
                  <a:close/>
                </a:path>
              </a:pathLst>
            </a:custGeom>
            <a:solidFill>
              <a:srgbClr val="FDEFD9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102" name="object 102"/>
            <p:cNvSpPr/>
            <p:nvPr/>
          </p:nvSpPr>
          <p:spPr>
            <a:xfrm>
              <a:off x="10361548" y="2891193"/>
              <a:ext cx="5080" cy="6350"/>
            </a:xfrm>
            <a:custGeom>
              <a:avLst/>
              <a:gdLst/>
              <a:ahLst/>
              <a:cxnLst/>
              <a:rect l="l" t="t" r="r" b="b"/>
              <a:pathLst>
                <a:path w="5079" h="6350">
                  <a:moveTo>
                    <a:pt x="4292" y="2590"/>
                  </a:moveTo>
                  <a:lnTo>
                    <a:pt x="4495" y="0"/>
                  </a:lnTo>
                  <a:lnTo>
                    <a:pt x="2184" y="457"/>
                  </a:lnTo>
                  <a:lnTo>
                    <a:pt x="266" y="3251"/>
                  </a:lnTo>
                  <a:lnTo>
                    <a:pt x="0" y="6121"/>
                  </a:lnTo>
                  <a:lnTo>
                    <a:pt x="1714" y="6311"/>
                  </a:lnTo>
                  <a:lnTo>
                    <a:pt x="4292" y="2590"/>
                  </a:lnTo>
                  <a:close/>
                </a:path>
              </a:pathLst>
            </a:custGeom>
            <a:ln w="3175">
              <a:solidFill>
                <a:srgbClr val="221F1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pic>
          <p:nvPicPr>
            <p:cNvPr id="103" name="object 103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8383727" y="2188946"/>
              <a:ext cx="230365" cy="146710"/>
            </a:xfrm>
            <a:prstGeom prst="rect">
              <a:avLst/>
            </a:prstGeom>
          </p:spPr>
        </p:pic>
        <p:sp>
          <p:nvSpPr>
            <p:cNvPr id="104" name="object 104"/>
            <p:cNvSpPr/>
            <p:nvPr/>
          </p:nvSpPr>
          <p:spPr>
            <a:xfrm>
              <a:off x="8784209" y="2284869"/>
              <a:ext cx="15875" cy="6985"/>
            </a:xfrm>
            <a:custGeom>
              <a:avLst/>
              <a:gdLst/>
              <a:ahLst/>
              <a:cxnLst/>
              <a:rect l="l" t="t" r="r" b="b"/>
              <a:pathLst>
                <a:path w="15875" h="6985">
                  <a:moveTo>
                    <a:pt x="2997" y="0"/>
                  </a:moveTo>
                  <a:lnTo>
                    <a:pt x="673" y="533"/>
                  </a:lnTo>
                  <a:lnTo>
                    <a:pt x="0" y="2451"/>
                  </a:lnTo>
                  <a:lnTo>
                    <a:pt x="952" y="3594"/>
                  </a:lnTo>
                  <a:lnTo>
                    <a:pt x="4762" y="4254"/>
                  </a:lnTo>
                  <a:lnTo>
                    <a:pt x="7493" y="6591"/>
                  </a:lnTo>
                  <a:lnTo>
                    <a:pt x="9461" y="6527"/>
                  </a:lnTo>
                  <a:lnTo>
                    <a:pt x="14808" y="4114"/>
                  </a:lnTo>
                  <a:lnTo>
                    <a:pt x="15265" y="2120"/>
                  </a:lnTo>
                  <a:lnTo>
                    <a:pt x="13233" y="1257"/>
                  </a:lnTo>
                  <a:lnTo>
                    <a:pt x="8305" y="2451"/>
                  </a:lnTo>
                  <a:lnTo>
                    <a:pt x="5245" y="1524"/>
                  </a:lnTo>
                  <a:lnTo>
                    <a:pt x="2997" y="0"/>
                  </a:lnTo>
                  <a:close/>
                </a:path>
              </a:pathLst>
            </a:custGeom>
            <a:solidFill>
              <a:srgbClr val="FDEFD9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105" name="object 105"/>
            <p:cNvSpPr/>
            <p:nvPr/>
          </p:nvSpPr>
          <p:spPr>
            <a:xfrm>
              <a:off x="8784209" y="2284869"/>
              <a:ext cx="15875" cy="6985"/>
            </a:xfrm>
            <a:custGeom>
              <a:avLst/>
              <a:gdLst/>
              <a:ahLst/>
              <a:cxnLst/>
              <a:rect l="l" t="t" r="r" b="b"/>
              <a:pathLst>
                <a:path w="15875" h="6985">
                  <a:moveTo>
                    <a:pt x="5245" y="1524"/>
                  </a:moveTo>
                  <a:lnTo>
                    <a:pt x="2997" y="0"/>
                  </a:lnTo>
                  <a:lnTo>
                    <a:pt x="673" y="533"/>
                  </a:lnTo>
                  <a:lnTo>
                    <a:pt x="0" y="2451"/>
                  </a:lnTo>
                  <a:lnTo>
                    <a:pt x="952" y="3594"/>
                  </a:lnTo>
                  <a:lnTo>
                    <a:pt x="4762" y="4254"/>
                  </a:lnTo>
                  <a:lnTo>
                    <a:pt x="7493" y="6591"/>
                  </a:lnTo>
                  <a:lnTo>
                    <a:pt x="9461" y="6527"/>
                  </a:lnTo>
                  <a:lnTo>
                    <a:pt x="14808" y="4114"/>
                  </a:lnTo>
                  <a:lnTo>
                    <a:pt x="15265" y="2120"/>
                  </a:lnTo>
                  <a:lnTo>
                    <a:pt x="13233" y="1257"/>
                  </a:lnTo>
                  <a:lnTo>
                    <a:pt x="8305" y="2451"/>
                  </a:lnTo>
                  <a:lnTo>
                    <a:pt x="5245" y="1524"/>
                  </a:lnTo>
                  <a:close/>
                </a:path>
              </a:pathLst>
            </a:custGeom>
            <a:ln w="3175">
              <a:solidFill>
                <a:srgbClr val="221F1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106" name="object 106"/>
            <p:cNvSpPr/>
            <p:nvPr/>
          </p:nvSpPr>
          <p:spPr>
            <a:xfrm>
              <a:off x="8774772" y="2201443"/>
              <a:ext cx="18415" cy="9525"/>
            </a:xfrm>
            <a:custGeom>
              <a:avLst/>
              <a:gdLst/>
              <a:ahLst/>
              <a:cxnLst/>
              <a:rect l="l" t="t" r="r" b="b"/>
              <a:pathLst>
                <a:path w="18415" h="9525">
                  <a:moveTo>
                    <a:pt x="11188" y="0"/>
                  </a:moveTo>
                  <a:lnTo>
                    <a:pt x="4914" y="406"/>
                  </a:lnTo>
                  <a:lnTo>
                    <a:pt x="152" y="4330"/>
                  </a:lnTo>
                  <a:lnTo>
                    <a:pt x="0" y="6984"/>
                  </a:lnTo>
                  <a:lnTo>
                    <a:pt x="1341" y="8549"/>
                  </a:lnTo>
                  <a:lnTo>
                    <a:pt x="4165" y="9194"/>
                  </a:lnTo>
                  <a:lnTo>
                    <a:pt x="11188" y="9270"/>
                  </a:lnTo>
                  <a:lnTo>
                    <a:pt x="15900" y="7861"/>
                  </a:lnTo>
                  <a:lnTo>
                    <a:pt x="18084" y="4991"/>
                  </a:lnTo>
                  <a:lnTo>
                    <a:pt x="16459" y="1320"/>
                  </a:lnTo>
                  <a:lnTo>
                    <a:pt x="11188" y="0"/>
                  </a:lnTo>
                  <a:close/>
                </a:path>
                <a:path w="18415" h="9525">
                  <a:moveTo>
                    <a:pt x="1219" y="8521"/>
                  </a:moveTo>
                  <a:lnTo>
                    <a:pt x="1371" y="8585"/>
                  </a:lnTo>
                  <a:lnTo>
                    <a:pt x="1219" y="8521"/>
                  </a:lnTo>
                  <a:close/>
                </a:path>
              </a:pathLst>
            </a:custGeom>
            <a:solidFill>
              <a:srgbClr val="FDEFD9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107" name="object 107"/>
            <p:cNvSpPr/>
            <p:nvPr/>
          </p:nvSpPr>
          <p:spPr>
            <a:xfrm>
              <a:off x="8774772" y="2201443"/>
              <a:ext cx="18415" cy="9525"/>
            </a:xfrm>
            <a:custGeom>
              <a:avLst/>
              <a:gdLst/>
              <a:ahLst/>
              <a:cxnLst/>
              <a:rect l="l" t="t" r="r" b="b"/>
              <a:pathLst>
                <a:path w="18415" h="9525">
                  <a:moveTo>
                    <a:pt x="4165" y="9194"/>
                  </a:moveTo>
                  <a:lnTo>
                    <a:pt x="11188" y="9270"/>
                  </a:lnTo>
                  <a:lnTo>
                    <a:pt x="15900" y="7861"/>
                  </a:lnTo>
                  <a:lnTo>
                    <a:pt x="18084" y="4991"/>
                  </a:lnTo>
                  <a:lnTo>
                    <a:pt x="16459" y="1320"/>
                  </a:lnTo>
                  <a:lnTo>
                    <a:pt x="11188" y="0"/>
                  </a:lnTo>
                  <a:lnTo>
                    <a:pt x="4914" y="406"/>
                  </a:lnTo>
                  <a:lnTo>
                    <a:pt x="152" y="4330"/>
                  </a:lnTo>
                  <a:lnTo>
                    <a:pt x="0" y="6984"/>
                  </a:lnTo>
                  <a:lnTo>
                    <a:pt x="1371" y="8585"/>
                  </a:lnTo>
                  <a:lnTo>
                    <a:pt x="1219" y="8521"/>
                  </a:lnTo>
                  <a:lnTo>
                    <a:pt x="4165" y="9194"/>
                  </a:lnTo>
                  <a:close/>
                </a:path>
              </a:pathLst>
            </a:custGeom>
            <a:ln w="3175">
              <a:solidFill>
                <a:srgbClr val="221F1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pic>
          <p:nvPicPr>
            <p:cNvPr id="108" name="object 108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8580539" y="2436571"/>
              <a:ext cx="190042" cy="396227"/>
            </a:xfrm>
            <a:prstGeom prst="rect">
              <a:avLst/>
            </a:prstGeom>
          </p:spPr>
        </p:pic>
        <p:sp>
          <p:nvSpPr>
            <p:cNvPr id="109" name="object 109"/>
            <p:cNvSpPr/>
            <p:nvPr/>
          </p:nvSpPr>
          <p:spPr>
            <a:xfrm>
              <a:off x="8119706" y="2628887"/>
              <a:ext cx="7620" cy="10160"/>
            </a:xfrm>
            <a:custGeom>
              <a:avLst/>
              <a:gdLst/>
              <a:ahLst/>
              <a:cxnLst/>
              <a:rect l="l" t="t" r="r" b="b"/>
              <a:pathLst>
                <a:path w="7620" h="10160">
                  <a:moveTo>
                    <a:pt x="1016" y="0"/>
                  </a:moveTo>
                  <a:lnTo>
                    <a:pt x="0" y="2197"/>
                  </a:lnTo>
                  <a:lnTo>
                    <a:pt x="939" y="5067"/>
                  </a:lnTo>
                  <a:lnTo>
                    <a:pt x="3340" y="6934"/>
                  </a:lnTo>
                  <a:lnTo>
                    <a:pt x="3810" y="9258"/>
                  </a:lnTo>
                  <a:lnTo>
                    <a:pt x="5168" y="10058"/>
                  </a:lnTo>
                  <a:lnTo>
                    <a:pt x="6616" y="7861"/>
                  </a:lnTo>
                  <a:lnTo>
                    <a:pt x="7086" y="2870"/>
                  </a:lnTo>
                  <a:lnTo>
                    <a:pt x="4495" y="203"/>
                  </a:lnTo>
                  <a:lnTo>
                    <a:pt x="1016" y="0"/>
                  </a:lnTo>
                  <a:close/>
                </a:path>
              </a:pathLst>
            </a:custGeom>
            <a:solidFill>
              <a:srgbClr val="FDEFD9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110" name="object 110"/>
            <p:cNvSpPr/>
            <p:nvPr/>
          </p:nvSpPr>
          <p:spPr>
            <a:xfrm>
              <a:off x="8119706" y="2628887"/>
              <a:ext cx="7620" cy="10160"/>
            </a:xfrm>
            <a:custGeom>
              <a:avLst/>
              <a:gdLst/>
              <a:ahLst/>
              <a:cxnLst/>
              <a:rect l="l" t="t" r="r" b="b"/>
              <a:pathLst>
                <a:path w="7620" h="10160">
                  <a:moveTo>
                    <a:pt x="1016" y="0"/>
                  </a:moveTo>
                  <a:lnTo>
                    <a:pt x="0" y="2197"/>
                  </a:lnTo>
                  <a:lnTo>
                    <a:pt x="939" y="5067"/>
                  </a:lnTo>
                  <a:lnTo>
                    <a:pt x="3340" y="6934"/>
                  </a:lnTo>
                  <a:lnTo>
                    <a:pt x="3810" y="9258"/>
                  </a:lnTo>
                  <a:lnTo>
                    <a:pt x="5168" y="10058"/>
                  </a:lnTo>
                  <a:lnTo>
                    <a:pt x="6616" y="7861"/>
                  </a:lnTo>
                  <a:lnTo>
                    <a:pt x="7086" y="2870"/>
                  </a:lnTo>
                  <a:lnTo>
                    <a:pt x="4495" y="203"/>
                  </a:lnTo>
                  <a:lnTo>
                    <a:pt x="1016" y="0"/>
                  </a:lnTo>
                  <a:close/>
                </a:path>
              </a:pathLst>
            </a:custGeom>
            <a:ln w="3175">
              <a:solidFill>
                <a:srgbClr val="221F1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pic>
          <p:nvPicPr>
            <p:cNvPr id="111" name="object 111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7991259" y="2317864"/>
              <a:ext cx="270929" cy="228815"/>
            </a:xfrm>
            <a:prstGeom prst="rect">
              <a:avLst/>
            </a:prstGeom>
          </p:spPr>
        </p:pic>
        <p:sp>
          <p:nvSpPr>
            <p:cNvPr id="112" name="object 112"/>
            <p:cNvSpPr/>
            <p:nvPr/>
          </p:nvSpPr>
          <p:spPr>
            <a:xfrm>
              <a:off x="11244884" y="4731207"/>
              <a:ext cx="31750" cy="20955"/>
            </a:xfrm>
            <a:custGeom>
              <a:avLst/>
              <a:gdLst/>
              <a:ahLst/>
              <a:cxnLst/>
              <a:rect l="l" t="t" r="r" b="b"/>
              <a:pathLst>
                <a:path w="31750" h="20954">
                  <a:moveTo>
                    <a:pt x="30835" y="0"/>
                  </a:moveTo>
                  <a:lnTo>
                    <a:pt x="24549" y="5054"/>
                  </a:lnTo>
                  <a:lnTo>
                    <a:pt x="21272" y="5054"/>
                  </a:lnTo>
                  <a:lnTo>
                    <a:pt x="16916" y="10096"/>
                  </a:lnTo>
                  <a:lnTo>
                    <a:pt x="12280" y="7708"/>
                  </a:lnTo>
                  <a:lnTo>
                    <a:pt x="7912" y="10363"/>
                  </a:lnTo>
                  <a:lnTo>
                    <a:pt x="3009" y="10363"/>
                  </a:lnTo>
                  <a:lnTo>
                    <a:pt x="0" y="16205"/>
                  </a:lnTo>
                  <a:lnTo>
                    <a:pt x="5168" y="20472"/>
                  </a:lnTo>
                  <a:lnTo>
                    <a:pt x="6819" y="17271"/>
                  </a:lnTo>
                  <a:lnTo>
                    <a:pt x="11722" y="18072"/>
                  </a:lnTo>
                  <a:lnTo>
                    <a:pt x="13093" y="15684"/>
                  </a:lnTo>
                  <a:lnTo>
                    <a:pt x="17183" y="15951"/>
                  </a:lnTo>
                  <a:lnTo>
                    <a:pt x="17449" y="18605"/>
                  </a:lnTo>
                  <a:lnTo>
                    <a:pt x="27000" y="17271"/>
                  </a:lnTo>
                  <a:lnTo>
                    <a:pt x="29463" y="13271"/>
                  </a:lnTo>
                  <a:lnTo>
                    <a:pt x="28359" y="11163"/>
                  </a:lnTo>
                  <a:lnTo>
                    <a:pt x="25095" y="14884"/>
                  </a:lnTo>
                  <a:lnTo>
                    <a:pt x="21805" y="14350"/>
                  </a:lnTo>
                  <a:lnTo>
                    <a:pt x="27546" y="9296"/>
                  </a:lnTo>
                  <a:lnTo>
                    <a:pt x="27546" y="5841"/>
                  </a:lnTo>
                  <a:lnTo>
                    <a:pt x="31356" y="2387"/>
                  </a:lnTo>
                  <a:lnTo>
                    <a:pt x="3083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113" name="object 113"/>
            <p:cNvSpPr/>
            <p:nvPr/>
          </p:nvSpPr>
          <p:spPr>
            <a:xfrm>
              <a:off x="11244884" y="4731207"/>
              <a:ext cx="31750" cy="20955"/>
            </a:xfrm>
            <a:custGeom>
              <a:avLst/>
              <a:gdLst/>
              <a:ahLst/>
              <a:cxnLst/>
              <a:rect l="l" t="t" r="r" b="b"/>
              <a:pathLst>
                <a:path w="31750" h="20954">
                  <a:moveTo>
                    <a:pt x="25095" y="14884"/>
                  </a:moveTo>
                  <a:lnTo>
                    <a:pt x="21805" y="14350"/>
                  </a:lnTo>
                  <a:lnTo>
                    <a:pt x="27546" y="9296"/>
                  </a:lnTo>
                  <a:lnTo>
                    <a:pt x="27546" y="5841"/>
                  </a:lnTo>
                  <a:lnTo>
                    <a:pt x="31356" y="2387"/>
                  </a:lnTo>
                  <a:lnTo>
                    <a:pt x="30835" y="0"/>
                  </a:lnTo>
                  <a:lnTo>
                    <a:pt x="24549" y="5054"/>
                  </a:lnTo>
                  <a:lnTo>
                    <a:pt x="21272" y="5054"/>
                  </a:lnTo>
                  <a:lnTo>
                    <a:pt x="16916" y="10096"/>
                  </a:lnTo>
                  <a:lnTo>
                    <a:pt x="12280" y="7708"/>
                  </a:lnTo>
                  <a:lnTo>
                    <a:pt x="7912" y="10363"/>
                  </a:lnTo>
                  <a:lnTo>
                    <a:pt x="3009" y="10363"/>
                  </a:lnTo>
                  <a:lnTo>
                    <a:pt x="0" y="16205"/>
                  </a:lnTo>
                  <a:lnTo>
                    <a:pt x="5168" y="20472"/>
                  </a:lnTo>
                  <a:lnTo>
                    <a:pt x="6819" y="17271"/>
                  </a:lnTo>
                  <a:lnTo>
                    <a:pt x="11722" y="18072"/>
                  </a:lnTo>
                  <a:lnTo>
                    <a:pt x="13093" y="15684"/>
                  </a:lnTo>
                  <a:lnTo>
                    <a:pt x="17183" y="15951"/>
                  </a:lnTo>
                  <a:lnTo>
                    <a:pt x="17449" y="18605"/>
                  </a:lnTo>
                  <a:lnTo>
                    <a:pt x="27000" y="17271"/>
                  </a:lnTo>
                  <a:lnTo>
                    <a:pt x="29463" y="13271"/>
                  </a:lnTo>
                  <a:lnTo>
                    <a:pt x="28359" y="11163"/>
                  </a:lnTo>
                  <a:lnTo>
                    <a:pt x="25095" y="14884"/>
                  </a:lnTo>
                  <a:close/>
                </a:path>
              </a:pathLst>
            </a:custGeom>
            <a:ln w="3175">
              <a:solidFill>
                <a:srgbClr val="1F2F49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114" name="object 114"/>
            <p:cNvSpPr/>
            <p:nvPr/>
          </p:nvSpPr>
          <p:spPr>
            <a:xfrm>
              <a:off x="11219510" y="4757254"/>
              <a:ext cx="27940" cy="21590"/>
            </a:xfrm>
            <a:custGeom>
              <a:avLst/>
              <a:gdLst/>
              <a:ahLst/>
              <a:cxnLst/>
              <a:rect l="l" t="t" r="r" b="b"/>
              <a:pathLst>
                <a:path w="27940" h="21589">
                  <a:moveTo>
                    <a:pt x="19088" y="0"/>
                  </a:moveTo>
                  <a:lnTo>
                    <a:pt x="10909" y="1854"/>
                  </a:lnTo>
                  <a:lnTo>
                    <a:pt x="4356" y="7442"/>
                  </a:lnTo>
                  <a:lnTo>
                    <a:pt x="3822" y="11150"/>
                  </a:lnTo>
                  <a:lnTo>
                    <a:pt x="0" y="12496"/>
                  </a:lnTo>
                  <a:lnTo>
                    <a:pt x="0" y="17005"/>
                  </a:lnTo>
                  <a:lnTo>
                    <a:pt x="6273" y="20205"/>
                  </a:lnTo>
                  <a:lnTo>
                    <a:pt x="14744" y="21005"/>
                  </a:lnTo>
                  <a:lnTo>
                    <a:pt x="17729" y="19138"/>
                  </a:lnTo>
                  <a:lnTo>
                    <a:pt x="22644" y="19926"/>
                  </a:lnTo>
                  <a:lnTo>
                    <a:pt x="27825" y="17005"/>
                  </a:lnTo>
                  <a:lnTo>
                    <a:pt x="25920" y="6642"/>
                  </a:lnTo>
                  <a:lnTo>
                    <a:pt x="1908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115" name="object 115"/>
            <p:cNvSpPr/>
            <p:nvPr/>
          </p:nvSpPr>
          <p:spPr>
            <a:xfrm>
              <a:off x="11219510" y="4757254"/>
              <a:ext cx="27940" cy="21590"/>
            </a:xfrm>
            <a:custGeom>
              <a:avLst/>
              <a:gdLst/>
              <a:ahLst/>
              <a:cxnLst/>
              <a:rect l="l" t="t" r="r" b="b"/>
              <a:pathLst>
                <a:path w="27940" h="21589">
                  <a:moveTo>
                    <a:pt x="19088" y="0"/>
                  </a:moveTo>
                  <a:lnTo>
                    <a:pt x="10909" y="1854"/>
                  </a:lnTo>
                  <a:lnTo>
                    <a:pt x="4356" y="7442"/>
                  </a:lnTo>
                  <a:lnTo>
                    <a:pt x="3822" y="11150"/>
                  </a:lnTo>
                  <a:lnTo>
                    <a:pt x="0" y="12496"/>
                  </a:lnTo>
                  <a:lnTo>
                    <a:pt x="0" y="17005"/>
                  </a:lnTo>
                  <a:lnTo>
                    <a:pt x="6273" y="20205"/>
                  </a:lnTo>
                  <a:lnTo>
                    <a:pt x="14744" y="21005"/>
                  </a:lnTo>
                  <a:lnTo>
                    <a:pt x="17729" y="19138"/>
                  </a:lnTo>
                  <a:lnTo>
                    <a:pt x="22644" y="19926"/>
                  </a:lnTo>
                  <a:lnTo>
                    <a:pt x="27825" y="17005"/>
                  </a:lnTo>
                  <a:lnTo>
                    <a:pt x="25920" y="6642"/>
                  </a:lnTo>
                  <a:lnTo>
                    <a:pt x="19088" y="0"/>
                  </a:lnTo>
                  <a:close/>
                </a:path>
              </a:pathLst>
            </a:custGeom>
            <a:ln w="3175">
              <a:solidFill>
                <a:srgbClr val="1F2F49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116" name="object 116"/>
            <p:cNvSpPr/>
            <p:nvPr/>
          </p:nvSpPr>
          <p:spPr>
            <a:xfrm>
              <a:off x="7408163" y="3664788"/>
              <a:ext cx="6985" cy="3810"/>
            </a:xfrm>
            <a:custGeom>
              <a:avLst/>
              <a:gdLst/>
              <a:ahLst/>
              <a:cxnLst/>
              <a:rect l="l" t="t" r="r" b="b"/>
              <a:pathLst>
                <a:path w="6984" h="3810">
                  <a:moveTo>
                    <a:pt x="3340" y="0"/>
                  </a:moveTo>
                  <a:lnTo>
                    <a:pt x="0" y="939"/>
                  </a:lnTo>
                  <a:lnTo>
                    <a:pt x="546" y="2527"/>
                  </a:lnTo>
                  <a:lnTo>
                    <a:pt x="5397" y="3327"/>
                  </a:lnTo>
                  <a:lnTo>
                    <a:pt x="6832" y="2273"/>
                  </a:lnTo>
                  <a:lnTo>
                    <a:pt x="5448" y="457"/>
                  </a:lnTo>
                  <a:lnTo>
                    <a:pt x="3340" y="0"/>
                  </a:lnTo>
                  <a:close/>
                </a:path>
              </a:pathLst>
            </a:custGeom>
            <a:solidFill>
              <a:srgbClr val="F03952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117" name="object 117"/>
            <p:cNvSpPr/>
            <p:nvPr/>
          </p:nvSpPr>
          <p:spPr>
            <a:xfrm>
              <a:off x="7408163" y="3664788"/>
              <a:ext cx="6985" cy="3810"/>
            </a:xfrm>
            <a:custGeom>
              <a:avLst/>
              <a:gdLst/>
              <a:ahLst/>
              <a:cxnLst/>
              <a:rect l="l" t="t" r="r" b="b"/>
              <a:pathLst>
                <a:path w="6984" h="3810">
                  <a:moveTo>
                    <a:pt x="3340" y="0"/>
                  </a:moveTo>
                  <a:lnTo>
                    <a:pt x="0" y="939"/>
                  </a:lnTo>
                  <a:lnTo>
                    <a:pt x="546" y="2527"/>
                  </a:lnTo>
                  <a:lnTo>
                    <a:pt x="5397" y="3327"/>
                  </a:lnTo>
                  <a:lnTo>
                    <a:pt x="6832" y="2273"/>
                  </a:lnTo>
                  <a:lnTo>
                    <a:pt x="5448" y="457"/>
                  </a:lnTo>
                  <a:lnTo>
                    <a:pt x="3340" y="0"/>
                  </a:lnTo>
                  <a:close/>
                </a:path>
              </a:pathLst>
            </a:custGeom>
            <a:ln w="3175">
              <a:solidFill>
                <a:srgbClr val="1F2F49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118" name="object 118"/>
            <p:cNvSpPr/>
            <p:nvPr/>
          </p:nvSpPr>
          <p:spPr>
            <a:xfrm>
              <a:off x="7366482" y="3644734"/>
              <a:ext cx="3810" cy="2540"/>
            </a:xfrm>
            <a:custGeom>
              <a:avLst/>
              <a:gdLst/>
              <a:ahLst/>
              <a:cxnLst/>
              <a:rect l="l" t="t" r="r" b="b"/>
              <a:pathLst>
                <a:path w="3809" h="2539">
                  <a:moveTo>
                    <a:pt x="0" y="0"/>
                  </a:moveTo>
                  <a:lnTo>
                    <a:pt x="3403" y="2324"/>
                  </a:lnTo>
                  <a:lnTo>
                    <a:pt x="2311" y="3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03952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119" name="object 119"/>
            <p:cNvSpPr/>
            <p:nvPr/>
          </p:nvSpPr>
          <p:spPr>
            <a:xfrm>
              <a:off x="7366482" y="3644734"/>
              <a:ext cx="3810" cy="2540"/>
            </a:xfrm>
            <a:custGeom>
              <a:avLst/>
              <a:gdLst/>
              <a:ahLst/>
              <a:cxnLst/>
              <a:rect l="l" t="t" r="r" b="b"/>
              <a:pathLst>
                <a:path w="3809" h="2539">
                  <a:moveTo>
                    <a:pt x="0" y="0"/>
                  </a:moveTo>
                  <a:lnTo>
                    <a:pt x="3403" y="2324"/>
                  </a:lnTo>
                  <a:lnTo>
                    <a:pt x="2311" y="393"/>
                  </a:lnTo>
                  <a:lnTo>
                    <a:pt x="0" y="0"/>
                  </a:lnTo>
                  <a:close/>
                </a:path>
              </a:pathLst>
            </a:custGeom>
            <a:ln w="3175">
              <a:solidFill>
                <a:srgbClr val="1F2F49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120" name="object 120"/>
            <p:cNvSpPr/>
            <p:nvPr/>
          </p:nvSpPr>
          <p:spPr>
            <a:xfrm>
              <a:off x="7359650" y="3648062"/>
              <a:ext cx="6985" cy="3810"/>
            </a:xfrm>
            <a:custGeom>
              <a:avLst/>
              <a:gdLst/>
              <a:ahLst/>
              <a:cxnLst/>
              <a:rect l="l" t="t" r="r" b="b"/>
              <a:pathLst>
                <a:path w="6984" h="3810">
                  <a:moveTo>
                    <a:pt x="0" y="0"/>
                  </a:moveTo>
                  <a:lnTo>
                    <a:pt x="342" y="3530"/>
                  </a:lnTo>
                  <a:lnTo>
                    <a:pt x="4229" y="3809"/>
                  </a:lnTo>
                  <a:lnTo>
                    <a:pt x="6426" y="3340"/>
                  </a:lnTo>
                  <a:lnTo>
                    <a:pt x="3009" y="34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03952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121" name="object 121"/>
            <p:cNvSpPr/>
            <p:nvPr/>
          </p:nvSpPr>
          <p:spPr>
            <a:xfrm>
              <a:off x="7359650" y="3648062"/>
              <a:ext cx="6985" cy="3810"/>
            </a:xfrm>
            <a:custGeom>
              <a:avLst/>
              <a:gdLst/>
              <a:ahLst/>
              <a:cxnLst/>
              <a:rect l="l" t="t" r="r" b="b"/>
              <a:pathLst>
                <a:path w="6984" h="3810">
                  <a:moveTo>
                    <a:pt x="0" y="0"/>
                  </a:moveTo>
                  <a:lnTo>
                    <a:pt x="342" y="3530"/>
                  </a:lnTo>
                  <a:lnTo>
                    <a:pt x="4229" y="3809"/>
                  </a:lnTo>
                  <a:lnTo>
                    <a:pt x="6426" y="3340"/>
                  </a:lnTo>
                  <a:lnTo>
                    <a:pt x="3009" y="342"/>
                  </a:lnTo>
                  <a:lnTo>
                    <a:pt x="0" y="0"/>
                  </a:lnTo>
                  <a:close/>
                </a:path>
              </a:pathLst>
            </a:custGeom>
            <a:ln w="3175">
              <a:solidFill>
                <a:srgbClr val="1F2F49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122" name="object 122"/>
            <p:cNvSpPr/>
            <p:nvPr/>
          </p:nvSpPr>
          <p:spPr>
            <a:xfrm>
              <a:off x="7382649" y="3644125"/>
              <a:ext cx="3175" cy="2540"/>
            </a:xfrm>
            <a:custGeom>
              <a:avLst/>
              <a:gdLst/>
              <a:ahLst/>
              <a:cxnLst/>
              <a:rect l="l" t="t" r="r" b="b"/>
              <a:pathLst>
                <a:path w="3175" h="2539">
                  <a:moveTo>
                    <a:pt x="939" y="0"/>
                  </a:moveTo>
                  <a:lnTo>
                    <a:pt x="0" y="609"/>
                  </a:lnTo>
                  <a:lnTo>
                    <a:pt x="2590" y="2463"/>
                  </a:lnTo>
                  <a:lnTo>
                    <a:pt x="2717" y="1079"/>
                  </a:lnTo>
                  <a:lnTo>
                    <a:pt x="939" y="0"/>
                  </a:lnTo>
                  <a:close/>
                </a:path>
              </a:pathLst>
            </a:custGeom>
            <a:solidFill>
              <a:srgbClr val="F03952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123" name="object 123"/>
            <p:cNvSpPr/>
            <p:nvPr/>
          </p:nvSpPr>
          <p:spPr>
            <a:xfrm>
              <a:off x="7382649" y="3644125"/>
              <a:ext cx="3175" cy="2540"/>
            </a:xfrm>
            <a:custGeom>
              <a:avLst/>
              <a:gdLst/>
              <a:ahLst/>
              <a:cxnLst/>
              <a:rect l="l" t="t" r="r" b="b"/>
              <a:pathLst>
                <a:path w="3175" h="2539">
                  <a:moveTo>
                    <a:pt x="0" y="609"/>
                  </a:moveTo>
                  <a:lnTo>
                    <a:pt x="2590" y="2463"/>
                  </a:lnTo>
                  <a:lnTo>
                    <a:pt x="2717" y="1079"/>
                  </a:lnTo>
                  <a:lnTo>
                    <a:pt x="939" y="0"/>
                  </a:lnTo>
                  <a:lnTo>
                    <a:pt x="0" y="609"/>
                  </a:lnTo>
                  <a:close/>
                </a:path>
              </a:pathLst>
            </a:custGeom>
            <a:ln w="3175">
              <a:solidFill>
                <a:srgbClr val="1F2F49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124" name="object 124"/>
            <p:cNvSpPr/>
            <p:nvPr/>
          </p:nvSpPr>
          <p:spPr>
            <a:xfrm>
              <a:off x="7562037" y="3772903"/>
              <a:ext cx="7620" cy="4445"/>
            </a:xfrm>
            <a:custGeom>
              <a:avLst/>
              <a:gdLst/>
              <a:ahLst/>
              <a:cxnLst/>
              <a:rect l="l" t="t" r="r" b="b"/>
              <a:pathLst>
                <a:path w="7620" h="4445">
                  <a:moveTo>
                    <a:pt x="5041" y="0"/>
                  </a:moveTo>
                  <a:lnTo>
                    <a:pt x="0" y="660"/>
                  </a:lnTo>
                  <a:lnTo>
                    <a:pt x="1079" y="2666"/>
                  </a:lnTo>
                  <a:lnTo>
                    <a:pt x="4559" y="4051"/>
                  </a:lnTo>
                  <a:lnTo>
                    <a:pt x="4495" y="4190"/>
                  </a:lnTo>
                  <a:lnTo>
                    <a:pt x="7023" y="2997"/>
                  </a:lnTo>
                  <a:lnTo>
                    <a:pt x="5041" y="0"/>
                  </a:lnTo>
                  <a:close/>
                </a:path>
              </a:pathLst>
            </a:custGeom>
            <a:solidFill>
              <a:srgbClr val="F4F1C5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125" name="object 125"/>
            <p:cNvSpPr/>
            <p:nvPr/>
          </p:nvSpPr>
          <p:spPr>
            <a:xfrm>
              <a:off x="7562037" y="3772903"/>
              <a:ext cx="7620" cy="4445"/>
            </a:xfrm>
            <a:custGeom>
              <a:avLst/>
              <a:gdLst/>
              <a:ahLst/>
              <a:cxnLst/>
              <a:rect l="l" t="t" r="r" b="b"/>
              <a:pathLst>
                <a:path w="7620" h="4445">
                  <a:moveTo>
                    <a:pt x="7023" y="2997"/>
                  </a:moveTo>
                  <a:lnTo>
                    <a:pt x="5041" y="0"/>
                  </a:lnTo>
                  <a:lnTo>
                    <a:pt x="0" y="660"/>
                  </a:lnTo>
                  <a:lnTo>
                    <a:pt x="1079" y="2666"/>
                  </a:lnTo>
                  <a:lnTo>
                    <a:pt x="4559" y="4051"/>
                  </a:lnTo>
                  <a:lnTo>
                    <a:pt x="4495" y="4190"/>
                  </a:lnTo>
                  <a:lnTo>
                    <a:pt x="7023" y="2997"/>
                  </a:lnTo>
                  <a:close/>
                </a:path>
              </a:pathLst>
            </a:custGeom>
            <a:ln w="3175">
              <a:solidFill>
                <a:srgbClr val="1F2F49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126" name="object 126"/>
            <p:cNvSpPr/>
            <p:nvPr/>
          </p:nvSpPr>
          <p:spPr>
            <a:xfrm>
              <a:off x="7402029" y="4078617"/>
              <a:ext cx="8255" cy="5080"/>
            </a:xfrm>
            <a:custGeom>
              <a:avLst/>
              <a:gdLst/>
              <a:ahLst/>
              <a:cxnLst/>
              <a:rect l="l" t="t" r="r" b="b"/>
              <a:pathLst>
                <a:path w="8254" h="5079">
                  <a:moveTo>
                    <a:pt x="4025" y="0"/>
                  </a:moveTo>
                  <a:lnTo>
                    <a:pt x="1562" y="1054"/>
                  </a:lnTo>
                  <a:lnTo>
                    <a:pt x="0" y="1511"/>
                  </a:lnTo>
                  <a:lnTo>
                    <a:pt x="1016" y="4330"/>
                  </a:lnTo>
                  <a:lnTo>
                    <a:pt x="3403" y="4457"/>
                  </a:lnTo>
                  <a:lnTo>
                    <a:pt x="3606" y="4533"/>
                  </a:lnTo>
                  <a:lnTo>
                    <a:pt x="7708" y="1993"/>
                  </a:lnTo>
                  <a:lnTo>
                    <a:pt x="6756" y="330"/>
                  </a:lnTo>
                  <a:lnTo>
                    <a:pt x="4025" y="0"/>
                  </a:lnTo>
                  <a:close/>
                </a:path>
              </a:pathLst>
            </a:custGeom>
            <a:solidFill>
              <a:srgbClr val="EFEBC8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127" name="object 127"/>
            <p:cNvSpPr/>
            <p:nvPr/>
          </p:nvSpPr>
          <p:spPr>
            <a:xfrm>
              <a:off x="7402029" y="4078617"/>
              <a:ext cx="8255" cy="5080"/>
            </a:xfrm>
            <a:custGeom>
              <a:avLst/>
              <a:gdLst/>
              <a:ahLst/>
              <a:cxnLst/>
              <a:rect l="l" t="t" r="r" b="b"/>
              <a:pathLst>
                <a:path w="8254" h="5079">
                  <a:moveTo>
                    <a:pt x="6756" y="330"/>
                  </a:moveTo>
                  <a:lnTo>
                    <a:pt x="4025" y="0"/>
                  </a:lnTo>
                  <a:lnTo>
                    <a:pt x="1562" y="1054"/>
                  </a:lnTo>
                  <a:lnTo>
                    <a:pt x="0" y="1511"/>
                  </a:lnTo>
                  <a:lnTo>
                    <a:pt x="1016" y="4330"/>
                  </a:lnTo>
                  <a:lnTo>
                    <a:pt x="3403" y="4457"/>
                  </a:lnTo>
                  <a:lnTo>
                    <a:pt x="3606" y="4533"/>
                  </a:lnTo>
                  <a:lnTo>
                    <a:pt x="7708" y="1993"/>
                  </a:lnTo>
                  <a:lnTo>
                    <a:pt x="6756" y="330"/>
                  </a:lnTo>
                  <a:close/>
                </a:path>
              </a:pathLst>
            </a:custGeom>
            <a:ln w="3175">
              <a:solidFill>
                <a:srgbClr val="1F2F49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128" name="object 128"/>
            <p:cNvSpPr/>
            <p:nvPr/>
          </p:nvSpPr>
          <p:spPr>
            <a:xfrm>
              <a:off x="7420863" y="4087964"/>
              <a:ext cx="5080" cy="3175"/>
            </a:xfrm>
            <a:custGeom>
              <a:avLst/>
              <a:gdLst/>
              <a:ahLst/>
              <a:cxnLst/>
              <a:rect l="l" t="t" r="r" b="b"/>
              <a:pathLst>
                <a:path w="5079" h="3175">
                  <a:moveTo>
                    <a:pt x="2921" y="0"/>
                  </a:moveTo>
                  <a:lnTo>
                    <a:pt x="787" y="12"/>
                  </a:lnTo>
                  <a:lnTo>
                    <a:pt x="0" y="1409"/>
                  </a:lnTo>
                  <a:lnTo>
                    <a:pt x="1993" y="2984"/>
                  </a:lnTo>
                  <a:lnTo>
                    <a:pt x="2921" y="2451"/>
                  </a:lnTo>
                  <a:lnTo>
                    <a:pt x="4102" y="2387"/>
                  </a:lnTo>
                  <a:lnTo>
                    <a:pt x="4991" y="2159"/>
                  </a:lnTo>
                  <a:lnTo>
                    <a:pt x="4787" y="1079"/>
                  </a:lnTo>
                  <a:lnTo>
                    <a:pt x="2921" y="0"/>
                  </a:lnTo>
                  <a:close/>
                </a:path>
              </a:pathLst>
            </a:custGeom>
            <a:solidFill>
              <a:srgbClr val="EFEBC8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129" name="object 129"/>
            <p:cNvSpPr/>
            <p:nvPr/>
          </p:nvSpPr>
          <p:spPr>
            <a:xfrm>
              <a:off x="7420863" y="4087964"/>
              <a:ext cx="5080" cy="3175"/>
            </a:xfrm>
            <a:custGeom>
              <a:avLst/>
              <a:gdLst/>
              <a:ahLst/>
              <a:cxnLst/>
              <a:rect l="l" t="t" r="r" b="b"/>
              <a:pathLst>
                <a:path w="5079" h="3175">
                  <a:moveTo>
                    <a:pt x="2921" y="0"/>
                  </a:moveTo>
                  <a:lnTo>
                    <a:pt x="787" y="12"/>
                  </a:lnTo>
                  <a:lnTo>
                    <a:pt x="0" y="1409"/>
                  </a:lnTo>
                  <a:lnTo>
                    <a:pt x="1993" y="2984"/>
                  </a:lnTo>
                  <a:lnTo>
                    <a:pt x="2921" y="2451"/>
                  </a:lnTo>
                  <a:lnTo>
                    <a:pt x="4102" y="2387"/>
                  </a:lnTo>
                  <a:lnTo>
                    <a:pt x="4991" y="2159"/>
                  </a:lnTo>
                  <a:lnTo>
                    <a:pt x="4787" y="1079"/>
                  </a:lnTo>
                  <a:lnTo>
                    <a:pt x="2921" y="0"/>
                  </a:lnTo>
                  <a:close/>
                </a:path>
              </a:pathLst>
            </a:custGeom>
            <a:ln w="3175">
              <a:solidFill>
                <a:srgbClr val="1F2F49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130" name="object 130"/>
            <p:cNvSpPr/>
            <p:nvPr/>
          </p:nvSpPr>
          <p:spPr>
            <a:xfrm>
              <a:off x="7446949" y="4083913"/>
              <a:ext cx="1905" cy="5080"/>
            </a:xfrm>
            <a:custGeom>
              <a:avLst/>
              <a:gdLst/>
              <a:ahLst/>
              <a:cxnLst/>
              <a:rect l="l" t="t" r="r" b="b"/>
              <a:pathLst>
                <a:path w="1904" h="5079">
                  <a:moveTo>
                    <a:pt x="1904" y="0"/>
                  </a:moveTo>
                  <a:lnTo>
                    <a:pt x="0" y="1841"/>
                  </a:lnTo>
                  <a:lnTo>
                    <a:pt x="812" y="4775"/>
                  </a:lnTo>
                  <a:lnTo>
                    <a:pt x="1904" y="3187"/>
                  </a:lnTo>
                  <a:lnTo>
                    <a:pt x="1904" y="0"/>
                  </a:lnTo>
                  <a:close/>
                </a:path>
              </a:pathLst>
            </a:custGeom>
            <a:solidFill>
              <a:srgbClr val="EFEBC8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131" name="object 131"/>
            <p:cNvSpPr/>
            <p:nvPr/>
          </p:nvSpPr>
          <p:spPr>
            <a:xfrm>
              <a:off x="7446949" y="4083913"/>
              <a:ext cx="1905" cy="5080"/>
            </a:xfrm>
            <a:custGeom>
              <a:avLst/>
              <a:gdLst/>
              <a:ahLst/>
              <a:cxnLst/>
              <a:rect l="l" t="t" r="r" b="b"/>
              <a:pathLst>
                <a:path w="1904" h="5079">
                  <a:moveTo>
                    <a:pt x="1904" y="3187"/>
                  </a:moveTo>
                  <a:lnTo>
                    <a:pt x="1904" y="0"/>
                  </a:lnTo>
                  <a:lnTo>
                    <a:pt x="0" y="1841"/>
                  </a:lnTo>
                  <a:lnTo>
                    <a:pt x="812" y="4775"/>
                  </a:lnTo>
                  <a:lnTo>
                    <a:pt x="1904" y="3187"/>
                  </a:lnTo>
                  <a:close/>
                </a:path>
              </a:pathLst>
            </a:custGeom>
            <a:ln w="3175">
              <a:solidFill>
                <a:srgbClr val="1F2F49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132" name="object 132"/>
            <p:cNvSpPr/>
            <p:nvPr/>
          </p:nvSpPr>
          <p:spPr>
            <a:xfrm>
              <a:off x="7444765" y="4096258"/>
              <a:ext cx="5715" cy="5080"/>
            </a:xfrm>
            <a:custGeom>
              <a:avLst/>
              <a:gdLst/>
              <a:ahLst/>
              <a:cxnLst/>
              <a:rect l="l" t="t" r="r" b="b"/>
              <a:pathLst>
                <a:path w="5715" h="5079">
                  <a:moveTo>
                    <a:pt x="2463" y="0"/>
                  </a:moveTo>
                  <a:lnTo>
                    <a:pt x="0" y="2387"/>
                  </a:lnTo>
                  <a:lnTo>
                    <a:pt x="1777" y="5041"/>
                  </a:lnTo>
                  <a:lnTo>
                    <a:pt x="3822" y="5041"/>
                  </a:lnTo>
                  <a:lnTo>
                    <a:pt x="5448" y="3848"/>
                  </a:lnTo>
                  <a:lnTo>
                    <a:pt x="4775" y="800"/>
                  </a:lnTo>
                  <a:lnTo>
                    <a:pt x="2463" y="0"/>
                  </a:lnTo>
                  <a:close/>
                </a:path>
              </a:pathLst>
            </a:custGeom>
            <a:solidFill>
              <a:srgbClr val="EFEBC8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133" name="object 133"/>
            <p:cNvSpPr/>
            <p:nvPr/>
          </p:nvSpPr>
          <p:spPr>
            <a:xfrm>
              <a:off x="7444765" y="4096258"/>
              <a:ext cx="5715" cy="5080"/>
            </a:xfrm>
            <a:custGeom>
              <a:avLst/>
              <a:gdLst/>
              <a:ahLst/>
              <a:cxnLst/>
              <a:rect l="l" t="t" r="r" b="b"/>
              <a:pathLst>
                <a:path w="5715" h="5079">
                  <a:moveTo>
                    <a:pt x="2463" y="0"/>
                  </a:moveTo>
                  <a:lnTo>
                    <a:pt x="0" y="2387"/>
                  </a:lnTo>
                  <a:lnTo>
                    <a:pt x="1777" y="5041"/>
                  </a:lnTo>
                  <a:lnTo>
                    <a:pt x="3822" y="5041"/>
                  </a:lnTo>
                  <a:lnTo>
                    <a:pt x="5448" y="3848"/>
                  </a:lnTo>
                  <a:lnTo>
                    <a:pt x="4775" y="800"/>
                  </a:lnTo>
                  <a:lnTo>
                    <a:pt x="2463" y="0"/>
                  </a:lnTo>
                  <a:close/>
                </a:path>
              </a:pathLst>
            </a:custGeom>
            <a:ln w="3175">
              <a:solidFill>
                <a:srgbClr val="1F2F49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134" name="object 134"/>
            <p:cNvSpPr/>
            <p:nvPr/>
          </p:nvSpPr>
          <p:spPr>
            <a:xfrm>
              <a:off x="7409599" y="4082415"/>
              <a:ext cx="3810" cy="3810"/>
            </a:xfrm>
            <a:custGeom>
              <a:avLst/>
              <a:gdLst/>
              <a:ahLst/>
              <a:cxnLst/>
              <a:rect l="l" t="t" r="r" b="b"/>
              <a:pathLst>
                <a:path w="3809" h="3810">
                  <a:moveTo>
                    <a:pt x="1498" y="0"/>
                  </a:moveTo>
                  <a:lnTo>
                    <a:pt x="0" y="1524"/>
                  </a:lnTo>
                  <a:lnTo>
                    <a:pt x="1231" y="3810"/>
                  </a:lnTo>
                  <a:lnTo>
                    <a:pt x="2933" y="2603"/>
                  </a:lnTo>
                  <a:lnTo>
                    <a:pt x="3276" y="546"/>
                  </a:lnTo>
                  <a:lnTo>
                    <a:pt x="1498" y="0"/>
                  </a:lnTo>
                  <a:close/>
                </a:path>
              </a:pathLst>
            </a:custGeom>
            <a:solidFill>
              <a:srgbClr val="EFEBC8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135" name="object 135"/>
            <p:cNvSpPr/>
            <p:nvPr/>
          </p:nvSpPr>
          <p:spPr>
            <a:xfrm>
              <a:off x="7409599" y="4082415"/>
              <a:ext cx="3810" cy="3810"/>
            </a:xfrm>
            <a:custGeom>
              <a:avLst/>
              <a:gdLst/>
              <a:ahLst/>
              <a:cxnLst/>
              <a:rect l="l" t="t" r="r" b="b"/>
              <a:pathLst>
                <a:path w="3809" h="3810">
                  <a:moveTo>
                    <a:pt x="0" y="1524"/>
                  </a:moveTo>
                  <a:lnTo>
                    <a:pt x="1231" y="3810"/>
                  </a:lnTo>
                  <a:lnTo>
                    <a:pt x="2933" y="2603"/>
                  </a:lnTo>
                  <a:lnTo>
                    <a:pt x="3276" y="546"/>
                  </a:lnTo>
                  <a:lnTo>
                    <a:pt x="1498" y="0"/>
                  </a:lnTo>
                  <a:lnTo>
                    <a:pt x="0" y="1524"/>
                  </a:lnTo>
                  <a:close/>
                </a:path>
              </a:pathLst>
            </a:custGeom>
            <a:ln w="3175">
              <a:solidFill>
                <a:srgbClr val="1F2F49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136" name="object 136"/>
            <p:cNvSpPr/>
            <p:nvPr/>
          </p:nvSpPr>
          <p:spPr>
            <a:xfrm>
              <a:off x="7441234" y="4115117"/>
              <a:ext cx="3175" cy="3175"/>
            </a:xfrm>
            <a:custGeom>
              <a:avLst/>
              <a:gdLst/>
              <a:ahLst/>
              <a:cxnLst/>
              <a:rect l="l" t="t" r="r" b="b"/>
              <a:pathLst>
                <a:path w="3175" h="3175">
                  <a:moveTo>
                    <a:pt x="1219" y="0"/>
                  </a:moveTo>
                  <a:lnTo>
                    <a:pt x="0" y="1054"/>
                  </a:lnTo>
                  <a:lnTo>
                    <a:pt x="812" y="2908"/>
                  </a:lnTo>
                  <a:lnTo>
                    <a:pt x="2997" y="2120"/>
                  </a:lnTo>
                  <a:lnTo>
                    <a:pt x="1219" y="0"/>
                  </a:lnTo>
                  <a:close/>
                </a:path>
              </a:pathLst>
            </a:custGeom>
            <a:solidFill>
              <a:srgbClr val="EFEBC8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137" name="object 137"/>
            <p:cNvSpPr/>
            <p:nvPr/>
          </p:nvSpPr>
          <p:spPr>
            <a:xfrm>
              <a:off x="7441234" y="4115117"/>
              <a:ext cx="3175" cy="3175"/>
            </a:xfrm>
            <a:custGeom>
              <a:avLst/>
              <a:gdLst/>
              <a:ahLst/>
              <a:cxnLst/>
              <a:rect l="l" t="t" r="r" b="b"/>
              <a:pathLst>
                <a:path w="3175" h="3175">
                  <a:moveTo>
                    <a:pt x="0" y="1054"/>
                  </a:moveTo>
                  <a:lnTo>
                    <a:pt x="812" y="2908"/>
                  </a:lnTo>
                  <a:lnTo>
                    <a:pt x="2997" y="2120"/>
                  </a:lnTo>
                  <a:lnTo>
                    <a:pt x="1219" y="0"/>
                  </a:lnTo>
                  <a:lnTo>
                    <a:pt x="0" y="1054"/>
                  </a:lnTo>
                  <a:close/>
                </a:path>
              </a:pathLst>
            </a:custGeom>
            <a:ln w="3175">
              <a:solidFill>
                <a:srgbClr val="1F2F49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138" name="object 138"/>
            <p:cNvSpPr/>
            <p:nvPr/>
          </p:nvSpPr>
          <p:spPr>
            <a:xfrm>
              <a:off x="7430884" y="4114977"/>
              <a:ext cx="6985" cy="8255"/>
            </a:xfrm>
            <a:custGeom>
              <a:avLst/>
              <a:gdLst/>
              <a:ahLst/>
              <a:cxnLst/>
              <a:rect l="l" t="t" r="r" b="b"/>
              <a:pathLst>
                <a:path w="6984" h="8254">
                  <a:moveTo>
                    <a:pt x="0" y="0"/>
                  </a:moveTo>
                  <a:lnTo>
                    <a:pt x="1625" y="2641"/>
                  </a:lnTo>
                  <a:lnTo>
                    <a:pt x="1765" y="6896"/>
                  </a:lnTo>
                  <a:lnTo>
                    <a:pt x="5981" y="7696"/>
                  </a:lnTo>
                  <a:lnTo>
                    <a:pt x="6946" y="4902"/>
                  </a:lnTo>
                  <a:lnTo>
                    <a:pt x="3124" y="7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FEBC8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139" name="object 139"/>
            <p:cNvSpPr/>
            <p:nvPr/>
          </p:nvSpPr>
          <p:spPr>
            <a:xfrm>
              <a:off x="7430884" y="4114977"/>
              <a:ext cx="6985" cy="8255"/>
            </a:xfrm>
            <a:custGeom>
              <a:avLst/>
              <a:gdLst/>
              <a:ahLst/>
              <a:cxnLst/>
              <a:rect l="l" t="t" r="r" b="b"/>
              <a:pathLst>
                <a:path w="6984" h="8254">
                  <a:moveTo>
                    <a:pt x="0" y="0"/>
                  </a:moveTo>
                  <a:lnTo>
                    <a:pt x="1625" y="2641"/>
                  </a:lnTo>
                  <a:lnTo>
                    <a:pt x="1765" y="6896"/>
                  </a:lnTo>
                  <a:lnTo>
                    <a:pt x="5981" y="7696"/>
                  </a:lnTo>
                  <a:lnTo>
                    <a:pt x="6946" y="4902"/>
                  </a:lnTo>
                  <a:lnTo>
                    <a:pt x="3124" y="787"/>
                  </a:lnTo>
                  <a:lnTo>
                    <a:pt x="0" y="0"/>
                  </a:lnTo>
                  <a:close/>
                </a:path>
              </a:pathLst>
            </a:custGeom>
            <a:ln w="3175">
              <a:solidFill>
                <a:srgbClr val="1F2F49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140" name="object 140"/>
            <p:cNvSpPr/>
            <p:nvPr/>
          </p:nvSpPr>
          <p:spPr>
            <a:xfrm>
              <a:off x="7427747" y="4088015"/>
              <a:ext cx="4445" cy="3810"/>
            </a:xfrm>
            <a:custGeom>
              <a:avLst/>
              <a:gdLst/>
              <a:ahLst/>
              <a:cxnLst/>
              <a:rect l="l" t="t" r="r" b="b"/>
              <a:pathLst>
                <a:path w="4445" h="3810">
                  <a:moveTo>
                    <a:pt x="1371" y="0"/>
                  </a:moveTo>
                  <a:lnTo>
                    <a:pt x="0" y="1473"/>
                  </a:lnTo>
                  <a:lnTo>
                    <a:pt x="1231" y="3200"/>
                  </a:lnTo>
                  <a:lnTo>
                    <a:pt x="3962" y="2133"/>
                  </a:lnTo>
                  <a:lnTo>
                    <a:pt x="1371" y="0"/>
                  </a:lnTo>
                  <a:close/>
                </a:path>
              </a:pathLst>
            </a:custGeom>
            <a:solidFill>
              <a:srgbClr val="EFEBC8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141" name="object 141"/>
            <p:cNvSpPr/>
            <p:nvPr/>
          </p:nvSpPr>
          <p:spPr>
            <a:xfrm>
              <a:off x="7427747" y="4088015"/>
              <a:ext cx="4445" cy="3810"/>
            </a:xfrm>
            <a:custGeom>
              <a:avLst/>
              <a:gdLst/>
              <a:ahLst/>
              <a:cxnLst/>
              <a:rect l="l" t="t" r="r" b="b"/>
              <a:pathLst>
                <a:path w="4445" h="3810">
                  <a:moveTo>
                    <a:pt x="1371" y="0"/>
                  </a:moveTo>
                  <a:lnTo>
                    <a:pt x="0" y="1473"/>
                  </a:lnTo>
                  <a:lnTo>
                    <a:pt x="1231" y="3200"/>
                  </a:lnTo>
                  <a:lnTo>
                    <a:pt x="3962" y="2133"/>
                  </a:lnTo>
                  <a:lnTo>
                    <a:pt x="1371" y="0"/>
                  </a:lnTo>
                  <a:close/>
                </a:path>
              </a:pathLst>
            </a:custGeom>
            <a:ln w="3175">
              <a:solidFill>
                <a:srgbClr val="1F2F49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pic>
          <p:nvPicPr>
            <p:cNvPr id="142" name="object 142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4756378" y="2057057"/>
              <a:ext cx="6390360" cy="3557590"/>
            </a:xfrm>
            <a:prstGeom prst="rect">
              <a:avLst/>
            </a:prstGeom>
          </p:spPr>
        </p:pic>
        <p:sp>
          <p:nvSpPr>
            <p:cNvPr id="143" name="object 143"/>
            <p:cNvSpPr/>
            <p:nvPr/>
          </p:nvSpPr>
          <p:spPr>
            <a:xfrm>
              <a:off x="9112961" y="5535688"/>
              <a:ext cx="6985" cy="6985"/>
            </a:xfrm>
            <a:custGeom>
              <a:avLst/>
              <a:gdLst/>
              <a:ahLst/>
              <a:cxnLst/>
              <a:rect l="l" t="t" r="r" b="b"/>
              <a:pathLst>
                <a:path w="6984" h="6985">
                  <a:moveTo>
                    <a:pt x="1066" y="0"/>
                  </a:moveTo>
                  <a:lnTo>
                    <a:pt x="0" y="762"/>
                  </a:lnTo>
                  <a:lnTo>
                    <a:pt x="787" y="3479"/>
                  </a:lnTo>
                  <a:lnTo>
                    <a:pt x="1066" y="5346"/>
                  </a:lnTo>
                  <a:lnTo>
                    <a:pt x="3924" y="5410"/>
                  </a:lnTo>
                  <a:lnTo>
                    <a:pt x="5410" y="6896"/>
                  </a:lnTo>
                  <a:lnTo>
                    <a:pt x="6832" y="6896"/>
                  </a:lnTo>
                  <a:lnTo>
                    <a:pt x="3213" y="1676"/>
                  </a:lnTo>
                  <a:lnTo>
                    <a:pt x="1066" y="0"/>
                  </a:lnTo>
                  <a:close/>
                </a:path>
              </a:pathLst>
            </a:custGeom>
            <a:solidFill>
              <a:srgbClr val="F6CE5D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144" name="object 144"/>
            <p:cNvSpPr/>
            <p:nvPr/>
          </p:nvSpPr>
          <p:spPr>
            <a:xfrm>
              <a:off x="9112961" y="5535688"/>
              <a:ext cx="6985" cy="6985"/>
            </a:xfrm>
            <a:custGeom>
              <a:avLst/>
              <a:gdLst/>
              <a:ahLst/>
              <a:cxnLst/>
              <a:rect l="l" t="t" r="r" b="b"/>
              <a:pathLst>
                <a:path w="6984" h="6985">
                  <a:moveTo>
                    <a:pt x="1066" y="0"/>
                  </a:moveTo>
                  <a:lnTo>
                    <a:pt x="0" y="762"/>
                  </a:lnTo>
                  <a:lnTo>
                    <a:pt x="787" y="3479"/>
                  </a:lnTo>
                  <a:lnTo>
                    <a:pt x="1066" y="5346"/>
                  </a:lnTo>
                  <a:lnTo>
                    <a:pt x="3924" y="5410"/>
                  </a:lnTo>
                  <a:lnTo>
                    <a:pt x="5410" y="6896"/>
                  </a:lnTo>
                  <a:lnTo>
                    <a:pt x="6832" y="6896"/>
                  </a:lnTo>
                  <a:lnTo>
                    <a:pt x="3213" y="1676"/>
                  </a:lnTo>
                  <a:lnTo>
                    <a:pt x="1066" y="0"/>
                  </a:lnTo>
                  <a:close/>
                </a:path>
              </a:pathLst>
            </a:custGeom>
            <a:ln w="3175">
              <a:solidFill>
                <a:srgbClr val="1F2F49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145" name="object 145"/>
            <p:cNvSpPr/>
            <p:nvPr/>
          </p:nvSpPr>
          <p:spPr>
            <a:xfrm>
              <a:off x="9067698" y="5424246"/>
              <a:ext cx="5080" cy="3810"/>
            </a:xfrm>
            <a:custGeom>
              <a:avLst/>
              <a:gdLst/>
              <a:ahLst/>
              <a:cxnLst/>
              <a:rect l="l" t="t" r="r" b="b"/>
              <a:pathLst>
                <a:path w="5079" h="3810">
                  <a:moveTo>
                    <a:pt x="4635" y="0"/>
                  </a:moveTo>
                  <a:lnTo>
                    <a:pt x="1422" y="736"/>
                  </a:lnTo>
                  <a:lnTo>
                    <a:pt x="0" y="2705"/>
                  </a:lnTo>
                  <a:lnTo>
                    <a:pt x="571" y="3682"/>
                  </a:lnTo>
                  <a:lnTo>
                    <a:pt x="2349" y="3606"/>
                  </a:lnTo>
                  <a:lnTo>
                    <a:pt x="4838" y="1320"/>
                  </a:lnTo>
                  <a:lnTo>
                    <a:pt x="4635" y="0"/>
                  </a:lnTo>
                  <a:close/>
                </a:path>
              </a:pathLst>
            </a:custGeom>
            <a:solidFill>
              <a:srgbClr val="EB7181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146" name="object 146"/>
            <p:cNvSpPr/>
            <p:nvPr/>
          </p:nvSpPr>
          <p:spPr>
            <a:xfrm>
              <a:off x="9067698" y="5424246"/>
              <a:ext cx="5080" cy="3810"/>
            </a:xfrm>
            <a:custGeom>
              <a:avLst/>
              <a:gdLst/>
              <a:ahLst/>
              <a:cxnLst/>
              <a:rect l="l" t="t" r="r" b="b"/>
              <a:pathLst>
                <a:path w="5079" h="3810">
                  <a:moveTo>
                    <a:pt x="4838" y="1320"/>
                  </a:moveTo>
                  <a:lnTo>
                    <a:pt x="4635" y="0"/>
                  </a:lnTo>
                  <a:lnTo>
                    <a:pt x="1422" y="736"/>
                  </a:lnTo>
                  <a:lnTo>
                    <a:pt x="0" y="2705"/>
                  </a:lnTo>
                  <a:lnTo>
                    <a:pt x="571" y="3682"/>
                  </a:lnTo>
                  <a:lnTo>
                    <a:pt x="2349" y="3606"/>
                  </a:lnTo>
                  <a:lnTo>
                    <a:pt x="4838" y="1320"/>
                  </a:lnTo>
                  <a:close/>
                </a:path>
              </a:pathLst>
            </a:custGeom>
            <a:ln w="3175">
              <a:solidFill>
                <a:srgbClr val="1F2F49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147" name="object 147"/>
            <p:cNvSpPr/>
            <p:nvPr/>
          </p:nvSpPr>
          <p:spPr>
            <a:xfrm>
              <a:off x="9057513" y="5420144"/>
              <a:ext cx="31115" cy="24130"/>
            </a:xfrm>
            <a:custGeom>
              <a:avLst/>
              <a:gdLst/>
              <a:ahLst/>
              <a:cxnLst/>
              <a:rect l="l" t="t" r="r" b="b"/>
              <a:pathLst>
                <a:path w="31115" h="24129">
                  <a:moveTo>
                    <a:pt x="7048" y="0"/>
                  </a:moveTo>
                  <a:lnTo>
                    <a:pt x="5397" y="1587"/>
                  </a:lnTo>
                  <a:lnTo>
                    <a:pt x="3835" y="3936"/>
                  </a:lnTo>
                  <a:lnTo>
                    <a:pt x="4127" y="6388"/>
                  </a:lnTo>
                  <a:lnTo>
                    <a:pt x="4267" y="9994"/>
                  </a:lnTo>
                  <a:lnTo>
                    <a:pt x="5549" y="10413"/>
                  </a:lnTo>
                  <a:lnTo>
                    <a:pt x="6184" y="11455"/>
                  </a:lnTo>
                  <a:lnTo>
                    <a:pt x="2489" y="15074"/>
                  </a:lnTo>
                  <a:lnTo>
                    <a:pt x="0" y="18554"/>
                  </a:lnTo>
                  <a:lnTo>
                    <a:pt x="698" y="22021"/>
                  </a:lnTo>
                  <a:lnTo>
                    <a:pt x="3200" y="21462"/>
                  </a:lnTo>
                  <a:lnTo>
                    <a:pt x="6832" y="18834"/>
                  </a:lnTo>
                  <a:lnTo>
                    <a:pt x="9766" y="18186"/>
                  </a:lnTo>
                  <a:lnTo>
                    <a:pt x="10464" y="19875"/>
                  </a:lnTo>
                  <a:lnTo>
                    <a:pt x="13258" y="22237"/>
                  </a:lnTo>
                  <a:lnTo>
                    <a:pt x="15811" y="22021"/>
                  </a:lnTo>
                  <a:lnTo>
                    <a:pt x="17322" y="18262"/>
                  </a:lnTo>
                  <a:lnTo>
                    <a:pt x="18249" y="19938"/>
                  </a:lnTo>
                  <a:lnTo>
                    <a:pt x="18668" y="22364"/>
                  </a:lnTo>
                  <a:lnTo>
                    <a:pt x="20878" y="23837"/>
                  </a:lnTo>
                  <a:lnTo>
                    <a:pt x="24307" y="23901"/>
                  </a:lnTo>
                  <a:lnTo>
                    <a:pt x="27787" y="21399"/>
                  </a:lnTo>
                  <a:lnTo>
                    <a:pt x="27724" y="20294"/>
                  </a:lnTo>
                  <a:lnTo>
                    <a:pt x="22809" y="20840"/>
                  </a:lnTo>
                  <a:lnTo>
                    <a:pt x="21158" y="18186"/>
                  </a:lnTo>
                  <a:lnTo>
                    <a:pt x="22669" y="15976"/>
                  </a:lnTo>
                  <a:lnTo>
                    <a:pt x="25222" y="14795"/>
                  </a:lnTo>
                  <a:lnTo>
                    <a:pt x="29159" y="15900"/>
                  </a:lnTo>
                  <a:lnTo>
                    <a:pt x="30505" y="13614"/>
                  </a:lnTo>
                  <a:lnTo>
                    <a:pt x="29425" y="10490"/>
                  </a:lnTo>
                  <a:lnTo>
                    <a:pt x="27000" y="11455"/>
                  </a:lnTo>
                  <a:lnTo>
                    <a:pt x="24790" y="10617"/>
                  </a:lnTo>
                  <a:lnTo>
                    <a:pt x="21158" y="14096"/>
                  </a:lnTo>
                  <a:lnTo>
                    <a:pt x="18668" y="14389"/>
                  </a:lnTo>
                  <a:lnTo>
                    <a:pt x="17170" y="10363"/>
                  </a:lnTo>
                  <a:lnTo>
                    <a:pt x="18872" y="9385"/>
                  </a:lnTo>
                  <a:lnTo>
                    <a:pt x="18872" y="4991"/>
                  </a:lnTo>
                  <a:lnTo>
                    <a:pt x="16954" y="6743"/>
                  </a:lnTo>
                  <a:lnTo>
                    <a:pt x="15747" y="9728"/>
                  </a:lnTo>
                  <a:lnTo>
                    <a:pt x="13754" y="11264"/>
                  </a:lnTo>
                  <a:lnTo>
                    <a:pt x="11252" y="10363"/>
                  </a:lnTo>
                  <a:lnTo>
                    <a:pt x="8178" y="8966"/>
                  </a:lnTo>
                  <a:lnTo>
                    <a:pt x="5968" y="7645"/>
                  </a:lnTo>
                  <a:lnTo>
                    <a:pt x="6629" y="4025"/>
                  </a:lnTo>
                  <a:lnTo>
                    <a:pt x="5968" y="2222"/>
                  </a:lnTo>
                  <a:lnTo>
                    <a:pt x="7327" y="901"/>
                  </a:lnTo>
                  <a:lnTo>
                    <a:pt x="7048" y="0"/>
                  </a:lnTo>
                  <a:close/>
                </a:path>
              </a:pathLst>
            </a:custGeom>
            <a:solidFill>
              <a:srgbClr val="EB7181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148" name="object 148"/>
            <p:cNvSpPr/>
            <p:nvPr/>
          </p:nvSpPr>
          <p:spPr>
            <a:xfrm>
              <a:off x="9057513" y="5420144"/>
              <a:ext cx="31115" cy="24130"/>
            </a:xfrm>
            <a:custGeom>
              <a:avLst/>
              <a:gdLst/>
              <a:ahLst/>
              <a:cxnLst/>
              <a:rect l="l" t="t" r="r" b="b"/>
              <a:pathLst>
                <a:path w="31115" h="24129">
                  <a:moveTo>
                    <a:pt x="27000" y="11455"/>
                  </a:moveTo>
                  <a:lnTo>
                    <a:pt x="24790" y="10617"/>
                  </a:lnTo>
                  <a:lnTo>
                    <a:pt x="21158" y="14096"/>
                  </a:lnTo>
                  <a:lnTo>
                    <a:pt x="18668" y="14389"/>
                  </a:lnTo>
                  <a:lnTo>
                    <a:pt x="17170" y="10363"/>
                  </a:lnTo>
                  <a:lnTo>
                    <a:pt x="18872" y="9385"/>
                  </a:lnTo>
                  <a:lnTo>
                    <a:pt x="18872" y="4991"/>
                  </a:lnTo>
                  <a:lnTo>
                    <a:pt x="16954" y="6743"/>
                  </a:lnTo>
                  <a:lnTo>
                    <a:pt x="15747" y="9728"/>
                  </a:lnTo>
                  <a:lnTo>
                    <a:pt x="13754" y="11264"/>
                  </a:lnTo>
                  <a:lnTo>
                    <a:pt x="11252" y="10363"/>
                  </a:lnTo>
                  <a:lnTo>
                    <a:pt x="8178" y="8966"/>
                  </a:lnTo>
                  <a:lnTo>
                    <a:pt x="5968" y="7645"/>
                  </a:lnTo>
                  <a:lnTo>
                    <a:pt x="6629" y="4025"/>
                  </a:lnTo>
                  <a:lnTo>
                    <a:pt x="5968" y="2222"/>
                  </a:lnTo>
                  <a:lnTo>
                    <a:pt x="7327" y="901"/>
                  </a:lnTo>
                  <a:lnTo>
                    <a:pt x="7048" y="0"/>
                  </a:lnTo>
                  <a:lnTo>
                    <a:pt x="5397" y="1587"/>
                  </a:lnTo>
                  <a:lnTo>
                    <a:pt x="3835" y="3936"/>
                  </a:lnTo>
                  <a:lnTo>
                    <a:pt x="4127" y="6388"/>
                  </a:lnTo>
                  <a:lnTo>
                    <a:pt x="4267" y="9994"/>
                  </a:lnTo>
                  <a:lnTo>
                    <a:pt x="5549" y="10413"/>
                  </a:lnTo>
                  <a:lnTo>
                    <a:pt x="6184" y="11455"/>
                  </a:lnTo>
                  <a:lnTo>
                    <a:pt x="2489" y="15074"/>
                  </a:lnTo>
                  <a:lnTo>
                    <a:pt x="0" y="18554"/>
                  </a:lnTo>
                  <a:lnTo>
                    <a:pt x="698" y="22021"/>
                  </a:lnTo>
                  <a:lnTo>
                    <a:pt x="3200" y="21462"/>
                  </a:lnTo>
                  <a:lnTo>
                    <a:pt x="6832" y="18834"/>
                  </a:lnTo>
                  <a:lnTo>
                    <a:pt x="9766" y="18186"/>
                  </a:lnTo>
                  <a:lnTo>
                    <a:pt x="10464" y="19875"/>
                  </a:lnTo>
                  <a:lnTo>
                    <a:pt x="13258" y="22237"/>
                  </a:lnTo>
                  <a:lnTo>
                    <a:pt x="15811" y="22021"/>
                  </a:lnTo>
                  <a:lnTo>
                    <a:pt x="17322" y="18262"/>
                  </a:lnTo>
                  <a:lnTo>
                    <a:pt x="18249" y="19938"/>
                  </a:lnTo>
                  <a:lnTo>
                    <a:pt x="18668" y="22364"/>
                  </a:lnTo>
                  <a:lnTo>
                    <a:pt x="20878" y="23837"/>
                  </a:lnTo>
                  <a:lnTo>
                    <a:pt x="24307" y="23901"/>
                  </a:lnTo>
                  <a:lnTo>
                    <a:pt x="27787" y="21399"/>
                  </a:lnTo>
                  <a:lnTo>
                    <a:pt x="27724" y="20294"/>
                  </a:lnTo>
                  <a:lnTo>
                    <a:pt x="22809" y="20840"/>
                  </a:lnTo>
                  <a:lnTo>
                    <a:pt x="21158" y="18186"/>
                  </a:lnTo>
                  <a:lnTo>
                    <a:pt x="22669" y="15976"/>
                  </a:lnTo>
                  <a:lnTo>
                    <a:pt x="25222" y="14795"/>
                  </a:lnTo>
                  <a:lnTo>
                    <a:pt x="29159" y="15900"/>
                  </a:lnTo>
                  <a:lnTo>
                    <a:pt x="30505" y="13614"/>
                  </a:lnTo>
                  <a:lnTo>
                    <a:pt x="29425" y="10490"/>
                  </a:lnTo>
                  <a:lnTo>
                    <a:pt x="27000" y="11455"/>
                  </a:lnTo>
                  <a:close/>
                </a:path>
              </a:pathLst>
            </a:custGeom>
            <a:ln w="3175">
              <a:solidFill>
                <a:srgbClr val="1F2F49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149" name="object 149"/>
            <p:cNvSpPr/>
            <p:nvPr/>
          </p:nvSpPr>
          <p:spPr>
            <a:xfrm>
              <a:off x="10762602" y="5666934"/>
              <a:ext cx="11430" cy="12065"/>
            </a:xfrm>
            <a:custGeom>
              <a:avLst/>
              <a:gdLst/>
              <a:ahLst/>
              <a:cxnLst/>
              <a:rect l="l" t="t" r="r" b="b"/>
              <a:pathLst>
                <a:path w="11429" h="12064">
                  <a:moveTo>
                    <a:pt x="9258" y="0"/>
                  </a:moveTo>
                  <a:lnTo>
                    <a:pt x="0" y="9029"/>
                  </a:lnTo>
                  <a:lnTo>
                    <a:pt x="1905" y="11531"/>
                  </a:lnTo>
                  <a:lnTo>
                    <a:pt x="5308" y="10223"/>
                  </a:lnTo>
                  <a:lnTo>
                    <a:pt x="9118" y="11810"/>
                  </a:lnTo>
                  <a:lnTo>
                    <a:pt x="9931" y="9690"/>
                  </a:lnTo>
                  <a:lnTo>
                    <a:pt x="8305" y="6375"/>
                  </a:lnTo>
                  <a:lnTo>
                    <a:pt x="10629" y="3441"/>
                  </a:lnTo>
                  <a:lnTo>
                    <a:pt x="11176" y="126"/>
                  </a:lnTo>
                  <a:lnTo>
                    <a:pt x="9258" y="0"/>
                  </a:lnTo>
                  <a:close/>
                </a:path>
              </a:pathLst>
            </a:custGeom>
            <a:solidFill>
              <a:srgbClr val="FCD39E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150" name="object 150"/>
            <p:cNvSpPr/>
            <p:nvPr/>
          </p:nvSpPr>
          <p:spPr>
            <a:xfrm>
              <a:off x="10762602" y="5666934"/>
              <a:ext cx="11430" cy="12065"/>
            </a:xfrm>
            <a:custGeom>
              <a:avLst/>
              <a:gdLst/>
              <a:ahLst/>
              <a:cxnLst/>
              <a:rect l="l" t="t" r="r" b="b"/>
              <a:pathLst>
                <a:path w="11429" h="12064">
                  <a:moveTo>
                    <a:pt x="0" y="9029"/>
                  </a:moveTo>
                  <a:lnTo>
                    <a:pt x="1905" y="11531"/>
                  </a:lnTo>
                  <a:lnTo>
                    <a:pt x="5308" y="10223"/>
                  </a:lnTo>
                  <a:lnTo>
                    <a:pt x="9118" y="11810"/>
                  </a:lnTo>
                  <a:lnTo>
                    <a:pt x="9931" y="9690"/>
                  </a:lnTo>
                  <a:lnTo>
                    <a:pt x="8305" y="6375"/>
                  </a:lnTo>
                  <a:lnTo>
                    <a:pt x="10629" y="3441"/>
                  </a:lnTo>
                  <a:lnTo>
                    <a:pt x="11176" y="126"/>
                  </a:lnTo>
                  <a:lnTo>
                    <a:pt x="9258" y="0"/>
                  </a:lnTo>
                  <a:lnTo>
                    <a:pt x="0" y="9029"/>
                  </a:lnTo>
                  <a:close/>
                </a:path>
              </a:pathLst>
            </a:custGeom>
            <a:ln w="3175">
              <a:solidFill>
                <a:srgbClr val="221F1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151" name="object 151"/>
            <p:cNvSpPr/>
            <p:nvPr/>
          </p:nvSpPr>
          <p:spPr>
            <a:xfrm>
              <a:off x="10788446" y="5741897"/>
              <a:ext cx="10160" cy="7620"/>
            </a:xfrm>
            <a:custGeom>
              <a:avLst/>
              <a:gdLst/>
              <a:ahLst/>
              <a:cxnLst/>
              <a:rect l="l" t="t" r="r" b="b"/>
              <a:pathLst>
                <a:path w="10159" h="7620">
                  <a:moveTo>
                    <a:pt x="7150" y="0"/>
                  </a:moveTo>
                  <a:lnTo>
                    <a:pt x="4775" y="3632"/>
                  </a:lnTo>
                  <a:lnTo>
                    <a:pt x="1638" y="3390"/>
                  </a:lnTo>
                  <a:lnTo>
                    <a:pt x="0" y="4737"/>
                  </a:lnTo>
                  <a:lnTo>
                    <a:pt x="2997" y="7264"/>
                  </a:lnTo>
                  <a:lnTo>
                    <a:pt x="6883" y="6870"/>
                  </a:lnTo>
                  <a:lnTo>
                    <a:pt x="9563" y="2146"/>
                  </a:lnTo>
                  <a:lnTo>
                    <a:pt x="7150" y="0"/>
                  </a:lnTo>
                  <a:close/>
                </a:path>
              </a:pathLst>
            </a:custGeom>
            <a:solidFill>
              <a:srgbClr val="70D388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152" name="object 152"/>
            <p:cNvSpPr/>
            <p:nvPr/>
          </p:nvSpPr>
          <p:spPr>
            <a:xfrm>
              <a:off x="10788446" y="5741897"/>
              <a:ext cx="10160" cy="7620"/>
            </a:xfrm>
            <a:custGeom>
              <a:avLst/>
              <a:gdLst/>
              <a:ahLst/>
              <a:cxnLst/>
              <a:rect l="l" t="t" r="r" b="b"/>
              <a:pathLst>
                <a:path w="10159" h="7620">
                  <a:moveTo>
                    <a:pt x="4775" y="3632"/>
                  </a:moveTo>
                  <a:lnTo>
                    <a:pt x="1638" y="3390"/>
                  </a:lnTo>
                  <a:lnTo>
                    <a:pt x="0" y="4737"/>
                  </a:lnTo>
                  <a:lnTo>
                    <a:pt x="2997" y="7264"/>
                  </a:lnTo>
                  <a:lnTo>
                    <a:pt x="6883" y="6870"/>
                  </a:lnTo>
                  <a:lnTo>
                    <a:pt x="9563" y="2146"/>
                  </a:lnTo>
                  <a:lnTo>
                    <a:pt x="7150" y="0"/>
                  </a:lnTo>
                  <a:lnTo>
                    <a:pt x="4775" y="3632"/>
                  </a:lnTo>
                  <a:close/>
                </a:path>
              </a:pathLst>
            </a:custGeom>
            <a:ln w="3175">
              <a:solidFill>
                <a:srgbClr val="1F2F49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pic>
          <p:nvPicPr>
            <p:cNvPr id="153" name="object 153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8286343" y="2281834"/>
              <a:ext cx="2494521" cy="1300175"/>
            </a:xfrm>
            <a:prstGeom prst="rect">
              <a:avLst/>
            </a:prstGeom>
          </p:spPr>
        </p:pic>
        <p:pic>
          <p:nvPicPr>
            <p:cNvPr id="154" name="object 154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8312518" y="4164380"/>
              <a:ext cx="230162" cy="175437"/>
            </a:xfrm>
            <a:prstGeom prst="rect">
              <a:avLst/>
            </a:prstGeom>
          </p:spPr>
        </p:pic>
        <p:sp>
          <p:nvSpPr>
            <p:cNvPr id="155" name="object 155"/>
            <p:cNvSpPr/>
            <p:nvPr/>
          </p:nvSpPr>
          <p:spPr>
            <a:xfrm>
              <a:off x="11366601" y="5749488"/>
              <a:ext cx="19050" cy="19050"/>
            </a:xfrm>
            <a:custGeom>
              <a:avLst/>
              <a:gdLst/>
              <a:ahLst/>
              <a:cxnLst/>
              <a:rect l="l" t="t" r="r" b="b"/>
              <a:pathLst>
                <a:path w="19050" h="19050">
                  <a:moveTo>
                    <a:pt x="19050" y="0"/>
                  </a:moveTo>
                  <a:lnTo>
                    <a:pt x="19050" y="19050"/>
                  </a:lnTo>
                  <a:lnTo>
                    <a:pt x="0" y="19050"/>
                  </a:lnTo>
                </a:path>
              </a:pathLst>
            </a:custGeom>
            <a:ln w="1270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156" name="object 156"/>
            <p:cNvSpPr/>
            <p:nvPr/>
          </p:nvSpPr>
          <p:spPr>
            <a:xfrm>
              <a:off x="4578527" y="5768538"/>
              <a:ext cx="6750050" cy="0"/>
            </a:xfrm>
            <a:custGeom>
              <a:avLst/>
              <a:gdLst/>
              <a:ahLst/>
              <a:cxnLst/>
              <a:rect l="l" t="t" r="r" b="b"/>
              <a:pathLst>
                <a:path w="6750050">
                  <a:moveTo>
                    <a:pt x="6750050" y="0"/>
                  </a:moveTo>
                  <a:lnTo>
                    <a:pt x="0" y="0"/>
                  </a:lnTo>
                </a:path>
              </a:pathLst>
            </a:custGeom>
            <a:ln w="12700">
              <a:solidFill>
                <a:srgbClr val="06152F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157" name="object 157"/>
            <p:cNvSpPr/>
            <p:nvPr/>
          </p:nvSpPr>
          <p:spPr>
            <a:xfrm>
              <a:off x="4540465" y="5749488"/>
              <a:ext cx="19050" cy="19050"/>
            </a:xfrm>
            <a:custGeom>
              <a:avLst/>
              <a:gdLst/>
              <a:ahLst/>
              <a:cxnLst/>
              <a:rect l="l" t="t" r="r" b="b"/>
              <a:pathLst>
                <a:path w="19050" h="19050">
                  <a:moveTo>
                    <a:pt x="19050" y="19050"/>
                  </a:moveTo>
                  <a:lnTo>
                    <a:pt x="0" y="19050"/>
                  </a:lnTo>
                  <a:lnTo>
                    <a:pt x="0" y="0"/>
                  </a:lnTo>
                </a:path>
              </a:pathLst>
            </a:custGeom>
            <a:ln w="1270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158" name="object 158"/>
            <p:cNvSpPr/>
            <p:nvPr/>
          </p:nvSpPr>
          <p:spPr>
            <a:xfrm>
              <a:off x="4540465" y="1952917"/>
              <a:ext cx="0" cy="3759200"/>
            </a:xfrm>
            <a:custGeom>
              <a:avLst/>
              <a:gdLst/>
              <a:ahLst/>
              <a:cxnLst/>
              <a:rect l="l" t="t" r="r" b="b"/>
              <a:pathLst>
                <a:path h="3759200">
                  <a:moveTo>
                    <a:pt x="0" y="3758793"/>
                  </a:moveTo>
                  <a:lnTo>
                    <a:pt x="0" y="0"/>
                  </a:lnTo>
                </a:path>
              </a:pathLst>
            </a:custGeom>
            <a:ln w="12700">
              <a:solidFill>
                <a:srgbClr val="06152F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159" name="object 159"/>
            <p:cNvSpPr/>
            <p:nvPr/>
          </p:nvSpPr>
          <p:spPr>
            <a:xfrm>
              <a:off x="4540465" y="1914982"/>
              <a:ext cx="19050" cy="19050"/>
            </a:xfrm>
            <a:custGeom>
              <a:avLst/>
              <a:gdLst/>
              <a:ahLst/>
              <a:cxnLst/>
              <a:rect l="l" t="t" r="r" b="b"/>
              <a:pathLst>
                <a:path w="19050" h="19050">
                  <a:moveTo>
                    <a:pt x="0" y="19050"/>
                  </a:moveTo>
                  <a:lnTo>
                    <a:pt x="0" y="0"/>
                  </a:lnTo>
                  <a:lnTo>
                    <a:pt x="19050" y="0"/>
                  </a:lnTo>
                </a:path>
              </a:pathLst>
            </a:custGeom>
            <a:ln w="1270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160" name="object 160"/>
            <p:cNvSpPr/>
            <p:nvPr/>
          </p:nvSpPr>
          <p:spPr>
            <a:xfrm>
              <a:off x="4597539" y="1914982"/>
              <a:ext cx="6750050" cy="0"/>
            </a:xfrm>
            <a:custGeom>
              <a:avLst/>
              <a:gdLst/>
              <a:ahLst/>
              <a:cxnLst/>
              <a:rect l="l" t="t" r="r" b="b"/>
              <a:pathLst>
                <a:path w="6750050">
                  <a:moveTo>
                    <a:pt x="0" y="0"/>
                  </a:moveTo>
                  <a:lnTo>
                    <a:pt x="6750050" y="0"/>
                  </a:lnTo>
                </a:path>
              </a:pathLst>
            </a:custGeom>
            <a:ln w="12700">
              <a:solidFill>
                <a:srgbClr val="06152F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161" name="object 161"/>
            <p:cNvSpPr/>
            <p:nvPr/>
          </p:nvSpPr>
          <p:spPr>
            <a:xfrm>
              <a:off x="11366601" y="1914982"/>
              <a:ext cx="19050" cy="19050"/>
            </a:xfrm>
            <a:custGeom>
              <a:avLst/>
              <a:gdLst/>
              <a:ahLst/>
              <a:cxnLst/>
              <a:rect l="l" t="t" r="r" b="b"/>
              <a:pathLst>
                <a:path w="19050" h="19050">
                  <a:moveTo>
                    <a:pt x="0" y="0"/>
                  </a:moveTo>
                  <a:lnTo>
                    <a:pt x="19050" y="0"/>
                  </a:lnTo>
                  <a:lnTo>
                    <a:pt x="19050" y="19050"/>
                  </a:lnTo>
                </a:path>
              </a:pathLst>
            </a:custGeom>
            <a:ln w="1270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162" name="object 162"/>
            <p:cNvSpPr/>
            <p:nvPr/>
          </p:nvSpPr>
          <p:spPr>
            <a:xfrm>
              <a:off x="11385651" y="1971814"/>
              <a:ext cx="0" cy="3759200"/>
            </a:xfrm>
            <a:custGeom>
              <a:avLst/>
              <a:gdLst/>
              <a:ahLst/>
              <a:cxnLst/>
              <a:rect l="l" t="t" r="r" b="b"/>
              <a:pathLst>
                <a:path h="3759200">
                  <a:moveTo>
                    <a:pt x="0" y="0"/>
                  </a:moveTo>
                  <a:lnTo>
                    <a:pt x="0" y="3758793"/>
                  </a:lnTo>
                </a:path>
              </a:pathLst>
            </a:custGeom>
            <a:ln w="12700">
              <a:solidFill>
                <a:srgbClr val="06152F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</p:grpSp>
      <p:grpSp>
        <p:nvGrpSpPr>
          <p:cNvPr id="163" name="object 163"/>
          <p:cNvGrpSpPr/>
          <p:nvPr/>
        </p:nvGrpSpPr>
        <p:grpSpPr>
          <a:xfrm>
            <a:off x="4534890" y="6059449"/>
            <a:ext cx="826769" cy="127000"/>
            <a:chOff x="4534890" y="6059449"/>
            <a:chExt cx="826769" cy="127000"/>
          </a:xfrm>
        </p:grpSpPr>
        <p:sp>
          <p:nvSpPr>
            <p:cNvPr id="164" name="object 164"/>
            <p:cNvSpPr/>
            <p:nvPr/>
          </p:nvSpPr>
          <p:spPr>
            <a:xfrm>
              <a:off x="4536478" y="6061037"/>
              <a:ext cx="823594" cy="123825"/>
            </a:xfrm>
            <a:custGeom>
              <a:avLst/>
              <a:gdLst/>
              <a:ahLst/>
              <a:cxnLst/>
              <a:rect l="l" t="t" r="r" b="b"/>
              <a:pathLst>
                <a:path w="823595" h="123825">
                  <a:moveTo>
                    <a:pt x="823239" y="0"/>
                  </a:moveTo>
                  <a:lnTo>
                    <a:pt x="0" y="0"/>
                  </a:lnTo>
                  <a:lnTo>
                    <a:pt x="0" y="123545"/>
                  </a:lnTo>
                  <a:lnTo>
                    <a:pt x="823239" y="123545"/>
                  </a:lnTo>
                  <a:lnTo>
                    <a:pt x="82323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165" name="object 165"/>
            <p:cNvSpPr/>
            <p:nvPr/>
          </p:nvSpPr>
          <p:spPr>
            <a:xfrm>
              <a:off x="4536478" y="6061037"/>
              <a:ext cx="823594" cy="123825"/>
            </a:xfrm>
            <a:custGeom>
              <a:avLst/>
              <a:gdLst/>
              <a:ahLst/>
              <a:cxnLst/>
              <a:rect l="l" t="t" r="r" b="b"/>
              <a:pathLst>
                <a:path w="823595" h="123825">
                  <a:moveTo>
                    <a:pt x="0" y="0"/>
                  </a:moveTo>
                  <a:lnTo>
                    <a:pt x="823239" y="0"/>
                  </a:lnTo>
                  <a:lnTo>
                    <a:pt x="823239" y="123545"/>
                  </a:lnTo>
                  <a:lnTo>
                    <a:pt x="0" y="123545"/>
                  </a:lnTo>
                  <a:lnTo>
                    <a:pt x="0" y="0"/>
                  </a:lnTo>
                  <a:close/>
                </a:path>
              </a:pathLst>
            </a:custGeom>
            <a:ln w="3175">
              <a:solidFill>
                <a:srgbClr val="1F2F49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</p:grpSp>
      <p:graphicFrame>
        <p:nvGraphicFramePr>
          <p:cNvPr id="166" name="object 166"/>
          <p:cNvGraphicFramePr>
            <a:graphicFrameLocks noGrp="1"/>
          </p:cNvGraphicFramePr>
          <p:nvPr/>
        </p:nvGraphicFramePr>
        <p:xfrm>
          <a:off x="5621363" y="6059449"/>
          <a:ext cx="5760719" cy="12354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8229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229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2295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229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2296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2296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2296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12354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221F1F"/>
                      </a:solidFill>
                      <a:prstDash val="solid"/>
                    </a:lnL>
                    <a:lnR w="3175">
                      <a:solidFill>
                        <a:srgbClr val="221F1F"/>
                      </a:solidFill>
                      <a:prstDash val="solid"/>
                    </a:lnR>
                    <a:lnT w="3175">
                      <a:solidFill>
                        <a:srgbClr val="221F1F"/>
                      </a:solidFill>
                      <a:prstDash val="solid"/>
                    </a:lnT>
                    <a:lnB w="3175">
                      <a:solidFill>
                        <a:srgbClr val="221F1F"/>
                      </a:solidFill>
                      <a:prstDash val="solid"/>
                    </a:lnB>
                    <a:solidFill>
                      <a:srgbClr val="FDEF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221F1F"/>
                      </a:solidFill>
                      <a:prstDash val="solid"/>
                    </a:lnL>
                    <a:lnR w="3175">
                      <a:solidFill>
                        <a:srgbClr val="221F1F"/>
                      </a:solidFill>
                      <a:prstDash val="solid"/>
                    </a:lnR>
                    <a:lnT w="3175">
                      <a:solidFill>
                        <a:srgbClr val="221F1F"/>
                      </a:solidFill>
                      <a:prstDash val="solid"/>
                    </a:lnT>
                    <a:lnB w="3175">
                      <a:solidFill>
                        <a:srgbClr val="221F1F"/>
                      </a:solidFill>
                      <a:prstDash val="solid"/>
                    </a:lnB>
                    <a:solidFill>
                      <a:srgbClr val="FCD39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221F1F"/>
                      </a:solidFill>
                      <a:prstDash val="solid"/>
                    </a:lnL>
                    <a:lnR w="6350">
                      <a:solidFill>
                        <a:srgbClr val="221F1F"/>
                      </a:solidFill>
                      <a:prstDash val="solid"/>
                    </a:lnR>
                    <a:lnT w="3175">
                      <a:solidFill>
                        <a:srgbClr val="221F1F"/>
                      </a:solidFill>
                      <a:prstDash val="solid"/>
                    </a:lnT>
                    <a:lnB w="3175">
                      <a:solidFill>
                        <a:srgbClr val="221F1F"/>
                      </a:solidFill>
                      <a:prstDash val="solid"/>
                    </a:lnB>
                    <a:solidFill>
                      <a:srgbClr val="FCBA8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221F1F"/>
                      </a:solidFill>
                      <a:prstDash val="solid"/>
                    </a:lnL>
                    <a:lnR w="3175">
                      <a:solidFill>
                        <a:srgbClr val="221F1F"/>
                      </a:solidFill>
                      <a:prstDash val="solid"/>
                    </a:lnR>
                    <a:lnT w="3175">
                      <a:solidFill>
                        <a:srgbClr val="221F1F"/>
                      </a:solidFill>
                      <a:prstDash val="solid"/>
                    </a:lnT>
                    <a:lnB w="3175">
                      <a:solidFill>
                        <a:srgbClr val="221F1F"/>
                      </a:solidFill>
                      <a:prstDash val="solid"/>
                    </a:lnB>
                    <a:solidFill>
                      <a:srgbClr val="FB8D5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221F1F"/>
                      </a:solidFill>
                      <a:prstDash val="solid"/>
                    </a:lnL>
                    <a:lnR w="6350">
                      <a:solidFill>
                        <a:srgbClr val="221F1F"/>
                      </a:solidFill>
                      <a:prstDash val="solid"/>
                    </a:lnR>
                    <a:lnT w="3175">
                      <a:solidFill>
                        <a:srgbClr val="221F1F"/>
                      </a:solidFill>
                      <a:prstDash val="solid"/>
                    </a:lnT>
                    <a:lnB w="3175">
                      <a:solidFill>
                        <a:srgbClr val="221F1F"/>
                      </a:solidFill>
                      <a:prstDash val="solid"/>
                    </a:lnB>
                    <a:solidFill>
                      <a:srgbClr val="EE644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221F1F"/>
                      </a:solidFill>
                      <a:prstDash val="solid"/>
                    </a:lnL>
                    <a:lnR w="3175">
                      <a:solidFill>
                        <a:srgbClr val="221F1F"/>
                      </a:solidFill>
                      <a:prstDash val="solid"/>
                    </a:lnR>
                    <a:lnT w="3175">
                      <a:solidFill>
                        <a:srgbClr val="221F1F"/>
                      </a:solidFill>
                      <a:prstDash val="solid"/>
                    </a:lnT>
                    <a:lnB w="3175">
                      <a:solidFill>
                        <a:srgbClr val="221F1F"/>
                      </a:solidFill>
                      <a:prstDash val="solid"/>
                    </a:lnB>
                    <a:solidFill>
                      <a:srgbClr val="D62F1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221F1F"/>
                      </a:solidFill>
                      <a:prstDash val="solid"/>
                    </a:lnL>
                    <a:lnR w="3175">
                      <a:solidFill>
                        <a:srgbClr val="221F1F"/>
                      </a:solidFill>
                      <a:prstDash val="solid"/>
                    </a:lnR>
                    <a:lnT w="3175">
                      <a:solidFill>
                        <a:srgbClr val="221F1F"/>
                      </a:solidFill>
                      <a:prstDash val="solid"/>
                    </a:lnT>
                    <a:lnB w="3175">
                      <a:solidFill>
                        <a:srgbClr val="221F1F"/>
                      </a:solidFill>
                      <a:prstDash val="solid"/>
                    </a:lnB>
                    <a:solidFill>
                      <a:srgbClr val="99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67" name="object 167"/>
          <p:cNvSpPr txBox="1"/>
          <p:nvPr/>
        </p:nvSpPr>
        <p:spPr>
          <a:xfrm>
            <a:off x="4820195" y="1191686"/>
            <a:ext cx="6272530" cy="617990"/>
          </a:xfrm>
          <a:prstGeom prst="rect">
            <a:avLst/>
          </a:prstGeom>
        </p:spPr>
        <p:txBody>
          <a:bodyPr vert="horz" wrap="square" lIns="0" tIns="86995" rIns="0" bIns="0" rtlCol="0">
            <a:spAutoFit/>
          </a:bodyPr>
          <a:lstStyle/>
          <a:p>
            <a:pPr marL="21590" algn="ctr">
              <a:lnSpc>
                <a:spcPct val="100000"/>
              </a:lnSpc>
              <a:spcBef>
                <a:spcPts val="685"/>
              </a:spcBef>
            </a:pPr>
            <a:r>
              <a:rPr sz="1200" b="1" dirty="0">
                <a:solidFill>
                  <a:srgbClr val="003D4F"/>
                </a:solidFill>
                <a:latin typeface="Sassoon Sans Rg" pitchFamily="2" charset="77"/>
                <a:cs typeface="Arial"/>
              </a:rPr>
              <a:t>Plastic waste emitted to the ocean per capita, 2019</a:t>
            </a:r>
            <a:endParaRPr sz="1200" dirty="0">
              <a:latin typeface="Sassoon Sans Rg" pitchFamily="2" charset="77"/>
              <a:cs typeface="Arial"/>
            </a:endParaRPr>
          </a:p>
          <a:p>
            <a:pPr marL="12065" marR="5080" algn="ctr">
              <a:lnSpc>
                <a:spcPct val="108300"/>
              </a:lnSpc>
              <a:spcBef>
                <a:spcPts val="350"/>
              </a:spcBef>
            </a:pPr>
            <a:r>
              <a:rPr sz="900" dirty="0">
                <a:solidFill>
                  <a:srgbClr val="003D4F"/>
                </a:solidFill>
                <a:latin typeface="Sassoon Sans Rg" pitchFamily="2" charset="77"/>
                <a:cs typeface="Arial MT"/>
              </a:rPr>
              <a:t>This is an annual estimate of plastic emissions. A country’s total does not include the waste exported overseas and may be at higher  risk of entering the ocean.</a:t>
            </a:r>
            <a:endParaRPr sz="900" dirty="0">
              <a:latin typeface="Sassoon Sans Rg" pitchFamily="2" charset="77"/>
              <a:cs typeface="Arial MT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785286" y="1140881"/>
            <a:ext cx="3461385" cy="5050155"/>
            <a:chOff x="785286" y="1140881"/>
            <a:chExt cx="3461385" cy="5050155"/>
          </a:xfrm>
        </p:grpSpPr>
        <p:sp>
          <p:nvSpPr>
            <p:cNvPr id="3" name="object 3"/>
            <p:cNvSpPr/>
            <p:nvPr/>
          </p:nvSpPr>
          <p:spPr>
            <a:xfrm>
              <a:off x="791636" y="1147231"/>
              <a:ext cx="3448685" cy="5037455"/>
            </a:xfrm>
            <a:custGeom>
              <a:avLst/>
              <a:gdLst/>
              <a:ahLst/>
              <a:cxnLst/>
              <a:rect l="l" t="t" r="r" b="b"/>
              <a:pathLst>
                <a:path w="3448685" h="5037455">
                  <a:moveTo>
                    <a:pt x="3378174" y="0"/>
                  </a:moveTo>
                  <a:lnTo>
                    <a:pt x="69989" y="0"/>
                  </a:lnTo>
                  <a:lnTo>
                    <a:pt x="42744" y="5501"/>
                  </a:lnTo>
                  <a:lnTo>
                    <a:pt x="20497" y="20502"/>
                  </a:lnTo>
                  <a:lnTo>
                    <a:pt x="5499" y="42749"/>
                  </a:lnTo>
                  <a:lnTo>
                    <a:pt x="0" y="69989"/>
                  </a:lnTo>
                  <a:lnTo>
                    <a:pt x="0" y="4967363"/>
                  </a:lnTo>
                  <a:lnTo>
                    <a:pt x="5499" y="4994608"/>
                  </a:lnTo>
                  <a:lnTo>
                    <a:pt x="20497" y="5016855"/>
                  </a:lnTo>
                  <a:lnTo>
                    <a:pt x="42744" y="5031853"/>
                  </a:lnTo>
                  <a:lnTo>
                    <a:pt x="69989" y="5037353"/>
                  </a:lnTo>
                  <a:lnTo>
                    <a:pt x="3378174" y="5037353"/>
                  </a:lnTo>
                  <a:lnTo>
                    <a:pt x="3405421" y="5031853"/>
                  </a:lnTo>
                  <a:lnTo>
                    <a:pt x="3427672" y="5016855"/>
                  </a:lnTo>
                  <a:lnTo>
                    <a:pt x="3442675" y="4994608"/>
                  </a:lnTo>
                  <a:lnTo>
                    <a:pt x="3448177" y="4967363"/>
                  </a:lnTo>
                  <a:lnTo>
                    <a:pt x="3448177" y="69989"/>
                  </a:lnTo>
                  <a:lnTo>
                    <a:pt x="3442675" y="42749"/>
                  </a:lnTo>
                  <a:lnTo>
                    <a:pt x="3427672" y="20502"/>
                  </a:lnTo>
                  <a:lnTo>
                    <a:pt x="3405421" y="5501"/>
                  </a:lnTo>
                  <a:lnTo>
                    <a:pt x="3378174" y="0"/>
                  </a:lnTo>
                  <a:close/>
                </a:path>
              </a:pathLst>
            </a:custGeom>
            <a:solidFill>
              <a:srgbClr val="E7EA83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4" name="object 4"/>
            <p:cNvSpPr/>
            <p:nvPr/>
          </p:nvSpPr>
          <p:spPr>
            <a:xfrm>
              <a:off x="791636" y="1147231"/>
              <a:ext cx="3448685" cy="5037455"/>
            </a:xfrm>
            <a:custGeom>
              <a:avLst/>
              <a:gdLst/>
              <a:ahLst/>
              <a:cxnLst/>
              <a:rect l="l" t="t" r="r" b="b"/>
              <a:pathLst>
                <a:path w="3448685" h="5037455">
                  <a:moveTo>
                    <a:pt x="69989" y="5037353"/>
                  </a:moveTo>
                  <a:lnTo>
                    <a:pt x="3378174" y="5037353"/>
                  </a:lnTo>
                  <a:lnTo>
                    <a:pt x="3405421" y="5031853"/>
                  </a:lnTo>
                  <a:lnTo>
                    <a:pt x="3427672" y="5016855"/>
                  </a:lnTo>
                  <a:lnTo>
                    <a:pt x="3442675" y="4994608"/>
                  </a:lnTo>
                  <a:lnTo>
                    <a:pt x="3448177" y="4967363"/>
                  </a:lnTo>
                  <a:lnTo>
                    <a:pt x="3448177" y="69989"/>
                  </a:lnTo>
                  <a:lnTo>
                    <a:pt x="3442675" y="42749"/>
                  </a:lnTo>
                  <a:lnTo>
                    <a:pt x="3427672" y="20502"/>
                  </a:lnTo>
                  <a:lnTo>
                    <a:pt x="3405421" y="5501"/>
                  </a:lnTo>
                  <a:lnTo>
                    <a:pt x="3378174" y="0"/>
                  </a:lnTo>
                  <a:lnTo>
                    <a:pt x="69989" y="0"/>
                  </a:lnTo>
                  <a:lnTo>
                    <a:pt x="42744" y="5501"/>
                  </a:lnTo>
                  <a:lnTo>
                    <a:pt x="20497" y="20502"/>
                  </a:lnTo>
                  <a:lnTo>
                    <a:pt x="5499" y="42749"/>
                  </a:lnTo>
                  <a:lnTo>
                    <a:pt x="0" y="69989"/>
                  </a:lnTo>
                  <a:lnTo>
                    <a:pt x="0" y="4967363"/>
                  </a:lnTo>
                  <a:lnTo>
                    <a:pt x="5499" y="4994608"/>
                  </a:lnTo>
                  <a:lnTo>
                    <a:pt x="20497" y="5016855"/>
                  </a:lnTo>
                  <a:lnTo>
                    <a:pt x="42744" y="5031853"/>
                  </a:lnTo>
                  <a:lnTo>
                    <a:pt x="69989" y="5037353"/>
                  </a:lnTo>
                  <a:close/>
                </a:path>
              </a:pathLst>
            </a:custGeom>
            <a:ln w="1270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</p:grpSp>
      <p:sp>
        <p:nvSpPr>
          <p:cNvPr id="5" name="object 5"/>
          <p:cNvSpPr txBox="1"/>
          <p:nvPr/>
        </p:nvSpPr>
        <p:spPr>
          <a:xfrm>
            <a:off x="959935" y="1451137"/>
            <a:ext cx="3038335" cy="442730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53800"/>
              </a:lnSpc>
              <a:spcBef>
                <a:spcPts val="100"/>
              </a:spcBef>
            </a:pPr>
            <a:r>
              <a:rPr sz="1250" dirty="0">
                <a:solidFill>
                  <a:srgbClr val="003D4F"/>
                </a:solidFill>
                <a:latin typeface="Sassoon Sans Rg" pitchFamily="2" charset="77"/>
                <a:cs typeface="Arial MT"/>
              </a:rPr>
              <a:t>It appears that the </a:t>
            </a:r>
            <a:r>
              <a:rPr sz="1250" b="1" dirty="0">
                <a:solidFill>
                  <a:srgbClr val="003D4F"/>
                </a:solidFill>
                <a:latin typeface="Sassoon Sans Rg" pitchFamily="2" charset="77"/>
                <a:cs typeface="Arial"/>
              </a:rPr>
              <a:t>world’s largest countries  </a:t>
            </a:r>
            <a:r>
              <a:rPr sz="1250" dirty="0">
                <a:solidFill>
                  <a:srgbClr val="003D4F"/>
                </a:solidFill>
                <a:latin typeface="Sassoon Sans Rg" pitchFamily="2" charset="77"/>
                <a:cs typeface="Arial MT"/>
              </a:rPr>
              <a:t>(like Canada, Russia, and the USA) do not emit as  much plastic waste as many of the world’s  </a:t>
            </a:r>
            <a:r>
              <a:rPr sz="1250" b="1" dirty="0">
                <a:solidFill>
                  <a:srgbClr val="003D4F"/>
                </a:solidFill>
                <a:latin typeface="Sassoon Sans Rg" pitchFamily="2" charset="77"/>
                <a:cs typeface="Arial"/>
              </a:rPr>
              <a:t>smaller countries </a:t>
            </a:r>
            <a:r>
              <a:rPr sz="1250" dirty="0">
                <a:solidFill>
                  <a:srgbClr val="003D4F"/>
                </a:solidFill>
                <a:latin typeface="Sassoon Sans Rg" pitchFamily="2" charset="77"/>
                <a:cs typeface="Arial MT"/>
              </a:rPr>
              <a:t>like the Philippines and much  of South East Asia.</a:t>
            </a:r>
            <a:endParaRPr sz="1250" dirty="0">
              <a:latin typeface="Sassoon Sans Rg" pitchFamily="2" charset="77"/>
              <a:cs typeface="Arial MT"/>
            </a:endParaRPr>
          </a:p>
          <a:p>
            <a:pPr marL="12700" marR="5080">
              <a:lnSpc>
                <a:spcPct val="153800"/>
              </a:lnSpc>
              <a:tabLst>
                <a:tab pos="1156335" algn="l"/>
                <a:tab pos="1621155" algn="l"/>
                <a:tab pos="2260600" algn="l"/>
              </a:tabLst>
            </a:pPr>
            <a:r>
              <a:rPr sz="1250" b="1" dirty="0">
                <a:solidFill>
                  <a:srgbClr val="003D4F"/>
                </a:solidFill>
                <a:latin typeface="Sassoon Sans Rg" pitchFamily="2" charset="77"/>
                <a:cs typeface="Arial"/>
              </a:rPr>
              <a:t>Overcrowding	and	poorer</a:t>
            </a:r>
            <a:r>
              <a:rPr lang="en-US" sz="1250" b="1" dirty="0">
                <a:solidFill>
                  <a:srgbClr val="003D4F"/>
                </a:solidFill>
                <a:latin typeface="Sassoon Sans Rg" pitchFamily="2" charset="77"/>
                <a:cs typeface="Arial"/>
              </a:rPr>
              <a:t> </a:t>
            </a:r>
            <a:r>
              <a:rPr sz="1250" b="1" dirty="0">
                <a:solidFill>
                  <a:srgbClr val="003D4F"/>
                </a:solidFill>
                <a:latin typeface="Sassoon Sans Rg" pitchFamily="2" charset="77"/>
                <a:cs typeface="Arial"/>
              </a:rPr>
              <a:t>recycling  standards </a:t>
            </a:r>
            <a:r>
              <a:rPr sz="1250" dirty="0">
                <a:solidFill>
                  <a:srgbClr val="003D4F"/>
                </a:solidFill>
                <a:latin typeface="Sassoon Sans Rg" pitchFamily="2" charset="77"/>
                <a:cs typeface="Arial MT"/>
              </a:rPr>
              <a:t>could be factors. Some countries have  </a:t>
            </a:r>
            <a:r>
              <a:rPr sz="1250" b="1" dirty="0">
                <a:solidFill>
                  <a:srgbClr val="003D4F"/>
                </a:solidFill>
                <a:latin typeface="Sassoon Sans Rg" pitchFamily="2" charset="77"/>
                <a:cs typeface="Arial"/>
              </a:rPr>
              <a:t>no data to show</a:t>
            </a:r>
            <a:r>
              <a:rPr sz="1250" dirty="0">
                <a:solidFill>
                  <a:srgbClr val="003D4F"/>
                </a:solidFill>
                <a:latin typeface="Sassoon Sans Rg" pitchFamily="2" charset="77"/>
                <a:cs typeface="Arial MT"/>
              </a:rPr>
              <a:t>, such as much of central  Africa, which could suggest that </a:t>
            </a:r>
            <a:r>
              <a:rPr sz="1250" b="1" dirty="0">
                <a:solidFill>
                  <a:srgbClr val="003D4F"/>
                </a:solidFill>
                <a:latin typeface="Sassoon Sans Rg" pitchFamily="2" charset="77"/>
                <a:cs typeface="Arial"/>
              </a:rPr>
              <a:t>plastic waste  is not carefully monitored and controlled</a:t>
            </a:r>
            <a:r>
              <a:rPr sz="1250" dirty="0">
                <a:solidFill>
                  <a:srgbClr val="003D4F"/>
                </a:solidFill>
                <a:latin typeface="Sassoon Sans Rg" pitchFamily="2" charset="77"/>
                <a:cs typeface="Arial MT"/>
              </a:rPr>
              <a:t>.  The UK emits </a:t>
            </a:r>
            <a:r>
              <a:rPr sz="1250" b="1" dirty="0">
                <a:solidFill>
                  <a:srgbClr val="003D4F"/>
                </a:solidFill>
                <a:latin typeface="Sassoon Sans Rg" pitchFamily="2" charset="77"/>
                <a:cs typeface="Arial"/>
              </a:rPr>
              <a:t>more plastic than most of  Europe</a:t>
            </a:r>
            <a:r>
              <a:rPr sz="1250" dirty="0">
                <a:solidFill>
                  <a:srgbClr val="003D4F"/>
                </a:solidFill>
                <a:latin typeface="Sassoon Sans Rg" pitchFamily="2" charset="77"/>
                <a:cs typeface="Arial MT"/>
              </a:rPr>
              <a:t>, showing an alarming </a:t>
            </a:r>
            <a:r>
              <a:rPr sz="1250" b="1" dirty="0">
                <a:solidFill>
                  <a:srgbClr val="003D4F"/>
                </a:solidFill>
                <a:latin typeface="Sassoon Sans Rg" pitchFamily="2" charset="77"/>
                <a:cs typeface="Arial"/>
              </a:rPr>
              <a:t>0.03kg per  capita</a:t>
            </a:r>
            <a:r>
              <a:rPr sz="1250" dirty="0">
                <a:solidFill>
                  <a:srgbClr val="003D4F"/>
                </a:solidFill>
                <a:latin typeface="Sassoon Sans Rg" pitchFamily="2" charset="77"/>
                <a:cs typeface="Arial MT"/>
              </a:rPr>
              <a:t>. Much more work needs to be done to  improve this figure, and we all have a </a:t>
            </a:r>
            <a:r>
              <a:rPr sz="1250" b="1" dirty="0">
                <a:solidFill>
                  <a:srgbClr val="003D4F"/>
                </a:solidFill>
                <a:latin typeface="Sassoon Sans Rg" pitchFamily="2" charset="77"/>
                <a:cs typeface="Arial"/>
              </a:rPr>
              <a:t>crucial  part </a:t>
            </a:r>
            <a:r>
              <a:rPr sz="1250" dirty="0">
                <a:solidFill>
                  <a:srgbClr val="003D4F"/>
                </a:solidFill>
                <a:latin typeface="Sassoon Sans Rg" pitchFamily="2" charset="77"/>
                <a:cs typeface="Arial MT"/>
              </a:rPr>
              <a:t>to play!</a:t>
            </a:r>
            <a:endParaRPr sz="1250" dirty="0">
              <a:latin typeface="Sassoon Sans Rg" pitchFamily="2" charset="77"/>
              <a:cs typeface="Arial MT"/>
            </a:endParaRPr>
          </a:p>
        </p:txBody>
      </p:sp>
      <p:grpSp>
        <p:nvGrpSpPr>
          <p:cNvPr id="6" name="object 6"/>
          <p:cNvGrpSpPr/>
          <p:nvPr/>
        </p:nvGrpSpPr>
        <p:grpSpPr>
          <a:xfrm>
            <a:off x="11640286" y="0"/>
            <a:ext cx="558165" cy="666750"/>
            <a:chOff x="11640286" y="0"/>
            <a:chExt cx="558165" cy="666750"/>
          </a:xfrm>
        </p:grpSpPr>
        <p:sp>
          <p:nvSpPr>
            <p:cNvPr id="7" name="object 7"/>
            <p:cNvSpPr/>
            <p:nvPr/>
          </p:nvSpPr>
          <p:spPr>
            <a:xfrm>
              <a:off x="11646636" y="0"/>
              <a:ext cx="545465" cy="654050"/>
            </a:xfrm>
            <a:custGeom>
              <a:avLst/>
              <a:gdLst/>
              <a:ahLst/>
              <a:cxnLst/>
              <a:rect l="l" t="t" r="r" b="b"/>
              <a:pathLst>
                <a:path w="545465" h="654050">
                  <a:moveTo>
                    <a:pt x="545211" y="0"/>
                  </a:moveTo>
                  <a:lnTo>
                    <a:pt x="2730" y="0"/>
                  </a:lnTo>
                  <a:lnTo>
                    <a:pt x="1569" y="13897"/>
                  </a:lnTo>
                  <a:lnTo>
                    <a:pt x="712" y="27876"/>
                  </a:lnTo>
                  <a:lnTo>
                    <a:pt x="181" y="41940"/>
                  </a:lnTo>
                  <a:lnTo>
                    <a:pt x="0" y="56095"/>
                  </a:lnTo>
                  <a:lnTo>
                    <a:pt x="1960" y="104695"/>
                  </a:lnTo>
                  <a:lnTo>
                    <a:pt x="7740" y="152231"/>
                  </a:lnTo>
                  <a:lnTo>
                    <a:pt x="17191" y="198554"/>
                  </a:lnTo>
                  <a:lnTo>
                    <a:pt x="30163" y="243517"/>
                  </a:lnTo>
                  <a:lnTo>
                    <a:pt x="46505" y="286970"/>
                  </a:lnTo>
                  <a:lnTo>
                    <a:pt x="66068" y="328767"/>
                  </a:lnTo>
                  <a:lnTo>
                    <a:pt x="88701" y="368759"/>
                  </a:lnTo>
                  <a:lnTo>
                    <a:pt x="114255" y="406798"/>
                  </a:lnTo>
                  <a:lnTo>
                    <a:pt x="142579" y="442736"/>
                  </a:lnTo>
                  <a:lnTo>
                    <a:pt x="173524" y="476425"/>
                  </a:lnTo>
                  <a:lnTo>
                    <a:pt x="206940" y="507717"/>
                  </a:lnTo>
                  <a:lnTo>
                    <a:pt x="242676" y="536463"/>
                  </a:lnTo>
                  <a:lnTo>
                    <a:pt x="280583" y="562515"/>
                  </a:lnTo>
                  <a:lnTo>
                    <a:pt x="320511" y="585726"/>
                  </a:lnTo>
                  <a:lnTo>
                    <a:pt x="362309" y="605947"/>
                  </a:lnTo>
                  <a:lnTo>
                    <a:pt x="405828" y="623031"/>
                  </a:lnTo>
                  <a:lnTo>
                    <a:pt x="450918" y="636828"/>
                  </a:lnTo>
                  <a:lnTo>
                    <a:pt x="497429" y="647192"/>
                  </a:lnTo>
                  <a:lnTo>
                    <a:pt x="545211" y="653973"/>
                  </a:lnTo>
                  <a:lnTo>
                    <a:pt x="545211" y="0"/>
                  </a:lnTo>
                  <a:close/>
                </a:path>
              </a:pathLst>
            </a:custGeom>
            <a:solidFill>
              <a:srgbClr val="1F9986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8" name="object 8"/>
            <p:cNvSpPr/>
            <p:nvPr/>
          </p:nvSpPr>
          <p:spPr>
            <a:xfrm>
              <a:off x="11646636" y="0"/>
              <a:ext cx="545465" cy="654050"/>
            </a:xfrm>
            <a:custGeom>
              <a:avLst/>
              <a:gdLst/>
              <a:ahLst/>
              <a:cxnLst/>
              <a:rect l="l" t="t" r="r" b="b"/>
              <a:pathLst>
                <a:path w="545465" h="654050">
                  <a:moveTo>
                    <a:pt x="2730" y="0"/>
                  </a:moveTo>
                  <a:lnTo>
                    <a:pt x="1569" y="13897"/>
                  </a:lnTo>
                  <a:lnTo>
                    <a:pt x="712" y="27876"/>
                  </a:lnTo>
                  <a:lnTo>
                    <a:pt x="181" y="41940"/>
                  </a:lnTo>
                  <a:lnTo>
                    <a:pt x="0" y="56095"/>
                  </a:lnTo>
                  <a:lnTo>
                    <a:pt x="1960" y="104695"/>
                  </a:lnTo>
                  <a:lnTo>
                    <a:pt x="7740" y="152231"/>
                  </a:lnTo>
                  <a:lnTo>
                    <a:pt x="17191" y="198554"/>
                  </a:lnTo>
                  <a:lnTo>
                    <a:pt x="30163" y="243517"/>
                  </a:lnTo>
                  <a:lnTo>
                    <a:pt x="46505" y="286970"/>
                  </a:lnTo>
                  <a:lnTo>
                    <a:pt x="66068" y="328767"/>
                  </a:lnTo>
                  <a:lnTo>
                    <a:pt x="88701" y="368759"/>
                  </a:lnTo>
                  <a:lnTo>
                    <a:pt x="114255" y="406798"/>
                  </a:lnTo>
                  <a:lnTo>
                    <a:pt x="142579" y="442736"/>
                  </a:lnTo>
                  <a:lnTo>
                    <a:pt x="173524" y="476425"/>
                  </a:lnTo>
                  <a:lnTo>
                    <a:pt x="206940" y="507717"/>
                  </a:lnTo>
                  <a:lnTo>
                    <a:pt x="242676" y="536463"/>
                  </a:lnTo>
                  <a:lnTo>
                    <a:pt x="280583" y="562515"/>
                  </a:lnTo>
                  <a:lnTo>
                    <a:pt x="320511" y="585726"/>
                  </a:lnTo>
                  <a:lnTo>
                    <a:pt x="362309" y="605947"/>
                  </a:lnTo>
                  <a:lnTo>
                    <a:pt x="405828" y="623031"/>
                  </a:lnTo>
                  <a:lnTo>
                    <a:pt x="450918" y="636828"/>
                  </a:lnTo>
                  <a:lnTo>
                    <a:pt x="497429" y="647192"/>
                  </a:lnTo>
                  <a:lnTo>
                    <a:pt x="545211" y="653973"/>
                  </a:lnTo>
                  <a:lnTo>
                    <a:pt x="545211" y="0"/>
                  </a:lnTo>
                  <a:lnTo>
                    <a:pt x="2730" y="0"/>
                  </a:lnTo>
                  <a:close/>
                </a:path>
              </a:pathLst>
            </a:custGeom>
            <a:ln w="1270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</p:grpSp>
      <p:sp>
        <p:nvSpPr>
          <p:cNvPr id="9" name="object 9"/>
          <p:cNvSpPr txBox="1"/>
          <p:nvPr/>
        </p:nvSpPr>
        <p:spPr>
          <a:xfrm>
            <a:off x="11770258" y="49580"/>
            <a:ext cx="36068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spc="-20" dirty="0">
                <a:solidFill>
                  <a:srgbClr val="FFFFFF"/>
                </a:solidFill>
                <a:latin typeface="Sassoon Sans Rg" pitchFamily="2" charset="77"/>
                <a:cs typeface="Arial"/>
              </a:rPr>
              <a:t>1</a:t>
            </a:r>
            <a:r>
              <a:rPr lang="en-US" sz="2400" b="1" spc="-20" dirty="0">
                <a:solidFill>
                  <a:srgbClr val="FFFFFF"/>
                </a:solidFill>
                <a:latin typeface="Sassoon Sans Rg" pitchFamily="2" charset="77"/>
                <a:cs typeface="Arial"/>
              </a:rPr>
              <a:t>8</a:t>
            </a:r>
            <a:endParaRPr sz="2400" dirty="0">
              <a:latin typeface="Sassoon Sans Rg" pitchFamily="2" charset="77"/>
              <a:cs typeface="Arial"/>
            </a:endParaRPr>
          </a:p>
        </p:txBody>
      </p:sp>
      <p:grpSp>
        <p:nvGrpSpPr>
          <p:cNvPr id="10" name="object 10"/>
          <p:cNvGrpSpPr/>
          <p:nvPr/>
        </p:nvGrpSpPr>
        <p:grpSpPr>
          <a:xfrm>
            <a:off x="2035962" y="157911"/>
            <a:ext cx="6591300" cy="768350"/>
            <a:chOff x="2035962" y="157911"/>
            <a:chExt cx="6591300" cy="768350"/>
          </a:xfrm>
        </p:grpSpPr>
        <p:sp>
          <p:nvSpPr>
            <p:cNvPr id="11" name="object 11"/>
            <p:cNvSpPr/>
            <p:nvPr/>
          </p:nvSpPr>
          <p:spPr>
            <a:xfrm>
              <a:off x="2042312" y="164261"/>
              <a:ext cx="6578600" cy="755650"/>
            </a:xfrm>
            <a:custGeom>
              <a:avLst/>
              <a:gdLst/>
              <a:ahLst/>
              <a:cxnLst/>
              <a:rect l="l" t="t" r="r" b="b"/>
              <a:pathLst>
                <a:path w="6578600" h="755650">
                  <a:moveTo>
                    <a:pt x="6525653" y="0"/>
                  </a:moveTo>
                  <a:lnTo>
                    <a:pt x="52654" y="0"/>
                  </a:lnTo>
                  <a:lnTo>
                    <a:pt x="32179" y="3498"/>
                  </a:lnTo>
                  <a:lnTo>
                    <a:pt x="15440" y="13033"/>
                  </a:lnTo>
                  <a:lnTo>
                    <a:pt x="4144" y="27164"/>
                  </a:lnTo>
                  <a:lnTo>
                    <a:pt x="0" y="44450"/>
                  </a:lnTo>
                  <a:lnTo>
                    <a:pt x="0" y="710692"/>
                  </a:lnTo>
                  <a:lnTo>
                    <a:pt x="4144" y="727977"/>
                  </a:lnTo>
                  <a:lnTo>
                    <a:pt x="15440" y="742108"/>
                  </a:lnTo>
                  <a:lnTo>
                    <a:pt x="32179" y="751643"/>
                  </a:lnTo>
                  <a:lnTo>
                    <a:pt x="52654" y="755142"/>
                  </a:lnTo>
                  <a:lnTo>
                    <a:pt x="6525653" y="755142"/>
                  </a:lnTo>
                  <a:lnTo>
                    <a:pt x="6546128" y="751643"/>
                  </a:lnTo>
                  <a:lnTo>
                    <a:pt x="6562867" y="742108"/>
                  </a:lnTo>
                  <a:lnTo>
                    <a:pt x="6574163" y="727977"/>
                  </a:lnTo>
                  <a:lnTo>
                    <a:pt x="6578307" y="710692"/>
                  </a:lnTo>
                  <a:lnTo>
                    <a:pt x="6578307" y="44450"/>
                  </a:lnTo>
                  <a:lnTo>
                    <a:pt x="6574163" y="27164"/>
                  </a:lnTo>
                  <a:lnTo>
                    <a:pt x="6562867" y="13033"/>
                  </a:lnTo>
                  <a:lnTo>
                    <a:pt x="6546128" y="3498"/>
                  </a:lnTo>
                  <a:lnTo>
                    <a:pt x="6525653" y="0"/>
                  </a:lnTo>
                  <a:close/>
                </a:path>
              </a:pathLst>
            </a:custGeom>
            <a:solidFill>
              <a:srgbClr val="1F9986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12" name="object 12"/>
            <p:cNvSpPr/>
            <p:nvPr/>
          </p:nvSpPr>
          <p:spPr>
            <a:xfrm>
              <a:off x="2042312" y="164261"/>
              <a:ext cx="6578600" cy="755650"/>
            </a:xfrm>
            <a:custGeom>
              <a:avLst/>
              <a:gdLst/>
              <a:ahLst/>
              <a:cxnLst/>
              <a:rect l="l" t="t" r="r" b="b"/>
              <a:pathLst>
                <a:path w="6578600" h="755650">
                  <a:moveTo>
                    <a:pt x="52654" y="755142"/>
                  </a:moveTo>
                  <a:lnTo>
                    <a:pt x="32179" y="751643"/>
                  </a:lnTo>
                  <a:lnTo>
                    <a:pt x="15440" y="742108"/>
                  </a:lnTo>
                  <a:lnTo>
                    <a:pt x="4144" y="727977"/>
                  </a:lnTo>
                  <a:lnTo>
                    <a:pt x="0" y="710692"/>
                  </a:lnTo>
                  <a:lnTo>
                    <a:pt x="0" y="44450"/>
                  </a:lnTo>
                  <a:lnTo>
                    <a:pt x="4144" y="27164"/>
                  </a:lnTo>
                  <a:lnTo>
                    <a:pt x="15440" y="13033"/>
                  </a:lnTo>
                  <a:lnTo>
                    <a:pt x="32179" y="3498"/>
                  </a:lnTo>
                  <a:lnTo>
                    <a:pt x="52654" y="0"/>
                  </a:lnTo>
                  <a:lnTo>
                    <a:pt x="6525653" y="0"/>
                  </a:lnTo>
                  <a:lnTo>
                    <a:pt x="6546128" y="3498"/>
                  </a:lnTo>
                  <a:lnTo>
                    <a:pt x="6562867" y="13033"/>
                  </a:lnTo>
                  <a:lnTo>
                    <a:pt x="6574163" y="27164"/>
                  </a:lnTo>
                  <a:lnTo>
                    <a:pt x="6578307" y="44450"/>
                  </a:lnTo>
                  <a:lnTo>
                    <a:pt x="6578307" y="710692"/>
                  </a:lnTo>
                  <a:lnTo>
                    <a:pt x="6574163" y="727977"/>
                  </a:lnTo>
                  <a:lnTo>
                    <a:pt x="6562867" y="742108"/>
                  </a:lnTo>
                  <a:lnTo>
                    <a:pt x="6546128" y="751643"/>
                  </a:lnTo>
                  <a:lnTo>
                    <a:pt x="6525653" y="755142"/>
                  </a:lnTo>
                  <a:lnTo>
                    <a:pt x="52654" y="755142"/>
                  </a:lnTo>
                  <a:close/>
                </a:path>
              </a:pathLst>
            </a:custGeom>
            <a:ln w="1270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</p:grpSp>
      <p:sp>
        <p:nvSpPr>
          <p:cNvPr id="13" name="object 13"/>
          <p:cNvSpPr txBox="1">
            <a:spLocks noGrp="1"/>
          </p:cNvSpPr>
          <p:nvPr>
            <p:ph type="title"/>
          </p:nvPr>
        </p:nvSpPr>
        <p:spPr>
          <a:xfrm>
            <a:off x="2260358" y="274039"/>
            <a:ext cx="6142507" cy="53604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400" dirty="0">
                <a:latin typeface="Sassoon Sans Rg" pitchFamily="2" charset="77"/>
              </a:rPr>
              <a:t>Plastic waste on a global scale</a:t>
            </a:r>
          </a:p>
        </p:txBody>
      </p:sp>
      <p:grpSp>
        <p:nvGrpSpPr>
          <p:cNvPr id="14" name="object 14"/>
          <p:cNvGrpSpPr/>
          <p:nvPr/>
        </p:nvGrpSpPr>
        <p:grpSpPr>
          <a:xfrm>
            <a:off x="8496122" y="263931"/>
            <a:ext cx="1660525" cy="556260"/>
            <a:chOff x="8496122" y="263931"/>
            <a:chExt cx="1660525" cy="556260"/>
          </a:xfrm>
        </p:grpSpPr>
        <p:sp>
          <p:nvSpPr>
            <p:cNvPr id="15" name="object 15"/>
            <p:cNvSpPr/>
            <p:nvPr/>
          </p:nvSpPr>
          <p:spPr>
            <a:xfrm>
              <a:off x="8502472" y="270281"/>
              <a:ext cx="1647825" cy="543560"/>
            </a:xfrm>
            <a:custGeom>
              <a:avLst/>
              <a:gdLst/>
              <a:ahLst/>
              <a:cxnLst/>
              <a:rect l="l" t="t" r="r" b="b"/>
              <a:pathLst>
                <a:path w="1647825" h="543560">
                  <a:moveTo>
                    <a:pt x="1609102" y="0"/>
                  </a:moveTo>
                  <a:lnTo>
                    <a:pt x="38100" y="0"/>
                  </a:lnTo>
                  <a:lnTo>
                    <a:pt x="23268" y="2993"/>
                  </a:lnTo>
                  <a:lnTo>
                    <a:pt x="11158" y="11158"/>
                  </a:lnTo>
                  <a:lnTo>
                    <a:pt x="2993" y="23268"/>
                  </a:lnTo>
                  <a:lnTo>
                    <a:pt x="0" y="38099"/>
                  </a:lnTo>
                  <a:lnTo>
                    <a:pt x="0" y="505002"/>
                  </a:lnTo>
                  <a:lnTo>
                    <a:pt x="2993" y="519833"/>
                  </a:lnTo>
                  <a:lnTo>
                    <a:pt x="11158" y="531944"/>
                  </a:lnTo>
                  <a:lnTo>
                    <a:pt x="23268" y="540108"/>
                  </a:lnTo>
                  <a:lnTo>
                    <a:pt x="38100" y="543102"/>
                  </a:lnTo>
                  <a:lnTo>
                    <a:pt x="1609102" y="543102"/>
                  </a:lnTo>
                  <a:lnTo>
                    <a:pt x="1623933" y="540108"/>
                  </a:lnTo>
                  <a:lnTo>
                    <a:pt x="1636044" y="531944"/>
                  </a:lnTo>
                  <a:lnTo>
                    <a:pt x="1644208" y="519833"/>
                  </a:lnTo>
                  <a:lnTo>
                    <a:pt x="1647202" y="505002"/>
                  </a:lnTo>
                  <a:lnTo>
                    <a:pt x="1647202" y="38099"/>
                  </a:lnTo>
                  <a:lnTo>
                    <a:pt x="1644208" y="23268"/>
                  </a:lnTo>
                  <a:lnTo>
                    <a:pt x="1636044" y="11158"/>
                  </a:lnTo>
                  <a:lnTo>
                    <a:pt x="1623933" y="2993"/>
                  </a:lnTo>
                  <a:lnTo>
                    <a:pt x="1609102" y="0"/>
                  </a:lnTo>
                  <a:close/>
                </a:path>
              </a:pathLst>
            </a:custGeom>
            <a:solidFill>
              <a:srgbClr val="E7EA83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16" name="object 16"/>
            <p:cNvSpPr/>
            <p:nvPr/>
          </p:nvSpPr>
          <p:spPr>
            <a:xfrm>
              <a:off x="8502472" y="270281"/>
              <a:ext cx="1647825" cy="543560"/>
            </a:xfrm>
            <a:custGeom>
              <a:avLst/>
              <a:gdLst/>
              <a:ahLst/>
              <a:cxnLst/>
              <a:rect l="l" t="t" r="r" b="b"/>
              <a:pathLst>
                <a:path w="1647825" h="543560">
                  <a:moveTo>
                    <a:pt x="1609102" y="543102"/>
                  </a:moveTo>
                  <a:lnTo>
                    <a:pt x="38100" y="543102"/>
                  </a:lnTo>
                  <a:lnTo>
                    <a:pt x="23268" y="540108"/>
                  </a:lnTo>
                  <a:lnTo>
                    <a:pt x="11158" y="531944"/>
                  </a:lnTo>
                  <a:lnTo>
                    <a:pt x="2993" y="519833"/>
                  </a:lnTo>
                  <a:lnTo>
                    <a:pt x="0" y="505002"/>
                  </a:lnTo>
                  <a:lnTo>
                    <a:pt x="0" y="38099"/>
                  </a:lnTo>
                  <a:lnTo>
                    <a:pt x="2993" y="23268"/>
                  </a:lnTo>
                  <a:lnTo>
                    <a:pt x="11158" y="11158"/>
                  </a:lnTo>
                  <a:lnTo>
                    <a:pt x="23268" y="2993"/>
                  </a:lnTo>
                  <a:lnTo>
                    <a:pt x="38100" y="0"/>
                  </a:lnTo>
                  <a:lnTo>
                    <a:pt x="1609102" y="0"/>
                  </a:lnTo>
                  <a:lnTo>
                    <a:pt x="1623933" y="2993"/>
                  </a:lnTo>
                  <a:lnTo>
                    <a:pt x="1636044" y="11158"/>
                  </a:lnTo>
                  <a:lnTo>
                    <a:pt x="1644208" y="23268"/>
                  </a:lnTo>
                  <a:lnTo>
                    <a:pt x="1647202" y="38099"/>
                  </a:lnTo>
                  <a:lnTo>
                    <a:pt x="1647202" y="505002"/>
                  </a:lnTo>
                  <a:lnTo>
                    <a:pt x="1644208" y="519833"/>
                  </a:lnTo>
                  <a:lnTo>
                    <a:pt x="1636044" y="531944"/>
                  </a:lnTo>
                  <a:lnTo>
                    <a:pt x="1623933" y="540108"/>
                  </a:lnTo>
                  <a:lnTo>
                    <a:pt x="1609102" y="543102"/>
                  </a:lnTo>
                </a:path>
              </a:pathLst>
            </a:custGeom>
            <a:ln w="12699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</p:grpSp>
      <p:sp>
        <p:nvSpPr>
          <p:cNvPr id="17" name="object 17"/>
          <p:cNvSpPr txBox="1"/>
          <p:nvPr/>
        </p:nvSpPr>
        <p:spPr>
          <a:xfrm>
            <a:off x="8801259" y="368194"/>
            <a:ext cx="984543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solidFill>
                  <a:srgbClr val="1A283C"/>
                </a:solidFill>
                <a:latin typeface="Sassoon Sans Rg" pitchFamily="2" charset="77"/>
                <a:cs typeface="Arial"/>
              </a:rPr>
              <a:t>answers</a:t>
            </a:r>
            <a:endParaRPr sz="2000" dirty="0">
              <a:latin typeface="Sassoon Sans Rg" pitchFamily="2" charset="77"/>
              <a:cs typeface="Arial"/>
            </a:endParaRPr>
          </a:p>
        </p:txBody>
      </p:sp>
      <p:grpSp>
        <p:nvGrpSpPr>
          <p:cNvPr id="18" name="object 18"/>
          <p:cNvGrpSpPr/>
          <p:nvPr/>
        </p:nvGrpSpPr>
        <p:grpSpPr>
          <a:xfrm>
            <a:off x="4537925" y="1140879"/>
            <a:ext cx="6856730" cy="836930"/>
            <a:chOff x="4537925" y="1140879"/>
            <a:chExt cx="6856730" cy="836930"/>
          </a:xfrm>
        </p:grpSpPr>
        <p:sp>
          <p:nvSpPr>
            <p:cNvPr id="19" name="object 19"/>
            <p:cNvSpPr/>
            <p:nvPr/>
          </p:nvSpPr>
          <p:spPr>
            <a:xfrm>
              <a:off x="4544275" y="1147229"/>
              <a:ext cx="6844030" cy="824230"/>
            </a:xfrm>
            <a:custGeom>
              <a:avLst/>
              <a:gdLst/>
              <a:ahLst/>
              <a:cxnLst/>
              <a:rect l="l" t="t" r="r" b="b"/>
              <a:pathLst>
                <a:path w="6844030" h="824230">
                  <a:moveTo>
                    <a:pt x="6773595" y="0"/>
                  </a:moveTo>
                  <a:lnTo>
                    <a:pt x="69989" y="0"/>
                  </a:lnTo>
                  <a:lnTo>
                    <a:pt x="42744" y="5501"/>
                  </a:lnTo>
                  <a:lnTo>
                    <a:pt x="20497" y="20504"/>
                  </a:lnTo>
                  <a:lnTo>
                    <a:pt x="5499" y="42755"/>
                  </a:lnTo>
                  <a:lnTo>
                    <a:pt x="0" y="70002"/>
                  </a:lnTo>
                  <a:lnTo>
                    <a:pt x="0" y="753757"/>
                  </a:lnTo>
                  <a:lnTo>
                    <a:pt x="5499" y="781002"/>
                  </a:lnTo>
                  <a:lnTo>
                    <a:pt x="20497" y="803249"/>
                  </a:lnTo>
                  <a:lnTo>
                    <a:pt x="42744" y="818247"/>
                  </a:lnTo>
                  <a:lnTo>
                    <a:pt x="69989" y="823747"/>
                  </a:lnTo>
                  <a:lnTo>
                    <a:pt x="6773595" y="823747"/>
                  </a:lnTo>
                  <a:lnTo>
                    <a:pt x="6800840" y="818247"/>
                  </a:lnTo>
                  <a:lnTo>
                    <a:pt x="6823087" y="803249"/>
                  </a:lnTo>
                  <a:lnTo>
                    <a:pt x="6838086" y="781002"/>
                  </a:lnTo>
                  <a:lnTo>
                    <a:pt x="6843585" y="753757"/>
                  </a:lnTo>
                  <a:lnTo>
                    <a:pt x="6843585" y="70002"/>
                  </a:lnTo>
                  <a:lnTo>
                    <a:pt x="6838086" y="42755"/>
                  </a:lnTo>
                  <a:lnTo>
                    <a:pt x="6823087" y="20504"/>
                  </a:lnTo>
                  <a:lnTo>
                    <a:pt x="6800840" y="5501"/>
                  </a:lnTo>
                  <a:lnTo>
                    <a:pt x="6773595" y="0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20" name="object 20"/>
            <p:cNvSpPr/>
            <p:nvPr/>
          </p:nvSpPr>
          <p:spPr>
            <a:xfrm>
              <a:off x="4544275" y="1147229"/>
              <a:ext cx="6844030" cy="824230"/>
            </a:xfrm>
            <a:custGeom>
              <a:avLst/>
              <a:gdLst/>
              <a:ahLst/>
              <a:cxnLst/>
              <a:rect l="l" t="t" r="r" b="b"/>
              <a:pathLst>
                <a:path w="6844030" h="824230">
                  <a:moveTo>
                    <a:pt x="6773595" y="823747"/>
                  </a:moveTo>
                  <a:lnTo>
                    <a:pt x="69989" y="823747"/>
                  </a:lnTo>
                  <a:lnTo>
                    <a:pt x="42744" y="818247"/>
                  </a:lnTo>
                  <a:lnTo>
                    <a:pt x="20497" y="803249"/>
                  </a:lnTo>
                  <a:lnTo>
                    <a:pt x="5499" y="781002"/>
                  </a:lnTo>
                  <a:lnTo>
                    <a:pt x="0" y="753757"/>
                  </a:lnTo>
                  <a:lnTo>
                    <a:pt x="0" y="70002"/>
                  </a:lnTo>
                  <a:lnTo>
                    <a:pt x="5499" y="42755"/>
                  </a:lnTo>
                  <a:lnTo>
                    <a:pt x="20497" y="20504"/>
                  </a:lnTo>
                  <a:lnTo>
                    <a:pt x="42744" y="5501"/>
                  </a:lnTo>
                  <a:lnTo>
                    <a:pt x="69989" y="0"/>
                  </a:lnTo>
                  <a:lnTo>
                    <a:pt x="6773595" y="0"/>
                  </a:lnTo>
                  <a:lnTo>
                    <a:pt x="6800840" y="5501"/>
                  </a:lnTo>
                  <a:lnTo>
                    <a:pt x="6823087" y="20504"/>
                  </a:lnTo>
                  <a:lnTo>
                    <a:pt x="6838086" y="42755"/>
                  </a:lnTo>
                  <a:lnTo>
                    <a:pt x="6843585" y="70002"/>
                  </a:lnTo>
                  <a:lnTo>
                    <a:pt x="6843585" y="753757"/>
                  </a:lnTo>
                  <a:lnTo>
                    <a:pt x="6838086" y="781002"/>
                  </a:lnTo>
                  <a:lnTo>
                    <a:pt x="6823087" y="803249"/>
                  </a:lnTo>
                  <a:lnTo>
                    <a:pt x="6800840" y="818247"/>
                  </a:lnTo>
                  <a:lnTo>
                    <a:pt x="6773595" y="823747"/>
                  </a:lnTo>
                  <a:close/>
                </a:path>
              </a:pathLst>
            </a:custGeom>
            <a:ln w="12699">
              <a:solidFill>
                <a:srgbClr val="08172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</p:grpSp>
      <p:sp>
        <p:nvSpPr>
          <p:cNvPr id="21" name="object 21"/>
          <p:cNvSpPr txBox="1"/>
          <p:nvPr/>
        </p:nvSpPr>
        <p:spPr>
          <a:xfrm>
            <a:off x="4824412" y="1190987"/>
            <a:ext cx="6272530" cy="617990"/>
          </a:xfrm>
          <a:prstGeom prst="rect">
            <a:avLst/>
          </a:prstGeom>
        </p:spPr>
        <p:txBody>
          <a:bodyPr vert="horz" wrap="square" lIns="0" tIns="86995" rIns="0" bIns="0" rtlCol="0">
            <a:spAutoFit/>
          </a:bodyPr>
          <a:lstStyle/>
          <a:p>
            <a:pPr marL="21590" algn="ctr">
              <a:lnSpc>
                <a:spcPct val="100000"/>
              </a:lnSpc>
              <a:spcBef>
                <a:spcPts val="685"/>
              </a:spcBef>
            </a:pPr>
            <a:r>
              <a:rPr sz="1200" b="1" dirty="0">
                <a:solidFill>
                  <a:srgbClr val="003D4F"/>
                </a:solidFill>
                <a:latin typeface="Sassoon Sans Rg" pitchFamily="2" charset="77"/>
                <a:cs typeface="Arial"/>
              </a:rPr>
              <a:t>Plastic waste emitted to the ocean per capita, 2019</a:t>
            </a:r>
            <a:endParaRPr sz="1200" dirty="0">
              <a:latin typeface="Sassoon Sans Rg" pitchFamily="2" charset="77"/>
              <a:cs typeface="Arial"/>
            </a:endParaRPr>
          </a:p>
          <a:p>
            <a:pPr marL="12700" marR="5080" algn="ctr">
              <a:lnSpc>
                <a:spcPct val="108300"/>
              </a:lnSpc>
              <a:spcBef>
                <a:spcPts val="350"/>
              </a:spcBef>
            </a:pPr>
            <a:r>
              <a:rPr sz="900" dirty="0">
                <a:solidFill>
                  <a:srgbClr val="003D4F"/>
                </a:solidFill>
                <a:latin typeface="Sassoon Sans Rg" pitchFamily="2" charset="77"/>
                <a:cs typeface="Arial MT"/>
              </a:rPr>
              <a:t>This is an annual estimate of plastic emissions. A country’s total does not include the waste exported overseas and may be at higher  risk of entering the ocean.</a:t>
            </a:r>
            <a:endParaRPr sz="900" dirty="0">
              <a:latin typeface="Sassoon Sans Rg" pitchFamily="2" charset="77"/>
              <a:cs typeface="Arial MT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4745812" y="5871540"/>
            <a:ext cx="401320" cy="16671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00" spc="-90" dirty="0">
                <a:solidFill>
                  <a:srgbClr val="221F1F"/>
                </a:solidFill>
                <a:latin typeface="Sassoon Sans Rg" pitchFamily="2" charset="77"/>
                <a:cs typeface="Arial MT"/>
              </a:rPr>
              <a:t>n</a:t>
            </a:r>
            <a:r>
              <a:rPr sz="1000" spc="-60" dirty="0">
                <a:solidFill>
                  <a:srgbClr val="221F1F"/>
                </a:solidFill>
                <a:latin typeface="Sassoon Sans Rg" pitchFamily="2" charset="77"/>
                <a:cs typeface="Arial MT"/>
              </a:rPr>
              <a:t>o</a:t>
            </a:r>
            <a:r>
              <a:rPr sz="1000" spc="-25" dirty="0">
                <a:solidFill>
                  <a:srgbClr val="221F1F"/>
                </a:solidFill>
                <a:latin typeface="Sassoon Sans Rg" pitchFamily="2" charset="77"/>
                <a:cs typeface="Arial MT"/>
              </a:rPr>
              <a:t> </a:t>
            </a:r>
            <a:r>
              <a:rPr sz="1000" spc="-60" dirty="0">
                <a:solidFill>
                  <a:srgbClr val="221F1F"/>
                </a:solidFill>
                <a:latin typeface="Sassoon Sans Rg" pitchFamily="2" charset="77"/>
                <a:cs typeface="Arial MT"/>
              </a:rPr>
              <a:t>data</a:t>
            </a:r>
            <a:endParaRPr sz="1000">
              <a:latin typeface="Sassoon Sans Rg" pitchFamily="2" charset="77"/>
              <a:cs typeface="Arial MT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5517845" y="5871540"/>
            <a:ext cx="202565" cy="16671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00" spc="-40" dirty="0">
                <a:solidFill>
                  <a:srgbClr val="221F1F"/>
                </a:solidFill>
                <a:latin typeface="Sassoon Sans Rg" pitchFamily="2" charset="77"/>
                <a:cs typeface="Arial MT"/>
              </a:rPr>
              <a:t>0</a:t>
            </a:r>
            <a:r>
              <a:rPr sz="1000" spc="-95" dirty="0">
                <a:solidFill>
                  <a:srgbClr val="221F1F"/>
                </a:solidFill>
                <a:latin typeface="Sassoon Sans Rg" pitchFamily="2" charset="77"/>
                <a:cs typeface="Arial MT"/>
              </a:rPr>
              <a:t>kg</a:t>
            </a:r>
            <a:endParaRPr sz="1000">
              <a:latin typeface="Sassoon Sans Rg" pitchFamily="2" charset="77"/>
              <a:cs typeface="Arial MT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6262192" y="5871540"/>
            <a:ext cx="368300" cy="16671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00" spc="-50" dirty="0">
                <a:solidFill>
                  <a:srgbClr val="221F1F"/>
                </a:solidFill>
                <a:latin typeface="Sassoon Sans Rg" pitchFamily="2" charset="77"/>
                <a:cs typeface="Arial MT"/>
              </a:rPr>
              <a:t>0.01</a:t>
            </a:r>
            <a:r>
              <a:rPr sz="1000" spc="-70" dirty="0">
                <a:solidFill>
                  <a:srgbClr val="221F1F"/>
                </a:solidFill>
                <a:latin typeface="Sassoon Sans Rg" pitchFamily="2" charset="77"/>
                <a:cs typeface="Arial MT"/>
              </a:rPr>
              <a:t>k</a:t>
            </a:r>
            <a:r>
              <a:rPr sz="1000" spc="-60" dirty="0">
                <a:solidFill>
                  <a:srgbClr val="221F1F"/>
                </a:solidFill>
                <a:latin typeface="Sassoon Sans Rg" pitchFamily="2" charset="77"/>
                <a:cs typeface="Arial MT"/>
              </a:rPr>
              <a:t>g</a:t>
            </a:r>
            <a:endParaRPr sz="1000">
              <a:latin typeface="Sassoon Sans Rg" pitchFamily="2" charset="77"/>
              <a:cs typeface="Arial MT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7085406" y="5871540"/>
            <a:ext cx="368300" cy="16671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00" spc="-50" dirty="0">
                <a:solidFill>
                  <a:srgbClr val="221F1F"/>
                </a:solidFill>
                <a:latin typeface="Sassoon Sans Rg" pitchFamily="2" charset="77"/>
                <a:cs typeface="Arial MT"/>
              </a:rPr>
              <a:t>0.03</a:t>
            </a:r>
            <a:r>
              <a:rPr sz="1000" spc="-70" dirty="0">
                <a:solidFill>
                  <a:srgbClr val="221F1F"/>
                </a:solidFill>
                <a:latin typeface="Sassoon Sans Rg" pitchFamily="2" charset="77"/>
                <a:cs typeface="Arial MT"/>
              </a:rPr>
              <a:t>k</a:t>
            </a:r>
            <a:r>
              <a:rPr sz="1000" spc="-60" dirty="0">
                <a:solidFill>
                  <a:srgbClr val="221F1F"/>
                </a:solidFill>
                <a:latin typeface="Sassoon Sans Rg" pitchFamily="2" charset="77"/>
                <a:cs typeface="Arial MT"/>
              </a:rPr>
              <a:t>g</a:t>
            </a:r>
            <a:endParaRPr sz="1000">
              <a:latin typeface="Sassoon Sans Rg" pitchFamily="2" charset="77"/>
              <a:cs typeface="Arial MT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7948498" y="5871540"/>
            <a:ext cx="302260" cy="16671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00" spc="-55" dirty="0">
                <a:solidFill>
                  <a:srgbClr val="221F1F"/>
                </a:solidFill>
                <a:latin typeface="Sassoon Sans Rg" pitchFamily="2" charset="77"/>
                <a:cs typeface="Arial MT"/>
              </a:rPr>
              <a:t>0.1</a:t>
            </a:r>
            <a:r>
              <a:rPr sz="1000" spc="-70" dirty="0">
                <a:solidFill>
                  <a:srgbClr val="221F1F"/>
                </a:solidFill>
                <a:latin typeface="Sassoon Sans Rg" pitchFamily="2" charset="77"/>
                <a:cs typeface="Arial MT"/>
              </a:rPr>
              <a:t>k</a:t>
            </a:r>
            <a:r>
              <a:rPr sz="1000" spc="-60" dirty="0">
                <a:solidFill>
                  <a:srgbClr val="221F1F"/>
                </a:solidFill>
                <a:latin typeface="Sassoon Sans Rg" pitchFamily="2" charset="77"/>
                <a:cs typeface="Arial MT"/>
              </a:rPr>
              <a:t>g</a:t>
            </a:r>
            <a:endParaRPr sz="1000">
              <a:latin typeface="Sassoon Sans Rg" pitchFamily="2" charset="77"/>
              <a:cs typeface="Arial MT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8763330" y="5871540"/>
            <a:ext cx="302260" cy="16671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00" spc="-55" dirty="0">
                <a:solidFill>
                  <a:srgbClr val="221F1F"/>
                </a:solidFill>
                <a:latin typeface="Sassoon Sans Rg" pitchFamily="2" charset="77"/>
                <a:cs typeface="Arial MT"/>
              </a:rPr>
              <a:t>0.3</a:t>
            </a:r>
            <a:r>
              <a:rPr sz="1000" spc="-70" dirty="0">
                <a:solidFill>
                  <a:srgbClr val="221F1F"/>
                </a:solidFill>
                <a:latin typeface="Sassoon Sans Rg" pitchFamily="2" charset="77"/>
                <a:cs typeface="Arial MT"/>
              </a:rPr>
              <a:t>k</a:t>
            </a:r>
            <a:r>
              <a:rPr sz="1000" spc="-60" dirty="0">
                <a:solidFill>
                  <a:srgbClr val="221F1F"/>
                </a:solidFill>
                <a:latin typeface="Sassoon Sans Rg" pitchFamily="2" charset="77"/>
                <a:cs typeface="Arial MT"/>
              </a:rPr>
              <a:t>g</a:t>
            </a:r>
            <a:endParaRPr sz="1000">
              <a:latin typeface="Sassoon Sans Rg" pitchFamily="2" charset="77"/>
              <a:cs typeface="Arial MT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9639757" y="5871540"/>
            <a:ext cx="202565" cy="16671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00" spc="-40" dirty="0">
                <a:solidFill>
                  <a:srgbClr val="221F1F"/>
                </a:solidFill>
                <a:latin typeface="Sassoon Sans Rg" pitchFamily="2" charset="77"/>
                <a:cs typeface="Arial MT"/>
              </a:rPr>
              <a:t>1</a:t>
            </a:r>
            <a:r>
              <a:rPr sz="1000" spc="-95" dirty="0">
                <a:solidFill>
                  <a:srgbClr val="221F1F"/>
                </a:solidFill>
                <a:latin typeface="Sassoon Sans Rg" pitchFamily="2" charset="77"/>
                <a:cs typeface="Arial MT"/>
              </a:rPr>
              <a:t>kg</a:t>
            </a:r>
            <a:endParaRPr sz="1000">
              <a:latin typeface="Sassoon Sans Rg" pitchFamily="2" charset="77"/>
              <a:cs typeface="Arial MT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10451286" y="5871540"/>
            <a:ext cx="202565" cy="16671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00" spc="-40" dirty="0">
                <a:solidFill>
                  <a:srgbClr val="221F1F"/>
                </a:solidFill>
                <a:latin typeface="Sassoon Sans Rg" pitchFamily="2" charset="77"/>
                <a:cs typeface="Arial MT"/>
              </a:rPr>
              <a:t>3</a:t>
            </a:r>
            <a:r>
              <a:rPr sz="1000" spc="-95" dirty="0">
                <a:solidFill>
                  <a:srgbClr val="221F1F"/>
                </a:solidFill>
                <a:latin typeface="Sassoon Sans Rg" pitchFamily="2" charset="77"/>
                <a:cs typeface="Arial MT"/>
              </a:rPr>
              <a:t>kg</a:t>
            </a:r>
            <a:endParaRPr sz="1000">
              <a:latin typeface="Sassoon Sans Rg" pitchFamily="2" charset="77"/>
              <a:cs typeface="Arial MT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11247196" y="5871540"/>
            <a:ext cx="276860" cy="16671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00" spc="-40" dirty="0">
                <a:solidFill>
                  <a:srgbClr val="221F1F"/>
                </a:solidFill>
                <a:latin typeface="Sassoon Sans Rg" pitchFamily="2" charset="77"/>
                <a:cs typeface="Arial MT"/>
              </a:rPr>
              <a:t>10</a:t>
            </a:r>
            <a:r>
              <a:rPr sz="1000" spc="-70" dirty="0">
                <a:solidFill>
                  <a:srgbClr val="221F1F"/>
                </a:solidFill>
                <a:latin typeface="Sassoon Sans Rg" pitchFamily="2" charset="77"/>
                <a:cs typeface="Arial MT"/>
              </a:rPr>
              <a:t>k</a:t>
            </a:r>
            <a:r>
              <a:rPr sz="1000" spc="-60" dirty="0">
                <a:solidFill>
                  <a:srgbClr val="221F1F"/>
                </a:solidFill>
                <a:latin typeface="Sassoon Sans Rg" pitchFamily="2" charset="77"/>
                <a:cs typeface="Arial MT"/>
              </a:rPr>
              <a:t>g</a:t>
            </a:r>
            <a:endParaRPr sz="1000">
              <a:latin typeface="Sassoon Sans Rg" pitchFamily="2" charset="77"/>
              <a:cs typeface="Arial MT"/>
            </a:endParaRPr>
          </a:p>
        </p:txBody>
      </p:sp>
      <p:grpSp>
        <p:nvGrpSpPr>
          <p:cNvPr id="31" name="object 31"/>
          <p:cNvGrpSpPr/>
          <p:nvPr/>
        </p:nvGrpSpPr>
        <p:grpSpPr>
          <a:xfrm>
            <a:off x="4534115" y="1908632"/>
            <a:ext cx="6858000" cy="3866515"/>
            <a:chOff x="4534115" y="1908632"/>
            <a:chExt cx="6858000" cy="3866515"/>
          </a:xfrm>
        </p:grpSpPr>
        <p:sp>
          <p:nvSpPr>
            <p:cNvPr id="32" name="object 32"/>
            <p:cNvSpPr/>
            <p:nvPr/>
          </p:nvSpPr>
          <p:spPr>
            <a:xfrm>
              <a:off x="4535487" y="1914982"/>
              <a:ext cx="6850380" cy="3856354"/>
            </a:xfrm>
            <a:custGeom>
              <a:avLst/>
              <a:gdLst/>
              <a:ahLst/>
              <a:cxnLst/>
              <a:rect l="l" t="t" r="r" b="b"/>
              <a:pathLst>
                <a:path w="6850380" h="3856354">
                  <a:moveTo>
                    <a:pt x="6850164" y="0"/>
                  </a:moveTo>
                  <a:lnTo>
                    <a:pt x="0" y="0"/>
                  </a:lnTo>
                  <a:lnTo>
                    <a:pt x="0" y="3855923"/>
                  </a:lnTo>
                  <a:lnTo>
                    <a:pt x="6850164" y="3855923"/>
                  </a:lnTo>
                  <a:lnTo>
                    <a:pt x="6850164" y="0"/>
                  </a:lnTo>
                  <a:close/>
                </a:path>
              </a:pathLst>
            </a:custGeom>
            <a:solidFill>
              <a:srgbClr val="DEF1FB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33" name="object 33"/>
            <p:cNvSpPr/>
            <p:nvPr/>
          </p:nvSpPr>
          <p:spPr>
            <a:xfrm>
              <a:off x="5037874" y="2751912"/>
              <a:ext cx="9525" cy="13335"/>
            </a:xfrm>
            <a:custGeom>
              <a:avLst/>
              <a:gdLst/>
              <a:ahLst/>
              <a:cxnLst/>
              <a:rect l="l" t="t" r="r" b="b"/>
              <a:pathLst>
                <a:path w="9525" h="13335">
                  <a:moveTo>
                    <a:pt x="1841" y="0"/>
                  </a:moveTo>
                  <a:lnTo>
                    <a:pt x="0" y="1473"/>
                  </a:lnTo>
                  <a:lnTo>
                    <a:pt x="1155" y="4127"/>
                  </a:lnTo>
                  <a:lnTo>
                    <a:pt x="1841" y="7797"/>
                  </a:lnTo>
                  <a:lnTo>
                    <a:pt x="8661" y="12992"/>
                  </a:lnTo>
                  <a:lnTo>
                    <a:pt x="9347" y="9994"/>
                  </a:lnTo>
                  <a:lnTo>
                    <a:pt x="4229" y="4737"/>
                  </a:lnTo>
                  <a:lnTo>
                    <a:pt x="4089" y="1536"/>
                  </a:lnTo>
                  <a:lnTo>
                    <a:pt x="1981" y="76"/>
                  </a:lnTo>
                  <a:lnTo>
                    <a:pt x="1841" y="0"/>
                  </a:lnTo>
                  <a:close/>
                </a:path>
              </a:pathLst>
            </a:custGeom>
            <a:solidFill>
              <a:srgbClr val="FDEFD9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34" name="object 34"/>
            <p:cNvSpPr/>
            <p:nvPr/>
          </p:nvSpPr>
          <p:spPr>
            <a:xfrm>
              <a:off x="5037874" y="2751912"/>
              <a:ext cx="9525" cy="13335"/>
            </a:xfrm>
            <a:custGeom>
              <a:avLst/>
              <a:gdLst/>
              <a:ahLst/>
              <a:cxnLst/>
              <a:rect l="l" t="t" r="r" b="b"/>
              <a:pathLst>
                <a:path w="9525" h="13335">
                  <a:moveTo>
                    <a:pt x="4089" y="1536"/>
                  </a:moveTo>
                  <a:lnTo>
                    <a:pt x="1981" y="76"/>
                  </a:lnTo>
                  <a:lnTo>
                    <a:pt x="1841" y="0"/>
                  </a:lnTo>
                  <a:lnTo>
                    <a:pt x="0" y="1473"/>
                  </a:lnTo>
                  <a:lnTo>
                    <a:pt x="1155" y="4127"/>
                  </a:lnTo>
                  <a:lnTo>
                    <a:pt x="1841" y="7797"/>
                  </a:lnTo>
                  <a:lnTo>
                    <a:pt x="8661" y="12992"/>
                  </a:lnTo>
                  <a:lnTo>
                    <a:pt x="9347" y="9994"/>
                  </a:lnTo>
                  <a:lnTo>
                    <a:pt x="4229" y="4737"/>
                  </a:lnTo>
                  <a:lnTo>
                    <a:pt x="4089" y="1536"/>
                  </a:lnTo>
                  <a:close/>
                </a:path>
              </a:pathLst>
            </a:custGeom>
            <a:ln w="3175">
              <a:solidFill>
                <a:srgbClr val="221F1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35" name="object 35"/>
            <p:cNvSpPr/>
            <p:nvPr/>
          </p:nvSpPr>
          <p:spPr>
            <a:xfrm>
              <a:off x="5039512" y="2746324"/>
              <a:ext cx="3175" cy="3810"/>
            </a:xfrm>
            <a:custGeom>
              <a:avLst/>
              <a:gdLst/>
              <a:ahLst/>
              <a:cxnLst/>
              <a:rect l="l" t="t" r="r" b="b"/>
              <a:pathLst>
                <a:path w="3175" h="3810">
                  <a:moveTo>
                    <a:pt x="1714" y="0"/>
                  </a:moveTo>
                  <a:lnTo>
                    <a:pt x="0" y="1943"/>
                  </a:lnTo>
                  <a:lnTo>
                    <a:pt x="812" y="3327"/>
                  </a:lnTo>
                  <a:lnTo>
                    <a:pt x="2933" y="2730"/>
                  </a:lnTo>
                  <a:lnTo>
                    <a:pt x="1714" y="0"/>
                  </a:lnTo>
                  <a:close/>
                </a:path>
              </a:pathLst>
            </a:custGeom>
            <a:solidFill>
              <a:srgbClr val="FDEFD9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36" name="object 36"/>
            <p:cNvSpPr/>
            <p:nvPr/>
          </p:nvSpPr>
          <p:spPr>
            <a:xfrm>
              <a:off x="5039512" y="2746324"/>
              <a:ext cx="3175" cy="3810"/>
            </a:xfrm>
            <a:custGeom>
              <a:avLst/>
              <a:gdLst/>
              <a:ahLst/>
              <a:cxnLst/>
              <a:rect l="l" t="t" r="r" b="b"/>
              <a:pathLst>
                <a:path w="3175" h="3810">
                  <a:moveTo>
                    <a:pt x="2933" y="2730"/>
                  </a:moveTo>
                  <a:lnTo>
                    <a:pt x="1714" y="0"/>
                  </a:lnTo>
                  <a:lnTo>
                    <a:pt x="0" y="1943"/>
                  </a:lnTo>
                  <a:lnTo>
                    <a:pt x="812" y="3327"/>
                  </a:lnTo>
                  <a:lnTo>
                    <a:pt x="2933" y="2730"/>
                  </a:lnTo>
                  <a:close/>
                </a:path>
              </a:pathLst>
            </a:custGeom>
            <a:ln w="3175">
              <a:solidFill>
                <a:srgbClr val="221F1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37" name="object 37"/>
            <p:cNvSpPr/>
            <p:nvPr/>
          </p:nvSpPr>
          <p:spPr>
            <a:xfrm>
              <a:off x="8920607" y="4490973"/>
              <a:ext cx="6350" cy="5080"/>
            </a:xfrm>
            <a:custGeom>
              <a:avLst/>
              <a:gdLst/>
              <a:ahLst/>
              <a:cxnLst/>
              <a:rect l="l" t="t" r="r" b="b"/>
              <a:pathLst>
                <a:path w="6350" h="5079">
                  <a:moveTo>
                    <a:pt x="2006" y="0"/>
                  </a:moveTo>
                  <a:lnTo>
                    <a:pt x="0" y="2527"/>
                  </a:lnTo>
                  <a:lnTo>
                    <a:pt x="2235" y="4838"/>
                  </a:lnTo>
                  <a:lnTo>
                    <a:pt x="6350" y="3441"/>
                  </a:lnTo>
                  <a:lnTo>
                    <a:pt x="5143" y="1447"/>
                  </a:lnTo>
                  <a:lnTo>
                    <a:pt x="2006" y="0"/>
                  </a:lnTo>
                  <a:close/>
                </a:path>
              </a:pathLst>
            </a:custGeom>
            <a:solidFill>
              <a:srgbClr val="FCD39E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38" name="object 38"/>
            <p:cNvSpPr/>
            <p:nvPr/>
          </p:nvSpPr>
          <p:spPr>
            <a:xfrm>
              <a:off x="8920607" y="4490973"/>
              <a:ext cx="6350" cy="5080"/>
            </a:xfrm>
            <a:custGeom>
              <a:avLst/>
              <a:gdLst/>
              <a:ahLst/>
              <a:cxnLst/>
              <a:rect l="l" t="t" r="r" b="b"/>
              <a:pathLst>
                <a:path w="6350" h="5079">
                  <a:moveTo>
                    <a:pt x="2006" y="0"/>
                  </a:moveTo>
                  <a:lnTo>
                    <a:pt x="0" y="2527"/>
                  </a:lnTo>
                  <a:lnTo>
                    <a:pt x="2235" y="4838"/>
                  </a:lnTo>
                  <a:lnTo>
                    <a:pt x="6350" y="3441"/>
                  </a:lnTo>
                  <a:lnTo>
                    <a:pt x="5143" y="1447"/>
                  </a:lnTo>
                  <a:lnTo>
                    <a:pt x="2006" y="0"/>
                  </a:lnTo>
                  <a:close/>
                </a:path>
              </a:pathLst>
            </a:custGeom>
            <a:ln w="3175">
              <a:solidFill>
                <a:srgbClr val="221F1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39" name="object 39"/>
            <p:cNvSpPr/>
            <p:nvPr/>
          </p:nvSpPr>
          <p:spPr>
            <a:xfrm>
              <a:off x="10619562" y="4129430"/>
              <a:ext cx="5080" cy="2540"/>
            </a:xfrm>
            <a:custGeom>
              <a:avLst/>
              <a:gdLst/>
              <a:ahLst/>
              <a:cxnLst/>
              <a:rect l="l" t="t" r="r" b="b"/>
              <a:pathLst>
                <a:path w="5079" h="2539">
                  <a:moveTo>
                    <a:pt x="3390" y="0"/>
                  </a:moveTo>
                  <a:lnTo>
                    <a:pt x="0" y="1993"/>
                  </a:lnTo>
                  <a:lnTo>
                    <a:pt x="2438" y="2527"/>
                  </a:lnTo>
                  <a:lnTo>
                    <a:pt x="4610" y="2260"/>
                  </a:lnTo>
                  <a:lnTo>
                    <a:pt x="3390" y="0"/>
                  </a:lnTo>
                  <a:close/>
                </a:path>
              </a:pathLst>
            </a:custGeom>
            <a:solidFill>
              <a:srgbClr val="F4F1C5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40" name="object 40"/>
            <p:cNvSpPr/>
            <p:nvPr/>
          </p:nvSpPr>
          <p:spPr>
            <a:xfrm>
              <a:off x="10619562" y="4129430"/>
              <a:ext cx="5080" cy="2540"/>
            </a:xfrm>
            <a:custGeom>
              <a:avLst/>
              <a:gdLst/>
              <a:ahLst/>
              <a:cxnLst/>
              <a:rect l="l" t="t" r="r" b="b"/>
              <a:pathLst>
                <a:path w="5079" h="2539">
                  <a:moveTo>
                    <a:pt x="4610" y="2260"/>
                  </a:moveTo>
                  <a:lnTo>
                    <a:pt x="3390" y="0"/>
                  </a:lnTo>
                  <a:lnTo>
                    <a:pt x="0" y="1993"/>
                  </a:lnTo>
                  <a:lnTo>
                    <a:pt x="2438" y="2527"/>
                  </a:lnTo>
                  <a:lnTo>
                    <a:pt x="4610" y="2260"/>
                  </a:lnTo>
                  <a:close/>
                </a:path>
              </a:pathLst>
            </a:custGeom>
            <a:ln w="3175">
              <a:solidFill>
                <a:srgbClr val="1F2F49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41" name="object 41"/>
            <p:cNvSpPr/>
            <p:nvPr/>
          </p:nvSpPr>
          <p:spPr>
            <a:xfrm>
              <a:off x="10626496" y="4105389"/>
              <a:ext cx="5080" cy="8255"/>
            </a:xfrm>
            <a:custGeom>
              <a:avLst/>
              <a:gdLst/>
              <a:ahLst/>
              <a:cxnLst/>
              <a:rect l="l" t="t" r="r" b="b"/>
              <a:pathLst>
                <a:path w="5079" h="8254">
                  <a:moveTo>
                    <a:pt x="3543" y="0"/>
                  </a:moveTo>
                  <a:lnTo>
                    <a:pt x="0" y="2781"/>
                  </a:lnTo>
                  <a:lnTo>
                    <a:pt x="2857" y="8242"/>
                  </a:lnTo>
                  <a:lnTo>
                    <a:pt x="2730" y="4381"/>
                  </a:lnTo>
                  <a:lnTo>
                    <a:pt x="4622" y="1993"/>
                  </a:lnTo>
                  <a:lnTo>
                    <a:pt x="3543" y="0"/>
                  </a:lnTo>
                  <a:close/>
                </a:path>
              </a:pathLst>
            </a:custGeom>
            <a:solidFill>
              <a:srgbClr val="F4F1C5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42" name="object 42"/>
            <p:cNvSpPr/>
            <p:nvPr/>
          </p:nvSpPr>
          <p:spPr>
            <a:xfrm>
              <a:off x="10626496" y="4105389"/>
              <a:ext cx="5080" cy="8255"/>
            </a:xfrm>
            <a:custGeom>
              <a:avLst/>
              <a:gdLst/>
              <a:ahLst/>
              <a:cxnLst/>
              <a:rect l="l" t="t" r="r" b="b"/>
              <a:pathLst>
                <a:path w="5079" h="8254">
                  <a:moveTo>
                    <a:pt x="3543" y="0"/>
                  </a:moveTo>
                  <a:lnTo>
                    <a:pt x="0" y="2781"/>
                  </a:lnTo>
                  <a:lnTo>
                    <a:pt x="2857" y="8242"/>
                  </a:lnTo>
                  <a:lnTo>
                    <a:pt x="2730" y="4381"/>
                  </a:lnTo>
                  <a:lnTo>
                    <a:pt x="4622" y="1993"/>
                  </a:lnTo>
                  <a:lnTo>
                    <a:pt x="3543" y="0"/>
                  </a:lnTo>
                  <a:close/>
                </a:path>
              </a:pathLst>
            </a:custGeom>
            <a:ln w="3175">
              <a:solidFill>
                <a:srgbClr val="1F2F49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43" name="object 43"/>
            <p:cNvSpPr/>
            <p:nvPr/>
          </p:nvSpPr>
          <p:spPr>
            <a:xfrm>
              <a:off x="10608513" y="4141914"/>
              <a:ext cx="7620" cy="7620"/>
            </a:xfrm>
            <a:custGeom>
              <a:avLst/>
              <a:gdLst/>
              <a:ahLst/>
              <a:cxnLst/>
              <a:rect l="l" t="t" r="r" b="b"/>
              <a:pathLst>
                <a:path w="7620" h="7620">
                  <a:moveTo>
                    <a:pt x="6134" y="0"/>
                  </a:moveTo>
                  <a:lnTo>
                    <a:pt x="2451" y="927"/>
                  </a:lnTo>
                  <a:lnTo>
                    <a:pt x="685" y="3962"/>
                  </a:lnTo>
                  <a:lnTo>
                    <a:pt x="0" y="6223"/>
                  </a:lnTo>
                  <a:lnTo>
                    <a:pt x="1498" y="7569"/>
                  </a:lnTo>
                  <a:lnTo>
                    <a:pt x="4229" y="6769"/>
                  </a:lnTo>
                  <a:lnTo>
                    <a:pt x="7493" y="927"/>
                  </a:lnTo>
                  <a:lnTo>
                    <a:pt x="6134" y="0"/>
                  </a:lnTo>
                  <a:close/>
                </a:path>
              </a:pathLst>
            </a:custGeom>
            <a:solidFill>
              <a:srgbClr val="F4F1C5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44" name="object 44"/>
            <p:cNvSpPr/>
            <p:nvPr/>
          </p:nvSpPr>
          <p:spPr>
            <a:xfrm>
              <a:off x="10608513" y="4141914"/>
              <a:ext cx="7620" cy="7620"/>
            </a:xfrm>
            <a:custGeom>
              <a:avLst/>
              <a:gdLst/>
              <a:ahLst/>
              <a:cxnLst/>
              <a:rect l="l" t="t" r="r" b="b"/>
              <a:pathLst>
                <a:path w="7620" h="7620">
                  <a:moveTo>
                    <a:pt x="7493" y="927"/>
                  </a:moveTo>
                  <a:lnTo>
                    <a:pt x="6134" y="0"/>
                  </a:lnTo>
                  <a:lnTo>
                    <a:pt x="2451" y="927"/>
                  </a:lnTo>
                  <a:lnTo>
                    <a:pt x="685" y="3962"/>
                  </a:lnTo>
                  <a:lnTo>
                    <a:pt x="0" y="6223"/>
                  </a:lnTo>
                  <a:lnTo>
                    <a:pt x="1498" y="7569"/>
                  </a:lnTo>
                  <a:lnTo>
                    <a:pt x="4229" y="6769"/>
                  </a:lnTo>
                  <a:lnTo>
                    <a:pt x="7493" y="927"/>
                  </a:lnTo>
                  <a:close/>
                </a:path>
              </a:pathLst>
            </a:custGeom>
            <a:ln w="3175">
              <a:solidFill>
                <a:srgbClr val="1F2F49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45" name="object 45"/>
            <p:cNvSpPr/>
            <p:nvPr/>
          </p:nvSpPr>
          <p:spPr>
            <a:xfrm>
              <a:off x="10203370" y="3075927"/>
              <a:ext cx="18415" cy="15875"/>
            </a:xfrm>
            <a:custGeom>
              <a:avLst/>
              <a:gdLst/>
              <a:ahLst/>
              <a:cxnLst/>
              <a:rect l="l" t="t" r="r" b="b"/>
              <a:pathLst>
                <a:path w="18415" h="15875">
                  <a:moveTo>
                    <a:pt x="5461" y="0"/>
                  </a:moveTo>
                  <a:lnTo>
                    <a:pt x="3416" y="1790"/>
                  </a:lnTo>
                  <a:lnTo>
                    <a:pt x="2400" y="5130"/>
                  </a:lnTo>
                  <a:lnTo>
                    <a:pt x="0" y="7188"/>
                  </a:lnTo>
                  <a:lnTo>
                    <a:pt x="0" y="9931"/>
                  </a:lnTo>
                  <a:lnTo>
                    <a:pt x="3009" y="14858"/>
                  </a:lnTo>
                  <a:lnTo>
                    <a:pt x="4241" y="14389"/>
                  </a:lnTo>
                  <a:lnTo>
                    <a:pt x="4699" y="12585"/>
                  </a:lnTo>
                  <a:lnTo>
                    <a:pt x="5867" y="11379"/>
                  </a:lnTo>
                  <a:lnTo>
                    <a:pt x="7581" y="11861"/>
                  </a:lnTo>
                  <a:lnTo>
                    <a:pt x="9969" y="14452"/>
                  </a:lnTo>
                  <a:lnTo>
                    <a:pt x="13042" y="15316"/>
                  </a:lnTo>
                  <a:lnTo>
                    <a:pt x="15151" y="13246"/>
                  </a:lnTo>
                  <a:lnTo>
                    <a:pt x="16243" y="11125"/>
                  </a:lnTo>
                  <a:lnTo>
                    <a:pt x="14947" y="9131"/>
                  </a:lnTo>
                  <a:lnTo>
                    <a:pt x="15011" y="6870"/>
                  </a:lnTo>
                  <a:lnTo>
                    <a:pt x="17208" y="4864"/>
                  </a:lnTo>
                  <a:lnTo>
                    <a:pt x="17818" y="3124"/>
                  </a:lnTo>
                  <a:lnTo>
                    <a:pt x="14744" y="3187"/>
                  </a:lnTo>
                  <a:lnTo>
                    <a:pt x="14122" y="4800"/>
                  </a:lnTo>
                  <a:lnTo>
                    <a:pt x="12077" y="6057"/>
                  </a:lnTo>
                  <a:lnTo>
                    <a:pt x="11328" y="5067"/>
                  </a:lnTo>
                  <a:lnTo>
                    <a:pt x="12903" y="2730"/>
                  </a:lnTo>
                  <a:lnTo>
                    <a:pt x="13106" y="1320"/>
                  </a:lnTo>
                  <a:lnTo>
                    <a:pt x="12077" y="520"/>
                  </a:lnTo>
                  <a:lnTo>
                    <a:pt x="8051" y="1320"/>
                  </a:lnTo>
                  <a:lnTo>
                    <a:pt x="5461" y="0"/>
                  </a:lnTo>
                  <a:close/>
                </a:path>
              </a:pathLst>
            </a:custGeom>
            <a:solidFill>
              <a:srgbClr val="FDEFD9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46" name="object 46"/>
            <p:cNvSpPr/>
            <p:nvPr/>
          </p:nvSpPr>
          <p:spPr>
            <a:xfrm>
              <a:off x="10203370" y="3075927"/>
              <a:ext cx="18415" cy="15875"/>
            </a:xfrm>
            <a:custGeom>
              <a:avLst/>
              <a:gdLst/>
              <a:ahLst/>
              <a:cxnLst/>
              <a:rect l="l" t="t" r="r" b="b"/>
              <a:pathLst>
                <a:path w="18415" h="15875">
                  <a:moveTo>
                    <a:pt x="13106" y="1320"/>
                  </a:moveTo>
                  <a:lnTo>
                    <a:pt x="12077" y="520"/>
                  </a:lnTo>
                  <a:lnTo>
                    <a:pt x="8051" y="1320"/>
                  </a:lnTo>
                  <a:lnTo>
                    <a:pt x="5461" y="0"/>
                  </a:lnTo>
                  <a:lnTo>
                    <a:pt x="3416" y="1790"/>
                  </a:lnTo>
                  <a:lnTo>
                    <a:pt x="2400" y="5130"/>
                  </a:lnTo>
                  <a:lnTo>
                    <a:pt x="0" y="7188"/>
                  </a:lnTo>
                  <a:lnTo>
                    <a:pt x="0" y="9931"/>
                  </a:lnTo>
                  <a:lnTo>
                    <a:pt x="3009" y="14858"/>
                  </a:lnTo>
                  <a:lnTo>
                    <a:pt x="4241" y="14389"/>
                  </a:lnTo>
                  <a:lnTo>
                    <a:pt x="4699" y="12585"/>
                  </a:lnTo>
                  <a:lnTo>
                    <a:pt x="5867" y="11379"/>
                  </a:lnTo>
                  <a:lnTo>
                    <a:pt x="7581" y="11861"/>
                  </a:lnTo>
                  <a:lnTo>
                    <a:pt x="9969" y="14452"/>
                  </a:lnTo>
                  <a:lnTo>
                    <a:pt x="13042" y="15316"/>
                  </a:lnTo>
                  <a:lnTo>
                    <a:pt x="15151" y="13246"/>
                  </a:lnTo>
                  <a:lnTo>
                    <a:pt x="16243" y="11125"/>
                  </a:lnTo>
                  <a:lnTo>
                    <a:pt x="14947" y="9131"/>
                  </a:lnTo>
                  <a:lnTo>
                    <a:pt x="15011" y="6870"/>
                  </a:lnTo>
                  <a:lnTo>
                    <a:pt x="17208" y="4864"/>
                  </a:lnTo>
                  <a:lnTo>
                    <a:pt x="17818" y="3124"/>
                  </a:lnTo>
                  <a:lnTo>
                    <a:pt x="14744" y="3187"/>
                  </a:lnTo>
                  <a:lnTo>
                    <a:pt x="14122" y="4800"/>
                  </a:lnTo>
                  <a:lnTo>
                    <a:pt x="12077" y="6057"/>
                  </a:lnTo>
                  <a:lnTo>
                    <a:pt x="11328" y="5067"/>
                  </a:lnTo>
                  <a:lnTo>
                    <a:pt x="12903" y="2730"/>
                  </a:lnTo>
                  <a:lnTo>
                    <a:pt x="13106" y="1320"/>
                  </a:lnTo>
                  <a:close/>
                </a:path>
              </a:pathLst>
            </a:custGeom>
            <a:ln w="3175">
              <a:solidFill>
                <a:srgbClr val="221F1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47" name="object 47"/>
            <p:cNvSpPr/>
            <p:nvPr/>
          </p:nvSpPr>
          <p:spPr>
            <a:xfrm>
              <a:off x="10213606" y="3102546"/>
              <a:ext cx="8890" cy="10795"/>
            </a:xfrm>
            <a:custGeom>
              <a:avLst/>
              <a:gdLst/>
              <a:ahLst/>
              <a:cxnLst/>
              <a:rect l="l" t="t" r="r" b="b"/>
              <a:pathLst>
                <a:path w="8890" h="10794">
                  <a:moveTo>
                    <a:pt x="8699" y="0"/>
                  </a:moveTo>
                  <a:lnTo>
                    <a:pt x="3124" y="1320"/>
                  </a:lnTo>
                  <a:lnTo>
                    <a:pt x="0" y="5575"/>
                  </a:lnTo>
                  <a:lnTo>
                    <a:pt x="406" y="8242"/>
                  </a:lnTo>
                  <a:lnTo>
                    <a:pt x="3124" y="10223"/>
                  </a:lnTo>
                  <a:lnTo>
                    <a:pt x="5295" y="6769"/>
                  </a:lnTo>
                  <a:lnTo>
                    <a:pt x="7365" y="6235"/>
                  </a:lnTo>
                  <a:lnTo>
                    <a:pt x="8572" y="3327"/>
                  </a:lnTo>
                  <a:lnTo>
                    <a:pt x="7759" y="2260"/>
                  </a:lnTo>
                  <a:lnTo>
                    <a:pt x="8699" y="0"/>
                  </a:lnTo>
                  <a:close/>
                </a:path>
              </a:pathLst>
            </a:custGeom>
            <a:solidFill>
              <a:srgbClr val="FDEFD9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48" name="object 48"/>
            <p:cNvSpPr/>
            <p:nvPr/>
          </p:nvSpPr>
          <p:spPr>
            <a:xfrm>
              <a:off x="10213606" y="3102546"/>
              <a:ext cx="8890" cy="10795"/>
            </a:xfrm>
            <a:custGeom>
              <a:avLst/>
              <a:gdLst/>
              <a:ahLst/>
              <a:cxnLst/>
              <a:rect l="l" t="t" r="r" b="b"/>
              <a:pathLst>
                <a:path w="8890" h="10794">
                  <a:moveTo>
                    <a:pt x="3124" y="1320"/>
                  </a:moveTo>
                  <a:lnTo>
                    <a:pt x="0" y="5575"/>
                  </a:lnTo>
                  <a:lnTo>
                    <a:pt x="406" y="8242"/>
                  </a:lnTo>
                  <a:lnTo>
                    <a:pt x="3124" y="10223"/>
                  </a:lnTo>
                  <a:lnTo>
                    <a:pt x="5295" y="6769"/>
                  </a:lnTo>
                  <a:lnTo>
                    <a:pt x="7365" y="6235"/>
                  </a:lnTo>
                  <a:lnTo>
                    <a:pt x="8572" y="3327"/>
                  </a:lnTo>
                  <a:lnTo>
                    <a:pt x="7759" y="2260"/>
                  </a:lnTo>
                  <a:lnTo>
                    <a:pt x="8699" y="0"/>
                  </a:lnTo>
                  <a:lnTo>
                    <a:pt x="3124" y="1320"/>
                  </a:lnTo>
                  <a:close/>
                </a:path>
              </a:pathLst>
            </a:custGeom>
            <a:ln w="3175">
              <a:solidFill>
                <a:srgbClr val="221F1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49" name="object 49"/>
            <p:cNvSpPr/>
            <p:nvPr/>
          </p:nvSpPr>
          <p:spPr>
            <a:xfrm>
              <a:off x="10517466" y="2746540"/>
              <a:ext cx="3175" cy="5715"/>
            </a:xfrm>
            <a:custGeom>
              <a:avLst/>
              <a:gdLst/>
              <a:ahLst/>
              <a:cxnLst/>
              <a:rect l="l" t="t" r="r" b="b"/>
              <a:pathLst>
                <a:path w="3175" h="5714">
                  <a:moveTo>
                    <a:pt x="1905" y="0"/>
                  </a:moveTo>
                  <a:lnTo>
                    <a:pt x="1155" y="1003"/>
                  </a:lnTo>
                  <a:lnTo>
                    <a:pt x="0" y="1600"/>
                  </a:lnTo>
                  <a:lnTo>
                    <a:pt x="1295" y="5321"/>
                  </a:lnTo>
                  <a:lnTo>
                    <a:pt x="2933" y="3263"/>
                  </a:lnTo>
                  <a:lnTo>
                    <a:pt x="3073" y="1066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rgbClr val="FDEFD9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50" name="object 50"/>
            <p:cNvSpPr/>
            <p:nvPr/>
          </p:nvSpPr>
          <p:spPr>
            <a:xfrm>
              <a:off x="10517466" y="2746540"/>
              <a:ext cx="3175" cy="5715"/>
            </a:xfrm>
            <a:custGeom>
              <a:avLst/>
              <a:gdLst/>
              <a:ahLst/>
              <a:cxnLst/>
              <a:rect l="l" t="t" r="r" b="b"/>
              <a:pathLst>
                <a:path w="3175" h="5714">
                  <a:moveTo>
                    <a:pt x="0" y="1600"/>
                  </a:moveTo>
                  <a:lnTo>
                    <a:pt x="1295" y="5321"/>
                  </a:lnTo>
                  <a:lnTo>
                    <a:pt x="2933" y="3263"/>
                  </a:lnTo>
                  <a:lnTo>
                    <a:pt x="3073" y="1066"/>
                  </a:lnTo>
                  <a:lnTo>
                    <a:pt x="1905" y="0"/>
                  </a:lnTo>
                  <a:lnTo>
                    <a:pt x="1155" y="1003"/>
                  </a:lnTo>
                  <a:lnTo>
                    <a:pt x="0" y="1600"/>
                  </a:lnTo>
                  <a:close/>
                </a:path>
              </a:pathLst>
            </a:custGeom>
            <a:ln w="3175">
              <a:solidFill>
                <a:srgbClr val="221F1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51" name="object 51"/>
            <p:cNvSpPr/>
            <p:nvPr/>
          </p:nvSpPr>
          <p:spPr>
            <a:xfrm>
              <a:off x="10581881" y="2836405"/>
              <a:ext cx="22860" cy="38100"/>
            </a:xfrm>
            <a:custGeom>
              <a:avLst/>
              <a:gdLst/>
              <a:ahLst/>
              <a:cxnLst/>
              <a:rect l="l" t="t" r="r" b="b"/>
              <a:pathLst>
                <a:path w="22859" h="38100">
                  <a:moveTo>
                    <a:pt x="12826" y="0"/>
                  </a:moveTo>
                  <a:lnTo>
                    <a:pt x="10845" y="2006"/>
                  </a:lnTo>
                  <a:lnTo>
                    <a:pt x="10299" y="3873"/>
                  </a:lnTo>
                  <a:lnTo>
                    <a:pt x="8737" y="4876"/>
                  </a:lnTo>
                  <a:lnTo>
                    <a:pt x="4102" y="10198"/>
                  </a:lnTo>
                  <a:lnTo>
                    <a:pt x="2260" y="10998"/>
                  </a:lnTo>
                  <a:lnTo>
                    <a:pt x="0" y="14528"/>
                  </a:lnTo>
                  <a:lnTo>
                    <a:pt x="2120" y="14338"/>
                  </a:lnTo>
                  <a:lnTo>
                    <a:pt x="5613" y="13068"/>
                  </a:lnTo>
                  <a:lnTo>
                    <a:pt x="6083" y="13601"/>
                  </a:lnTo>
                  <a:lnTo>
                    <a:pt x="4978" y="16865"/>
                  </a:lnTo>
                  <a:lnTo>
                    <a:pt x="6286" y="22720"/>
                  </a:lnTo>
                  <a:lnTo>
                    <a:pt x="8267" y="25463"/>
                  </a:lnTo>
                  <a:lnTo>
                    <a:pt x="8534" y="29590"/>
                  </a:lnTo>
                  <a:lnTo>
                    <a:pt x="6832" y="31915"/>
                  </a:lnTo>
                  <a:lnTo>
                    <a:pt x="7505" y="33985"/>
                  </a:lnTo>
                  <a:lnTo>
                    <a:pt x="10845" y="37388"/>
                  </a:lnTo>
                  <a:lnTo>
                    <a:pt x="12077" y="37858"/>
                  </a:lnTo>
                  <a:lnTo>
                    <a:pt x="11607" y="33781"/>
                  </a:lnTo>
                  <a:lnTo>
                    <a:pt x="9829" y="30327"/>
                  </a:lnTo>
                  <a:lnTo>
                    <a:pt x="10998" y="28587"/>
                  </a:lnTo>
                  <a:lnTo>
                    <a:pt x="10998" y="25984"/>
                  </a:lnTo>
                  <a:lnTo>
                    <a:pt x="12903" y="21666"/>
                  </a:lnTo>
                  <a:lnTo>
                    <a:pt x="15836" y="18402"/>
                  </a:lnTo>
                  <a:lnTo>
                    <a:pt x="20472" y="15062"/>
                  </a:lnTo>
                  <a:lnTo>
                    <a:pt x="22313" y="14135"/>
                  </a:lnTo>
                  <a:lnTo>
                    <a:pt x="21297" y="10134"/>
                  </a:lnTo>
                  <a:lnTo>
                    <a:pt x="19316" y="5537"/>
                  </a:lnTo>
                  <a:lnTo>
                    <a:pt x="14947" y="673"/>
                  </a:lnTo>
                  <a:lnTo>
                    <a:pt x="12826" y="0"/>
                  </a:lnTo>
                  <a:close/>
                </a:path>
              </a:pathLst>
            </a:custGeom>
            <a:solidFill>
              <a:srgbClr val="FDEFD9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52" name="object 52"/>
            <p:cNvSpPr/>
            <p:nvPr/>
          </p:nvSpPr>
          <p:spPr>
            <a:xfrm>
              <a:off x="10581881" y="2836405"/>
              <a:ext cx="22860" cy="38100"/>
            </a:xfrm>
            <a:custGeom>
              <a:avLst/>
              <a:gdLst/>
              <a:ahLst/>
              <a:cxnLst/>
              <a:rect l="l" t="t" r="r" b="b"/>
              <a:pathLst>
                <a:path w="22859" h="38100">
                  <a:moveTo>
                    <a:pt x="10998" y="25984"/>
                  </a:moveTo>
                  <a:lnTo>
                    <a:pt x="12903" y="21666"/>
                  </a:lnTo>
                  <a:lnTo>
                    <a:pt x="15836" y="18402"/>
                  </a:lnTo>
                  <a:lnTo>
                    <a:pt x="20472" y="15062"/>
                  </a:lnTo>
                  <a:lnTo>
                    <a:pt x="22313" y="14135"/>
                  </a:lnTo>
                  <a:lnTo>
                    <a:pt x="21297" y="10134"/>
                  </a:lnTo>
                  <a:lnTo>
                    <a:pt x="19316" y="5537"/>
                  </a:lnTo>
                  <a:lnTo>
                    <a:pt x="14947" y="673"/>
                  </a:lnTo>
                  <a:lnTo>
                    <a:pt x="12826" y="0"/>
                  </a:lnTo>
                  <a:lnTo>
                    <a:pt x="10845" y="2006"/>
                  </a:lnTo>
                  <a:lnTo>
                    <a:pt x="10299" y="3873"/>
                  </a:lnTo>
                  <a:lnTo>
                    <a:pt x="8737" y="4876"/>
                  </a:lnTo>
                  <a:lnTo>
                    <a:pt x="4102" y="10198"/>
                  </a:lnTo>
                  <a:lnTo>
                    <a:pt x="2260" y="10998"/>
                  </a:lnTo>
                  <a:lnTo>
                    <a:pt x="0" y="14528"/>
                  </a:lnTo>
                  <a:lnTo>
                    <a:pt x="2120" y="14338"/>
                  </a:lnTo>
                  <a:lnTo>
                    <a:pt x="5613" y="13068"/>
                  </a:lnTo>
                  <a:lnTo>
                    <a:pt x="6083" y="13601"/>
                  </a:lnTo>
                  <a:lnTo>
                    <a:pt x="4978" y="16865"/>
                  </a:lnTo>
                  <a:lnTo>
                    <a:pt x="6286" y="22720"/>
                  </a:lnTo>
                  <a:lnTo>
                    <a:pt x="8267" y="25463"/>
                  </a:lnTo>
                  <a:lnTo>
                    <a:pt x="8534" y="29590"/>
                  </a:lnTo>
                  <a:lnTo>
                    <a:pt x="6832" y="31915"/>
                  </a:lnTo>
                  <a:lnTo>
                    <a:pt x="7505" y="33985"/>
                  </a:lnTo>
                  <a:lnTo>
                    <a:pt x="10845" y="37388"/>
                  </a:lnTo>
                  <a:lnTo>
                    <a:pt x="12077" y="37858"/>
                  </a:lnTo>
                  <a:lnTo>
                    <a:pt x="11607" y="33781"/>
                  </a:lnTo>
                  <a:lnTo>
                    <a:pt x="9829" y="30327"/>
                  </a:lnTo>
                  <a:lnTo>
                    <a:pt x="10998" y="28587"/>
                  </a:lnTo>
                  <a:lnTo>
                    <a:pt x="10998" y="25984"/>
                  </a:lnTo>
                  <a:close/>
                </a:path>
              </a:pathLst>
            </a:custGeom>
            <a:ln w="3175">
              <a:solidFill>
                <a:srgbClr val="221F1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53" name="object 53"/>
            <p:cNvSpPr/>
            <p:nvPr/>
          </p:nvSpPr>
          <p:spPr>
            <a:xfrm>
              <a:off x="10513593" y="2738361"/>
              <a:ext cx="6350" cy="5715"/>
            </a:xfrm>
            <a:custGeom>
              <a:avLst/>
              <a:gdLst/>
              <a:ahLst/>
              <a:cxnLst/>
              <a:rect l="l" t="t" r="r" b="b"/>
              <a:pathLst>
                <a:path w="6350" h="5714">
                  <a:moveTo>
                    <a:pt x="3276" y="0"/>
                  </a:moveTo>
                  <a:lnTo>
                    <a:pt x="723" y="190"/>
                  </a:lnTo>
                  <a:lnTo>
                    <a:pt x="0" y="1993"/>
                  </a:lnTo>
                  <a:lnTo>
                    <a:pt x="3937" y="5651"/>
                  </a:lnTo>
                  <a:lnTo>
                    <a:pt x="5664" y="5118"/>
                  </a:lnTo>
                  <a:lnTo>
                    <a:pt x="5854" y="3454"/>
                  </a:lnTo>
                  <a:lnTo>
                    <a:pt x="3276" y="0"/>
                  </a:lnTo>
                  <a:close/>
                </a:path>
              </a:pathLst>
            </a:custGeom>
            <a:solidFill>
              <a:srgbClr val="FDEFD9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54" name="object 54"/>
            <p:cNvSpPr/>
            <p:nvPr/>
          </p:nvSpPr>
          <p:spPr>
            <a:xfrm>
              <a:off x="10513593" y="2738361"/>
              <a:ext cx="6350" cy="5715"/>
            </a:xfrm>
            <a:custGeom>
              <a:avLst/>
              <a:gdLst/>
              <a:ahLst/>
              <a:cxnLst/>
              <a:rect l="l" t="t" r="r" b="b"/>
              <a:pathLst>
                <a:path w="6350" h="5714">
                  <a:moveTo>
                    <a:pt x="723" y="190"/>
                  </a:moveTo>
                  <a:lnTo>
                    <a:pt x="0" y="1993"/>
                  </a:lnTo>
                  <a:lnTo>
                    <a:pt x="3937" y="5651"/>
                  </a:lnTo>
                  <a:lnTo>
                    <a:pt x="5664" y="5118"/>
                  </a:lnTo>
                  <a:lnTo>
                    <a:pt x="5854" y="3454"/>
                  </a:lnTo>
                  <a:lnTo>
                    <a:pt x="3276" y="0"/>
                  </a:lnTo>
                  <a:lnTo>
                    <a:pt x="723" y="190"/>
                  </a:lnTo>
                  <a:close/>
                </a:path>
              </a:pathLst>
            </a:custGeom>
            <a:ln w="3175">
              <a:solidFill>
                <a:srgbClr val="221F1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55" name="object 55"/>
            <p:cNvSpPr/>
            <p:nvPr/>
          </p:nvSpPr>
          <p:spPr>
            <a:xfrm>
              <a:off x="10192397" y="3078581"/>
              <a:ext cx="8255" cy="9525"/>
            </a:xfrm>
            <a:custGeom>
              <a:avLst/>
              <a:gdLst/>
              <a:ahLst/>
              <a:cxnLst/>
              <a:rect l="l" t="t" r="r" b="b"/>
              <a:pathLst>
                <a:path w="8254" h="9525">
                  <a:moveTo>
                    <a:pt x="7086" y="0"/>
                  </a:moveTo>
                  <a:lnTo>
                    <a:pt x="5918" y="127"/>
                  </a:lnTo>
                  <a:lnTo>
                    <a:pt x="3809" y="2463"/>
                  </a:lnTo>
                  <a:lnTo>
                    <a:pt x="126" y="3860"/>
                  </a:lnTo>
                  <a:lnTo>
                    <a:pt x="0" y="6858"/>
                  </a:lnTo>
                  <a:lnTo>
                    <a:pt x="1574" y="9398"/>
                  </a:lnTo>
                  <a:lnTo>
                    <a:pt x="2933" y="8788"/>
                  </a:lnTo>
                  <a:lnTo>
                    <a:pt x="2933" y="7861"/>
                  </a:lnTo>
                  <a:lnTo>
                    <a:pt x="4089" y="6591"/>
                  </a:lnTo>
                  <a:lnTo>
                    <a:pt x="6261" y="7912"/>
                  </a:lnTo>
                  <a:lnTo>
                    <a:pt x="7569" y="6997"/>
                  </a:lnTo>
                  <a:lnTo>
                    <a:pt x="6413" y="4394"/>
                  </a:lnTo>
                  <a:lnTo>
                    <a:pt x="7912" y="2273"/>
                  </a:lnTo>
                  <a:lnTo>
                    <a:pt x="7086" y="0"/>
                  </a:lnTo>
                  <a:close/>
                </a:path>
              </a:pathLst>
            </a:custGeom>
            <a:solidFill>
              <a:srgbClr val="FDEFD9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56" name="object 56"/>
            <p:cNvSpPr/>
            <p:nvPr/>
          </p:nvSpPr>
          <p:spPr>
            <a:xfrm>
              <a:off x="10192397" y="3078581"/>
              <a:ext cx="8255" cy="9525"/>
            </a:xfrm>
            <a:custGeom>
              <a:avLst/>
              <a:gdLst/>
              <a:ahLst/>
              <a:cxnLst/>
              <a:rect l="l" t="t" r="r" b="b"/>
              <a:pathLst>
                <a:path w="8254" h="9525">
                  <a:moveTo>
                    <a:pt x="7086" y="0"/>
                  </a:moveTo>
                  <a:lnTo>
                    <a:pt x="5918" y="127"/>
                  </a:lnTo>
                  <a:lnTo>
                    <a:pt x="3809" y="2463"/>
                  </a:lnTo>
                  <a:lnTo>
                    <a:pt x="126" y="3860"/>
                  </a:lnTo>
                  <a:lnTo>
                    <a:pt x="0" y="6858"/>
                  </a:lnTo>
                  <a:lnTo>
                    <a:pt x="1574" y="9398"/>
                  </a:lnTo>
                  <a:lnTo>
                    <a:pt x="2933" y="8788"/>
                  </a:lnTo>
                  <a:lnTo>
                    <a:pt x="2933" y="7861"/>
                  </a:lnTo>
                  <a:lnTo>
                    <a:pt x="4089" y="6591"/>
                  </a:lnTo>
                  <a:lnTo>
                    <a:pt x="6261" y="7912"/>
                  </a:lnTo>
                  <a:lnTo>
                    <a:pt x="7569" y="6997"/>
                  </a:lnTo>
                  <a:lnTo>
                    <a:pt x="6413" y="4394"/>
                  </a:lnTo>
                  <a:lnTo>
                    <a:pt x="7912" y="2273"/>
                  </a:lnTo>
                  <a:lnTo>
                    <a:pt x="7086" y="0"/>
                  </a:lnTo>
                  <a:close/>
                </a:path>
              </a:pathLst>
            </a:custGeom>
            <a:ln w="3175">
              <a:solidFill>
                <a:srgbClr val="221F1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57" name="object 57"/>
            <p:cNvSpPr/>
            <p:nvPr/>
          </p:nvSpPr>
          <p:spPr>
            <a:xfrm>
              <a:off x="10219753" y="3095574"/>
              <a:ext cx="3810" cy="5715"/>
            </a:xfrm>
            <a:custGeom>
              <a:avLst/>
              <a:gdLst/>
              <a:ahLst/>
              <a:cxnLst/>
              <a:rect l="l" t="t" r="r" b="b"/>
              <a:pathLst>
                <a:path w="3809" h="5714">
                  <a:moveTo>
                    <a:pt x="1714" y="0"/>
                  </a:moveTo>
                  <a:lnTo>
                    <a:pt x="1168" y="863"/>
                  </a:lnTo>
                  <a:lnTo>
                    <a:pt x="1498" y="2197"/>
                  </a:lnTo>
                  <a:lnTo>
                    <a:pt x="0" y="4597"/>
                  </a:lnTo>
                  <a:lnTo>
                    <a:pt x="749" y="5524"/>
                  </a:lnTo>
                  <a:lnTo>
                    <a:pt x="2933" y="3924"/>
                  </a:lnTo>
                  <a:lnTo>
                    <a:pt x="3759" y="1663"/>
                  </a:lnTo>
                  <a:lnTo>
                    <a:pt x="1714" y="0"/>
                  </a:lnTo>
                  <a:close/>
                </a:path>
              </a:pathLst>
            </a:custGeom>
            <a:solidFill>
              <a:srgbClr val="FDEFD9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58" name="object 58"/>
            <p:cNvSpPr/>
            <p:nvPr/>
          </p:nvSpPr>
          <p:spPr>
            <a:xfrm>
              <a:off x="10219753" y="3095574"/>
              <a:ext cx="3810" cy="5715"/>
            </a:xfrm>
            <a:custGeom>
              <a:avLst/>
              <a:gdLst/>
              <a:ahLst/>
              <a:cxnLst/>
              <a:rect l="l" t="t" r="r" b="b"/>
              <a:pathLst>
                <a:path w="3809" h="5714">
                  <a:moveTo>
                    <a:pt x="3759" y="1663"/>
                  </a:moveTo>
                  <a:lnTo>
                    <a:pt x="1714" y="0"/>
                  </a:lnTo>
                  <a:lnTo>
                    <a:pt x="1168" y="863"/>
                  </a:lnTo>
                  <a:lnTo>
                    <a:pt x="1498" y="2197"/>
                  </a:lnTo>
                  <a:lnTo>
                    <a:pt x="0" y="4597"/>
                  </a:lnTo>
                  <a:lnTo>
                    <a:pt x="749" y="5524"/>
                  </a:lnTo>
                  <a:lnTo>
                    <a:pt x="2933" y="3924"/>
                  </a:lnTo>
                  <a:lnTo>
                    <a:pt x="3759" y="1663"/>
                  </a:lnTo>
                  <a:close/>
                </a:path>
              </a:pathLst>
            </a:custGeom>
            <a:ln w="3175">
              <a:solidFill>
                <a:srgbClr val="221F1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59" name="object 59"/>
            <p:cNvSpPr/>
            <p:nvPr/>
          </p:nvSpPr>
          <p:spPr>
            <a:xfrm>
              <a:off x="10215727" y="3094977"/>
              <a:ext cx="2540" cy="5715"/>
            </a:xfrm>
            <a:custGeom>
              <a:avLst/>
              <a:gdLst/>
              <a:ahLst/>
              <a:cxnLst/>
              <a:rect l="l" t="t" r="r" b="b"/>
              <a:pathLst>
                <a:path w="2540" h="5714">
                  <a:moveTo>
                    <a:pt x="1155" y="0"/>
                  </a:moveTo>
                  <a:lnTo>
                    <a:pt x="63" y="863"/>
                  </a:lnTo>
                  <a:lnTo>
                    <a:pt x="0" y="2997"/>
                  </a:lnTo>
                  <a:lnTo>
                    <a:pt x="1498" y="5384"/>
                  </a:lnTo>
                  <a:lnTo>
                    <a:pt x="2324" y="3594"/>
                  </a:lnTo>
                  <a:lnTo>
                    <a:pt x="2120" y="863"/>
                  </a:lnTo>
                  <a:lnTo>
                    <a:pt x="1155" y="0"/>
                  </a:lnTo>
                  <a:close/>
                </a:path>
              </a:pathLst>
            </a:custGeom>
            <a:solidFill>
              <a:srgbClr val="FDEFD9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60" name="object 60"/>
            <p:cNvSpPr/>
            <p:nvPr/>
          </p:nvSpPr>
          <p:spPr>
            <a:xfrm>
              <a:off x="10215727" y="3094977"/>
              <a:ext cx="2540" cy="5715"/>
            </a:xfrm>
            <a:custGeom>
              <a:avLst/>
              <a:gdLst/>
              <a:ahLst/>
              <a:cxnLst/>
              <a:rect l="l" t="t" r="r" b="b"/>
              <a:pathLst>
                <a:path w="2540" h="5714">
                  <a:moveTo>
                    <a:pt x="63" y="863"/>
                  </a:moveTo>
                  <a:lnTo>
                    <a:pt x="0" y="2997"/>
                  </a:lnTo>
                  <a:lnTo>
                    <a:pt x="1498" y="5384"/>
                  </a:lnTo>
                  <a:lnTo>
                    <a:pt x="2324" y="3594"/>
                  </a:lnTo>
                  <a:lnTo>
                    <a:pt x="2120" y="863"/>
                  </a:lnTo>
                  <a:lnTo>
                    <a:pt x="1155" y="0"/>
                  </a:lnTo>
                  <a:lnTo>
                    <a:pt x="63" y="863"/>
                  </a:lnTo>
                  <a:close/>
                </a:path>
              </a:pathLst>
            </a:custGeom>
            <a:ln w="3175">
              <a:solidFill>
                <a:srgbClr val="221F1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61" name="object 61"/>
            <p:cNvSpPr/>
            <p:nvPr/>
          </p:nvSpPr>
          <p:spPr>
            <a:xfrm>
              <a:off x="10689488" y="2975089"/>
              <a:ext cx="29845" cy="22860"/>
            </a:xfrm>
            <a:custGeom>
              <a:avLst/>
              <a:gdLst/>
              <a:ahLst/>
              <a:cxnLst/>
              <a:rect l="l" t="t" r="r" b="b"/>
              <a:pathLst>
                <a:path w="29845" h="22860">
                  <a:moveTo>
                    <a:pt x="7645" y="0"/>
                  </a:moveTo>
                  <a:lnTo>
                    <a:pt x="5321" y="787"/>
                  </a:lnTo>
                  <a:lnTo>
                    <a:pt x="2743" y="787"/>
                  </a:lnTo>
                  <a:lnTo>
                    <a:pt x="0" y="3987"/>
                  </a:lnTo>
                  <a:lnTo>
                    <a:pt x="139" y="6095"/>
                  </a:lnTo>
                  <a:lnTo>
                    <a:pt x="3149" y="7429"/>
                  </a:lnTo>
                  <a:lnTo>
                    <a:pt x="6273" y="7289"/>
                  </a:lnTo>
                  <a:lnTo>
                    <a:pt x="8318" y="9423"/>
                  </a:lnTo>
                  <a:lnTo>
                    <a:pt x="8051" y="10756"/>
                  </a:lnTo>
                  <a:lnTo>
                    <a:pt x="11734" y="15265"/>
                  </a:lnTo>
                  <a:lnTo>
                    <a:pt x="14439" y="15798"/>
                  </a:lnTo>
                  <a:lnTo>
                    <a:pt x="17576" y="19253"/>
                  </a:lnTo>
                  <a:lnTo>
                    <a:pt x="19354" y="19519"/>
                  </a:lnTo>
                  <a:lnTo>
                    <a:pt x="20980" y="18719"/>
                  </a:lnTo>
                  <a:lnTo>
                    <a:pt x="24523" y="22174"/>
                  </a:lnTo>
                  <a:lnTo>
                    <a:pt x="28600" y="22694"/>
                  </a:lnTo>
                  <a:lnTo>
                    <a:pt x="29425" y="21234"/>
                  </a:lnTo>
                  <a:lnTo>
                    <a:pt x="27254" y="17119"/>
                  </a:lnTo>
                  <a:lnTo>
                    <a:pt x="23291" y="15798"/>
                  </a:lnTo>
                  <a:lnTo>
                    <a:pt x="18122" y="12077"/>
                  </a:lnTo>
                  <a:lnTo>
                    <a:pt x="16763" y="8623"/>
                  </a:lnTo>
                  <a:lnTo>
                    <a:pt x="13220" y="8356"/>
                  </a:lnTo>
                  <a:lnTo>
                    <a:pt x="9804" y="3314"/>
                  </a:lnTo>
                  <a:lnTo>
                    <a:pt x="9804" y="1981"/>
                  </a:lnTo>
                  <a:lnTo>
                    <a:pt x="11595" y="393"/>
                  </a:lnTo>
                  <a:lnTo>
                    <a:pt x="7645" y="0"/>
                  </a:lnTo>
                  <a:close/>
                </a:path>
              </a:pathLst>
            </a:custGeom>
            <a:solidFill>
              <a:srgbClr val="FDEFD9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62" name="object 62"/>
            <p:cNvSpPr/>
            <p:nvPr/>
          </p:nvSpPr>
          <p:spPr>
            <a:xfrm>
              <a:off x="10689488" y="2975089"/>
              <a:ext cx="29845" cy="22860"/>
            </a:xfrm>
            <a:custGeom>
              <a:avLst/>
              <a:gdLst/>
              <a:ahLst/>
              <a:cxnLst/>
              <a:rect l="l" t="t" r="r" b="b"/>
              <a:pathLst>
                <a:path w="29845" h="22860">
                  <a:moveTo>
                    <a:pt x="11734" y="15265"/>
                  </a:moveTo>
                  <a:lnTo>
                    <a:pt x="14439" y="15798"/>
                  </a:lnTo>
                  <a:lnTo>
                    <a:pt x="17576" y="19253"/>
                  </a:lnTo>
                  <a:lnTo>
                    <a:pt x="19354" y="19519"/>
                  </a:lnTo>
                  <a:lnTo>
                    <a:pt x="20980" y="18719"/>
                  </a:lnTo>
                  <a:lnTo>
                    <a:pt x="24523" y="22174"/>
                  </a:lnTo>
                  <a:lnTo>
                    <a:pt x="28600" y="22694"/>
                  </a:lnTo>
                  <a:lnTo>
                    <a:pt x="29425" y="21234"/>
                  </a:lnTo>
                  <a:lnTo>
                    <a:pt x="27254" y="17119"/>
                  </a:lnTo>
                  <a:lnTo>
                    <a:pt x="23291" y="15798"/>
                  </a:lnTo>
                  <a:lnTo>
                    <a:pt x="18122" y="12077"/>
                  </a:lnTo>
                  <a:lnTo>
                    <a:pt x="16763" y="8623"/>
                  </a:lnTo>
                  <a:lnTo>
                    <a:pt x="13220" y="8356"/>
                  </a:lnTo>
                  <a:lnTo>
                    <a:pt x="9804" y="3314"/>
                  </a:lnTo>
                  <a:lnTo>
                    <a:pt x="9804" y="1981"/>
                  </a:lnTo>
                  <a:lnTo>
                    <a:pt x="11595" y="393"/>
                  </a:lnTo>
                  <a:lnTo>
                    <a:pt x="7645" y="0"/>
                  </a:lnTo>
                  <a:lnTo>
                    <a:pt x="5321" y="787"/>
                  </a:lnTo>
                  <a:lnTo>
                    <a:pt x="2743" y="787"/>
                  </a:lnTo>
                  <a:lnTo>
                    <a:pt x="0" y="3987"/>
                  </a:lnTo>
                  <a:lnTo>
                    <a:pt x="139" y="6095"/>
                  </a:lnTo>
                  <a:lnTo>
                    <a:pt x="3149" y="7429"/>
                  </a:lnTo>
                  <a:lnTo>
                    <a:pt x="6273" y="7289"/>
                  </a:lnTo>
                  <a:lnTo>
                    <a:pt x="8318" y="9423"/>
                  </a:lnTo>
                  <a:lnTo>
                    <a:pt x="8051" y="10756"/>
                  </a:lnTo>
                  <a:lnTo>
                    <a:pt x="11734" y="15265"/>
                  </a:lnTo>
                  <a:close/>
                </a:path>
              </a:pathLst>
            </a:custGeom>
            <a:ln w="3175">
              <a:solidFill>
                <a:srgbClr val="221F1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63" name="object 63"/>
            <p:cNvSpPr/>
            <p:nvPr/>
          </p:nvSpPr>
          <p:spPr>
            <a:xfrm>
              <a:off x="8929535" y="2858452"/>
              <a:ext cx="12700" cy="7620"/>
            </a:xfrm>
            <a:custGeom>
              <a:avLst/>
              <a:gdLst/>
              <a:ahLst/>
              <a:cxnLst/>
              <a:rect l="l" t="t" r="r" b="b"/>
              <a:pathLst>
                <a:path w="12700" h="7619">
                  <a:moveTo>
                    <a:pt x="2527" y="0"/>
                  </a:moveTo>
                  <a:lnTo>
                    <a:pt x="0" y="0"/>
                  </a:lnTo>
                  <a:lnTo>
                    <a:pt x="279" y="1676"/>
                  </a:lnTo>
                  <a:lnTo>
                    <a:pt x="2793" y="2413"/>
                  </a:lnTo>
                  <a:lnTo>
                    <a:pt x="3060" y="4673"/>
                  </a:lnTo>
                  <a:lnTo>
                    <a:pt x="7238" y="7277"/>
                  </a:lnTo>
                  <a:lnTo>
                    <a:pt x="11112" y="6007"/>
                  </a:lnTo>
                  <a:lnTo>
                    <a:pt x="12560" y="4419"/>
                  </a:lnTo>
                  <a:lnTo>
                    <a:pt x="11112" y="939"/>
                  </a:lnTo>
                  <a:lnTo>
                    <a:pt x="8115" y="139"/>
                  </a:lnTo>
                  <a:lnTo>
                    <a:pt x="5194" y="939"/>
                  </a:lnTo>
                  <a:lnTo>
                    <a:pt x="2527" y="0"/>
                  </a:lnTo>
                  <a:close/>
                </a:path>
              </a:pathLst>
            </a:custGeom>
            <a:solidFill>
              <a:srgbClr val="FDEFD9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64" name="object 64"/>
            <p:cNvSpPr/>
            <p:nvPr/>
          </p:nvSpPr>
          <p:spPr>
            <a:xfrm>
              <a:off x="8929535" y="2858452"/>
              <a:ext cx="12700" cy="7620"/>
            </a:xfrm>
            <a:custGeom>
              <a:avLst/>
              <a:gdLst/>
              <a:ahLst/>
              <a:cxnLst/>
              <a:rect l="l" t="t" r="r" b="b"/>
              <a:pathLst>
                <a:path w="12700" h="7619">
                  <a:moveTo>
                    <a:pt x="5194" y="939"/>
                  </a:moveTo>
                  <a:lnTo>
                    <a:pt x="2527" y="0"/>
                  </a:lnTo>
                  <a:lnTo>
                    <a:pt x="0" y="0"/>
                  </a:lnTo>
                  <a:lnTo>
                    <a:pt x="279" y="1676"/>
                  </a:lnTo>
                  <a:lnTo>
                    <a:pt x="2793" y="2413"/>
                  </a:lnTo>
                  <a:lnTo>
                    <a:pt x="3060" y="4673"/>
                  </a:lnTo>
                  <a:lnTo>
                    <a:pt x="7238" y="7277"/>
                  </a:lnTo>
                  <a:lnTo>
                    <a:pt x="11112" y="6007"/>
                  </a:lnTo>
                  <a:lnTo>
                    <a:pt x="12560" y="4419"/>
                  </a:lnTo>
                  <a:lnTo>
                    <a:pt x="11112" y="939"/>
                  </a:lnTo>
                  <a:lnTo>
                    <a:pt x="8115" y="139"/>
                  </a:lnTo>
                  <a:lnTo>
                    <a:pt x="5194" y="939"/>
                  </a:lnTo>
                  <a:close/>
                </a:path>
              </a:pathLst>
            </a:custGeom>
            <a:ln w="3175">
              <a:solidFill>
                <a:srgbClr val="221F1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65" name="object 65"/>
            <p:cNvSpPr/>
            <p:nvPr/>
          </p:nvSpPr>
          <p:spPr>
            <a:xfrm>
              <a:off x="10728858" y="2989021"/>
              <a:ext cx="22860" cy="11430"/>
            </a:xfrm>
            <a:custGeom>
              <a:avLst/>
              <a:gdLst/>
              <a:ahLst/>
              <a:cxnLst/>
              <a:rect l="l" t="t" r="r" b="b"/>
              <a:pathLst>
                <a:path w="22859" h="11430">
                  <a:moveTo>
                    <a:pt x="1638" y="0"/>
                  </a:moveTo>
                  <a:lnTo>
                    <a:pt x="0" y="1206"/>
                  </a:lnTo>
                  <a:lnTo>
                    <a:pt x="1904" y="4127"/>
                  </a:lnTo>
                  <a:lnTo>
                    <a:pt x="5460" y="4254"/>
                  </a:lnTo>
                  <a:lnTo>
                    <a:pt x="9537" y="7848"/>
                  </a:lnTo>
                  <a:lnTo>
                    <a:pt x="15265" y="9563"/>
                  </a:lnTo>
                  <a:lnTo>
                    <a:pt x="17310" y="11302"/>
                  </a:lnTo>
                  <a:lnTo>
                    <a:pt x="22339" y="10236"/>
                  </a:lnTo>
                  <a:lnTo>
                    <a:pt x="20853" y="8902"/>
                  </a:lnTo>
                  <a:lnTo>
                    <a:pt x="15112" y="6654"/>
                  </a:lnTo>
                  <a:lnTo>
                    <a:pt x="12674" y="4660"/>
                  </a:lnTo>
                  <a:lnTo>
                    <a:pt x="8864" y="4254"/>
                  </a:lnTo>
                  <a:lnTo>
                    <a:pt x="6273" y="1206"/>
                  </a:lnTo>
                  <a:lnTo>
                    <a:pt x="1638" y="0"/>
                  </a:lnTo>
                  <a:close/>
                </a:path>
              </a:pathLst>
            </a:custGeom>
            <a:solidFill>
              <a:srgbClr val="FDEFD9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66" name="object 66"/>
            <p:cNvSpPr/>
            <p:nvPr/>
          </p:nvSpPr>
          <p:spPr>
            <a:xfrm>
              <a:off x="10728858" y="2989021"/>
              <a:ext cx="22860" cy="11430"/>
            </a:xfrm>
            <a:custGeom>
              <a:avLst/>
              <a:gdLst/>
              <a:ahLst/>
              <a:cxnLst/>
              <a:rect l="l" t="t" r="r" b="b"/>
              <a:pathLst>
                <a:path w="22859" h="11430">
                  <a:moveTo>
                    <a:pt x="9537" y="7848"/>
                  </a:moveTo>
                  <a:lnTo>
                    <a:pt x="15265" y="9563"/>
                  </a:lnTo>
                  <a:lnTo>
                    <a:pt x="17310" y="11302"/>
                  </a:lnTo>
                  <a:lnTo>
                    <a:pt x="22339" y="10236"/>
                  </a:lnTo>
                  <a:lnTo>
                    <a:pt x="20853" y="8902"/>
                  </a:lnTo>
                  <a:lnTo>
                    <a:pt x="15112" y="6654"/>
                  </a:lnTo>
                  <a:lnTo>
                    <a:pt x="12674" y="4660"/>
                  </a:lnTo>
                  <a:lnTo>
                    <a:pt x="8864" y="4254"/>
                  </a:lnTo>
                  <a:lnTo>
                    <a:pt x="6273" y="1206"/>
                  </a:lnTo>
                  <a:lnTo>
                    <a:pt x="1638" y="0"/>
                  </a:lnTo>
                  <a:lnTo>
                    <a:pt x="0" y="1206"/>
                  </a:lnTo>
                  <a:lnTo>
                    <a:pt x="1904" y="4127"/>
                  </a:lnTo>
                  <a:lnTo>
                    <a:pt x="5460" y="4254"/>
                  </a:lnTo>
                  <a:lnTo>
                    <a:pt x="9537" y="7848"/>
                  </a:lnTo>
                  <a:close/>
                </a:path>
              </a:pathLst>
            </a:custGeom>
            <a:ln w="3175">
              <a:solidFill>
                <a:srgbClr val="221F1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67" name="object 67"/>
            <p:cNvSpPr/>
            <p:nvPr/>
          </p:nvSpPr>
          <p:spPr>
            <a:xfrm>
              <a:off x="9089338" y="2687777"/>
              <a:ext cx="3175" cy="6985"/>
            </a:xfrm>
            <a:custGeom>
              <a:avLst/>
              <a:gdLst/>
              <a:ahLst/>
              <a:cxnLst/>
              <a:rect l="l" t="t" r="r" b="b"/>
              <a:pathLst>
                <a:path w="3175" h="6985">
                  <a:moveTo>
                    <a:pt x="0" y="0"/>
                  </a:moveTo>
                  <a:lnTo>
                    <a:pt x="88" y="4140"/>
                  </a:lnTo>
                  <a:lnTo>
                    <a:pt x="1917" y="6388"/>
                  </a:lnTo>
                  <a:lnTo>
                    <a:pt x="2743" y="2857"/>
                  </a:lnTo>
                  <a:lnTo>
                    <a:pt x="1447" y="26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DEFD9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68" name="object 68"/>
            <p:cNvSpPr/>
            <p:nvPr/>
          </p:nvSpPr>
          <p:spPr>
            <a:xfrm>
              <a:off x="9089338" y="2687777"/>
              <a:ext cx="3175" cy="6985"/>
            </a:xfrm>
            <a:custGeom>
              <a:avLst/>
              <a:gdLst/>
              <a:ahLst/>
              <a:cxnLst/>
              <a:rect l="l" t="t" r="r" b="b"/>
              <a:pathLst>
                <a:path w="3175" h="6985">
                  <a:moveTo>
                    <a:pt x="2743" y="2857"/>
                  </a:moveTo>
                  <a:lnTo>
                    <a:pt x="1447" y="266"/>
                  </a:lnTo>
                  <a:lnTo>
                    <a:pt x="0" y="0"/>
                  </a:lnTo>
                  <a:lnTo>
                    <a:pt x="88" y="4140"/>
                  </a:lnTo>
                  <a:lnTo>
                    <a:pt x="1917" y="6388"/>
                  </a:lnTo>
                  <a:lnTo>
                    <a:pt x="2743" y="2857"/>
                  </a:lnTo>
                  <a:close/>
                </a:path>
              </a:pathLst>
            </a:custGeom>
            <a:ln w="3175">
              <a:solidFill>
                <a:srgbClr val="221F1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69" name="object 69"/>
            <p:cNvSpPr/>
            <p:nvPr/>
          </p:nvSpPr>
          <p:spPr>
            <a:xfrm>
              <a:off x="10371709" y="2358402"/>
              <a:ext cx="5080" cy="5080"/>
            </a:xfrm>
            <a:custGeom>
              <a:avLst/>
              <a:gdLst/>
              <a:ahLst/>
              <a:cxnLst/>
              <a:rect l="l" t="t" r="r" b="b"/>
              <a:pathLst>
                <a:path w="5079" h="5080">
                  <a:moveTo>
                    <a:pt x="4508" y="0"/>
                  </a:moveTo>
                  <a:lnTo>
                    <a:pt x="1231" y="939"/>
                  </a:lnTo>
                  <a:lnTo>
                    <a:pt x="0" y="2730"/>
                  </a:lnTo>
                  <a:lnTo>
                    <a:pt x="1562" y="4864"/>
                  </a:lnTo>
                  <a:lnTo>
                    <a:pt x="3898" y="2730"/>
                  </a:lnTo>
                  <a:lnTo>
                    <a:pt x="4508" y="0"/>
                  </a:lnTo>
                  <a:close/>
                </a:path>
              </a:pathLst>
            </a:custGeom>
            <a:solidFill>
              <a:srgbClr val="FDEFD9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70" name="object 70"/>
            <p:cNvSpPr/>
            <p:nvPr/>
          </p:nvSpPr>
          <p:spPr>
            <a:xfrm>
              <a:off x="10371709" y="2358402"/>
              <a:ext cx="5080" cy="5080"/>
            </a:xfrm>
            <a:custGeom>
              <a:avLst/>
              <a:gdLst/>
              <a:ahLst/>
              <a:cxnLst/>
              <a:rect l="l" t="t" r="r" b="b"/>
              <a:pathLst>
                <a:path w="5079" h="5080">
                  <a:moveTo>
                    <a:pt x="4508" y="0"/>
                  </a:moveTo>
                  <a:lnTo>
                    <a:pt x="1231" y="939"/>
                  </a:lnTo>
                  <a:lnTo>
                    <a:pt x="0" y="2730"/>
                  </a:lnTo>
                  <a:lnTo>
                    <a:pt x="1562" y="4864"/>
                  </a:lnTo>
                  <a:lnTo>
                    <a:pt x="3898" y="2730"/>
                  </a:lnTo>
                  <a:lnTo>
                    <a:pt x="4508" y="0"/>
                  </a:lnTo>
                  <a:close/>
                </a:path>
              </a:pathLst>
            </a:custGeom>
            <a:ln w="3175">
              <a:solidFill>
                <a:srgbClr val="221F1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71" name="object 71"/>
            <p:cNvSpPr/>
            <p:nvPr/>
          </p:nvSpPr>
          <p:spPr>
            <a:xfrm>
              <a:off x="9076715" y="2669133"/>
              <a:ext cx="4445" cy="5715"/>
            </a:xfrm>
            <a:custGeom>
              <a:avLst/>
              <a:gdLst/>
              <a:ahLst/>
              <a:cxnLst/>
              <a:rect l="l" t="t" r="r" b="b"/>
              <a:pathLst>
                <a:path w="4445" h="5714">
                  <a:moveTo>
                    <a:pt x="1511" y="0"/>
                  </a:moveTo>
                  <a:lnTo>
                    <a:pt x="0" y="596"/>
                  </a:lnTo>
                  <a:lnTo>
                    <a:pt x="1854" y="4457"/>
                  </a:lnTo>
                  <a:lnTo>
                    <a:pt x="3898" y="5397"/>
                  </a:lnTo>
                  <a:lnTo>
                    <a:pt x="3962" y="2463"/>
                  </a:lnTo>
                  <a:lnTo>
                    <a:pt x="1511" y="0"/>
                  </a:lnTo>
                  <a:close/>
                </a:path>
              </a:pathLst>
            </a:custGeom>
            <a:solidFill>
              <a:srgbClr val="FDEFD9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72" name="object 72"/>
            <p:cNvSpPr/>
            <p:nvPr/>
          </p:nvSpPr>
          <p:spPr>
            <a:xfrm>
              <a:off x="9076715" y="2669133"/>
              <a:ext cx="4445" cy="5715"/>
            </a:xfrm>
            <a:custGeom>
              <a:avLst/>
              <a:gdLst/>
              <a:ahLst/>
              <a:cxnLst/>
              <a:rect l="l" t="t" r="r" b="b"/>
              <a:pathLst>
                <a:path w="4445" h="5714">
                  <a:moveTo>
                    <a:pt x="3898" y="5397"/>
                  </a:moveTo>
                  <a:lnTo>
                    <a:pt x="3962" y="2463"/>
                  </a:lnTo>
                  <a:lnTo>
                    <a:pt x="1511" y="0"/>
                  </a:lnTo>
                  <a:lnTo>
                    <a:pt x="0" y="596"/>
                  </a:lnTo>
                  <a:lnTo>
                    <a:pt x="1854" y="4457"/>
                  </a:lnTo>
                  <a:lnTo>
                    <a:pt x="3898" y="5397"/>
                  </a:lnTo>
                  <a:close/>
                </a:path>
              </a:pathLst>
            </a:custGeom>
            <a:ln w="3175">
              <a:solidFill>
                <a:srgbClr val="221F1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73" name="object 73"/>
            <p:cNvSpPr/>
            <p:nvPr/>
          </p:nvSpPr>
          <p:spPr>
            <a:xfrm>
              <a:off x="9081909" y="2676588"/>
              <a:ext cx="5080" cy="18415"/>
            </a:xfrm>
            <a:custGeom>
              <a:avLst/>
              <a:gdLst/>
              <a:ahLst/>
              <a:cxnLst/>
              <a:rect l="l" t="t" r="r" b="b"/>
              <a:pathLst>
                <a:path w="5079" h="18414">
                  <a:moveTo>
                    <a:pt x="1295" y="0"/>
                  </a:moveTo>
                  <a:lnTo>
                    <a:pt x="0" y="139"/>
                  </a:lnTo>
                  <a:lnTo>
                    <a:pt x="63" y="6603"/>
                  </a:lnTo>
                  <a:lnTo>
                    <a:pt x="1904" y="10604"/>
                  </a:lnTo>
                  <a:lnTo>
                    <a:pt x="1422" y="16598"/>
                  </a:lnTo>
                  <a:lnTo>
                    <a:pt x="2590" y="17932"/>
                  </a:lnTo>
                  <a:lnTo>
                    <a:pt x="4711" y="14592"/>
                  </a:lnTo>
                  <a:lnTo>
                    <a:pt x="3746" y="4610"/>
                  </a:lnTo>
                  <a:lnTo>
                    <a:pt x="1295" y="0"/>
                  </a:lnTo>
                  <a:close/>
                </a:path>
              </a:pathLst>
            </a:custGeom>
            <a:solidFill>
              <a:srgbClr val="FDEFD9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74" name="object 74"/>
            <p:cNvSpPr/>
            <p:nvPr/>
          </p:nvSpPr>
          <p:spPr>
            <a:xfrm>
              <a:off x="9081909" y="2676588"/>
              <a:ext cx="5080" cy="18415"/>
            </a:xfrm>
            <a:custGeom>
              <a:avLst/>
              <a:gdLst/>
              <a:ahLst/>
              <a:cxnLst/>
              <a:rect l="l" t="t" r="r" b="b"/>
              <a:pathLst>
                <a:path w="5079" h="18414">
                  <a:moveTo>
                    <a:pt x="2590" y="17932"/>
                  </a:moveTo>
                  <a:lnTo>
                    <a:pt x="4711" y="14592"/>
                  </a:lnTo>
                  <a:lnTo>
                    <a:pt x="3746" y="4610"/>
                  </a:lnTo>
                  <a:lnTo>
                    <a:pt x="1295" y="0"/>
                  </a:lnTo>
                  <a:lnTo>
                    <a:pt x="0" y="139"/>
                  </a:lnTo>
                  <a:lnTo>
                    <a:pt x="63" y="6603"/>
                  </a:lnTo>
                  <a:lnTo>
                    <a:pt x="1904" y="10604"/>
                  </a:lnTo>
                  <a:lnTo>
                    <a:pt x="1422" y="16598"/>
                  </a:lnTo>
                  <a:lnTo>
                    <a:pt x="2590" y="17932"/>
                  </a:lnTo>
                  <a:close/>
                </a:path>
              </a:pathLst>
            </a:custGeom>
            <a:ln w="3175">
              <a:solidFill>
                <a:srgbClr val="221F1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75" name="object 75"/>
            <p:cNvSpPr/>
            <p:nvPr/>
          </p:nvSpPr>
          <p:spPr>
            <a:xfrm>
              <a:off x="10334968" y="2353856"/>
              <a:ext cx="26034" cy="20320"/>
            </a:xfrm>
            <a:custGeom>
              <a:avLst/>
              <a:gdLst/>
              <a:ahLst/>
              <a:cxnLst/>
              <a:rect l="l" t="t" r="r" b="b"/>
              <a:pathLst>
                <a:path w="26034" h="20319">
                  <a:moveTo>
                    <a:pt x="6388" y="0"/>
                  </a:moveTo>
                  <a:lnTo>
                    <a:pt x="5854" y="1587"/>
                  </a:lnTo>
                  <a:lnTo>
                    <a:pt x="3543" y="1981"/>
                  </a:lnTo>
                  <a:lnTo>
                    <a:pt x="4076" y="3314"/>
                  </a:lnTo>
                  <a:lnTo>
                    <a:pt x="1219" y="3581"/>
                  </a:lnTo>
                  <a:lnTo>
                    <a:pt x="0" y="6769"/>
                  </a:lnTo>
                  <a:lnTo>
                    <a:pt x="266" y="13004"/>
                  </a:lnTo>
                  <a:lnTo>
                    <a:pt x="2044" y="14071"/>
                  </a:lnTo>
                  <a:lnTo>
                    <a:pt x="5587" y="13525"/>
                  </a:lnTo>
                  <a:lnTo>
                    <a:pt x="10210" y="14465"/>
                  </a:lnTo>
                  <a:lnTo>
                    <a:pt x="14973" y="17919"/>
                  </a:lnTo>
                  <a:lnTo>
                    <a:pt x="18935" y="19913"/>
                  </a:lnTo>
                  <a:lnTo>
                    <a:pt x="23304" y="18846"/>
                  </a:lnTo>
                  <a:lnTo>
                    <a:pt x="25463" y="15265"/>
                  </a:lnTo>
                  <a:lnTo>
                    <a:pt x="24777" y="11290"/>
                  </a:lnTo>
                  <a:lnTo>
                    <a:pt x="21793" y="7823"/>
                  </a:lnTo>
                  <a:lnTo>
                    <a:pt x="23012" y="6629"/>
                  </a:lnTo>
                  <a:lnTo>
                    <a:pt x="21513" y="3175"/>
                  </a:lnTo>
                  <a:lnTo>
                    <a:pt x="17564" y="520"/>
                  </a:lnTo>
                  <a:lnTo>
                    <a:pt x="16751" y="2120"/>
                  </a:lnTo>
                  <a:lnTo>
                    <a:pt x="13601" y="1854"/>
                  </a:lnTo>
                  <a:lnTo>
                    <a:pt x="10210" y="127"/>
                  </a:lnTo>
                  <a:lnTo>
                    <a:pt x="6388" y="0"/>
                  </a:lnTo>
                  <a:close/>
                </a:path>
              </a:pathLst>
            </a:custGeom>
            <a:solidFill>
              <a:srgbClr val="FDEFD9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76" name="object 76"/>
            <p:cNvSpPr/>
            <p:nvPr/>
          </p:nvSpPr>
          <p:spPr>
            <a:xfrm>
              <a:off x="10334968" y="2353856"/>
              <a:ext cx="26034" cy="20320"/>
            </a:xfrm>
            <a:custGeom>
              <a:avLst/>
              <a:gdLst/>
              <a:ahLst/>
              <a:cxnLst/>
              <a:rect l="l" t="t" r="r" b="b"/>
              <a:pathLst>
                <a:path w="26034" h="20319">
                  <a:moveTo>
                    <a:pt x="2044" y="14071"/>
                  </a:moveTo>
                  <a:lnTo>
                    <a:pt x="5587" y="13525"/>
                  </a:lnTo>
                  <a:lnTo>
                    <a:pt x="10210" y="14465"/>
                  </a:lnTo>
                  <a:lnTo>
                    <a:pt x="14973" y="17919"/>
                  </a:lnTo>
                  <a:lnTo>
                    <a:pt x="18935" y="19913"/>
                  </a:lnTo>
                  <a:lnTo>
                    <a:pt x="23304" y="18846"/>
                  </a:lnTo>
                  <a:lnTo>
                    <a:pt x="25463" y="15265"/>
                  </a:lnTo>
                  <a:lnTo>
                    <a:pt x="24777" y="11290"/>
                  </a:lnTo>
                  <a:lnTo>
                    <a:pt x="21793" y="7823"/>
                  </a:lnTo>
                  <a:lnTo>
                    <a:pt x="23012" y="6629"/>
                  </a:lnTo>
                  <a:lnTo>
                    <a:pt x="21513" y="3175"/>
                  </a:lnTo>
                  <a:lnTo>
                    <a:pt x="17564" y="520"/>
                  </a:lnTo>
                  <a:lnTo>
                    <a:pt x="16751" y="2120"/>
                  </a:lnTo>
                  <a:lnTo>
                    <a:pt x="13601" y="1854"/>
                  </a:lnTo>
                  <a:lnTo>
                    <a:pt x="10210" y="127"/>
                  </a:lnTo>
                  <a:lnTo>
                    <a:pt x="6388" y="0"/>
                  </a:lnTo>
                  <a:lnTo>
                    <a:pt x="5854" y="1587"/>
                  </a:lnTo>
                  <a:lnTo>
                    <a:pt x="3543" y="1981"/>
                  </a:lnTo>
                  <a:lnTo>
                    <a:pt x="4076" y="3314"/>
                  </a:lnTo>
                  <a:lnTo>
                    <a:pt x="1219" y="3581"/>
                  </a:lnTo>
                  <a:lnTo>
                    <a:pt x="0" y="6769"/>
                  </a:lnTo>
                  <a:lnTo>
                    <a:pt x="266" y="13004"/>
                  </a:lnTo>
                  <a:lnTo>
                    <a:pt x="2044" y="14071"/>
                  </a:lnTo>
                  <a:close/>
                </a:path>
              </a:pathLst>
            </a:custGeom>
            <a:ln w="3175">
              <a:solidFill>
                <a:srgbClr val="221F1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pic>
          <p:nvPicPr>
            <p:cNvPr id="77" name="object 77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650018" y="2123109"/>
              <a:ext cx="243852" cy="223431"/>
            </a:xfrm>
            <a:prstGeom prst="rect">
              <a:avLst/>
            </a:prstGeom>
          </p:spPr>
        </p:pic>
        <p:sp>
          <p:nvSpPr>
            <p:cNvPr id="78" name="object 78"/>
            <p:cNvSpPr/>
            <p:nvPr/>
          </p:nvSpPr>
          <p:spPr>
            <a:xfrm>
              <a:off x="10188231" y="2350947"/>
              <a:ext cx="5715" cy="5715"/>
            </a:xfrm>
            <a:custGeom>
              <a:avLst/>
              <a:gdLst/>
              <a:ahLst/>
              <a:cxnLst/>
              <a:rect l="l" t="t" r="r" b="b"/>
              <a:pathLst>
                <a:path w="5715" h="5714">
                  <a:moveTo>
                    <a:pt x="1638" y="0"/>
                  </a:moveTo>
                  <a:lnTo>
                    <a:pt x="0" y="2463"/>
                  </a:lnTo>
                  <a:lnTo>
                    <a:pt x="2311" y="5321"/>
                  </a:lnTo>
                  <a:lnTo>
                    <a:pt x="3873" y="5194"/>
                  </a:lnTo>
                  <a:lnTo>
                    <a:pt x="5245" y="3987"/>
                  </a:lnTo>
                  <a:lnTo>
                    <a:pt x="4432" y="800"/>
                  </a:lnTo>
                  <a:lnTo>
                    <a:pt x="1638" y="0"/>
                  </a:lnTo>
                  <a:close/>
                </a:path>
              </a:pathLst>
            </a:custGeom>
            <a:solidFill>
              <a:srgbClr val="FDEFD9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79" name="object 79"/>
            <p:cNvSpPr/>
            <p:nvPr/>
          </p:nvSpPr>
          <p:spPr>
            <a:xfrm>
              <a:off x="10188231" y="2350947"/>
              <a:ext cx="5715" cy="5715"/>
            </a:xfrm>
            <a:custGeom>
              <a:avLst/>
              <a:gdLst/>
              <a:ahLst/>
              <a:cxnLst/>
              <a:rect l="l" t="t" r="r" b="b"/>
              <a:pathLst>
                <a:path w="5715" h="5714">
                  <a:moveTo>
                    <a:pt x="3873" y="5194"/>
                  </a:moveTo>
                  <a:lnTo>
                    <a:pt x="5245" y="3987"/>
                  </a:lnTo>
                  <a:lnTo>
                    <a:pt x="4432" y="800"/>
                  </a:lnTo>
                  <a:lnTo>
                    <a:pt x="1638" y="0"/>
                  </a:lnTo>
                  <a:lnTo>
                    <a:pt x="0" y="2463"/>
                  </a:lnTo>
                  <a:lnTo>
                    <a:pt x="2311" y="5321"/>
                  </a:lnTo>
                  <a:lnTo>
                    <a:pt x="3873" y="5194"/>
                  </a:lnTo>
                  <a:close/>
                </a:path>
              </a:pathLst>
            </a:custGeom>
            <a:ln w="3175">
              <a:solidFill>
                <a:srgbClr val="221F1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80" name="object 80"/>
            <p:cNvSpPr/>
            <p:nvPr/>
          </p:nvSpPr>
          <p:spPr>
            <a:xfrm>
              <a:off x="9837940" y="2437104"/>
              <a:ext cx="13335" cy="12065"/>
            </a:xfrm>
            <a:custGeom>
              <a:avLst/>
              <a:gdLst/>
              <a:ahLst/>
              <a:cxnLst/>
              <a:rect l="l" t="t" r="r" b="b"/>
              <a:pathLst>
                <a:path w="13334" h="12064">
                  <a:moveTo>
                    <a:pt x="10083" y="0"/>
                  </a:moveTo>
                  <a:lnTo>
                    <a:pt x="8572" y="673"/>
                  </a:lnTo>
                  <a:lnTo>
                    <a:pt x="7899" y="3721"/>
                  </a:lnTo>
                  <a:lnTo>
                    <a:pt x="4356" y="6108"/>
                  </a:lnTo>
                  <a:lnTo>
                    <a:pt x="279" y="6515"/>
                  </a:lnTo>
                  <a:lnTo>
                    <a:pt x="3403" y="10617"/>
                  </a:lnTo>
                  <a:lnTo>
                    <a:pt x="6400" y="11684"/>
                  </a:lnTo>
                  <a:lnTo>
                    <a:pt x="6819" y="9690"/>
                  </a:lnTo>
                  <a:lnTo>
                    <a:pt x="11849" y="8229"/>
                  </a:lnTo>
                  <a:lnTo>
                    <a:pt x="12928" y="6515"/>
                  </a:lnTo>
                  <a:lnTo>
                    <a:pt x="11582" y="4114"/>
                  </a:lnTo>
                  <a:lnTo>
                    <a:pt x="10083" y="0"/>
                  </a:lnTo>
                  <a:close/>
                </a:path>
                <a:path w="13334" h="12064">
                  <a:moveTo>
                    <a:pt x="0" y="6235"/>
                  </a:moveTo>
                  <a:lnTo>
                    <a:pt x="217" y="6515"/>
                  </a:lnTo>
                  <a:lnTo>
                    <a:pt x="0" y="6235"/>
                  </a:lnTo>
                  <a:close/>
                </a:path>
              </a:pathLst>
            </a:custGeom>
            <a:solidFill>
              <a:srgbClr val="FDEFD9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81" name="object 81"/>
            <p:cNvSpPr/>
            <p:nvPr/>
          </p:nvSpPr>
          <p:spPr>
            <a:xfrm>
              <a:off x="9837940" y="2437104"/>
              <a:ext cx="13335" cy="12065"/>
            </a:xfrm>
            <a:custGeom>
              <a:avLst/>
              <a:gdLst/>
              <a:ahLst/>
              <a:cxnLst/>
              <a:rect l="l" t="t" r="r" b="b"/>
              <a:pathLst>
                <a:path w="13334" h="12064">
                  <a:moveTo>
                    <a:pt x="6400" y="11684"/>
                  </a:moveTo>
                  <a:lnTo>
                    <a:pt x="6819" y="9690"/>
                  </a:lnTo>
                  <a:lnTo>
                    <a:pt x="11849" y="8229"/>
                  </a:lnTo>
                  <a:lnTo>
                    <a:pt x="12928" y="6515"/>
                  </a:lnTo>
                  <a:lnTo>
                    <a:pt x="11582" y="4114"/>
                  </a:lnTo>
                  <a:lnTo>
                    <a:pt x="10083" y="0"/>
                  </a:lnTo>
                  <a:lnTo>
                    <a:pt x="8572" y="673"/>
                  </a:lnTo>
                  <a:lnTo>
                    <a:pt x="7899" y="3721"/>
                  </a:lnTo>
                  <a:lnTo>
                    <a:pt x="4356" y="6108"/>
                  </a:lnTo>
                  <a:lnTo>
                    <a:pt x="279" y="6515"/>
                  </a:lnTo>
                  <a:lnTo>
                    <a:pt x="0" y="6235"/>
                  </a:lnTo>
                  <a:lnTo>
                    <a:pt x="3403" y="10617"/>
                  </a:lnTo>
                  <a:lnTo>
                    <a:pt x="6400" y="11684"/>
                  </a:lnTo>
                  <a:close/>
                </a:path>
              </a:pathLst>
            </a:custGeom>
            <a:ln w="3175">
              <a:solidFill>
                <a:srgbClr val="221F1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82" name="object 82"/>
            <p:cNvSpPr/>
            <p:nvPr/>
          </p:nvSpPr>
          <p:spPr>
            <a:xfrm>
              <a:off x="10253941" y="2414701"/>
              <a:ext cx="6350" cy="9525"/>
            </a:xfrm>
            <a:custGeom>
              <a:avLst/>
              <a:gdLst/>
              <a:ahLst/>
              <a:cxnLst/>
              <a:rect l="l" t="t" r="r" b="b"/>
              <a:pathLst>
                <a:path w="6350" h="9525">
                  <a:moveTo>
                    <a:pt x="1498" y="0"/>
                  </a:moveTo>
                  <a:lnTo>
                    <a:pt x="0" y="63"/>
                  </a:lnTo>
                  <a:lnTo>
                    <a:pt x="266" y="1524"/>
                  </a:lnTo>
                  <a:lnTo>
                    <a:pt x="3340" y="5524"/>
                  </a:lnTo>
                  <a:lnTo>
                    <a:pt x="5181" y="9067"/>
                  </a:lnTo>
                  <a:lnTo>
                    <a:pt x="6273" y="7467"/>
                  </a:lnTo>
                  <a:lnTo>
                    <a:pt x="4902" y="2667"/>
                  </a:lnTo>
                  <a:lnTo>
                    <a:pt x="1498" y="0"/>
                  </a:lnTo>
                  <a:close/>
                </a:path>
              </a:pathLst>
            </a:custGeom>
            <a:solidFill>
              <a:srgbClr val="FDEFD9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83" name="object 83"/>
            <p:cNvSpPr/>
            <p:nvPr/>
          </p:nvSpPr>
          <p:spPr>
            <a:xfrm>
              <a:off x="10253941" y="2414701"/>
              <a:ext cx="6350" cy="9525"/>
            </a:xfrm>
            <a:custGeom>
              <a:avLst/>
              <a:gdLst/>
              <a:ahLst/>
              <a:cxnLst/>
              <a:rect l="l" t="t" r="r" b="b"/>
              <a:pathLst>
                <a:path w="6350" h="9525">
                  <a:moveTo>
                    <a:pt x="3340" y="5524"/>
                  </a:moveTo>
                  <a:lnTo>
                    <a:pt x="5181" y="9067"/>
                  </a:lnTo>
                  <a:lnTo>
                    <a:pt x="6273" y="7467"/>
                  </a:lnTo>
                  <a:lnTo>
                    <a:pt x="4902" y="2667"/>
                  </a:lnTo>
                  <a:lnTo>
                    <a:pt x="1498" y="0"/>
                  </a:lnTo>
                  <a:lnTo>
                    <a:pt x="0" y="63"/>
                  </a:lnTo>
                  <a:lnTo>
                    <a:pt x="266" y="1524"/>
                  </a:lnTo>
                  <a:lnTo>
                    <a:pt x="3340" y="5524"/>
                  </a:lnTo>
                  <a:close/>
                </a:path>
              </a:pathLst>
            </a:custGeom>
            <a:ln w="3175">
              <a:solidFill>
                <a:srgbClr val="221F1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84" name="object 84"/>
            <p:cNvSpPr/>
            <p:nvPr/>
          </p:nvSpPr>
          <p:spPr>
            <a:xfrm>
              <a:off x="10254691" y="2409431"/>
              <a:ext cx="5080" cy="6350"/>
            </a:xfrm>
            <a:custGeom>
              <a:avLst/>
              <a:gdLst/>
              <a:ahLst/>
              <a:cxnLst/>
              <a:rect l="l" t="t" r="r" b="b"/>
              <a:pathLst>
                <a:path w="5079" h="6350">
                  <a:moveTo>
                    <a:pt x="266" y="0"/>
                  </a:moveTo>
                  <a:lnTo>
                    <a:pt x="0" y="1727"/>
                  </a:lnTo>
                  <a:lnTo>
                    <a:pt x="2730" y="4940"/>
                  </a:lnTo>
                  <a:lnTo>
                    <a:pt x="4572" y="5803"/>
                  </a:lnTo>
                  <a:lnTo>
                    <a:pt x="4368" y="2997"/>
                  </a:lnTo>
                  <a:lnTo>
                    <a:pt x="2667" y="63"/>
                  </a:lnTo>
                  <a:lnTo>
                    <a:pt x="266" y="0"/>
                  </a:lnTo>
                  <a:close/>
                </a:path>
              </a:pathLst>
            </a:custGeom>
            <a:solidFill>
              <a:srgbClr val="FDEFD9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85" name="object 85"/>
            <p:cNvSpPr/>
            <p:nvPr/>
          </p:nvSpPr>
          <p:spPr>
            <a:xfrm>
              <a:off x="10254691" y="2409431"/>
              <a:ext cx="5080" cy="6350"/>
            </a:xfrm>
            <a:custGeom>
              <a:avLst/>
              <a:gdLst/>
              <a:ahLst/>
              <a:cxnLst/>
              <a:rect l="l" t="t" r="r" b="b"/>
              <a:pathLst>
                <a:path w="5079" h="6350">
                  <a:moveTo>
                    <a:pt x="4572" y="5803"/>
                  </a:moveTo>
                  <a:lnTo>
                    <a:pt x="4368" y="2997"/>
                  </a:lnTo>
                  <a:lnTo>
                    <a:pt x="2667" y="63"/>
                  </a:lnTo>
                  <a:lnTo>
                    <a:pt x="266" y="0"/>
                  </a:lnTo>
                  <a:lnTo>
                    <a:pt x="0" y="1727"/>
                  </a:lnTo>
                  <a:lnTo>
                    <a:pt x="2730" y="4940"/>
                  </a:lnTo>
                  <a:lnTo>
                    <a:pt x="4572" y="5803"/>
                  </a:lnTo>
                  <a:close/>
                </a:path>
              </a:pathLst>
            </a:custGeom>
            <a:ln w="3175">
              <a:solidFill>
                <a:srgbClr val="221F1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86" name="object 86"/>
            <p:cNvSpPr/>
            <p:nvPr/>
          </p:nvSpPr>
          <p:spPr>
            <a:xfrm>
              <a:off x="10258590" y="2405176"/>
              <a:ext cx="3810" cy="6350"/>
            </a:xfrm>
            <a:custGeom>
              <a:avLst/>
              <a:gdLst/>
              <a:ahLst/>
              <a:cxnLst/>
              <a:rect l="l" t="t" r="r" b="b"/>
              <a:pathLst>
                <a:path w="3809" h="6350">
                  <a:moveTo>
                    <a:pt x="609" y="0"/>
                  </a:moveTo>
                  <a:lnTo>
                    <a:pt x="0" y="1473"/>
                  </a:lnTo>
                  <a:lnTo>
                    <a:pt x="1625" y="6248"/>
                  </a:lnTo>
                  <a:lnTo>
                    <a:pt x="2984" y="6121"/>
                  </a:lnTo>
                  <a:lnTo>
                    <a:pt x="3746" y="3200"/>
                  </a:lnTo>
                  <a:lnTo>
                    <a:pt x="2501" y="190"/>
                  </a:lnTo>
                  <a:lnTo>
                    <a:pt x="609" y="0"/>
                  </a:lnTo>
                  <a:close/>
                </a:path>
              </a:pathLst>
            </a:custGeom>
            <a:solidFill>
              <a:srgbClr val="FDEFD9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87" name="object 87"/>
            <p:cNvSpPr/>
            <p:nvPr/>
          </p:nvSpPr>
          <p:spPr>
            <a:xfrm>
              <a:off x="10258590" y="2405176"/>
              <a:ext cx="3810" cy="6350"/>
            </a:xfrm>
            <a:custGeom>
              <a:avLst/>
              <a:gdLst/>
              <a:ahLst/>
              <a:cxnLst/>
              <a:rect l="l" t="t" r="r" b="b"/>
              <a:pathLst>
                <a:path w="3809" h="6350">
                  <a:moveTo>
                    <a:pt x="2984" y="6121"/>
                  </a:moveTo>
                  <a:lnTo>
                    <a:pt x="3746" y="3200"/>
                  </a:lnTo>
                  <a:lnTo>
                    <a:pt x="2501" y="190"/>
                  </a:lnTo>
                  <a:lnTo>
                    <a:pt x="609" y="0"/>
                  </a:lnTo>
                  <a:lnTo>
                    <a:pt x="0" y="1473"/>
                  </a:lnTo>
                  <a:lnTo>
                    <a:pt x="1625" y="6248"/>
                  </a:lnTo>
                  <a:lnTo>
                    <a:pt x="2984" y="6121"/>
                  </a:lnTo>
                  <a:close/>
                </a:path>
              </a:pathLst>
            </a:custGeom>
            <a:ln w="3175">
              <a:solidFill>
                <a:srgbClr val="221F1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88" name="object 88"/>
            <p:cNvSpPr/>
            <p:nvPr/>
          </p:nvSpPr>
          <p:spPr>
            <a:xfrm>
              <a:off x="10218051" y="2349944"/>
              <a:ext cx="3810" cy="4445"/>
            </a:xfrm>
            <a:custGeom>
              <a:avLst/>
              <a:gdLst/>
              <a:ahLst/>
              <a:cxnLst/>
              <a:rect l="l" t="t" r="r" b="b"/>
              <a:pathLst>
                <a:path w="3809" h="4444">
                  <a:moveTo>
                    <a:pt x="1371" y="0"/>
                  </a:moveTo>
                  <a:lnTo>
                    <a:pt x="0" y="1612"/>
                  </a:lnTo>
                  <a:lnTo>
                    <a:pt x="1092" y="4267"/>
                  </a:lnTo>
                  <a:lnTo>
                    <a:pt x="2527" y="3797"/>
                  </a:lnTo>
                  <a:lnTo>
                    <a:pt x="3340" y="1612"/>
                  </a:lnTo>
                  <a:lnTo>
                    <a:pt x="1371" y="0"/>
                  </a:lnTo>
                  <a:close/>
                </a:path>
              </a:pathLst>
            </a:custGeom>
            <a:solidFill>
              <a:srgbClr val="FDEFD9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89" name="object 89"/>
            <p:cNvSpPr/>
            <p:nvPr/>
          </p:nvSpPr>
          <p:spPr>
            <a:xfrm>
              <a:off x="10218051" y="2349944"/>
              <a:ext cx="3810" cy="4445"/>
            </a:xfrm>
            <a:custGeom>
              <a:avLst/>
              <a:gdLst/>
              <a:ahLst/>
              <a:cxnLst/>
              <a:rect l="l" t="t" r="r" b="b"/>
              <a:pathLst>
                <a:path w="3809" h="4444">
                  <a:moveTo>
                    <a:pt x="2527" y="3797"/>
                  </a:moveTo>
                  <a:lnTo>
                    <a:pt x="3340" y="1612"/>
                  </a:lnTo>
                  <a:lnTo>
                    <a:pt x="1371" y="0"/>
                  </a:lnTo>
                  <a:lnTo>
                    <a:pt x="0" y="1612"/>
                  </a:lnTo>
                  <a:lnTo>
                    <a:pt x="1092" y="4267"/>
                  </a:lnTo>
                  <a:lnTo>
                    <a:pt x="2527" y="3797"/>
                  </a:lnTo>
                  <a:close/>
                </a:path>
              </a:pathLst>
            </a:custGeom>
            <a:ln w="3175">
              <a:solidFill>
                <a:srgbClr val="221F1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90" name="object 90"/>
            <p:cNvSpPr/>
            <p:nvPr/>
          </p:nvSpPr>
          <p:spPr>
            <a:xfrm>
              <a:off x="10244670" y="2411907"/>
              <a:ext cx="6985" cy="7620"/>
            </a:xfrm>
            <a:custGeom>
              <a:avLst/>
              <a:gdLst/>
              <a:ahLst/>
              <a:cxnLst/>
              <a:rect l="l" t="t" r="r" b="b"/>
              <a:pathLst>
                <a:path w="6984" h="7619">
                  <a:moveTo>
                    <a:pt x="3263" y="0"/>
                  </a:moveTo>
                  <a:lnTo>
                    <a:pt x="2730" y="990"/>
                  </a:lnTo>
                  <a:lnTo>
                    <a:pt x="0" y="2057"/>
                  </a:lnTo>
                  <a:lnTo>
                    <a:pt x="2032" y="5930"/>
                  </a:lnTo>
                  <a:lnTo>
                    <a:pt x="4432" y="7531"/>
                  </a:lnTo>
                  <a:lnTo>
                    <a:pt x="5524" y="5524"/>
                  </a:lnTo>
                  <a:lnTo>
                    <a:pt x="6616" y="5067"/>
                  </a:lnTo>
                  <a:lnTo>
                    <a:pt x="5524" y="1130"/>
                  </a:lnTo>
                  <a:lnTo>
                    <a:pt x="3263" y="0"/>
                  </a:lnTo>
                  <a:close/>
                </a:path>
              </a:pathLst>
            </a:custGeom>
            <a:solidFill>
              <a:srgbClr val="FDEFD9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91" name="object 91"/>
            <p:cNvSpPr/>
            <p:nvPr/>
          </p:nvSpPr>
          <p:spPr>
            <a:xfrm>
              <a:off x="10244670" y="2411907"/>
              <a:ext cx="6985" cy="7620"/>
            </a:xfrm>
            <a:custGeom>
              <a:avLst/>
              <a:gdLst/>
              <a:ahLst/>
              <a:cxnLst/>
              <a:rect l="l" t="t" r="r" b="b"/>
              <a:pathLst>
                <a:path w="6984" h="7619">
                  <a:moveTo>
                    <a:pt x="4432" y="7531"/>
                  </a:moveTo>
                  <a:lnTo>
                    <a:pt x="5524" y="5524"/>
                  </a:lnTo>
                  <a:lnTo>
                    <a:pt x="6616" y="5067"/>
                  </a:lnTo>
                  <a:lnTo>
                    <a:pt x="5524" y="1130"/>
                  </a:lnTo>
                  <a:lnTo>
                    <a:pt x="3263" y="0"/>
                  </a:lnTo>
                  <a:lnTo>
                    <a:pt x="2730" y="990"/>
                  </a:lnTo>
                  <a:lnTo>
                    <a:pt x="0" y="2057"/>
                  </a:lnTo>
                  <a:lnTo>
                    <a:pt x="2032" y="5930"/>
                  </a:lnTo>
                  <a:lnTo>
                    <a:pt x="4432" y="7531"/>
                  </a:lnTo>
                  <a:close/>
                </a:path>
              </a:pathLst>
            </a:custGeom>
            <a:ln w="3175">
              <a:solidFill>
                <a:srgbClr val="221F1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92" name="object 92"/>
            <p:cNvSpPr/>
            <p:nvPr/>
          </p:nvSpPr>
          <p:spPr>
            <a:xfrm>
              <a:off x="8858668" y="2765971"/>
              <a:ext cx="5715" cy="7620"/>
            </a:xfrm>
            <a:custGeom>
              <a:avLst/>
              <a:gdLst/>
              <a:ahLst/>
              <a:cxnLst/>
              <a:rect l="l" t="t" r="r" b="b"/>
              <a:pathLst>
                <a:path w="5715" h="7619">
                  <a:moveTo>
                    <a:pt x="3390" y="0"/>
                  </a:moveTo>
                  <a:lnTo>
                    <a:pt x="1066" y="1435"/>
                  </a:lnTo>
                  <a:lnTo>
                    <a:pt x="1066" y="3238"/>
                  </a:lnTo>
                  <a:lnTo>
                    <a:pt x="76" y="4927"/>
                  </a:lnTo>
                  <a:lnTo>
                    <a:pt x="901" y="6527"/>
                  </a:lnTo>
                  <a:lnTo>
                    <a:pt x="3517" y="7365"/>
                  </a:lnTo>
                  <a:lnTo>
                    <a:pt x="5638" y="4737"/>
                  </a:lnTo>
                  <a:lnTo>
                    <a:pt x="5232" y="1968"/>
                  </a:lnTo>
                  <a:lnTo>
                    <a:pt x="3390" y="0"/>
                  </a:lnTo>
                  <a:close/>
                </a:path>
                <a:path w="5715" h="7619">
                  <a:moveTo>
                    <a:pt x="0" y="4889"/>
                  </a:moveTo>
                  <a:close/>
                </a:path>
              </a:pathLst>
            </a:custGeom>
            <a:solidFill>
              <a:srgbClr val="FDEFD9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93" name="object 93"/>
            <p:cNvSpPr/>
            <p:nvPr/>
          </p:nvSpPr>
          <p:spPr>
            <a:xfrm>
              <a:off x="8858668" y="2765971"/>
              <a:ext cx="5715" cy="7620"/>
            </a:xfrm>
            <a:custGeom>
              <a:avLst/>
              <a:gdLst/>
              <a:ahLst/>
              <a:cxnLst/>
              <a:rect l="l" t="t" r="r" b="b"/>
              <a:pathLst>
                <a:path w="5715" h="7619">
                  <a:moveTo>
                    <a:pt x="5638" y="4737"/>
                  </a:moveTo>
                  <a:lnTo>
                    <a:pt x="5232" y="1968"/>
                  </a:lnTo>
                  <a:lnTo>
                    <a:pt x="3390" y="0"/>
                  </a:lnTo>
                  <a:lnTo>
                    <a:pt x="1066" y="1435"/>
                  </a:lnTo>
                  <a:lnTo>
                    <a:pt x="1066" y="3238"/>
                  </a:lnTo>
                  <a:lnTo>
                    <a:pt x="76" y="4927"/>
                  </a:lnTo>
                  <a:lnTo>
                    <a:pt x="901" y="6527"/>
                  </a:lnTo>
                  <a:lnTo>
                    <a:pt x="3517" y="7365"/>
                  </a:lnTo>
                  <a:lnTo>
                    <a:pt x="5638" y="4737"/>
                  </a:lnTo>
                  <a:close/>
                </a:path>
              </a:pathLst>
            </a:custGeom>
            <a:ln w="3175">
              <a:solidFill>
                <a:srgbClr val="221F1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94" name="object 94"/>
            <p:cNvSpPr/>
            <p:nvPr/>
          </p:nvSpPr>
          <p:spPr>
            <a:xfrm>
              <a:off x="10202964" y="2347747"/>
              <a:ext cx="5715" cy="3810"/>
            </a:xfrm>
            <a:custGeom>
              <a:avLst/>
              <a:gdLst/>
              <a:ahLst/>
              <a:cxnLst/>
              <a:rect l="l" t="t" r="r" b="b"/>
              <a:pathLst>
                <a:path w="5715" h="3810">
                  <a:moveTo>
                    <a:pt x="901" y="0"/>
                  </a:moveTo>
                  <a:lnTo>
                    <a:pt x="0" y="1739"/>
                  </a:lnTo>
                  <a:lnTo>
                    <a:pt x="1841" y="3606"/>
                  </a:lnTo>
                  <a:lnTo>
                    <a:pt x="4165" y="3263"/>
                  </a:lnTo>
                  <a:lnTo>
                    <a:pt x="5524" y="1193"/>
                  </a:lnTo>
                  <a:lnTo>
                    <a:pt x="901" y="0"/>
                  </a:lnTo>
                  <a:close/>
                </a:path>
              </a:pathLst>
            </a:custGeom>
            <a:solidFill>
              <a:srgbClr val="FDEFD9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95" name="object 95"/>
            <p:cNvSpPr/>
            <p:nvPr/>
          </p:nvSpPr>
          <p:spPr>
            <a:xfrm>
              <a:off x="10202964" y="2347747"/>
              <a:ext cx="5715" cy="3810"/>
            </a:xfrm>
            <a:custGeom>
              <a:avLst/>
              <a:gdLst/>
              <a:ahLst/>
              <a:cxnLst/>
              <a:rect l="l" t="t" r="r" b="b"/>
              <a:pathLst>
                <a:path w="5715" h="3810">
                  <a:moveTo>
                    <a:pt x="4165" y="3263"/>
                  </a:moveTo>
                  <a:lnTo>
                    <a:pt x="5524" y="1193"/>
                  </a:lnTo>
                  <a:lnTo>
                    <a:pt x="901" y="0"/>
                  </a:lnTo>
                  <a:lnTo>
                    <a:pt x="0" y="1739"/>
                  </a:lnTo>
                  <a:lnTo>
                    <a:pt x="1841" y="3606"/>
                  </a:lnTo>
                  <a:lnTo>
                    <a:pt x="4165" y="3263"/>
                  </a:lnTo>
                  <a:close/>
                </a:path>
              </a:pathLst>
            </a:custGeom>
            <a:ln w="3175">
              <a:solidFill>
                <a:srgbClr val="221F1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pic>
          <p:nvPicPr>
            <p:cNvPr id="96" name="object 9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8892133" y="2122296"/>
              <a:ext cx="355447" cy="277876"/>
            </a:xfrm>
            <a:prstGeom prst="rect">
              <a:avLst/>
            </a:prstGeom>
          </p:spPr>
        </p:pic>
        <p:sp>
          <p:nvSpPr>
            <p:cNvPr id="97" name="object 97"/>
            <p:cNvSpPr/>
            <p:nvPr/>
          </p:nvSpPr>
          <p:spPr>
            <a:xfrm>
              <a:off x="8515743" y="2899422"/>
              <a:ext cx="4445" cy="5080"/>
            </a:xfrm>
            <a:custGeom>
              <a:avLst/>
              <a:gdLst/>
              <a:ahLst/>
              <a:cxnLst/>
              <a:rect l="l" t="t" r="r" b="b"/>
              <a:pathLst>
                <a:path w="4445" h="5080">
                  <a:moveTo>
                    <a:pt x="1993" y="0"/>
                  </a:moveTo>
                  <a:lnTo>
                    <a:pt x="76" y="342"/>
                  </a:lnTo>
                  <a:lnTo>
                    <a:pt x="0" y="2260"/>
                  </a:lnTo>
                  <a:lnTo>
                    <a:pt x="2463" y="4546"/>
                  </a:lnTo>
                  <a:lnTo>
                    <a:pt x="4305" y="4267"/>
                  </a:lnTo>
                  <a:lnTo>
                    <a:pt x="4038" y="2336"/>
                  </a:lnTo>
                  <a:lnTo>
                    <a:pt x="1993" y="0"/>
                  </a:lnTo>
                  <a:close/>
                </a:path>
              </a:pathLst>
            </a:custGeom>
            <a:solidFill>
              <a:srgbClr val="FDEFD9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98" name="object 98"/>
            <p:cNvSpPr/>
            <p:nvPr/>
          </p:nvSpPr>
          <p:spPr>
            <a:xfrm>
              <a:off x="8515743" y="2899422"/>
              <a:ext cx="4445" cy="5080"/>
            </a:xfrm>
            <a:custGeom>
              <a:avLst/>
              <a:gdLst/>
              <a:ahLst/>
              <a:cxnLst/>
              <a:rect l="l" t="t" r="r" b="b"/>
              <a:pathLst>
                <a:path w="4445" h="5080">
                  <a:moveTo>
                    <a:pt x="4305" y="4267"/>
                  </a:moveTo>
                  <a:lnTo>
                    <a:pt x="4038" y="2336"/>
                  </a:lnTo>
                  <a:lnTo>
                    <a:pt x="1993" y="0"/>
                  </a:lnTo>
                  <a:lnTo>
                    <a:pt x="76" y="342"/>
                  </a:lnTo>
                  <a:lnTo>
                    <a:pt x="0" y="2260"/>
                  </a:lnTo>
                  <a:lnTo>
                    <a:pt x="2463" y="4546"/>
                  </a:lnTo>
                  <a:lnTo>
                    <a:pt x="4305" y="4267"/>
                  </a:lnTo>
                  <a:close/>
                </a:path>
              </a:pathLst>
            </a:custGeom>
            <a:ln w="3175">
              <a:solidFill>
                <a:srgbClr val="221F1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99" name="object 99"/>
            <p:cNvSpPr/>
            <p:nvPr/>
          </p:nvSpPr>
          <p:spPr>
            <a:xfrm>
              <a:off x="9586239" y="2392718"/>
              <a:ext cx="6985" cy="8255"/>
            </a:xfrm>
            <a:custGeom>
              <a:avLst/>
              <a:gdLst/>
              <a:ahLst/>
              <a:cxnLst/>
              <a:rect l="l" t="t" r="r" b="b"/>
              <a:pathLst>
                <a:path w="6984" h="8255">
                  <a:moveTo>
                    <a:pt x="6210" y="0"/>
                  </a:moveTo>
                  <a:lnTo>
                    <a:pt x="1168" y="2260"/>
                  </a:lnTo>
                  <a:lnTo>
                    <a:pt x="0" y="3403"/>
                  </a:lnTo>
                  <a:lnTo>
                    <a:pt x="812" y="6591"/>
                  </a:lnTo>
                  <a:lnTo>
                    <a:pt x="2603" y="6730"/>
                  </a:lnTo>
                  <a:lnTo>
                    <a:pt x="4102" y="8204"/>
                  </a:lnTo>
                  <a:lnTo>
                    <a:pt x="5943" y="7124"/>
                  </a:lnTo>
                  <a:lnTo>
                    <a:pt x="6629" y="2997"/>
                  </a:lnTo>
                  <a:lnTo>
                    <a:pt x="6210" y="0"/>
                  </a:lnTo>
                  <a:close/>
                </a:path>
              </a:pathLst>
            </a:custGeom>
            <a:solidFill>
              <a:srgbClr val="FDEFD9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100" name="object 100"/>
            <p:cNvSpPr/>
            <p:nvPr/>
          </p:nvSpPr>
          <p:spPr>
            <a:xfrm>
              <a:off x="9586239" y="2392718"/>
              <a:ext cx="6985" cy="8255"/>
            </a:xfrm>
            <a:custGeom>
              <a:avLst/>
              <a:gdLst/>
              <a:ahLst/>
              <a:cxnLst/>
              <a:rect l="l" t="t" r="r" b="b"/>
              <a:pathLst>
                <a:path w="6984" h="8255">
                  <a:moveTo>
                    <a:pt x="2603" y="6730"/>
                  </a:moveTo>
                  <a:lnTo>
                    <a:pt x="4102" y="8204"/>
                  </a:lnTo>
                  <a:lnTo>
                    <a:pt x="5943" y="7124"/>
                  </a:lnTo>
                  <a:lnTo>
                    <a:pt x="6629" y="2997"/>
                  </a:lnTo>
                  <a:lnTo>
                    <a:pt x="6210" y="0"/>
                  </a:lnTo>
                  <a:lnTo>
                    <a:pt x="1168" y="2260"/>
                  </a:lnTo>
                  <a:lnTo>
                    <a:pt x="0" y="3403"/>
                  </a:lnTo>
                  <a:lnTo>
                    <a:pt x="812" y="6591"/>
                  </a:lnTo>
                  <a:lnTo>
                    <a:pt x="2603" y="6730"/>
                  </a:lnTo>
                  <a:close/>
                </a:path>
              </a:pathLst>
            </a:custGeom>
            <a:ln w="3175">
              <a:solidFill>
                <a:srgbClr val="221F1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101" name="object 101"/>
            <p:cNvSpPr/>
            <p:nvPr/>
          </p:nvSpPr>
          <p:spPr>
            <a:xfrm>
              <a:off x="9540392" y="2444419"/>
              <a:ext cx="11430" cy="8255"/>
            </a:xfrm>
            <a:custGeom>
              <a:avLst/>
              <a:gdLst/>
              <a:ahLst/>
              <a:cxnLst/>
              <a:rect l="l" t="t" r="r" b="b"/>
              <a:pathLst>
                <a:path w="11429" h="8255">
                  <a:moveTo>
                    <a:pt x="1701" y="0"/>
                  </a:moveTo>
                  <a:lnTo>
                    <a:pt x="0" y="1524"/>
                  </a:lnTo>
                  <a:lnTo>
                    <a:pt x="190" y="3200"/>
                  </a:lnTo>
                  <a:lnTo>
                    <a:pt x="2794" y="4851"/>
                  </a:lnTo>
                  <a:lnTo>
                    <a:pt x="2794" y="7658"/>
                  </a:lnTo>
                  <a:lnTo>
                    <a:pt x="7708" y="7658"/>
                  </a:lnTo>
                  <a:lnTo>
                    <a:pt x="9131" y="6451"/>
                  </a:lnTo>
                  <a:lnTo>
                    <a:pt x="10706" y="6718"/>
                  </a:lnTo>
                  <a:lnTo>
                    <a:pt x="10922" y="5194"/>
                  </a:lnTo>
                  <a:lnTo>
                    <a:pt x="8534" y="2844"/>
                  </a:lnTo>
                  <a:lnTo>
                    <a:pt x="4635" y="190"/>
                  </a:lnTo>
                  <a:lnTo>
                    <a:pt x="1701" y="0"/>
                  </a:lnTo>
                  <a:close/>
                </a:path>
              </a:pathLst>
            </a:custGeom>
            <a:solidFill>
              <a:srgbClr val="FDEFD9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102" name="object 102"/>
            <p:cNvSpPr/>
            <p:nvPr/>
          </p:nvSpPr>
          <p:spPr>
            <a:xfrm>
              <a:off x="9540392" y="2444419"/>
              <a:ext cx="11430" cy="8255"/>
            </a:xfrm>
            <a:custGeom>
              <a:avLst/>
              <a:gdLst/>
              <a:ahLst/>
              <a:cxnLst/>
              <a:rect l="l" t="t" r="r" b="b"/>
              <a:pathLst>
                <a:path w="11429" h="8255">
                  <a:moveTo>
                    <a:pt x="2794" y="4851"/>
                  </a:moveTo>
                  <a:lnTo>
                    <a:pt x="2794" y="7658"/>
                  </a:lnTo>
                  <a:lnTo>
                    <a:pt x="7708" y="7658"/>
                  </a:lnTo>
                  <a:lnTo>
                    <a:pt x="9131" y="6451"/>
                  </a:lnTo>
                  <a:lnTo>
                    <a:pt x="10706" y="6718"/>
                  </a:lnTo>
                  <a:lnTo>
                    <a:pt x="10922" y="5194"/>
                  </a:lnTo>
                  <a:lnTo>
                    <a:pt x="8534" y="2844"/>
                  </a:lnTo>
                  <a:lnTo>
                    <a:pt x="4635" y="190"/>
                  </a:lnTo>
                  <a:lnTo>
                    <a:pt x="1701" y="0"/>
                  </a:lnTo>
                  <a:lnTo>
                    <a:pt x="0" y="1524"/>
                  </a:lnTo>
                  <a:lnTo>
                    <a:pt x="190" y="3200"/>
                  </a:lnTo>
                  <a:lnTo>
                    <a:pt x="2794" y="4851"/>
                  </a:lnTo>
                  <a:close/>
                </a:path>
              </a:pathLst>
            </a:custGeom>
            <a:ln w="3175">
              <a:solidFill>
                <a:srgbClr val="221F1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103" name="object 103"/>
            <p:cNvSpPr/>
            <p:nvPr/>
          </p:nvSpPr>
          <p:spPr>
            <a:xfrm>
              <a:off x="9395282" y="2405506"/>
              <a:ext cx="28575" cy="26034"/>
            </a:xfrm>
            <a:custGeom>
              <a:avLst/>
              <a:gdLst/>
              <a:ahLst/>
              <a:cxnLst/>
              <a:rect l="l" t="t" r="r" b="b"/>
              <a:pathLst>
                <a:path w="28575" h="26035">
                  <a:moveTo>
                    <a:pt x="18923" y="0"/>
                  </a:moveTo>
                  <a:lnTo>
                    <a:pt x="11976" y="1993"/>
                  </a:lnTo>
                  <a:lnTo>
                    <a:pt x="5308" y="5981"/>
                  </a:lnTo>
                  <a:lnTo>
                    <a:pt x="1765" y="6108"/>
                  </a:lnTo>
                  <a:lnTo>
                    <a:pt x="812" y="7823"/>
                  </a:lnTo>
                  <a:lnTo>
                    <a:pt x="1892" y="11684"/>
                  </a:lnTo>
                  <a:lnTo>
                    <a:pt x="5029" y="13550"/>
                  </a:lnTo>
                  <a:lnTo>
                    <a:pt x="5854" y="16598"/>
                  </a:lnTo>
                  <a:lnTo>
                    <a:pt x="4216" y="18453"/>
                  </a:lnTo>
                  <a:lnTo>
                    <a:pt x="660" y="18186"/>
                  </a:lnTo>
                  <a:lnTo>
                    <a:pt x="0" y="19253"/>
                  </a:lnTo>
                  <a:lnTo>
                    <a:pt x="1765" y="21374"/>
                  </a:lnTo>
                  <a:lnTo>
                    <a:pt x="7073" y="21640"/>
                  </a:lnTo>
                  <a:lnTo>
                    <a:pt x="20701" y="24688"/>
                  </a:lnTo>
                  <a:lnTo>
                    <a:pt x="22872" y="25895"/>
                  </a:lnTo>
                  <a:lnTo>
                    <a:pt x="25603" y="24422"/>
                  </a:lnTo>
                  <a:lnTo>
                    <a:pt x="26289" y="21513"/>
                  </a:lnTo>
                  <a:lnTo>
                    <a:pt x="28181" y="19926"/>
                  </a:lnTo>
                  <a:lnTo>
                    <a:pt x="28181" y="17665"/>
                  </a:lnTo>
                  <a:lnTo>
                    <a:pt x="26136" y="15532"/>
                  </a:lnTo>
                  <a:lnTo>
                    <a:pt x="26009" y="9296"/>
                  </a:lnTo>
                  <a:lnTo>
                    <a:pt x="23698" y="6908"/>
                  </a:lnTo>
                  <a:lnTo>
                    <a:pt x="21920" y="3048"/>
                  </a:lnTo>
                  <a:lnTo>
                    <a:pt x="21793" y="673"/>
                  </a:lnTo>
                  <a:lnTo>
                    <a:pt x="18923" y="0"/>
                  </a:lnTo>
                  <a:close/>
                </a:path>
              </a:pathLst>
            </a:custGeom>
            <a:solidFill>
              <a:srgbClr val="FDEFD9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104" name="object 104"/>
            <p:cNvSpPr/>
            <p:nvPr/>
          </p:nvSpPr>
          <p:spPr>
            <a:xfrm>
              <a:off x="9395282" y="2405506"/>
              <a:ext cx="28575" cy="26034"/>
            </a:xfrm>
            <a:custGeom>
              <a:avLst/>
              <a:gdLst/>
              <a:ahLst/>
              <a:cxnLst/>
              <a:rect l="l" t="t" r="r" b="b"/>
              <a:pathLst>
                <a:path w="28575" h="26035">
                  <a:moveTo>
                    <a:pt x="7073" y="21640"/>
                  </a:moveTo>
                  <a:lnTo>
                    <a:pt x="16484" y="23774"/>
                  </a:lnTo>
                  <a:lnTo>
                    <a:pt x="20701" y="24688"/>
                  </a:lnTo>
                  <a:lnTo>
                    <a:pt x="22872" y="25895"/>
                  </a:lnTo>
                  <a:lnTo>
                    <a:pt x="25603" y="24422"/>
                  </a:lnTo>
                  <a:lnTo>
                    <a:pt x="26289" y="21513"/>
                  </a:lnTo>
                  <a:lnTo>
                    <a:pt x="28181" y="19926"/>
                  </a:lnTo>
                  <a:lnTo>
                    <a:pt x="28181" y="17665"/>
                  </a:lnTo>
                  <a:lnTo>
                    <a:pt x="26136" y="15532"/>
                  </a:lnTo>
                  <a:lnTo>
                    <a:pt x="26009" y="9296"/>
                  </a:lnTo>
                  <a:lnTo>
                    <a:pt x="23698" y="6908"/>
                  </a:lnTo>
                  <a:lnTo>
                    <a:pt x="21920" y="3048"/>
                  </a:lnTo>
                  <a:lnTo>
                    <a:pt x="21793" y="673"/>
                  </a:lnTo>
                  <a:lnTo>
                    <a:pt x="18923" y="0"/>
                  </a:lnTo>
                  <a:lnTo>
                    <a:pt x="11976" y="1993"/>
                  </a:lnTo>
                  <a:lnTo>
                    <a:pt x="5308" y="5981"/>
                  </a:lnTo>
                  <a:lnTo>
                    <a:pt x="1765" y="6108"/>
                  </a:lnTo>
                  <a:lnTo>
                    <a:pt x="812" y="7823"/>
                  </a:lnTo>
                  <a:lnTo>
                    <a:pt x="1892" y="11684"/>
                  </a:lnTo>
                  <a:lnTo>
                    <a:pt x="5029" y="13550"/>
                  </a:lnTo>
                  <a:lnTo>
                    <a:pt x="5854" y="16598"/>
                  </a:lnTo>
                  <a:lnTo>
                    <a:pt x="4216" y="18453"/>
                  </a:lnTo>
                  <a:lnTo>
                    <a:pt x="660" y="18186"/>
                  </a:lnTo>
                  <a:lnTo>
                    <a:pt x="0" y="19253"/>
                  </a:lnTo>
                  <a:lnTo>
                    <a:pt x="1765" y="21374"/>
                  </a:lnTo>
                  <a:lnTo>
                    <a:pt x="7073" y="21640"/>
                  </a:lnTo>
                  <a:close/>
                </a:path>
              </a:pathLst>
            </a:custGeom>
            <a:ln w="3175">
              <a:solidFill>
                <a:srgbClr val="221F1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pic>
          <p:nvPicPr>
            <p:cNvPr id="105" name="object 10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839784" y="2444356"/>
              <a:ext cx="221945" cy="188925"/>
            </a:xfrm>
            <a:prstGeom prst="rect">
              <a:avLst/>
            </a:prstGeom>
          </p:spPr>
        </p:pic>
        <p:sp>
          <p:nvSpPr>
            <p:cNvPr id="106" name="object 106"/>
            <p:cNvSpPr/>
            <p:nvPr/>
          </p:nvSpPr>
          <p:spPr>
            <a:xfrm>
              <a:off x="10361548" y="2891193"/>
              <a:ext cx="5080" cy="6350"/>
            </a:xfrm>
            <a:custGeom>
              <a:avLst/>
              <a:gdLst/>
              <a:ahLst/>
              <a:cxnLst/>
              <a:rect l="l" t="t" r="r" b="b"/>
              <a:pathLst>
                <a:path w="5079" h="6350">
                  <a:moveTo>
                    <a:pt x="4495" y="0"/>
                  </a:moveTo>
                  <a:lnTo>
                    <a:pt x="2184" y="457"/>
                  </a:lnTo>
                  <a:lnTo>
                    <a:pt x="266" y="3251"/>
                  </a:lnTo>
                  <a:lnTo>
                    <a:pt x="0" y="6121"/>
                  </a:lnTo>
                  <a:lnTo>
                    <a:pt x="1714" y="6311"/>
                  </a:lnTo>
                  <a:lnTo>
                    <a:pt x="4292" y="2590"/>
                  </a:lnTo>
                  <a:lnTo>
                    <a:pt x="4495" y="0"/>
                  </a:lnTo>
                  <a:close/>
                </a:path>
              </a:pathLst>
            </a:custGeom>
            <a:solidFill>
              <a:srgbClr val="FDEFD9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107" name="object 107"/>
            <p:cNvSpPr/>
            <p:nvPr/>
          </p:nvSpPr>
          <p:spPr>
            <a:xfrm>
              <a:off x="10361548" y="2891193"/>
              <a:ext cx="5080" cy="6350"/>
            </a:xfrm>
            <a:custGeom>
              <a:avLst/>
              <a:gdLst/>
              <a:ahLst/>
              <a:cxnLst/>
              <a:rect l="l" t="t" r="r" b="b"/>
              <a:pathLst>
                <a:path w="5079" h="6350">
                  <a:moveTo>
                    <a:pt x="4292" y="2590"/>
                  </a:moveTo>
                  <a:lnTo>
                    <a:pt x="4495" y="0"/>
                  </a:lnTo>
                  <a:lnTo>
                    <a:pt x="2184" y="457"/>
                  </a:lnTo>
                  <a:lnTo>
                    <a:pt x="266" y="3251"/>
                  </a:lnTo>
                  <a:lnTo>
                    <a:pt x="0" y="6121"/>
                  </a:lnTo>
                  <a:lnTo>
                    <a:pt x="1714" y="6311"/>
                  </a:lnTo>
                  <a:lnTo>
                    <a:pt x="4292" y="2590"/>
                  </a:lnTo>
                  <a:close/>
                </a:path>
              </a:pathLst>
            </a:custGeom>
            <a:ln w="3175">
              <a:solidFill>
                <a:srgbClr val="221F1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pic>
          <p:nvPicPr>
            <p:cNvPr id="108" name="object 108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8383727" y="2188946"/>
              <a:ext cx="230365" cy="146710"/>
            </a:xfrm>
            <a:prstGeom prst="rect">
              <a:avLst/>
            </a:prstGeom>
          </p:spPr>
        </p:pic>
        <p:sp>
          <p:nvSpPr>
            <p:cNvPr id="109" name="object 109"/>
            <p:cNvSpPr/>
            <p:nvPr/>
          </p:nvSpPr>
          <p:spPr>
            <a:xfrm>
              <a:off x="8784209" y="2284869"/>
              <a:ext cx="15875" cy="6985"/>
            </a:xfrm>
            <a:custGeom>
              <a:avLst/>
              <a:gdLst/>
              <a:ahLst/>
              <a:cxnLst/>
              <a:rect l="l" t="t" r="r" b="b"/>
              <a:pathLst>
                <a:path w="15875" h="6985">
                  <a:moveTo>
                    <a:pt x="2997" y="0"/>
                  </a:moveTo>
                  <a:lnTo>
                    <a:pt x="673" y="533"/>
                  </a:lnTo>
                  <a:lnTo>
                    <a:pt x="0" y="2451"/>
                  </a:lnTo>
                  <a:lnTo>
                    <a:pt x="952" y="3594"/>
                  </a:lnTo>
                  <a:lnTo>
                    <a:pt x="4762" y="4254"/>
                  </a:lnTo>
                  <a:lnTo>
                    <a:pt x="7493" y="6591"/>
                  </a:lnTo>
                  <a:lnTo>
                    <a:pt x="9461" y="6527"/>
                  </a:lnTo>
                  <a:lnTo>
                    <a:pt x="14808" y="4114"/>
                  </a:lnTo>
                  <a:lnTo>
                    <a:pt x="15265" y="2120"/>
                  </a:lnTo>
                  <a:lnTo>
                    <a:pt x="13233" y="1257"/>
                  </a:lnTo>
                  <a:lnTo>
                    <a:pt x="8305" y="2451"/>
                  </a:lnTo>
                  <a:lnTo>
                    <a:pt x="5245" y="1524"/>
                  </a:lnTo>
                  <a:lnTo>
                    <a:pt x="2997" y="0"/>
                  </a:lnTo>
                  <a:close/>
                </a:path>
              </a:pathLst>
            </a:custGeom>
            <a:solidFill>
              <a:srgbClr val="FDEFD9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110" name="object 110"/>
            <p:cNvSpPr/>
            <p:nvPr/>
          </p:nvSpPr>
          <p:spPr>
            <a:xfrm>
              <a:off x="8784209" y="2284869"/>
              <a:ext cx="15875" cy="6985"/>
            </a:xfrm>
            <a:custGeom>
              <a:avLst/>
              <a:gdLst/>
              <a:ahLst/>
              <a:cxnLst/>
              <a:rect l="l" t="t" r="r" b="b"/>
              <a:pathLst>
                <a:path w="15875" h="6985">
                  <a:moveTo>
                    <a:pt x="5245" y="1524"/>
                  </a:moveTo>
                  <a:lnTo>
                    <a:pt x="2997" y="0"/>
                  </a:lnTo>
                  <a:lnTo>
                    <a:pt x="673" y="533"/>
                  </a:lnTo>
                  <a:lnTo>
                    <a:pt x="0" y="2451"/>
                  </a:lnTo>
                  <a:lnTo>
                    <a:pt x="952" y="3594"/>
                  </a:lnTo>
                  <a:lnTo>
                    <a:pt x="4762" y="4254"/>
                  </a:lnTo>
                  <a:lnTo>
                    <a:pt x="7493" y="6591"/>
                  </a:lnTo>
                  <a:lnTo>
                    <a:pt x="9461" y="6527"/>
                  </a:lnTo>
                  <a:lnTo>
                    <a:pt x="14808" y="4114"/>
                  </a:lnTo>
                  <a:lnTo>
                    <a:pt x="15265" y="2120"/>
                  </a:lnTo>
                  <a:lnTo>
                    <a:pt x="13233" y="1257"/>
                  </a:lnTo>
                  <a:lnTo>
                    <a:pt x="8305" y="2451"/>
                  </a:lnTo>
                  <a:lnTo>
                    <a:pt x="5245" y="1524"/>
                  </a:lnTo>
                  <a:close/>
                </a:path>
              </a:pathLst>
            </a:custGeom>
            <a:ln w="3175">
              <a:solidFill>
                <a:srgbClr val="221F1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111" name="object 111"/>
            <p:cNvSpPr/>
            <p:nvPr/>
          </p:nvSpPr>
          <p:spPr>
            <a:xfrm>
              <a:off x="8774772" y="2201443"/>
              <a:ext cx="18415" cy="9525"/>
            </a:xfrm>
            <a:custGeom>
              <a:avLst/>
              <a:gdLst/>
              <a:ahLst/>
              <a:cxnLst/>
              <a:rect l="l" t="t" r="r" b="b"/>
              <a:pathLst>
                <a:path w="18415" h="9525">
                  <a:moveTo>
                    <a:pt x="11188" y="0"/>
                  </a:moveTo>
                  <a:lnTo>
                    <a:pt x="4914" y="406"/>
                  </a:lnTo>
                  <a:lnTo>
                    <a:pt x="152" y="4330"/>
                  </a:lnTo>
                  <a:lnTo>
                    <a:pt x="0" y="6984"/>
                  </a:lnTo>
                  <a:lnTo>
                    <a:pt x="1341" y="8549"/>
                  </a:lnTo>
                  <a:lnTo>
                    <a:pt x="4165" y="9194"/>
                  </a:lnTo>
                  <a:lnTo>
                    <a:pt x="11188" y="9270"/>
                  </a:lnTo>
                  <a:lnTo>
                    <a:pt x="15900" y="7861"/>
                  </a:lnTo>
                  <a:lnTo>
                    <a:pt x="18084" y="4991"/>
                  </a:lnTo>
                  <a:lnTo>
                    <a:pt x="16459" y="1320"/>
                  </a:lnTo>
                  <a:lnTo>
                    <a:pt x="11188" y="0"/>
                  </a:lnTo>
                  <a:close/>
                </a:path>
                <a:path w="18415" h="9525">
                  <a:moveTo>
                    <a:pt x="1219" y="8521"/>
                  </a:moveTo>
                  <a:lnTo>
                    <a:pt x="1371" y="8585"/>
                  </a:lnTo>
                  <a:lnTo>
                    <a:pt x="1219" y="8521"/>
                  </a:lnTo>
                  <a:close/>
                </a:path>
              </a:pathLst>
            </a:custGeom>
            <a:solidFill>
              <a:srgbClr val="FDEFD9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112" name="object 112"/>
            <p:cNvSpPr/>
            <p:nvPr/>
          </p:nvSpPr>
          <p:spPr>
            <a:xfrm>
              <a:off x="8774772" y="2201443"/>
              <a:ext cx="18415" cy="9525"/>
            </a:xfrm>
            <a:custGeom>
              <a:avLst/>
              <a:gdLst/>
              <a:ahLst/>
              <a:cxnLst/>
              <a:rect l="l" t="t" r="r" b="b"/>
              <a:pathLst>
                <a:path w="18415" h="9525">
                  <a:moveTo>
                    <a:pt x="4165" y="9194"/>
                  </a:moveTo>
                  <a:lnTo>
                    <a:pt x="11188" y="9270"/>
                  </a:lnTo>
                  <a:lnTo>
                    <a:pt x="15900" y="7861"/>
                  </a:lnTo>
                  <a:lnTo>
                    <a:pt x="18084" y="4991"/>
                  </a:lnTo>
                  <a:lnTo>
                    <a:pt x="16459" y="1320"/>
                  </a:lnTo>
                  <a:lnTo>
                    <a:pt x="11188" y="0"/>
                  </a:lnTo>
                  <a:lnTo>
                    <a:pt x="4914" y="406"/>
                  </a:lnTo>
                  <a:lnTo>
                    <a:pt x="152" y="4330"/>
                  </a:lnTo>
                  <a:lnTo>
                    <a:pt x="0" y="6984"/>
                  </a:lnTo>
                  <a:lnTo>
                    <a:pt x="1371" y="8585"/>
                  </a:lnTo>
                  <a:lnTo>
                    <a:pt x="1219" y="8521"/>
                  </a:lnTo>
                  <a:lnTo>
                    <a:pt x="4165" y="9194"/>
                  </a:lnTo>
                  <a:close/>
                </a:path>
              </a:pathLst>
            </a:custGeom>
            <a:ln w="3175">
              <a:solidFill>
                <a:srgbClr val="221F1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pic>
          <p:nvPicPr>
            <p:cNvPr id="113" name="object 113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8580539" y="2436571"/>
              <a:ext cx="190042" cy="396227"/>
            </a:xfrm>
            <a:prstGeom prst="rect">
              <a:avLst/>
            </a:prstGeom>
          </p:spPr>
        </p:pic>
        <p:sp>
          <p:nvSpPr>
            <p:cNvPr id="114" name="object 114"/>
            <p:cNvSpPr/>
            <p:nvPr/>
          </p:nvSpPr>
          <p:spPr>
            <a:xfrm>
              <a:off x="8119706" y="2628887"/>
              <a:ext cx="7620" cy="10160"/>
            </a:xfrm>
            <a:custGeom>
              <a:avLst/>
              <a:gdLst/>
              <a:ahLst/>
              <a:cxnLst/>
              <a:rect l="l" t="t" r="r" b="b"/>
              <a:pathLst>
                <a:path w="7620" h="10160">
                  <a:moveTo>
                    <a:pt x="1016" y="0"/>
                  </a:moveTo>
                  <a:lnTo>
                    <a:pt x="0" y="2197"/>
                  </a:lnTo>
                  <a:lnTo>
                    <a:pt x="939" y="5067"/>
                  </a:lnTo>
                  <a:lnTo>
                    <a:pt x="3340" y="6934"/>
                  </a:lnTo>
                  <a:lnTo>
                    <a:pt x="3810" y="9258"/>
                  </a:lnTo>
                  <a:lnTo>
                    <a:pt x="5168" y="10058"/>
                  </a:lnTo>
                  <a:lnTo>
                    <a:pt x="6616" y="7861"/>
                  </a:lnTo>
                  <a:lnTo>
                    <a:pt x="7086" y="2870"/>
                  </a:lnTo>
                  <a:lnTo>
                    <a:pt x="4495" y="203"/>
                  </a:lnTo>
                  <a:lnTo>
                    <a:pt x="1016" y="0"/>
                  </a:lnTo>
                  <a:close/>
                </a:path>
              </a:pathLst>
            </a:custGeom>
            <a:solidFill>
              <a:srgbClr val="FDEFD9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115" name="object 115"/>
            <p:cNvSpPr/>
            <p:nvPr/>
          </p:nvSpPr>
          <p:spPr>
            <a:xfrm>
              <a:off x="8119706" y="2628887"/>
              <a:ext cx="7620" cy="10160"/>
            </a:xfrm>
            <a:custGeom>
              <a:avLst/>
              <a:gdLst/>
              <a:ahLst/>
              <a:cxnLst/>
              <a:rect l="l" t="t" r="r" b="b"/>
              <a:pathLst>
                <a:path w="7620" h="10160">
                  <a:moveTo>
                    <a:pt x="1016" y="0"/>
                  </a:moveTo>
                  <a:lnTo>
                    <a:pt x="0" y="2197"/>
                  </a:lnTo>
                  <a:lnTo>
                    <a:pt x="939" y="5067"/>
                  </a:lnTo>
                  <a:lnTo>
                    <a:pt x="3340" y="6934"/>
                  </a:lnTo>
                  <a:lnTo>
                    <a:pt x="3810" y="9258"/>
                  </a:lnTo>
                  <a:lnTo>
                    <a:pt x="5168" y="10058"/>
                  </a:lnTo>
                  <a:lnTo>
                    <a:pt x="6616" y="7861"/>
                  </a:lnTo>
                  <a:lnTo>
                    <a:pt x="7086" y="2870"/>
                  </a:lnTo>
                  <a:lnTo>
                    <a:pt x="4495" y="203"/>
                  </a:lnTo>
                  <a:lnTo>
                    <a:pt x="1016" y="0"/>
                  </a:lnTo>
                  <a:close/>
                </a:path>
              </a:pathLst>
            </a:custGeom>
            <a:ln w="3175">
              <a:solidFill>
                <a:srgbClr val="221F1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pic>
          <p:nvPicPr>
            <p:cNvPr id="116" name="object 116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7991259" y="2317864"/>
              <a:ext cx="270929" cy="228815"/>
            </a:xfrm>
            <a:prstGeom prst="rect">
              <a:avLst/>
            </a:prstGeom>
          </p:spPr>
        </p:pic>
        <p:sp>
          <p:nvSpPr>
            <p:cNvPr id="117" name="object 117"/>
            <p:cNvSpPr/>
            <p:nvPr/>
          </p:nvSpPr>
          <p:spPr>
            <a:xfrm>
              <a:off x="11244884" y="4731207"/>
              <a:ext cx="31750" cy="20955"/>
            </a:xfrm>
            <a:custGeom>
              <a:avLst/>
              <a:gdLst/>
              <a:ahLst/>
              <a:cxnLst/>
              <a:rect l="l" t="t" r="r" b="b"/>
              <a:pathLst>
                <a:path w="31750" h="20954">
                  <a:moveTo>
                    <a:pt x="30835" y="0"/>
                  </a:moveTo>
                  <a:lnTo>
                    <a:pt x="24549" y="5054"/>
                  </a:lnTo>
                  <a:lnTo>
                    <a:pt x="21272" y="5054"/>
                  </a:lnTo>
                  <a:lnTo>
                    <a:pt x="16916" y="10096"/>
                  </a:lnTo>
                  <a:lnTo>
                    <a:pt x="12280" y="7708"/>
                  </a:lnTo>
                  <a:lnTo>
                    <a:pt x="7912" y="10363"/>
                  </a:lnTo>
                  <a:lnTo>
                    <a:pt x="3009" y="10363"/>
                  </a:lnTo>
                  <a:lnTo>
                    <a:pt x="0" y="16205"/>
                  </a:lnTo>
                  <a:lnTo>
                    <a:pt x="5168" y="20472"/>
                  </a:lnTo>
                  <a:lnTo>
                    <a:pt x="6819" y="17271"/>
                  </a:lnTo>
                  <a:lnTo>
                    <a:pt x="11722" y="18072"/>
                  </a:lnTo>
                  <a:lnTo>
                    <a:pt x="13093" y="15684"/>
                  </a:lnTo>
                  <a:lnTo>
                    <a:pt x="17183" y="15951"/>
                  </a:lnTo>
                  <a:lnTo>
                    <a:pt x="17449" y="18605"/>
                  </a:lnTo>
                  <a:lnTo>
                    <a:pt x="27000" y="17271"/>
                  </a:lnTo>
                  <a:lnTo>
                    <a:pt x="29463" y="13271"/>
                  </a:lnTo>
                  <a:lnTo>
                    <a:pt x="28359" y="11163"/>
                  </a:lnTo>
                  <a:lnTo>
                    <a:pt x="25095" y="14884"/>
                  </a:lnTo>
                  <a:lnTo>
                    <a:pt x="21805" y="14350"/>
                  </a:lnTo>
                  <a:lnTo>
                    <a:pt x="27546" y="9296"/>
                  </a:lnTo>
                  <a:lnTo>
                    <a:pt x="27546" y="5841"/>
                  </a:lnTo>
                  <a:lnTo>
                    <a:pt x="31356" y="2387"/>
                  </a:lnTo>
                  <a:lnTo>
                    <a:pt x="3083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118" name="object 118"/>
            <p:cNvSpPr/>
            <p:nvPr/>
          </p:nvSpPr>
          <p:spPr>
            <a:xfrm>
              <a:off x="11244884" y="4731207"/>
              <a:ext cx="31750" cy="20955"/>
            </a:xfrm>
            <a:custGeom>
              <a:avLst/>
              <a:gdLst/>
              <a:ahLst/>
              <a:cxnLst/>
              <a:rect l="l" t="t" r="r" b="b"/>
              <a:pathLst>
                <a:path w="31750" h="20954">
                  <a:moveTo>
                    <a:pt x="25095" y="14884"/>
                  </a:moveTo>
                  <a:lnTo>
                    <a:pt x="21805" y="14350"/>
                  </a:lnTo>
                  <a:lnTo>
                    <a:pt x="27546" y="9296"/>
                  </a:lnTo>
                  <a:lnTo>
                    <a:pt x="27546" y="5841"/>
                  </a:lnTo>
                  <a:lnTo>
                    <a:pt x="31356" y="2387"/>
                  </a:lnTo>
                  <a:lnTo>
                    <a:pt x="30835" y="0"/>
                  </a:lnTo>
                  <a:lnTo>
                    <a:pt x="24549" y="5054"/>
                  </a:lnTo>
                  <a:lnTo>
                    <a:pt x="21272" y="5054"/>
                  </a:lnTo>
                  <a:lnTo>
                    <a:pt x="16916" y="10096"/>
                  </a:lnTo>
                  <a:lnTo>
                    <a:pt x="12280" y="7708"/>
                  </a:lnTo>
                  <a:lnTo>
                    <a:pt x="7912" y="10363"/>
                  </a:lnTo>
                  <a:lnTo>
                    <a:pt x="3009" y="10363"/>
                  </a:lnTo>
                  <a:lnTo>
                    <a:pt x="0" y="16205"/>
                  </a:lnTo>
                  <a:lnTo>
                    <a:pt x="5168" y="20472"/>
                  </a:lnTo>
                  <a:lnTo>
                    <a:pt x="6819" y="17271"/>
                  </a:lnTo>
                  <a:lnTo>
                    <a:pt x="11722" y="18072"/>
                  </a:lnTo>
                  <a:lnTo>
                    <a:pt x="13093" y="15684"/>
                  </a:lnTo>
                  <a:lnTo>
                    <a:pt x="17183" y="15951"/>
                  </a:lnTo>
                  <a:lnTo>
                    <a:pt x="17449" y="18605"/>
                  </a:lnTo>
                  <a:lnTo>
                    <a:pt x="27000" y="17271"/>
                  </a:lnTo>
                  <a:lnTo>
                    <a:pt x="29463" y="13271"/>
                  </a:lnTo>
                  <a:lnTo>
                    <a:pt x="28359" y="11163"/>
                  </a:lnTo>
                  <a:lnTo>
                    <a:pt x="25095" y="14884"/>
                  </a:lnTo>
                  <a:close/>
                </a:path>
              </a:pathLst>
            </a:custGeom>
            <a:ln w="3175">
              <a:solidFill>
                <a:srgbClr val="1F2F49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119" name="object 119"/>
            <p:cNvSpPr/>
            <p:nvPr/>
          </p:nvSpPr>
          <p:spPr>
            <a:xfrm>
              <a:off x="11219510" y="4757254"/>
              <a:ext cx="27940" cy="21590"/>
            </a:xfrm>
            <a:custGeom>
              <a:avLst/>
              <a:gdLst/>
              <a:ahLst/>
              <a:cxnLst/>
              <a:rect l="l" t="t" r="r" b="b"/>
              <a:pathLst>
                <a:path w="27940" h="21589">
                  <a:moveTo>
                    <a:pt x="19088" y="0"/>
                  </a:moveTo>
                  <a:lnTo>
                    <a:pt x="10909" y="1854"/>
                  </a:lnTo>
                  <a:lnTo>
                    <a:pt x="4356" y="7442"/>
                  </a:lnTo>
                  <a:lnTo>
                    <a:pt x="3822" y="11150"/>
                  </a:lnTo>
                  <a:lnTo>
                    <a:pt x="0" y="12496"/>
                  </a:lnTo>
                  <a:lnTo>
                    <a:pt x="0" y="17005"/>
                  </a:lnTo>
                  <a:lnTo>
                    <a:pt x="6273" y="20205"/>
                  </a:lnTo>
                  <a:lnTo>
                    <a:pt x="14744" y="21005"/>
                  </a:lnTo>
                  <a:lnTo>
                    <a:pt x="17729" y="19138"/>
                  </a:lnTo>
                  <a:lnTo>
                    <a:pt x="22644" y="19926"/>
                  </a:lnTo>
                  <a:lnTo>
                    <a:pt x="27825" y="17005"/>
                  </a:lnTo>
                  <a:lnTo>
                    <a:pt x="25920" y="6642"/>
                  </a:lnTo>
                  <a:lnTo>
                    <a:pt x="1908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120" name="object 120"/>
            <p:cNvSpPr/>
            <p:nvPr/>
          </p:nvSpPr>
          <p:spPr>
            <a:xfrm>
              <a:off x="11219510" y="4757254"/>
              <a:ext cx="27940" cy="21590"/>
            </a:xfrm>
            <a:custGeom>
              <a:avLst/>
              <a:gdLst/>
              <a:ahLst/>
              <a:cxnLst/>
              <a:rect l="l" t="t" r="r" b="b"/>
              <a:pathLst>
                <a:path w="27940" h="21589">
                  <a:moveTo>
                    <a:pt x="19088" y="0"/>
                  </a:moveTo>
                  <a:lnTo>
                    <a:pt x="10909" y="1854"/>
                  </a:lnTo>
                  <a:lnTo>
                    <a:pt x="4356" y="7442"/>
                  </a:lnTo>
                  <a:lnTo>
                    <a:pt x="3822" y="11150"/>
                  </a:lnTo>
                  <a:lnTo>
                    <a:pt x="0" y="12496"/>
                  </a:lnTo>
                  <a:lnTo>
                    <a:pt x="0" y="17005"/>
                  </a:lnTo>
                  <a:lnTo>
                    <a:pt x="6273" y="20205"/>
                  </a:lnTo>
                  <a:lnTo>
                    <a:pt x="14744" y="21005"/>
                  </a:lnTo>
                  <a:lnTo>
                    <a:pt x="17729" y="19138"/>
                  </a:lnTo>
                  <a:lnTo>
                    <a:pt x="22644" y="19926"/>
                  </a:lnTo>
                  <a:lnTo>
                    <a:pt x="27825" y="17005"/>
                  </a:lnTo>
                  <a:lnTo>
                    <a:pt x="25920" y="6642"/>
                  </a:lnTo>
                  <a:lnTo>
                    <a:pt x="19088" y="0"/>
                  </a:lnTo>
                  <a:close/>
                </a:path>
              </a:pathLst>
            </a:custGeom>
            <a:ln w="3175">
              <a:solidFill>
                <a:srgbClr val="1F2F49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121" name="object 121"/>
            <p:cNvSpPr/>
            <p:nvPr/>
          </p:nvSpPr>
          <p:spPr>
            <a:xfrm>
              <a:off x="7408163" y="3664788"/>
              <a:ext cx="6985" cy="3810"/>
            </a:xfrm>
            <a:custGeom>
              <a:avLst/>
              <a:gdLst/>
              <a:ahLst/>
              <a:cxnLst/>
              <a:rect l="l" t="t" r="r" b="b"/>
              <a:pathLst>
                <a:path w="6984" h="3810">
                  <a:moveTo>
                    <a:pt x="3340" y="0"/>
                  </a:moveTo>
                  <a:lnTo>
                    <a:pt x="0" y="939"/>
                  </a:lnTo>
                  <a:lnTo>
                    <a:pt x="546" y="2527"/>
                  </a:lnTo>
                  <a:lnTo>
                    <a:pt x="5397" y="3327"/>
                  </a:lnTo>
                  <a:lnTo>
                    <a:pt x="6832" y="2273"/>
                  </a:lnTo>
                  <a:lnTo>
                    <a:pt x="5448" y="457"/>
                  </a:lnTo>
                  <a:lnTo>
                    <a:pt x="3340" y="0"/>
                  </a:lnTo>
                  <a:close/>
                </a:path>
              </a:pathLst>
            </a:custGeom>
            <a:solidFill>
              <a:srgbClr val="F03952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122" name="object 122"/>
            <p:cNvSpPr/>
            <p:nvPr/>
          </p:nvSpPr>
          <p:spPr>
            <a:xfrm>
              <a:off x="7408163" y="3664788"/>
              <a:ext cx="6985" cy="3810"/>
            </a:xfrm>
            <a:custGeom>
              <a:avLst/>
              <a:gdLst/>
              <a:ahLst/>
              <a:cxnLst/>
              <a:rect l="l" t="t" r="r" b="b"/>
              <a:pathLst>
                <a:path w="6984" h="3810">
                  <a:moveTo>
                    <a:pt x="3340" y="0"/>
                  </a:moveTo>
                  <a:lnTo>
                    <a:pt x="0" y="939"/>
                  </a:lnTo>
                  <a:lnTo>
                    <a:pt x="546" y="2527"/>
                  </a:lnTo>
                  <a:lnTo>
                    <a:pt x="5397" y="3327"/>
                  </a:lnTo>
                  <a:lnTo>
                    <a:pt x="6832" y="2273"/>
                  </a:lnTo>
                  <a:lnTo>
                    <a:pt x="5448" y="457"/>
                  </a:lnTo>
                  <a:lnTo>
                    <a:pt x="3340" y="0"/>
                  </a:lnTo>
                  <a:close/>
                </a:path>
              </a:pathLst>
            </a:custGeom>
            <a:ln w="3175">
              <a:solidFill>
                <a:srgbClr val="1F2F49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123" name="object 123"/>
            <p:cNvSpPr/>
            <p:nvPr/>
          </p:nvSpPr>
          <p:spPr>
            <a:xfrm>
              <a:off x="7366482" y="3644734"/>
              <a:ext cx="3810" cy="2540"/>
            </a:xfrm>
            <a:custGeom>
              <a:avLst/>
              <a:gdLst/>
              <a:ahLst/>
              <a:cxnLst/>
              <a:rect l="l" t="t" r="r" b="b"/>
              <a:pathLst>
                <a:path w="3809" h="2539">
                  <a:moveTo>
                    <a:pt x="0" y="0"/>
                  </a:moveTo>
                  <a:lnTo>
                    <a:pt x="3403" y="2324"/>
                  </a:lnTo>
                  <a:lnTo>
                    <a:pt x="2311" y="3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03952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124" name="object 124"/>
            <p:cNvSpPr/>
            <p:nvPr/>
          </p:nvSpPr>
          <p:spPr>
            <a:xfrm>
              <a:off x="7366482" y="3644734"/>
              <a:ext cx="3810" cy="2540"/>
            </a:xfrm>
            <a:custGeom>
              <a:avLst/>
              <a:gdLst/>
              <a:ahLst/>
              <a:cxnLst/>
              <a:rect l="l" t="t" r="r" b="b"/>
              <a:pathLst>
                <a:path w="3809" h="2539">
                  <a:moveTo>
                    <a:pt x="0" y="0"/>
                  </a:moveTo>
                  <a:lnTo>
                    <a:pt x="3403" y="2324"/>
                  </a:lnTo>
                  <a:lnTo>
                    <a:pt x="2311" y="393"/>
                  </a:lnTo>
                  <a:lnTo>
                    <a:pt x="0" y="0"/>
                  </a:lnTo>
                  <a:close/>
                </a:path>
              </a:pathLst>
            </a:custGeom>
            <a:ln w="3175">
              <a:solidFill>
                <a:srgbClr val="1F2F49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125" name="object 125"/>
            <p:cNvSpPr/>
            <p:nvPr/>
          </p:nvSpPr>
          <p:spPr>
            <a:xfrm>
              <a:off x="7359650" y="3648062"/>
              <a:ext cx="6985" cy="3810"/>
            </a:xfrm>
            <a:custGeom>
              <a:avLst/>
              <a:gdLst/>
              <a:ahLst/>
              <a:cxnLst/>
              <a:rect l="l" t="t" r="r" b="b"/>
              <a:pathLst>
                <a:path w="6984" h="3810">
                  <a:moveTo>
                    <a:pt x="0" y="0"/>
                  </a:moveTo>
                  <a:lnTo>
                    <a:pt x="342" y="3530"/>
                  </a:lnTo>
                  <a:lnTo>
                    <a:pt x="4229" y="3809"/>
                  </a:lnTo>
                  <a:lnTo>
                    <a:pt x="6426" y="3340"/>
                  </a:lnTo>
                  <a:lnTo>
                    <a:pt x="3009" y="34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03952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126" name="object 126"/>
            <p:cNvSpPr/>
            <p:nvPr/>
          </p:nvSpPr>
          <p:spPr>
            <a:xfrm>
              <a:off x="7359650" y="3648062"/>
              <a:ext cx="6985" cy="3810"/>
            </a:xfrm>
            <a:custGeom>
              <a:avLst/>
              <a:gdLst/>
              <a:ahLst/>
              <a:cxnLst/>
              <a:rect l="l" t="t" r="r" b="b"/>
              <a:pathLst>
                <a:path w="6984" h="3810">
                  <a:moveTo>
                    <a:pt x="0" y="0"/>
                  </a:moveTo>
                  <a:lnTo>
                    <a:pt x="342" y="3530"/>
                  </a:lnTo>
                  <a:lnTo>
                    <a:pt x="4229" y="3809"/>
                  </a:lnTo>
                  <a:lnTo>
                    <a:pt x="6426" y="3340"/>
                  </a:lnTo>
                  <a:lnTo>
                    <a:pt x="3009" y="342"/>
                  </a:lnTo>
                  <a:lnTo>
                    <a:pt x="0" y="0"/>
                  </a:lnTo>
                  <a:close/>
                </a:path>
              </a:pathLst>
            </a:custGeom>
            <a:ln w="3175">
              <a:solidFill>
                <a:srgbClr val="1F2F49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127" name="object 127"/>
            <p:cNvSpPr/>
            <p:nvPr/>
          </p:nvSpPr>
          <p:spPr>
            <a:xfrm>
              <a:off x="7382649" y="3644125"/>
              <a:ext cx="3175" cy="2540"/>
            </a:xfrm>
            <a:custGeom>
              <a:avLst/>
              <a:gdLst/>
              <a:ahLst/>
              <a:cxnLst/>
              <a:rect l="l" t="t" r="r" b="b"/>
              <a:pathLst>
                <a:path w="3175" h="2539">
                  <a:moveTo>
                    <a:pt x="939" y="0"/>
                  </a:moveTo>
                  <a:lnTo>
                    <a:pt x="0" y="609"/>
                  </a:lnTo>
                  <a:lnTo>
                    <a:pt x="2590" y="2463"/>
                  </a:lnTo>
                  <a:lnTo>
                    <a:pt x="2717" y="1079"/>
                  </a:lnTo>
                  <a:lnTo>
                    <a:pt x="939" y="0"/>
                  </a:lnTo>
                  <a:close/>
                </a:path>
              </a:pathLst>
            </a:custGeom>
            <a:solidFill>
              <a:srgbClr val="F03952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128" name="object 128"/>
            <p:cNvSpPr/>
            <p:nvPr/>
          </p:nvSpPr>
          <p:spPr>
            <a:xfrm>
              <a:off x="7382649" y="3644125"/>
              <a:ext cx="3175" cy="2540"/>
            </a:xfrm>
            <a:custGeom>
              <a:avLst/>
              <a:gdLst/>
              <a:ahLst/>
              <a:cxnLst/>
              <a:rect l="l" t="t" r="r" b="b"/>
              <a:pathLst>
                <a:path w="3175" h="2539">
                  <a:moveTo>
                    <a:pt x="0" y="609"/>
                  </a:moveTo>
                  <a:lnTo>
                    <a:pt x="2590" y="2463"/>
                  </a:lnTo>
                  <a:lnTo>
                    <a:pt x="2717" y="1079"/>
                  </a:lnTo>
                  <a:lnTo>
                    <a:pt x="939" y="0"/>
                  </a:lnTo>
                  <a:lnTo>
                    <a:pt x="0" y="609"/>
                  </a:lnTo>
                  <a:close/>
                </a:path>
              </a:pathLst>
            </a:custGeom>
            <a:ln w="3175">
              <a:solidFill>
                <a:srgbClr val="1F2F49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129" name="object 129"/>
            <p:cNvSpPr/>
            <p:nvPr/>
          </p:nvSpPr>
          <p:spPr>
            <a:xfrm>
              <a:off x="7562037" y="3772903"/>
              <a:ext cx="7620" cy="4445"/>
            </a:xfrm>
            <a:custGeom>
              <a:avLst/>
              <a:gdLst/>
              <a:ahLst/>
              <a:cxnLst/>
              <a:rect l="l" t="t" r="r" b="b"/>
              <a:pathLst>
                <a:path w="7620" h="4445">
                  <a:moveTo>
                    <a:pt x="5041" y="0"/>
                  </a:moveTo>
                  <a:lnTo>
                    <a:pt x="0" y="660"/>
                  </a:lnTo>
                  <a:lnTo>
                    <a:pt x="1079" y="2666"/>
                  </a:lnTo>
                  <a:lnTo>
                    <a:pt x="4559" y="4051"/>
                  </a:lnTo>
                  <a:lnTo>
                    <a:pt x="4495" y="4190"/>
                  </a:lnTo>
                  <a:lnTo>
                    <a:pt x="7023" y="2997"/>
                  </a:lnTo>
                  <a:lnTo>
                    <a:pt x="5041" y="0"/>
                  </a:lnTo>
                  <a:close/>
                </a:path>
              </a:pathLst>
            </a:custGeom>
            <a:solidFill>
              <a:srgbClr val="F4F1C5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130" name="object 130"/>
            <p:cNvSpPr/>
            <p:nvPr/>
          </p:nvSpPr>
          <p:spPr>
            <a:xfrm>
              <a:off x="7562037" y="3772903"/>
              <a:ext cx="7620" cy="4445"/>
            </a:xfrm>
            <a:custGeom>
              <a:avLst/>
              <a:gdLst/>
              <a:ahLst/>
              <a:cxnLst/>
              <a:rect l="l" t="t" r="r" b="b"/>
              <a:pathLst>
                <a:path w="7620" h="4445">
                  <a:moveTo>
                    <a:pt x="7023" y="2997"/>
                  </a:moveTo>
                  <a:lnTo>
                    <a:pt x="5041" y="0"/>
                  </a:lnTo>
                  <a:lnTo>
                    <a:pt x="0" y="660"/>
                  </a:lnTo>
                  <a:lnTo>
                    <a:pt x="1079" y="2666"/>
                  </a:lnTo>
                  <a:lnTo>
                    <a:pt x="4559" y="4051"/>
                  </a:lnTo>
                  <a:lnTo>
                    <a:pt x="4495" y="4190"/>
                  </a:lnTo>
                  <a:lnTo>
                    <a:pt x="7023" y="2997"/>
                  </a:lnTo>
                  <a:close/>
                </a:path>
              </a:pathLst>
            </a:custGeom>
            <a:ln w="3175">
              <a:solidFill>
                <a:srgbClr val="1F2F49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131" name="object 131"/>
            <p:cNvSpPr/>
            <p:nvPr/>
          </p:nvSpPr>
          <p:spPr>
            <a:xfrm>
              <a:off x="7402029" y="4078617"/>
              <a:ext cx="8255" cy="5080"/>
            </a:xfrm>
            <a:custGeom>
              <a:avLst/>
              <a:gdLst/>
              <a:ahLst/>
              <a:cxnLst/>
              <a:rect l="l" t="t" r="r" b="b"/>
              <a:pathLst>
                <a:path w="8254" h="5079">
                  <a:moveTo>
                    <a:pt x="4025" y="0"/>
                  </a:moveTo>
                  <a:lnTo>
                    <a:pt x="1562" y="1054"/>
                  </a:lnTo>
                  <a:lnTo>
                    <a:pt x="0" y="1511"/>
                  </a:lnTo>
                  <a:lnTo>
                    <a:pt x="1016" y="4330"/>
                  </a:lnTo>
                  <a:lnTo>
                    <a:pt x="3403" y="4457"/>
                  </a:lnTo>
                  <a:lnTo>
                    <a:pt x="3606" y="4533"/>
                  </a:lnTo>
                  <a:lnTo>
                    <a:pt x="7708" y="1993"/>
                  </a:lnTo>
                  <a:lnTo>
                    <a:pt x="6756" y="330"/>
                  </a:lnTo>
                  <a:lnTo>
                    <a:pt x="4025" y="0"/>
                  </a:lnTo>
                  <a:close/>
                </a:path>
              </a:pathLst>
            </a:custGeom>
            <a:solidFill>
              <a:srgbClr val="EFEBC8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132" name="object 132"/>
            <p:cNvSpPr/>
            <p:nvPr/>
          </p:nvSpPr>
          <p:spPr>
            <a:xfrm>
              <a:off x="7402029" y="4078617"/>
              <a:ext cx="8255" cy="5080"/>
            </a:xfrm>
            <a:custGeom>
              <a:avLst/>
              <a:gdLst/>
              <a:ahLst/>
              <a:cxnLst/>
              <a:rect l="l" t="t" r="r" b="b"/>
              <a:pathLst>
                <a:path w="8254" h="5079">
                  <a:moveTo>
                    <a:pt x="6756" y="330"/>
                  </a:moveTo>
                  <a:lnTo>
                    <a:pt x="4025" y="0"/>
                  </a:lnTo>
                  <a:lnTo>
                    <a:pt x="1562" y="1054"/>
                  </a:lnTo>
                  <a:lnTo>
                    <a:pt x="0" y="1511"/>
                  </a:lnTo>
                  <a:lnTo>
                    <a:pt x="1016" y="4330"/>
                  </a:lnTo>
                  <a:lnTo>
                    <a:pt x="3403" y="4457"/>
                  </a:lnTo>
                  <a:lnTo>
                    <a:pt x="3606" y="4533"/>
                  </a:lnTo>
                  <a:lnTo>
                    <a:pt x="7708" y="1993"/>
                  </a:lnTo>
                  <a:lnTo>
                    <a:pt x="6756" y="330"/>
                  </a:lnTo>
                  <a:close/>
                </a:path>
              </a:pathLst>
            </a:custGeom>
            <a:ln w="3175">
              <a:solidFill>
                <a:srgbClr val="1F2F49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133" name="object 133"/>
            <p:cNvSpPr/>
            <p:nvPr/>
          </p:nvSpPr>
          <p:spPr>
            <a:xfrm>
              <a:off x="7420863" y="4087964"/>
              <a:ext cx="5080" cy="3175"/>
            </a:xfrm>
            <a:custGeom>
              <a:avLst/>
              <a:gdLst/>
              <a:ahLst/>
              <a:cxnLst/>
              <a:rect l="l" t="t" r="r" b="b"/>
              <a:pathLst>
                <a:path w="5079" h="3175">
                  <a:moveTo>
                    <a:pt x="2921" y="0"/>
                  </a:moveTo>
                  <a:lnTo>
                    <a:pt x="787" y="12"/>
                  </a:lnTo>
                  <a:lnTo>
                    <a:pt x="0" y="1409"/>
                  </a:lnTo>
                  <a:lnTo>
                    <a:pt x="1993" y="2984"/>
                  </a:lnTo>
                  <a:lnTo>
                    <a:pt x="2921" y="2451"/>
                  </a:lnTo>
                  <a:lnTo>
                    <a:pt x="4102" y="2387"/>
                  </a:lnTo>
                  <a:lnTo>
                    <a:pt x="4991" y="2159"/>
                  </a:lnTo>
                  <a:lnTo>
                    <a:pt x="4787" y="1079"/>
                  </a:lnTo>
                  <a:lnTo>
                    <a:pt x="2921" y="0"/>
                  </a:lnTo>
                  <a:close/>
                </a:path>
              </a:pathLst>
            </a:custGeom>
            <a:solidFill>
              <a:srgbClr val="EFEBC8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134" name="object 134"/>
            <p:cNvSpPr/>
            <p:nvPr/>
          </p:nvSpPr>
          <p:spPr>
            <a:xfrm>
              <a:off x="7420863" y="4087964"/>
              <a:ext cx="5080" cy="3175"/>
            </a:xfrm>
            <a:custGeom>
              <a:avLst/>
              <a:gdLst/>
              <a:ahLst/>
              <a:cxnLst/>
              <a:rect l="l" t="t" r="r" b="b"/>
              <a:pathLst>
                <a:path w="5079" h="3175">
                  <a:moveTo>
                    <a:pt x="2921" y="0"/>
                  </a:moveTo>
                  <a:lnTo>
                    <a:pt x="787" y="12"/>
                  </a:lnTo>
                  <a:lnTo>
                    <a:pt x="0" y="1409"/>
                  </a:lnTo>
                  <a:lnTo>
                    <a:pt x="1993" y="2984"/>
                  </a:lnTo>
                  <a:lnTo>
                    <a:pt x="2921" y="2451"/>
                  </a:lnTo>
                  <a:lnTo>
                    <a:pt x="4102" y="2387"/>
                  </a:lnTo>
                  <a:lnTo>
                    <a:pt x="4991" y="2159"/>
                  </a:lnTo>
                  <a:lnTo>
                    <a:pt x="4787" y="1079"/>
                  </a:lnTo>
                  <a:lnTo>
                    <a:pt x="2921" y="0"/>
                  </a:lnTo>
                  <a:close/>
                </a:path>
              </a:pathLst>
            </a:custGeom>
            <a:ln w="3175">
              <a:solidFill>
                <a:srgbClr val="1F2F49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135" name="object 135"/>
            <p:cNvSpPr/>
            <p:nvPr/>
          </p:nvSpPr>
          <p:spPr>
            <a:xfrm>
              <a:off x="7446949" y="4083913"/>
              <a:ext cx="1905" cy="5080"/>
            </a:xfrm>
            <a:custGeom>
              <a:avLst/>
              <a:gdLst/>
              <a:ahLst/>
              <a:cxnLst/>
              <a:rect l="l" t="t" r="r" b="b"/>
              <a:pathLst>
                <a:path w="1904" h="5079">
                  <a:moveTo>
                    <a:pt x="1904" y="0"/>
                  </a:moveTo>
                  <a:lnTo>
                    <a:pt x="0" y="1841"/>
                  </a:lnTo>
                  <a:lnTo>
                    <a:pt x="812" y="4775"/>
                  </a:lnTo>
                  <a:lnTo>
                    <a:pt x="1904" y="3187"/>
                  </a:lnTo>
                  <a:lnTo>
                    <a:pt x="1904" y="0"/>
                  </a:lnTo>
                  <a:close/>
                </a:path>
              </a:pathLst>
            </a:custGeom>
            <a:solidFill>
              <a:srgbClr val="EFEBC8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136" name="object 136"/>
            <p:cNvSpPr/>
            <p:nvPr/>
          </p:nvSpPr>
          <p:spPr>
            <a:xfrm>
              <a:off x="7446949" y="4083913"/>
              <a:ext cx="1905" cy="5080"/>
            </a:xfrm>
            <a:custGeom>
              <a:avLst/>
              <a:gdLst/>
              <a:ahLst/>
              <a:cxnLst/>
              <a:rect l="l" t="t" r="r" b="b"/>
              <a:pathLst>
                <a:path w="1904" h="5079">
                  <a:moveTo>
                    <a:pt x="1904" y="3187"/>
                  </a:moveTo>
                  <a:lnTo>
                    <a:pt x="1904" y="0"/>
                  </a:lnTo>
                  <a:lnTo>
                    <a:pt x="0" y="1841"/>
                  </a:lnTo>
                  <a:lnTo>
                    <a:pt x="812" y="4775"/>
                  </a:lnTo>
                  <a:lnTo>
                    <a:pt x="1904" y="3187"/>
                  </a:lnTo>
                  <a:close/>
                </a:path>
              </a:pathLst>
            </a:custGeom>
            <a:ln w="3175">
              <a:solidFill>
                <a:srgbClr val="1F2F49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137" name="object 137"/>
            <p:cNvSpPr/>
            <p:nvPr/>
          </p:nvSpPr>
          <p:spPr>
            <a:xfrm>
              <a:off x="7444765" y="4096257"/>
              <a:ext cx="5715" cy="5080"/>
            </a:xfrm>
            <a:custGeom>
              <a:avLst/>
              <a:gdLst/>
              <a:ahLst/>
              <a:cxnLst/>
              <a:rect l="l" t="t" r="r" b="b"/>
              <a:pathLst>
                <a:path w="5715" h="5079">
                  <a:moveTo>
                    <a:pt x="2463" y="0"/>
                  </a:moveTo>
                  <a:lnTo>
                    <a:pt x="0" y="2387"/>
                  </a:lnTo>
                  <a:lnTo>
                    <a:pt x="1777" y="5041"/>
                  </a:lnTo>
                  <a:lnTo>
                    <a:pt x="3822" y="5041"/>
                  </a:lnTo>
                  <a:lnTo>
                    <a:pt x="5448" y="3848"/>
                  </a:lnTo>
                  <a:lnTo>
                    <a:pt x="4775" y="800"/>
                  </a:lnTo>
                  <a:lnTo>
                    <a:pt x="2463" y="0"/>
                  </a:lnTo>
                  <a:close/>
                </a:path>
              </a:pathLst>
            </a:custGeom>
            <a:solidFill>
              <a:srgbClr val="EFEBC8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138" name="object 138"/>
            <p:cNvSpPr/>
            <p:nvPr/>
          </p:nvSpPr>
          <p:spPr>
            <a:xfrm>
              <a:off x="7444765" y="4096257"/>
              <a:ext cx="5715" cy="5080"/>
            </a:xfrm>
            <a:custGeom>
              <a:avLst/>
              <a:gdLst/>
              <a:ahLst/>
              <a:cxnLst/>
              <a:rect l="l" t="t" r="r" b="b"/>
              <a:pathLst>
                <a:path w="5715" h="5079">
                  <a:moveTo>
                    <a:pt x="2463" y="0"/>
                  </a:moveTo>
                  <a:lnTo>
                    <a:pt x="0" y="2387"/>
                  </a:lnTo>
                  <a:lnTo>
                    <a:pt x="1777" y="5041"/>
                  </a:lnTo>
                  <a:lnTo>
                    <a:pt x="3822" y="5041"/>
                  </a:lnTo>
                  <a:lnTo>
                    <a:pt x="5448" y="3848"/>
                  </a:lnTo>
                  <a:lnTo>
                    <a:pt x="4775" y="800"/>
                  </a:lnTo>
                  <a:lnTo>
                    <a:pt x="2463" y="0"/>
                  </a:lnTo>
                  <a:close/>
                </a:path>
              </a:pathLst>
            </a:custGeom>
            <a:ln w="3175">
              <a:solidFill>
                <a:srgbClr val="1F2F49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139" name="object 139"/>
            <p:cNvSpPr/>
            <p:nvPr/>
          </p:nvSpPr>
          <p:spPr>
            <a:xfrm>
              <a:off x="7409599" y="4082414"/>
              <a:ext cx="3810" cy="3810"/>
            </a:xfrm>
            <a:custGeom>
              <a:avLst/>
              <a:gdLst/>
              <a:ahLst/>
              <a:cxnLst/>
              <a:rect l="l" t="t" r="r" b="b"/>
              <a:pathLst>
                <a:path w="3809" h="3810">
                  <a:moveTo>
                    <a:pt x="1498" y="0"/>
                  </a:moveTo>
                  <a:lnTo>
                    <a:pt x="0" y="1524"/>
                  </a:lnTo>
                  <a:lnTo>
                    <a:pt x="1231" y="3810"/>
                  </a:lnTo>
                  <a:lnTo>
                    <a:pt x="2933" y="2603"/>
                  </a:lnTo>
                  <a:lnTo>
                    <a:pt x="3276" y="546"/>
                  </a:lnTo>
                  <a:lnTo>
                    <a:pt x="1498" y="0"/>
                  </a:lnTo>
                  <a:close/>
                </a:path>
              </a:pathLst>
            </a:custGeom>
            <a:solidFill>
              <a:srgbClr val="EFEBC8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140" name="object 140"/>
            <p:cNvSpPr/>
            <p:nvPr/>
          </p:nvSpPr>
          <p:spPr>
            <a:xfrm>
              <a:off x="7409599" y="4082414"/>
              <a:ext cx="3810" cy="3810"/>
            </a:xfrm>
            <a:custGeom>
              <a:avLst/>
              <a:gdLst/>
              <a:ahLst/>
              <a:cxnLst/>
              <a:rect l="l" t="t" r="r" b="b"/>
              <a:pathLst>
                <a:path w="3809" h="3810">
                  <a:moveTo>
                    <a:pt x="0" y="1524"/>
                  </a:moveTo>
                  <a:lnTo>
                    <a:pt x="1231" y="3810"/>
                  </a:lnTo>
                  <a:lnTo>
                    <a:pt x="2933" y="2603"/>
                  </a:lnTo>
                  <a:lnTo>
                    <a:pt x="3276" y="546"/>
                  </a:lnTo>
                  <a:lnTo>
                    <a:pt x="1498" y="0"/>
                  </a:lnTo>
                  <a:lnTo>
                    <a:pt x="0" y="1524"/>
                  </a:lnTo>
                  <a:close/>
                </a:path>
              </a:pathLst>
            </a:custGeom>
            <a:ln w="3175">
              <a:solidFill>
                <a:srgbClr val="1F2F49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141" name="object 141"/>
            <p:cNvSpPr/>
            <p:nvPr/>
          </p:nvSpPr>
          <p:spPr>
            <a:xfrm>
              <a:off x="7441234" y="4115117"/>
              <a:ext cx="3175" cy="3175"/>
            </a:xfrm>
            <a:custGeom>
              <a:avLst/>
              <a:gdLst/>
              <a:ahLst/>
              <a:cxnLst/>
              <a:rect l="l" t="t" r="r" b="b"/>
              <a:pathLst>
                <a:path w="3175" h="3175">
                  <a:moveTo>
                    <a:pt x="1219" y="0"/>
                  </a:moveTo>
                  <a:lnTo>
                    <a:pt x="0" y="1054"/>
                  </a:lnTo>
                  <a:lnTo>
                    <a:pt x="812" y="2908"/>
                  </a:lnTo>
                  <a:lnTo>
                    <a:pt x="2997" y="2120"/>
                  </a:lnTo>
                  <a:lnTo>
                    <a:pt x="1219" y="0"/>
                  </a:lnTo>
                  <a:close/>
                </a:path>
              </a:pathLst>
            </a:custGeom>
            <a:solidFill>
              <a:srgbClr val="EFEBC8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142" name="object 142"/>
            <p:cNvSpPr/>
            <p:nvPr/>
          </p:nvSpPr>
          <p:spPr>
            <a:xfrm>
              <a:off x="7441234" y="4115117"/>
              <a:ext cx="3175" cy="3175"/>
            </a:xfrm>
            <a:custGeom>
              <a:avLst/>
              <a:gdLst/>
              <a:ahLst/>
              <a:cxnLst/>
              <a:rect l="l" t="t" r="r" b="b"/>
              <a:pathLst>
                <a:path w="3175" h="3175">
                  <a:moveTo>
                    <a:pt x="0" y="1054"/>
                  </a:moveTo>
                  <a:lnTo>
                    <a:pt x="812" y="2908"/>
                  </a:lnTo>
                  <a:lnTo>
                    <a:pt x="2997" y="2120"/>
                  </a:lnTo>
                  <a:lnTo>
                    <a:pt x="1219" y="0"/>
                  </a:lnTo>
                  <a:lnTo>
                    <a:pt x="0" y="1054"/>
                  </a:lnTo>
                  <a:close/>
                </a:path>
              </a:pathLst>
            </a:custGeom>
            <a:ln w="3175">
              <a:solidFill>
                <a:srgbClr val="1F2F49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143" name="object 143"/>
            <p:cNvSpPr/>
            <p:nvPr/>
          </p:nvSpPr>
          <p:spPr>
            <a:xfrm>
              <a:off x="7430884" y="4114977"/>
              <a:ext cx="6985" cy="8255"/>
            </a:xfrm>
            <a:custGeom>
              <a:avLst/>
              <a:gdLst/>
              <a:ahLst/>
              <a:cxnLst/>
              <a:rect l="l" t="t" r="r" b="b"/>
              <a:pathLst>
                <a:path w="6984" h="8254">
                  <a:moveTo>
                    <a:pt x="0" y="0"/>
                  </a:moveTo>
                  <a:lnTo>
                    <a:pt x="1625" y="2641"/>
                  </a:lnTo>
                  <a:lnTo>
                    <a:pt x="1765" y="6896"/>
                  </a:lnTo>
                  <a:lnTo>
                    <a:pt x="5981" y="7696"/>
                  </a:lnTo>
                  <a:lnTo>
                    <a:pt x="6946" y="4902"/>
                  </a:lnTo>
                  <a:lnTo>
                    <a:pt x="3124" y="7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FEBC8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144" name="object 144"/>
            <p:cNvSpPr/>
            <p:nvPr/>
          </p:nvSpPr>
          <p:spPr>
            <a:xfrm>
              <a:off x="7430884" y="4114977"/>
              <a:ext cx="6985" cy="8255"/>
            </a:xfrm>
            <a:custGeom>
              <a:avLst/>
              <a:gdLst/>
              <a:ahLst/>
              <a:cxnLst/>
              <a:rect l="l" t="t" r="r" b="b"/>
              <a:pathLst>
                <a:path w="6984" h="8254">
                  <a:moveTo>
                    <a:pt x="0" y="0"/>
                  </a:moveTo>
                  <a:lnTo>
                    <a:pt x="1625" y="2641"/>
                  </a:lnTo>
                  <a:lnTo>
                    <a:pt x="1765" y="6896"/>
                  </a:lnTo>
                  <a:lnTo>
                    <a:pt x="5981" y="7696"/>
                  </a:lnTo>
                  <a:lnTo>
                    <a:pt x="6946" y="4902"/>
                  </a:lnTo>
                  <a:lnTo>
                    <a:pt x="3124" y="787"/>
                  </a:lnTo>
                  <a:lnTo>
                    <a:pt x="0" y="0"/>
                  </a:lnTo>
                  <a:close/>
                </a:path>
              </a:pathLst>
            </a:custGeom>
            <a:ln w="3175">
              <a:solidFill>
                <a:srgbClr val="1F2F49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145" name="object 145"/>
            <p:cNvSpPr/>
            <p:nvPr/>
          </p:nvSpPr>
          <p:spPr>
            <a:xfrm>
              <a:off x="7427747" y="4088015"/>
              <a:ext cx="4445" cy="3810"/>
            </a:xfrm>
            <a:custGeom>
              <a:avLst/>
              <a:gdLst/>
              <a:ahLst/>
              <a:cxnLst/>
              <a:rect l="l" t="t" r="r" b="b"/>
              <a:pathLst>
                <a:path w="4445" h="3810">
                  <a:moveTo>
                    <a:pt x="1371" y="0"/>
                  </a:moveTo>
                  <a:lnTo>
                    <a:pt x="0" y="1473"/>
                  </a:lnTo>
                  <a:lnTo>
                    <a:pt x="1231" y="3200"/>
                  </a:lnTo>
                  <a:lnTo>
                    <a:pt x="3962" y="2133"/>
                  </a:lnTo>
                  <a:lnTo>
                    <a:pt x="1371" y="0"/>
                  </a:lnTo>
                  <a:close/>
                </a:path>
              </a:pathLst>
            </a:custGeom>
            <a:solidFill>
              <a:srgbClr val="EFEBC8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146" name="object 146"/>
            <p:cNvSpPr/>
            <p:nvPr/>
          </p:nvSpPr>
          <p:spPr>
            <a:xfrm>
              <a:off x="7427747" y="4088015"/>
              <a:ext cx="4445" cy="3810"/>
            </a:xfrm>
            <a:custGeom>
              <a:avLst/>
              <a:gdLst/>
              <a:ahLst/>
              <a:cxnLst/>
              <a:rect l="l" t="t" r="r" b="b"/>
              <a:pathLst>
                <a:path w="4445" h="3810">
                  <a:moveTo>
                    <a:pt x="1371" y="0"/>
                  </a:moveTo>
                  <a:lnTo>
                    <a:pt x="0" y="1473"/>
                  </a:lnTo>
                  <a:lnTo>
                    <a:pt x="1231" y="3200"/>
                  </a:lnTo>
                  <a:lnTo>
                    <a:pt x="3962" y="2133"/>
                  </a:lnTo>
                  <a:lnTo>
                    <a:pt x="1371" y="0"/>
                  </a:lnTo>
                  <a:close/>
                </a:path>
              </a:pathLst>
            </a:custGeom>
            <a:ln w="3175">
              <a:solidFill>
                <a:srgbClr val="1F2F49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pic>
          <p:nvPicPr>
            <p:cNvPr id="147" name="object 147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4756378" y="2057057"/>
              <a:ext cx="6390360" cy="3557590"/>
            </a:xfrm>
            <a:prstGeom prst="rect">
              <a:avLst/>
            </a:prstGeom>
          </p:spPr>
        </p:pic>
        <p:sp>
          <p:nvSpPr>
            <p:cNvPr id="148" name="object 148"/>
            <p:cNvSpPr/>
            <p:nvPr/>
          </p:nvSpPr>
          <p:spPr>
            <a:xfrm>
              <a:off x="9112961" y="5535688"/>
              <a:ext cx="6985" cy="6985"/>
            </a:xfrm>
            <a:custGeom>
              <a:avLst/>
              <a:gdLst/>
              <a:ahLst/>
              <a:cxnLst/>
              <a:rect l="l" t="t" r="r" b="b"/>
              <a:pathLst>
                <a:path w="6984" h="6985">
                  <a:moveTo>
                    <a:pt x="1066" y="0"/>
                  </a:moveTo>
                  <a:lnTo>
                    <a:pt x="0" y="762"/>
                  </a:lnTo>
                  <a:lnTo>
                    <a:pt x="787" y="3479"/>
                  </a:lnTo>
                  <a:lnTo>
                    <a:pt x="1066" y="5346"/>
                  </a:lnTo>
                  <a:lnTo>
                    <a:pt x="3924" y="5410"/>
                  </a:lnTo>
                  <a:lnTo>
                    <a:pt x="5410" y="6896"/>
                  </a:lnTo>
                  <a:lnTo>
                    <a:pt x="6832" y="6896"/>
                  </a:lnTo>
                  <a:lnTo>
                    <a:pt x="3213" y="1676"/>
                  </a:lnTo>
                  <a:lnTo>
                    <a:pt x="1066" y="0"/>
                  </a:lnTo>
                  <a:close/>
                </a:path>
              </a:pathLst>
            </a:custGeom>
            <a:solidFill>
              <a:srgbClr val="F6CE5D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149" name="object 149"/>
            <p:cNvSpPr/>
            <p:nvPr/>
          </p:nvSpPr>
          <p:spPr>
            <a:xfrm>
              <a:off x="9112961" y="5535688"/>
              <a:ext cx="6985" cy="6985"/>
            </a:xfrm>
            <a:custGeom>
              <a:avLst/>
              <a:gdLst/>
              <a:ahLst/>
              <a:cxnLst/>
              <a:rect l="l" t="t" r="r" b="b"/>
              <a:pathLst>
                <a:path w="6984" h="6985">
                  <a:moveTo>
                    <a:pt x="1066" y="0"/>
                  </a:moveTo>
                  <a:lnTo>
                    <a:pt x="0" y="762"/>
                  </a:lnTo>
                  <a:lnTo>
                    <a:pt x="787" y="3479"/>
                  </a:lnTo>
                  <a:lnTo>
                    <a:pt x="1066" y="5346"/>
                  </a:lnTo>
                  <a:lnTo>
                    <a:pt x="3924" y="5410"/>
                  </a:lnTo>
                  <a:lnTo>
                    <a:pt x="5410" y="6896"/>
                  </a:lnTo>
                  <a:lnTo>
                    <a:pt x="6832" y="6896"/>
                  </a:lnTo>
                  <a:lnTo>
                    <a:pt x="3213" y="1676"/>
                  </a:lnTo>
                  <a:lnTo>
                    <a:pt x="1066" y="0"/>
                  </a:lnTo>
                  <a:close/>
                </a:path>
              </a:pathLst>
            </a:custGeom>
            <a:ln w="3175">
              <a:solidFill>
                <a:srgbClr val="1F2F49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150" name="object 150"/>
            <p:cNvSpPr/>
            <p:nvPr/>
          </p:nvSpPr>
          <p:spPr>
            <a:xfrm>
              <a:off x="9067698" y="5424246"/>
              <a:ext cx="5080" cy="3810"/>
            </a:xfrm>
            <a:custGeom>
              <a:avLst/>
              <a:gdLst/>
              <a:ahLst/>
              <a:cxnLst/>
              <a:rect l="l" t="t" r="r" b="b"/>
              <a:pathLst>
                <a:path w="5079" h="3810">
                  <a:moveTo>
                    <a:pt x="4635" y="0"/>
                  </a:moveTo>
                  <a:lnTo>
                    <a:pt x="1422" y="736"/>
                  </a:lnTo>
                  <a:lnTo>
                    <a:pt x="0" y="2705"/>
                  </a:lnTo>
                  <a:lnTo>
                    <a:pt x="571" y="3682"/>
                  </a:lnTo>
                  <a:lnTo>
                    <a:pt x="2349" y="3606"/>
                  </a:lnTo>
                  <a:lnTo>
                    <a:pt x="4838" y="1320"/>
                  </a:lnTo>
                  <a:lnTo>
                    <a:pt x="4635" y="0"/>
                  </a:lnTo>
                  <a:close/>
                </a:path>
              </a:pathLst>
            </a:custGeom>
            <a:solidFill>
              <a:srgbClr val="EB7181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151" name="object 151"/>
            <p:cNvSpPr/>
            <p:nvPr/>
          </p:nvSpPr>
          <p:spPr>
            <a:xfrm>
              <a:off x="9067698" y="5424246"/>
              <a:ext cx="5080" cy="3810"/>
            </a:xfrm>
            <a:custGeom>
              <a:avLst/>
              <a:gdLst/>
              <a:ahLst/>
              <a:cxnLst/>
              <a:rect l="l" t="t" r="r" b="b"/>
              <a:pathLst>
                <a:path w="5079" h="3810">
                  <a:moveTo>
                    <a:pt x="4838" y="1320"/>
                  </a:moveTo>
                  <a:lnTo>
                    <a:pt x="4635" y="0"/>
                  </a:lnTo>
                  <a:lnTo>
                    <a:pt x="1422" y="736"/>
                  </a:lnTo>
                  <a:lnTo>
                    <a:pt x="0" y="2705"/>
                  </a:lnTo>
                  <a:lnTo>
                    <a:pt x="571" y="3682"/>
                  </a:lnTo>
                  <a:lnTo>
                    <a:pt x="2349" y="3606"/>
                  </a:lnTo>
                  <a:lnTo>
                    <a:pt x="4838" y="1320"/>
                  </a:lnTo>
                  <a:close/>
                </a:path>
              </a:pathLst>
            </a:custGeom>
            <a:ln w="3175">
              <a:solidFill>
                <a:srgbClr val="1F2F49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152" name="object 152"/>
            <p:cNvSpPr/>
            <p:nvPr/>
          </p:nvSpPr>
          <p:spPr>
            <a:xfrm>
              <a:off x="9057513" y="5420144"/>
              <a:ext cx="31115" cy="24130"/>
            </a:xfrm>
            <a:custGeom>
              <a:avLst/>
              <a:gdLst/>
              <a:ahLst/>
              <a:cxnLst/>
              <a:rect l="l" t="t" r="r" b="b"/>
              <a:pathLst>
                <a:path w="31115" h="24129">
                  <a:moveTo>
                    <a:pt x="7048" y="0"/>
                  </a:moveTo>
                  <a:lnTo>
                    <a:pt x="5397" y="1587"/>
                  </a:lnTo>
                  <a:lnTo>
                    <a:pt x="3835" y="3936"/>
                  </a:lnTo>
                  <a:lnTo>
                    <a:pt x="4127" y="6388"/>
                  </a:lnTo>
                  <a:lnTo>
                    <a:pt x="4267" y="9994"/>
                  </a:lnTo>
                  <a:lnTo>
                    <a:pt x="5549" y="10413"/>
                  </a:lnTo>
                  <a:lnTo>
                    <a:pt x="6184" y="11455"/>
                  </a:lnTo>
                  <a:lnTo>
                    <a:pt x="2489" y="15074"/>
                  </a:lnTo>
                  <a:lnTo>
                    <a:pt x="0" y="18554"/>
                  </a:lnTo>
                  <a:lnTo>
                    <a:pt x="698" y="22021"/>
                  </a:lnTo>
                  <a:lnTo>
                    <a:pt x="3200" y="21462"/>
                  </a:lnTo>
                  <a:lnTo>
                    <a:pt x="6832" y="18834"/>
                  </a:lnTo>
                  <a:lnTo>
                    <a:pt x="9766" y="18186"/>
                  </a:lnTo>
                  <a:lnTo>
                    <a:pt x="10464" y="19875"/>
                  </a:lnTo>
                  <a:lnTo>
                    <a:pt x="13258" y="22237"/>
                  </a:lnTo>
                  <a:lnTo>
                    <a:pt x="15811" y="22021"/>
                  </a:lnTo>
                  <a:lnTo>
                    <a:pt x="17322" y="18262"/>
                  </a:lnTo>
                  <a:lnTo>
                    <a:pt x="18249" y="19938"/>
                  </a:lnTo>
                  <a:lnTo>
                    <a:pt x="18668" y="22364"/>
                  </a:lnTo>
                  <a:lnTo>
                    <a:pt x="20878" y="23837"/>
                  </a:lnTo>
                  <a:lnTo>
                    <a:pt x="24307" y="23901"/>
                  </a:lnTo>
                  <a:lnTo>
                    <a:pt x="27787" y="21399"/>
                  </a:lnTo>
                  <a:lnTo>
                    <a:pt x="27724" y="20294"/>
                  </a:lnTo>
                  <a:lnTo>
                    <a:pt x="22809" y="20840"/>
                  </a:lnTo>
                  <a:lnTo>
                    <a:pt x="21158" y="18186"/>
                  </a:lnTo>
                  <a:lnTo>
                    <a:pt x="22669" y="15976"/>
                  </a:lnTo>
                  <a:lnTo>
                    <a:pt x="25222" y="14795"/>
                  </a:lnTo>
                  <a:lnTo>
                    <a:pt x="29159" y="15900"/>
                  </a:lnTo>
                  <a:lnTo>
                    <a:pt x="30505" y="13614"/>
                  </a:lnTo>
                  <a:lnTo>
                    <a:pt x="29425" y="10490"/>
                  </a:lnTo>
                  <a:lnTo>
                    <a:pt x="27000" y="11455"/>
                  </a:lnTo>
                  <a:lnTo>
                    <a:pt x="24790" y="10617"/>
                  </a:lnTo>
                  <a:lnTo>
                    <a:pt x="21158" y="14096"/>
                  </a:lnTo>
                  <a:lnTo>
                    <a:pt x="18668" y="14389"/>
                  </a:lnTo>
                  <a:lnTo>
                    <a:pt x="17170" y="10363"/>
                  </a:lnTo>
                  <a:lnTo>
                    <a:pt x="18872" y="9385"/>
                  </a:lnTo>
                  <a:lnTo>
                    <a:pt x="18872" y="4991"/>
                  </a:lnTo>
                  <a:lnTo>
                    <a:pt x="16954" y="6743"/>
                  </a:lnTo>
                  <a:lnTo>
                    <a:pt x="15747" y="9728"/>
                  </a:lnTo>
                  <a:lnTo>
                    <a:pt x="13754" y="11264"/>
                  </a:lnTo>
                  <a:lnTo>
                    <a:pt x="11252" y="10363"/>
                  </a:lnTo>
                  <a:lnTo>
                    <a:pt x="8178" y="8966"/>
                  </a:lnTo>
                  <a:lnTo>
                    <a:pt x="5968" y="7645"/>
                  </a:lnTo>
                  <a:lnTo>
                    <a:pt x="6629" y="4025"/>
                  </a:lnTo>
                  <a:lnTo>
                    <a:pt x="5968" y="2222"/>
                  </a:lnTo>
                  <a:lnTo>
                    <a:pt x="7327" y="901"/>
                  </a:lnTo>
                  <a:lnTo>
                    <a:pt x="7048" y="0"/>
                  </a:lnTo>
                  <a:close/>
                </a:path>
              </a:pathLst>
            </a:custGeom>
            <a:solidFill>
              <a:srgbClr val="EB7181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153" name="object 153"/>
            <p:cNvSpPr/>
            <p:nvPr/>
          </p:nvSpPr>
          <p:spPr>
            <a:xfrm>
              <a:off x="9057513" y="5420144"/>
              <a:ext cx="31115" cy="24130"/>
            </a:xfrm>
            <a:custGeom>
              <a:avLst/>
              <a:gdLst/>
              <a:ahLst/>
              <a:cxnLst/>
              <a:rect l="l" t="t" r="r" b="b"/>
              <a:pathLst>
                <a:path w="31115" h="24129">
                  <a:moveTo>
                    <a:pt x="27000" y="11455"/>
                  </a:moveTo>
                  <a:lnTo>
                    <a:pt x="24790" y="10617"/>
                  </a:lnTo>
                  <a:lnTo>
                    <a:pt x="21158" y="14096"/>
                  </a:lnTo>
                  <a:lnTo>
                    <a:pt x="18668" y="14389"/>
                  </a:lnTo>
                  <a:lnTo>
                    <a:pt x="17170" y="10363"/>
                  </a:lnTo>
                  <a:lnTo>
                    <a:pt x="18872" y="9385"/>
                  </a:lnTo>
                  <a:lnTo>
                    <a:pt x="18872" y="4991"/>
                  </a:lnTo>
                  <a:lnTo>
                    <a:pt x="16954" y="6743"/>
                  </a:lnTo>
                  <a:lnTo>
                    <a:pt x="15747" y="9728"/>
                  </a:lnTo>
                  <a:lnTo>
                    <a:pt x="13754" y="11264"/>
                  </a:lnTo>
                  <a:lnTo>
                    <a:pt x="11252" y="10363"/>
                  </a:lnTo>
                  <a:lnTo>
                    <a:pt x="8178" y="8966"/>
                  </a:lnTo>
                  <a:lnTo>
                    <a:pt x="5968" y="7645"/>
                  </a:lnTo>
                  <a:lnTo>
                    <a:pt x="6629" y="4025"/>
                  </a:lnTo>
                  <a:lnTo>
                    <a:pt x="5968" y="2222"/>
                  </a:lnTo>
                  <a:lnTo>
                    <a:pt x="7327" y="901"/>
                  </a:lnTo>
                  <a:lnTo>
                    <a:pt x="7048" y="0"/>
                  </a:lnTo>
                  <a:lnTo>
                    <a:pt x="5397" y="1587"/>
                  </a:lnTo>
                  <a:lnTo>
                    <a:pt x="3835" y="3936"/>
                  </a:lnTo>
                  <a:lnTo>
                    <a:pt x="4127" y="6388"/>
                  </a:lnTo>
                  <a:lnTo>
                    <a:pt x="4267" y="9994"/>
                  </a:lnTo>
                  <a:lnTo>
                    <a:pt x="5549" y="10413"/>
                  </a:lnTo>
                  <a:lnTo>
                    <a:pt x="6184" y="11455"/>
                  </a:lnTo>
                  <a:lnTo>
                    <a:pt x="2489" y="15074"/>
                  </a:lnTo>
                  <a:lnTo>
                    <a:pt x="0" y="18554"/>
                  </a:lnTo>
                  <a:lnTo>
                    <a:pt x="698" y="22021"/>
                  </a:lnTo>
                  <a:lnTo>
                    <a:pt x="3200" y="21462"/>
                  </a:lnTo>
                  <a:lnTo>
                    <a:pt x="6832" y="18834"/>
                  </a:lnTo>
                  <a:lnTo>
                    <a:pt x="9766" y="18186"/>
                  </a:lnTo>
                  <a:lnTo>
                    <a:pt x="10464" y="19875"/>
                  </a:lnTo>
                  <a:lnTo>
                    <a:pt x="13258" y="22237"/>
                  </a:lnTo>
                  <a:lnTo>
                    <a:pt x="15811" y="22021"/>
                  </a:lnTo>
                  <a:lnTo>
                    <a:pt x="17322" y="18262"/>
                  </a:lnTo>
                  <a:lnTo>
                    <a:pt x="18249" y="19938"/>
                  </a:lnTo>
                  <a:lnTo>
                    <a:pt x="18668" y="22364"/>
                  </a:lnTo>
                  <a:lnTo>
                    <a:pt x="20878" y="23837"/>
                  </a:lnTo>
                  <a:lnTo>
                    <a:pt x="24307" y="23901"/>
                  </a:lnTo>
                  <a:lnTo>
                    <a:pt x="27787" y="21399"/>
                  </a:lnTo>
                  <a:lnTo>
                    <a:pt x="27724" y="20294"/>
                  </a:lnTo>
                  <a:lnTo>
                    <a:pt x="22809" y="20840"/>
                  </a:lnTo>
                  <a:lnTo>
                    <a:pt x="21158" y="18186"/>
                  </a:lnTo>
                  <a:lnTo>
                    <a:pt x="22669" y="15976"/>
                  </a:lnTo>
                  <a:lnTo>
                    <a:pt x="25222" y="14795"/>
                  </a:lnTo>
                  <a:lnTo>
                    <a:pt x="29159" y="15900"/>
                  </a:lnTo>
                  <a:lnTo>
                    <a:pt x="30505" y="13614"/>
                  </a:lnTo>
                  <a:lnTo>
                    <a:pt x="29425" y="10490"/>
                  </a:lnTo>
                  <a:lnTo>
                    <a:pt x="27000" y="11455"/>
                  </a:lnTo>
                  <a:close/>
                </a:path>
              </a:pathLst>
            </a:custGeom>
            <a:ln w="3175">
              <a:solidFill>
                <a:srgbClr val="1F2F49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154" name="object 154"/>
            <p:cNvSpPr/>
            <p:nvPr/>
          </p:nvSpPr>
          <p:spPr>
            <a:xfrm>
              <a:off x="10762602" y="5666934"/>
              <a:ext cx="11430" cy="12065"/>
            </a:xfrm>
            <a:custGeom>
              <a:avLst/>
              <a:gdLst/>
              <a:ahLst/>
              <a:cxnLst/>
              <a:rect l="l" t="t" r="r" b="b"/>
              <a:pathLst>
                <a:path w="11429" h="12064">
                  <a:moveTo>
                    <a:pt x="9258" y="0"/>
                  </a:moveTo>
                  <a:lnTo>
                    <a:pt x="0" y="9029"/>
                  </a:lnTo>
                  <a:lnTo>
                    <a:pt x="1905" y="11531"/>
                  </a:lnTo>
                  <a:lnTo>
                    <a:pt x="5308" y="10223"/>
                  </a:lnTo>
                  <a:lnTo>
                    <a:pt x="9118" y="11810"/>
                  </a:lnTo>
                  <a:lnTo>
                    <a:pt x="9931" y="9690"/>
                  </a:lnTo>
                  <a:lnTo>
                    <a:pt x="8305" y="6375"/>
                  </a:lnTo>
                  <a:lnTo>
                    <a:pt x="10629" y="3441"/>
                  </a:lnTo>
                  <a:lnTo>
                    <a:pt x="11176" y="126"/>
                  </a:lnTo>
                  <a:lnTo>
                    <a:pt x="9258" y="0"/>
                  </a:lnTo>
                  <a:close/>
                </a:path>
              </a:pathLst>
            </a:custGeom>
            <a:solidFill>
              <a:srgbClr val="FCD39E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155" name="object 155"/>
            <p:cNvSpPr/>
            <p:nvPr/>
          </p:nvSpPr>
          <p:spPr>
            <a:xfrm>
              <a:off x="10762602" y="5666934"/>
              <a:ext cx="11430" cy="12065"/>
            </a:xfrm>
            <a:custGeom>
              <a:avLst/>
              <a:gdLst/>
              <a:ahLst/>
              <a:cxnLst/>
              <a:rect l="l" t="t" r="r" b="b"/>
              <a:pathLst>
                <a:path w="11429" h="12064">
                  <a:moveTo>
                    <a:pt x="0" y="9029"/>
                  </a:moveTo>
                  <a:lnTo>
                    <a:pt x="1905" y="11531"/>
                  </a:lnTo>
                  <a:lnTo>
                    <a:pt x="5308" y="10223"/>
                  </a:lnTo>
                  <a:lnTo>
                    <a:pt x="9118" y="11810"/>
                  </a:lnTo>
                  <a:lnTo>
                    <a:pt x="9931" y="9690"/>
                  </a:lnTo>
                  <a:lnTo>
                    <a:pt x="8305" y="6375"/>
                  </a:lnTo>
                  <a:lnTo>
                    <a:pt x="10629" y="3441"/>
                  </a:lnTo>
                  <a:lnTo>
                    <a:pt x="11176" y="126"/>
                  </a:lnTo>
                  <a:lnTo>
                    <a:pt x="9258" y="0"/>
                  </a:lnTo>
                  <a:lnTo>
                    <a:pt x="0" y="9029"/>
                  </a:lnTo>
                  <a:close/>
                </a:path>
              </a:pathLst>
            </a:custGeom>
            <a:ln w="3175">
              <a:solidFill>
                <a:srgbClr val="221F1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156" name="object 156"/>
            <p:cNvSpPr/>
            <p:nvPr/>
          </p:nvSpPr>
          <p:spPr>
            <a:xfrm>
              <a:off x="10788446" y="5741897"/>
              <a:ext cx="10160" cy="7620"/>
            </a:xfrm>
            <a:custGeom>
              <a:avLst/>
              <a:gdLst/>
              <a:ahLst/>
              <a:cxnLst/>
              <a:rect l="l" t="t" r="r" b="b"/>
              <a:pathLst>
                <a:path w="10159" h="7620">
                  <a:moveTo>
                    <a:pt x="7150" y="0"/>
                  </a:moveTo>
                  <a:lnTo>
                    <a:pt x="4775" y="3632"/>
                  </a:lnTo>
                  <a:lnTo>
                    <a:pt x="1638" y="3390"/>
                  </a:lnTo>
                  <a:lnTo>
                    <a:pt x="0" y="4737"/>
                  </a:lnTo>
                  <a:lnTo>
                    <a:pt x="2997" y="7264"/>
                  </a:lnTo>
                  <a:lnTo>
                    <a:pt x="6883" y="6870"/>
                  </a:lnTo>
                  <a:lnTo>
                    <a:pt x="9563" y="2146"/>
                  </a:lnTo>
                  <a:lnTo>
                    <a:pt x="7150" y="0"/>
                  </a:lnTo>
                  <a:close/>
                </a:path>
              </a:pathLst>
            </a:custGeom>
            <a:solidFill>
              <a:srgbClr val="70D388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157" name="object 157"/>
            <p:cNvSpPr/>
            <p:nvPr/>
          </p:nvSpPr>
          <p:spPr>
            <a:xfrm>
              <a:off x="10788446" y="5741897"/>
              <a:ext cx="10160" cy="7620"/>
            </a:xfrm>
            <a:custGeom>
              <a:avLst/>
              <a:gdLst/>
              <a:ahLst/>
              <a:cxnLst/>
              <a:rect l="l" t="t" r="r" b="b"/>
              <a:pathLst>
                <a:path w="10159" h="7620">
                  <a:moveTo>
                    <a:pt x="4775" y="3632"/>
                  </a:moveTo>
                  <a:lnTo>
                    <a:pt x="1638" y="3390"/>
                  </a:lnTo>
                  <a:lnTo>
                    <a:pt x="0" y="4737"/>
                  </a:lnTo>
                  <a:lnTo>
                    <a:pt x="2997" y="7264"/>
                  </a:lnTo>
                  <a:lnTo>
                    <a:pt x="6883" y="6870"/>
                  </a:lnTo>
                  <a:lnTo>
                    <a:pt x="9563" y="2146"/>
                  </a:lnTo>
                  <a:lnTo>
                    <a:pt x="7150" y="0"/>
                  </a:lnTo>
                  <a:lnTo>
                    <a:pt x="4775" y="3632"/>
                  </a:lnTo>
                  <a:close/>
                </a:path>
              </a:pathLst>
            </a:custGeom>
            <a:ln w="3175">
              <a:solidFill>
                <a:srgbClr val="1F2F49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pic>
          <p:nvPicPr>
            <p:cNvPr id="158" name="object 158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8286343" y="2281834"/>
              <a:ext cx="2494521" cy="1300175"/>
            </a:xfrm>
            <a:prstGeom prst="rect">
              <a:avLst/>
            </a:prstGeom>
          </p:spPr>
        </p:pic>
        <p:pic>
          <p:nvPicPr>
            <p:cNvPr id="159" name="object 159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8312518" y="4164380"/>
              <a:ext cx="230162" cy="175437"/>
            </a:xfrm>
            <a:prstGeom prst="rect">
              <a:avLst/>
            </a:prstGeom>
          </p:spPr>
        </p:pic>
        <p:sp>
          <p:nvSpPr>
            <p:cNvPr id="160" name="object 160"/>
            <p:cNvSpPr/>
            <p:nvPr/>
          </p:nvSpPr>
          <p:spPr>
            <a:xfrm>
              <a:off x="11366601" y="5749488"/>
              <a:ext cx="19050" cy="19050"/>
            </a:xfrm>
            <a:custGeom>
              <a:avLst/>
              <a:gdLst/>
              <a:ahLst/>
              <a:cxnLst/>
              <a:rect l="l" t="t" r="r" b="b"/>
              <a:pathLst>
                <a:path w="19050" h="19050">
                  <a:moveTo>
                    <a:pt x="19050" y="0"/>
                  </a:moveTo>
                  <a:lnTo>
                    <a:pt x="19050" y="19050"/>
                  </a:lnTo>
                  <a:lnTo>
                    <a:pt x="0" y="19050"/>
                  </a:lnTo>
                </a:path>
              </a:pathLst>
            </a:custGeom>
            <a:ln w="1270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161" name="object 161"/>
            <p:cNvSpPr/>
            <p:nvPr/>
          </p:nvSpPr>
          <p:spPr>
            <a:xfrm>
              <a:off x="4578527" y="5768538"/>
              <a:ext cx="6750050" cy="0"/>
            </a:xfrm>
            <a:custGeom>
              <a:avLst/>
              <a:gdLst/>
              <a:ahLst/>
              <a:cxnLst/>
              <a:rect l="l" t="t" r="r" b="b"/>
              <a:pathLst>
                <a:path w="6750050">
                  <a:moveTo>
                    <a:pt x="6750050" y="0"/>
                  </a:moveTo>
                  <a:lnTo>
                    <a:pt x="0" y="0"/>
                  </a:lnTo>
                </a:path>
              </a:pathLst>
            </a:custGeom>
            <a:ln w="12700">
              <a:solidFill>
                <a:srgbClr val="06152F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162" name="object 162"/>
            <p:cNvSpPr/>
            <p:nvPr/>
          </p:nvSpPr>
          <p:spPr>
            <a:xfrm>
              <a:off x="4540465" y="5749488"/>
              <a:ext cx="19050" cy="19050"/>
            </a:xfrm>
            <a:custGeom>
              <a:avLst/>
              <a:gdLst/>
              <a:ahLst/>
              <a:cxnLst/>
              <a:rect l="l" t="t" r="r" b="b"/>
              <a:pathLst>
                <a:path w="19050" h="19050">
                  <a:moveTo>
                    <a:pt x="19050" y="19050"/>
                  </a:moveTo>
                  <a:lnTo>
                    <a:pt x="0" y="19050"/>
                  </a:lnTo>
                  <a:lnTo>
                    <a:pt x="0" y="0"/>
                  </a:lnTo>
                </a:path>
              </a:pathLst>
            </a:custGeom>
            <a:ln w="1270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163" name="object 163"/>
            <p:cNvSpPr/>
            <p:nvPr/>
          </p:nvSpPr>
          <p:spPr>
            <a:xfrm>
              <a:off x="4540465" y="1952917"/>
              <a:ext cx="0" cy="3759200"/>
            </a:xfrm>
            <a:custGeom>
              <a:avLst/>
              <a:gdLst/>
              <a:ahLst/>
              <a:cxnLst/>
              <a:rect l="l" t="t" r="r" b="b"/>
              <a:pathLst>
                <a:path h="3759200">
                  <a:moveTo>
                    <a:pt x="0" y="3758793"/>
                  </a:moveTo>
                  <a:lnTo>
                    <a:pt x="0" y="0"/>
                  </a:lnTo>
                </a:path>
              </a:pathLst>
            </a:custGeom>
            <a:ln w="12700">
              <a:solidFill>
                <a:srgbClr val="06152F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164" name="object 164"/>
            <p:cNvSpPr/>
            <p:nvPr/>
          </p:nvSpPr>
          <p:spPr>
            <a:xfrm>
              <a:off x="4540465" y="1914982"/>
              <a:ext cx="19050" cy="19050"/>
            </a:xfrm>
            <a:custGeom>
              <a:avLst/>
              <a:gdLst/>
              <a:ahLst/>
              <a:cxnLst/>
              <a:rect l="l" t="t" r="r" b="b"/>
              <a:pathLst>
                <a:path w="19050" h="19050">
                  <a:moveTo>
                    <a:pt x="0" y="19050"/>
                  </a:moveTo>
                  <a:lnTo>
                    <a:pt x="0" y="0"/>
                  </a:lnTo>
                  <a:lnTo>
                    <a:pt x="19050" y="0"/>
                  </a:lnTo>
                </a:path>
              </a:pathLst>
            </a:custGeom>
            <a:ln w="1270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165" name="object 165"/>
            <p:cNvSpPr/>
            <p:nvPr/>
          </p:nvSpPr>
          <p:spPr>
            <a:xfrm>
              <a:off x="4597539" y="1914982"/>
              <a:ext cx="6750050" cy="0"/>
            </a:xfrm>
            <a:custGeom>
              <a:avLst/>
              <a:gdLst/>
              <a:ahLst/>
              <a:cxnLst/>
              <a:rect l="l" t="t" r="r" b="b"/>
              <a:pathLst>
                <a:path w="6750050">
                  <a:moveTo>
                    <a:pt x="0" y="0"/>
                  </a:moveTo>
                  <a:lnTo>
                    <a:pt x="6750050" y="0"/>
                  </a:lnTo>
                </a:path>
              </a:pathLst>
            </a:custGeom>
            <a:ln w="12700">
              <a:solidFill>
                <a:srgbClr val="06152F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166" name="object 166"/>
            <p:cNvSpPr/>
            <p:nvPr/>
          </p:nvSpPr>
          <p:spPr>
            <a:xfrm>
              <a:off x="11366601" y="1914982"/>
              <a:ext cx="19050" cy="19050"/>
            </a:xfrm>
            <a:custGeom>
              <a:avLst/>
              <a:gdLst/>
              <a:ahLst/>
              <a:cxnLst/>
              <a:rect l="l" t="t" r="r" b="b"/>
              <a:pathLst>
                <a:path w="19050" h="19050">
                  <a:moveTo>
                    <a:pt x="0" y="0"/>
                  </a:moveTo>
                  <a:lnTo>
                    <a:pt x="19050" y="0"/>
                  </a:lnTo>
                  <a:lnTo>
                    <a:pt x="19050" y="19050"/>
                  </a:lnTo>
                </a:path>
              </a:pathLst>
            </a:custGeom>
            <a:ln w="1270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167" name="object 167"/>
            <p:cNvSpPr/>
            <p:nvPr/>
          </p:nvSpPr>
          <p:spPr>
            <a:xfrm>
              <a:off x="11385651" y="1971814"/>
              <a:ext cx="0" cy="3759200"/>
            </a:xfrm>
            <a:custGeom>
              <a:avLst/>
              <a:gdLst/>
              <a:ahLst/>
              <a:cxnLst/>
              <a:rect l="l" t="t" r="r" b="b"/>
              <a:pathLst>
                <a:path h="3759200">
                  <a:moveTo>
                    <a:pt x="0" y="0"/>
                  </a:moveTo>
                  <a:lnTo>
                    <a:pt x="0" y="3758793"/>
                  </a:lnTo>
                </a:path>
              </a:pathLst>
            </a:custGeom>
            <a:ln w="12700">
              <a:solidFill>
                <a:srgbClr val="06152F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</p:grpSp>
      <p:grpSp>
        <p:nvGrpSpPr>
          <p:cNvPr id="168" name="object 168"/>
          <p:cNvGrpSpPr/>
          <p:nvPr/>
        </p:nvGrpSpPr>
        <p:grpSpPr>
          <a:xfrm>
            <a:off x="4534890" y="6059449"/>
            <a:ext cx="826769" cy="127000"/>
            <a:chOff x="4534890" y="6059449"/>
            <a:chExt cx="826769" cy="127000"/>
          </a:xfrm>
        </p:grpSpPr>
        <p:sp>
          <p:nvSpPr>
            <p:cNvPr id="169" name="object 169"/>
            <p:cNvSpPr/>
            <p:nvPr/>
          </p:nvSpPr>
          <p:spPr>
            <a:xfrm>
              <a:off x="4536478" y="6061037"/>
              <a:ext cx="823594" cy="123825"/>
            </a:xfrm>
            <a:custGeom>
              <a:avLst/>
              <a:gdLst/>
              <a:ahLst/>
              <a:cxnLst/>
              <a:rect l="l" t="t" r="r" b="b"/>
              <a:pathLst>
                <a:path w="823595" h="123825">
                  <a:moveTo>
                    <a:pt x="823239" y="0"/>
                  </a:moveTo>
                  <a:lnTo>
                    <a:pt x="0" y="0"/>
                  </a:lnTo>
                  <a:lnTo>
                    <a:pt x="0" y="123545"/>
                  </a:lnTo>
                  <a:lnTo>
                    <a:pt x="823239" y="123545"/>
                  </a:lnTo>
                  <a:lnTo>
                    <a:pt x="82323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170" name="object 170"/>
            <p:cNvSpPr/>
            <p:nvPr/>
          </p:nvSpPr>
          <p:spPr>
            <a:xfrm>
              <a:off x="4536478" y="6061037"/>
              <a:ext cx="823594" cy="123825"/>
            </a:xfrm>
            <a:custGeom>
              <a:avLst/>
              <a:gdLst/>
              <a:ahLst/>
              <a:cxnLst/>
              <a:rect l="l" t="t" r="r" b="b"/>
              <a:pathLst>
                <a:path w="823595" h="123825">
                  <a:moveTo>
                    <a:pt x="0" y="0"/>
                  </a:moveTo>
                  <a:lnTo>
                    <a:pt x="823239" y="0"/>
                  </a:lnTo>
                  <a:lnTo>
                    <a:pt x="823239" y="123545"/>
                  </a:lnTo>
                  <a:lnTo>
                    <a:pt x="0" y="123545"/>
                  </a:lnTo>
                  <a:lnTo>
                    <a:pt x="0" y="0"/>
                  </a:lnTo>
                  <a:close/>
                </a:path>
              </a:pathLst>
            </a:custGeom>
            <a:ln w="3175">
              <a:solidFill>
                <a:srgbClr val="1F2F49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</p:grpSp>
      <p:graphicFrame>
        <p:nvGraphicFramePr>
          <p:cNvPr id="171" name="object 171"/>
          <p:cNvGraphicFramePr>
            <a:graphicFrameLocks noGrp="1"/>
          </p:cNvGraphicFramePr>
          <p:nvPr/>
        </p:nvGraphicFramePr>
        <p:xfrm>
          <a:off x="5621363" y="6059449"/>
          <a:ext cx="5760719" cy="12354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8229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229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2295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229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2296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2296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2296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12354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221F1F"/>
                      </a:solidFill>
                      <a:prstDash val="solid"/>
                    </a:lnL>
                    <a:lnR w="3175">
                      <a:solidFill>
                        <a:srgbClr val="221F1F"/>
                      </a:solidFill>
                      <a:prstDash val="solid"/>
                    </a:lnR>
                    <a:lnT w="3175">
                      <a:solidFill>
                        <a:srgbClr val="221F1F"/>
                      </a:solidFill>
                      <a:prstDash val="solid"/>
                    </a:lnT>
                    <a:lnB w="3175">
                      <a:solidFill>
                        <a:srgbClr val="221F1F"/>
                      </a:solidFill>
                      <a:prstDash val="solid"/>
                    </a:lnB>
                    <a:solidFill>
                      <a:srgbClr val="FDEF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221F1F"/>
                      </a:solidFill>
                      <a:prstDash val="solid"/>
                    </a:lnL>
                    <a:lnR w="3175">
                      <a:solidFill>
                        <a:srgbClr val="221F1F"/>
                      </a:solidFill>
                      <a:prstDash val="solid"/>
                    </a:lnR>
                    <a:lnT w="3175">
                      <a:solidFill>
                        <a:srgbClr val="221F1F"/>
                      </a:solidFill>
                      <a:prstDash val="solid"/>
                    </a:lnT>
                    <a:lnB w="3175">
                      <a:solidFill>
                        <a:srgbClr val="221F1F"/>
                      </a:solidFill>
                      <a:prstDash val="solid"/>
                    </a:lnB>
                    <a:solidFill>
                      <a:srgbClr val="FCD39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221F1F"/>
                      </a:solidFill>
                      <a:prstDash val="solid"/>
                    </a:lnL>
                    <a:lnR w="6350">
                      <a:solidFill>
                        <a:srgbClr val="221F1F"/>
                      </a:solidFill>
                      <a:prstDash val="solid"/>
                    </a:lnR>
                    <a:lnT w="3175">
                      <a:solidFill>
                        <a:srgbClr val="221F1F"/>
                      </a:solidFill>
                      <a:prstDash val="solid"/>
                    </a:lnT>
                    <a:lnB w="3175">
                      <a:solidFill>
                        <a:srgbClr val="221F1F"/>
                      </a:solidFill>
                      <a:prstDash val="solid"/>
                    </a:lnB>
                    <a:solidFill>
                      <a:srgbClr val="FCBA8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221F1F"/>
                      </a:solidFill>
                      <a:prstDash val="solid"/>
                    </a:lnL>
                    <a:lnR w="3175">
                      <a:solidFill>
                        <a:srgbClr val="221F1F"/>
                      </a:solidFill>
                      <a:prstDash val="solid"/>
                    </a:lnR>
                    <a:lnT w="3175">
                      <a:solidFill>
                        <a:srgbClr val="221F1F"/>
                      </a:solidFill>
                      <a:prstDash val="solid"/>
                    </a:lnT>
                    <a:lnB w="3175">
                      <a:solidFill>
                        <a:srgbClr val="221F1F"/>
                      </a:solidFill>
                      <a:prstDash val="solid"/>
                    </a:lnB>
                    <a:solidFill>
                      <a:srgbClr val="FB8D5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221F1F"/>
                      </a:solidFill>
                      <a:prstDash val="solid"/>
                    </a:lnL>
                    <a:lnR w="6350">
                      <a:solidFill>
                        <a:srgbClr val="221F1F"/>
                      </a:solidFill>
                      <a:prstDash val="solid"/>
                    </a:lnR>
                    <a:lnT w="3175">
                      <a:solidFill>
                        <a:srgbClr val="221F1F"/>
                      </a:solidFill>
                      <a:prstDash val="solid"/>
                    </a:lnT>
                    <a:lnB w="3175">
                      <a:solidFill>
                        <a:srgbClr val="221F1F"/>
                      </a:solidFill>
                      <a:prstDash val="solid"/>
                    </a:lnB>
                    <a:solidFill>
                      <a:srgbClr val="EE644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221F1F"/>
                      </a:solidFill>
                      <a:prstDash val="solid"/>
                    </a:lnL>
                    <a:lnR w="3175">
                      <a:solidFill>
                        <a:srgbClr val="221F1F"/>
                      </a:solidFill>
                      <a:prstDash val="solid"/>
                    </a:lnR>
                    <a:lnT w="3175">
                      <a:solidFill>
                        <a:srgbClr val="221F1F"/>
                      </a:solidFill>
                      <a:prstDash val="solid"/>
                    </a:lnT>
                    <a:lnB w="3175">
                      <a:solidFill>
                        <a:srgbClr val="221F1F"/>
                      </a:solidFill>
                      <a:prstDash val="solid"/>
                    </a:lnB>
                    <a:solidFill>
                      <a:srgbClr val="D62F1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221F1F"/>
                      </a:solidFill>
                      <a:prstDash val="solid"/>
                    </a:lnL>
                    <a:lnR w="3175">
                      <a:solidFill>
                        <a:srgbClr val="221F1F"/>
                      </a:solidFill>
                      <a:prstDash val="solid"/>
                    </a:lnR>
                    <a:lnT w="3175">
                      <a:solidFill>
                        <a:srgbClr val="221F1F"/>
                      </a:solidFill>
                      <a:prstDash val="solid"/>
                    </a:lnT>
                    <a:lnB w="3175">
                      <a:solidFill>
                        <a:srgbClr val="221F1F"/>
                      </a:solidFill>
                      <a:prstDash val="solid"/>
                    </a:lnB>
                    <a:solidFill>
                      <a:srgbClr val="99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96" y="0"/>
            <a:ext cx="12191398" cy="6858000"/>
          </a:xfrm>
          <a:prstGeom prst="rect">
            <a:avLst/>
          </a:prstGeom>
        </p:spPr>
      </p:pic>
      <p:grpSp>
        <p:nvGrpSpPr>
          <p:cNvPr id="3" name="object 3"/>
          <p:cNvGrpSpPr/>
          <p:nvPr/>
        </p:nvGrpSpPr>
        <p:grpSpPr>
          <a:xfrm>
            <a:off x="596196" y="157911"/>
            <a:ext cx="11000105" cy="768350"/>
            <a:chOff x="596196" y="157911"/>
            <a:chExt cx="11000105" cy="768350"/>
          </a:xfrm>
        </p:grpSpPr>
        <p:sp>
          <p:nvSpPr>
            <p:cNvPr id="4" name="object 4"/>
            <p:cNvSpPr/>
            <p:nvPr/>
          </p:nvSpPr>
          <p:spPr>
            <a:xfrm>
              <a:off x="602546" y="164261"/>
              <a:ext cx="10987405" cy="755650"/>
            </a:xfrm>
            <a:custGeom>
              <a:avLst/>
              <a:gdLst/>
              <a:ahLst/>
              <a:cxnLst/>
              <a:rect l="l" t="t" r="r" b="b"/>
              <a:pathLst>
                <a:path w="10987405" h="755650">
                  <a:moveTo>
                    <a:pt x="10941050" y="0"/>
                  </a:moveTo>
                  <a:lnTo>
                    <a:pt x="45859" y="0"/>
                  </a:lnTo>
                  <a:lnTo>
                    <a:pt x="28026" y="3498"/>
                  </a:lnTo>
                  <a:lnTo>
                    <a:pt x="13447" y="13033"/>
                  </a:lnTo>
                  <a:lnTo>
                    <a:pt x="3609" y="27164"/>
                  </a:lnTo>
                  <a:lnTo>
                    <a:pt x="0" y="44450"/>
                  </a:lnTo>
                  <a:lnTo>
                    <a:pt x="0" y="710692"/>
                  </a:lnTo>
                  <a:lnTo>
                    <a:pt x="3609" y="727977"/>
                  </a:lnTo>
                  <a:lnTo>
                    <a:pt x="13447" y="742108"/>
                  </a:lnTo>
                  <a:lnTo>
                    <a:pt x="28026" y="751643"/>
                  </a:lnTo>
                  <a:lnTo>
                    <a:pt x="45859" y="755142"/>
                  </a:lnTo>
                  <a:lnTo>
                    <a:pt x="10941050" y="755142"/>
                  </a:lnTo>
                  <a:lnTo>
                    <a:pt x="10958882" y="751643"/>
                  </a:lnTo>
                  <a:lnTo>
                    <a:pt x="10973461" y="742108"/>
                  </a:lnTo>
                  <a:lnTo>
                    <a:pt x="10983299" y="727977"/>
                  </a:lnTo>
                  <a:lnTo>
                    <a:pt x="10986909" y="710692"/>
                  </a:lnTo>
                  <a:lnTo>
                    <a:pt x="10986909" y="44450"/>
                  </a:lnTo>
                  <a:lnTo>
                    <a:pt x="10983299" y="27164"/>
                  </a:lnTo>
                  <a:lnTo>
                    <a:pt x="10973461" y="13033"/>
                  </a:lnTo>
                  <a:lnTo>
                    <a:pt x="10958882" y="3498"/>
                  </a:lnTo>
                  <a:lnTo>
                    <a:pt x="10941050" y="0"/>
                  </a:lnTo>
                  <a:close/>
                </a:path>
              </a:pathLst>
            </a:custGeom>
            <a:solidFill>
              <a:srgbClr val="1F9986"/>
            </a:solidFill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sp>
          <p:nvSpPr>
            <p:cNvPr id="5" name="object 5"/>
            <p:cNvSpPr/>
            <p:nvPr/>
          </p:nvSpPr>
          <p:spPr>
            <a:xfrm>
              <a:off x="602546" y="164261"/>
              <a:ext cx="10987405" cy="755650"/>
            </a:xfrm>
            <a:custGeom>
              <a:avLst/>
              <a:gdLst/>
              <a:ahLst/>
              <a:cxnLst/>
              <a:rect l="l" t="t" r="r" b="b"/>
              <a:pathLst>
                <a:path w="10987405" h="755650">
                  <a:moveTo>
                    <a:pt x="45859" y="755142"/>
                  </a:moveTo>
                  <a:lnTo>
                    <a:pt x="28026" y="751643"/>
                  </a:lnTo>
                  <a:lnTo>
                    <a:pt x="13447" y="742108"/>
                  </a:lnTo>
                  <a:lnTo>
                    <a:pt x="3609" y="727977"/>
                  </a:lnTo>
                  <a:lnTo>
                    <a:pt x="0" y="710692"/>
                  </a:lnTo>
                  <a:lnTo>
                    <a:pt x="0" y="44450"/>
                  </a:lnTo>
                  <a:lnTo>
                    <a:pt x="3609" y="27164"/>
                  </a:lnTo>
                  <a:lnTo>
                    <a:pt x="13447" y="13033"/>
                  </a:lnTo>
                  <a:lnTo>
                    <a:pt x="28026" y="3498"/>
                  </a:lnTo>
                  <a:lnTo>
                    <a:pt x="45859" y="0"/>
                  </a:lnTo>
                  <a:lnTo>
                    <a:pt x="10941050" y="0"/>
                  </a:lnTo>
                  <a:lnTo>
                    <a:pt x="10958882" y="3498"/>
                  </a:lnTo>
                  <a:lnTo>
                    <a:pt x="10973461" y="13033"/>
                  </a:lnTo>
                  <a:lnTo>
                    <a:pt x="10983299" y="27164"/>
                  </a:lnTo>
                  <a:lnTo>
                    <a:pt x="10986909" y="44450"/>
                  </a:lnTo>
                  <a:lnTo>
                    <a:pt x="10986909" y="710692"/>
                  </a:lnTo>
                  <a:lnTo>
                    <a:pt x="10983299" y="727977"/>
                  </a:lnTo>
                  <a:lnTo>
                    <a:pt x="10973461" y="742108"/>
                  </a:lnTo>
                  <a:lnTo>
                    <a:pt x="10958882" y="751643"/>
                  </a:lnTo>
                  <a:lnTo>
                    <a:pt x="10941050" y="755142"/>
                  </a:lnTo>
                  <a:lnTo>
                    <a:pt x="45859" y="755142"/>
                  </a:lnTo>
                  <a:close/>
                </a:path>
              </a:pathLst>
            </a:custGeom>
            <a:ln w="1270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</p:grp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628980" y="278276"/>
            <a:ext cx="10961370" cy="535403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R="2540" algn="ctr">
              <a:lnSpc>
                <a:spcPct val="100000"/>
              </a:lnSpc>
              <a:spcBef>
                <a:spcPts val="95"/>
              </a:spcBef>
            </a:pPr>
            <a:r>
              <a:rPr sz="3400" dirty="0">
                <a:latin typeface="Sassoon Sans Rg" pitchFamily="2" charset="77"/>
              </a:rPr>
              <a:t>How can our school reduce its plastic waste?</a:t>
            </a:r>
          </a:p>
        </p:txBody>
      </p:sp>
      <p:grpSp>
        <p:nvGrpSpPr>
          <p:cNvPr id="7" name="object 7"/>
          <p:cNvGrpSpPr/>
          <p:nvPr/>
        </p:nvGrpSpPr>
        <p:grpSpPr>
          <a:xfrm>
            <a:off x="1478127" y="1282090"/>
            <a:ext cx="10118090" cy="5227955"/>
            <a:chOff x="1478127" y="1282090"/>
            <a:chExt cx="10118090" cy="5227955"/>
          </a:xfrm>
        </p:grpSpPr>
        <p:sp>
          <p:nvSpPr>
            <p:cNvPr id="8" name="object 8"/>
            <p:cNvSpPr/>
            <p:nvPr/>
          </p:nvSpPr>
          <p:spPr>
            <a:xfrm>
              <a:off x="1505915" y="1288440"/>
              <a:ext cx="10083800" cy="1158240"/>
            </a:xfrm>
            <a:custGeom>
              <a:avLst/>
              <a:gdLst/>
              <a:ahLst/>
              <a:cxnLst/>
              <a:rect l="l" t="t" r="r" b="b"/>
              <a:pathLst>
                <a:path w="10083800" h="1158239">
                  <a:moveTo>
                    <a:pt x="10014115" y="0"/>
                  </a:moveTo>
                  <a:lnTo>
                    <a:pt x="69430" y="0"/>
                  </a:lnTo>
                  <a:lnTo>
                    <a:pt x="42407" y="3446"/>
                  </a:lnTo>
                  <a:lnTo>
                    <a:pt x="20337" y="12842"/>
                  </a:lnTo>
                  <a:lnTo>
                    <a:pt x="5456" y="26778"/>
                  </a:lnTo>
                  <a:lnTo>
                    <a:pt x="0" y="43840"/>
                  </a:lnTo>
                  <a:lnTo>
                    <a:pt x="0" y="1114298"/>
                  </a:lnTo>
                  <a:lnTo>
                    <a:pt x="5456" y="1131365"/>
                  </a:lnTo>
                  <a:lnTo>
                    <a:pt x="20337" y="1145300"/>
                  </a:lnTo>
                  <a:lnTo>
                    <a:pt x="42407" y="1154694"/>
                  </a:lnTo>
                  <a:lnTo>
                    <a:pt x="69430" y="1158138"/>
                  </a:lnTo>
                  <a:lnTo>
                    <a:pt x="10014115" y="1158138"/>
                  </a:lnTo>
                  <a:lnTo>
                    <a:pt x="10041136" y="1154694"/>
                  </a:lnTo>
                  <a:lnTo>
                    <a:pt x="10063202" y="1145300"/>
                  </a:lnTo>
                  <a:lnTo>
                    <a:pt x="10078078" y="1131365"/>
                  </a:lnTo>
                  <a:lnTo>
                    <a:pt x="10083533" y="1114298"/>
                  </a:lnTo>
                  <a:lnTo>
                    <a:pt x="10083533" y="43840"/>
                  </a:lnTo>
                  <a:lnTo>
                    <a:pt x="10078078" y="26778"/>
                  </a:lnTo>
                  <a:lnTo>
                    <a:pt x="10063202" y="12842"/>
                  </a:lnTo>
                  <a:lnTo>
                    <a:pt x="10041136" y="3446"/>
                  </a:lnTo>
                  <a:lnTo>
                    <a:pt x="10014115" y="0"/>
                  </a:lnTo>
                  <a:close/>
                </a:path>
              </a:pathLst>
            </a:custGeom>
            <a:solidFill>
              <a:srgbClr val="F7F6DA"/>
            </a:solidFill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sp>
          <p:nvSpPr>
            <p:cNvPr id="9" name="object 9"/>
            <p:cNvSpPr/>
            <p:nvPr/>
          </p:nvSpPr>
          <p:spPr>
            <a:xfrm>
              <a:off x="1505915" y="1288440"/>
              <a:ext cx="10083800" cy="1158240"/>
            </a:xfrm>
            <a:custGeom>
              <a:avLst/>
              <a:gdLst/>
              <a:ahLst/>
              <a:cxnLst/>
              <a:rect l="l" t="t" r="r" b="b"/>
              <a:pathLst>
                <a:path w="10083800" h="1158239">
                  <a:moveTo>
                    <a:pt x="10014115" y="1158138"/>
                  </a:moveTo>
                  <a:lnTo>
                    <a:pt x="69430" y="1158138"/>
                  </a:lnTo>
                  <a:lnTo>
                    <a:pt x="42407" y="1154694"/>
                  </a:lnTo>
                  <a:lnTo>
                    <a:pt x="20337" y="1145300"/>
                  </a:lnTo>
                  <a:lnTo>
                    <a:pt x="5456" y="1131365"/>
                  </a:lnTo>
                  <a:lnTo>
                    <a:pt x="0" y="1114298"/>
                  </a:lnTo>
                  <a:lnTo>
                    <a:pt x="0" y="43840"/>
                  </a:lnTo>
                  <a:lnTo>
                    <a:pt x="5456" y="26778"/>
                  </a:lnTo>
                  <a:lnTo>
                    <a:pt x="20337" y="12842"/>
                  </a:lnTo>
                  <a:lnTo>
                    <a:pt x="42407" y="3446"/>
                  </a:lnTo>
                  <a:lnTo>
                    <a:pt x="69430" y="0"/>
                  </a:lnTo>
                  <a:lnTo>
                    <a:pt x="10014115" y="0"/>
                  </a:lnTo>
                  <a:lnTo>
                    <a:pt x="10041136" y="3446"/>
                  </a:lnTo>
                  <a:lnTo>
                    <a:pt x="10063202" y="12842"/>
                  </a:lnTo>
                  <a:lnTo>
                    <a:pt x="10078078" y="26778"/>
                  </a:lnTo>
                  <a:lnTo>
                    <a:pt x="10083533" y="43840"/>
                  </a:lnTo>
                  <a:lnTo>
                    <a:pt x="10083533" y="1114298"/>
                  </a:lnTo>
                  <a:lnTo>
                    <a:pt x="10078078" y="1131365"/>
                  </a:lnTo>
                  <a:lnTo>
                    <a:pt x="10063202" y="1145300"/>
                  </a:lnTo>
                  <a:lnTo>
                    <a:pt x="10041136" y="1154694"/>
                  </a:lnTo>
                  <a:lnTo>
                    <a:pt x="10014115" y="1158138"/>
                  </a:lnTo>
                  <a:close/>
                </a:path>
              </a:pathLst>
            </a:custGeom>
            <a:ln w="12699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sp>
          <p:nvSpPr>
            <p:cNvPr id="10" name="object 10"/>
            <p:cNvSpPr/>
            <p:nvPr/>
          </p:nvSpPr>
          <p:spPr>
            <a:xfrm>
              <a:off x="1484477" y="2662758"/>
              <a:ext cx="10083800" cy="1158240"/>
            </a:xfrm>
            <a:custGeom>
              <a:avLst/>
              <a:gdLst/>
              <a:ahLst/>
              <a:cxnLst/>
              <a:rect l="l" t="t" r="r" b="b"/>
              <a:pathLst>
                <a:path w="10083800" h="1158239">
                  <a:moveTo>
                    <a:pt x="10014115" y="0"/>
                  </a:moveTo>
                  <a:lnTo>
                    <a:pt x="69430" y="0"/>
                  </a:lnTo>
                  <a:lnTo>
                    <a:pt x="42407" y="3446"/>
                  </a:lnTo>
                  <a:lnTo>
                    <a:pt x="20337" y="12842"/>
                  </a:lnTo>
                  <a:lnTo>
                    <a:pt x="5456" y="26778"/>
                  </a:lnTo>
                  <a:lnTo>
                    <a:pt x="0" y="43840"/>
                  </a:lnTo>
                  <a:lnTo>
                    <a:pt x="0" y="1114298"/>
                  </a:lnTo>
                  <a:lnTo>
                    <a:pt x="5456" y="1131365"/>
                  </a:lnTo>
                  <a:lnTo>
                    <a:pt x="20337" y="1145300"/>
                  </a:lnTo>
                  <a:lnTo>
                    <a:pt x="42407" y="1154694"/>
                  </a:lnTo>
                  <a:lnTo>
                    <a:pt x="69430" y="1158138"/>
                  </a:lnTo>
                  <a:lnTo>
                    <a:pt x="10014115" y="1158138"/>
                  </a:lnTo>
                  <a:lnTo>
                    <a:pt x="10041136" y="1154694"/>
                  </a:lnTo>
                  <a:lnTo>
                    <a:pt x="10063202" y="1145300"/>
                  </a:lnTo>
                  <a:lnTo>
                    <a:pt x="10078078" y="1131365"/>
                  </a:lnTo>
                  <a:lnTo>
                    <a:pt x="10083533" y="1114298"/>
                  </a:lnTo>
                  <a:lnTo>
                    <a:pt x="10083533" y="43840"/>
                  </a:lnTo>
                  <a:lnTo>
                    <a:pt x="10078078" y="26778"/>
                  </a:lnTo>
                  <a:lnTo>
                    <a:pt x="10063202" y="12842"/>
                  </a:lnTo>
                  <a:lnTo>
                    <a:pt x="10041136" y="3446"/>
                  </a:lnTo>
                  <a:lnTo>
                    <a:pt x="10014115" y="0"/>
                  </a:lnTo>
                  <a:close/>
                </a:path>
              </a:pathLst>
            </a:custGeom>
            <a:solidFill>
              <a:srgbClr val="F2F2F2"/>
            </a:solidFill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sp>
          <p:nvSpPr>
            <p:cNvPr id="11" name="object 11"/>
            <p:cNvSpPr/>
            <p:nvPr/>
          </p:nvSpPr>
          <p:spPr>
            <a:xfrm>
              <a:off x="1484477" y="2662758"/>
              <a:ext cx="10083800" cy="1158240"/>
            </a:xfrm>
            <a:custGeom>
              <a:avLst/>
              <a:gdLst/>
              <a:ahLst/>
              <a:cxnLst/>
              <a:rect l="l" t="t" r="r" b="b"/>
              <a:pathLst>
                <a:path w="10083800" h="1158239">
                  <a:moveTo>
                    <a:pt x="10014115" y="1158138"/>
                  </a:moveTo>
                  <a:lnTo>
                    <a:pt x="69430" y="1158138"/>
                  </a:lnTo>
                  <a:lnTo>
                    <a:pt x="42407" y="1154694"/>
                  </a:lnTo>
                  <a:lnTo>
                    <a:pt x="20337" y="1145300"/>
                  </a:lnTo>
                  <a:lnTo>
                    <a:pt x="5456" y="1131365"/>
                  </a:lnTo>
                  <a:lnTo>
                    <a:pt x="0" y="1114298"/>
                  </a:lnTo>
                  <a:lnTo>
                    <a:pt x="0" y="43840"/>
                  </a:lnTo>
                  <a:lnTo>
                    <a:pt x="5456" y="26778"/>
                  </a:lnTo>
                  <a:lnTo>
                    <a:pt x="20337" y="12842"/>
                  </a:lnTo>
                  <a:lnTo>
                    <a:pt x="42407" y="3446"/>
                  </a:lnTo>
                  <a:lnTo>
                    <a:pt x="69430" y="0"/>
                  </a:lnTo>
                  <a:lnTo>
                    <a:pt x="10014115" y="0"/>
                  </a:lnTo>
                  <a:lnTo>
                    <a:pt x="10041136" y="3446"/>
                  </a:lnTo>
                  <a:lnTo>
                    <a:pt x="10063202" y="12842"/>
                  </a:lnTo>
                  <a:lnTo>
                    <a:pt x="10078078" y="26778"/>
                  </a:lnTo>
                  <a:lnTo>
                    <a:pt x="10083533" y="43840"/>
                  </a:lnTo>
                  <a:lnTo>
                    <a:pt x="10083533" y="1114298"/>
                  </a:lnTo>
                  <a:lnTo>
                    <a:pt x="10078078" y="1131365"/>
                  </a:lnTo>
                  <a:lnTo>
                    <a:pt x="10063202" y="1145300"/>
                  </a:lnTo>
                  <a:lnTo>
                    <a:pt x="10041136" y="1154694"/>
                  </a:lnTo>
                  <a:lnTo>
                    <a:pt x="10014115" y="1158138"/>
                  </a:lnTo>
                  <a:close/>
                </a:path>
              </a:pathLst>
            </a:custGeom>
            <a:ln w="12699">
              <a:solidFill>
                <a:srgbClr val="05142B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sp>
          <p:nvSpPr>
            <p:cNvPr id="12" name="object 12"/>
            <p:cNvSpPr/>
            <p:nvPr/>
          </p:nvSpPr>
          <p:spPr>
            <a:xfrm>
              <a:off x="1931809" y="3992930"/>
              <a:ext cx="9657715" cy="1158240"/>
            </a:xfrm>
            <a:custGeom>
              <a:avLst/>
              <a:gdLst/>
              <a:ahLst/>
              <a:cxnLst/>
              <a:rect l="l" t="t" r="r" b="b"/>
              <a:pathLst>
                <a:path w="9657715" h="1158239">
                  <a:moveTo>
                    <a:pt x="9591154" y="0"/>
                  </a:moveTo>
                  <a:lnTo>
                    <a:pt x="66484" y="0"/>
                  </a:lnTo>
                  <a:lnTo>
                    <a:pt x="40606" y="3446"/>
                  </a:lnTo>
                  <a:lnTo>
                    <a:pt x="19473" y="12842"/>
                  </a:lnTo>
                  <a:lnTo>
                    <a:pt x="5225" y="26778"/>
                  </a:lnTo>
                  <a:lnTo>
                    <a:pt x="0" y="43840"/>
                  </a:lnTo>
                  <a:lnTo>
                    <a:pt x="0" y="1114298"/>
                  </a:lnTo>
                  <a:lnTo>
                    <a:pt x="5225" y="1131365"/>
                  </a:lnTo>
                  <a:lnTo>
                    <a:pt x="19473" y="1145300"/>
                  </a:lnTo>
                  <a:lnTo>
                    <a:pt x="40606" y="1154694"/>
                  </a:lnTo>
                  <a:lnTo>
                    <a:pt x="66484" y="1158138"/>
                  </a:lnTo>
                  <a:lnTo>
                    <a:pt x="9591154" y="1158138"/>
                  </a:lnTo>
                  <a:lnTo>
                    <a:pt x="9617031" y="1154694"/>
                  </a:lnTo>
                  <a:lnTo>
                    <a:pt x="9638164" y="1145300"/>
                  </a:lnTo>
                  <a:lnTo>
                    <a:pt x="9652413" y="1131365"/>
                  </a:lnTo>
                  <a:lnTo>
                    <a:pt x="9657638" y="1114298"/>
                  </a:lnTo>
                  <a:lnTo>
                    <a:pt x="9657638" y="43840"/>
                  </a:lnTo>
                  <a:lnTo>
                    <a:pt x="9652413" y="26778"/>
                  </a:lnTo>
                  <a:lnTo>
                    <a:pt x="9638164" y="12842"/>
                  </a:lnTo>
                  <a:lnTo>
                    <a:pt x="9617031" y="3446"/>
                  </a:lnTo>
                  <a:lnTo>
                    <a:pt x="9591154" y="0"/>
                  </a:lnTo>
                  <a:close/>
                </a:path>
              </a:pathLst>
            </a:custGeom>
            <a:solidFill>
              <a:srgbClr val="F2F2F2"/>
            </a:solidFill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sp>
          <p:nvSpPr>
            <p:cNvPr id="13" name="object 13"/>
            <p:cNvSpPr/>
            <p:nvPr/>
          </p:nvSpPr>
          <p:spPr>
            <a:xfrm>
              <a:off x="1931809" y="3992930"/>
              <a:ext cx="9657715" cy="1158240"/>
            </a:xfrm>
            <a:custGeom>
              <a:avLst/>
              <a:gdLst/>
              <a:ahLst/>
              <a:cxnLst/>
              <a:rect l="l" t="t" r="r" b="b"/>
              <a:pathLst>
                <a:path w="9657715" h="1158239">
                  <a:moveTo>
                    <a:pt x="9591154" y="1158138"/>
                  </a:moveTo>
                  <a:lnTo>
                    <a:pt x="66484" y="1158138"/>
                  </a:lnTo>
                  <a:lnTo>
                    <a:pt x="40606" y="1154694"/>
                  </a:lnTo>
                  <a:lnTo>
                    <a:pt x="19473" y="1145300"/>
                  </a:lnTo>
                  <a:lnTo>
                    <a:pt x="5225" y="1131365"/>
                  </a:lnTo>
                  <a:lnTo>
                    <a:pt x="0" y="1114298"/>
                  </a:lnTo>
                  <a:lnTo>
                    <a:pt x="0" y="43840"/>
                  </a:lnTo>
                  <a:lnTo>
                    <a:pt x="5225" y="26778"/>
                  </a:lnTo>
                  <a:lnTo>
                    <a:pt x="19473" y="12842"/>
                  </a:lnTo>
                  <a:lnTo>
                    <a:pt x="40606" y="3446"/>
                  </a:lnTo>
                  <a:lnTo>
                    <a:pt x="66484" y="0"/>
                  </a:lnTo>
                  <a:lnTo>
                    <a:pt x="9591154" y="0"/>
                  </a:lnTo>
                  <a:lnTo>
                    <a:pt x="9617031" y="3446"/>
                  </a:lnTo>
                  <a:lnTo>
                    <a:pt x="9638164" y="12842"/>
                  </a:lnTo>
                  <a:lnTo>
                    <a:pt x="9652413" y="26778"/>
                  </a:lnTo>
                  <a:lnTo>
                    <a:pt x="9657638" y="43840"/>
                  </a:lnTo>
                  <a:lnTo>
                    <a:pt x="9657638" y="1114298"/>
                  </a:lnTo>
                  <a:lnTo>
                    <a:pt x="9652413" y="1131365"/>
                  </a:lnTo>
                  <a:lnTo>
                    <a:pt x="9638164" y="1145300"/>
                  </a:lnTo>
                  <a:lnTo>
                    <a:pt x="9617031" y="1154694"/>
                  </a:lnTo>
                  <a:lnTo>
                    <a:pt x="9591154" y="1158138"/>
                  </a:lnTo>
                  <a:close/>
                </a:path>
              </a:pathLst>
            </a:custGeom>
            <a:ln w="12699">
              <a:solidFill>
                <a:srgbClr val="05142B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sp>
          <p:nvSpPr>
            <p:cNvPr id="14" name="object 14"/>
            <p:cNvSpPr/>
            <p:nvPr/>
          </p:nvSpPr>
          <p:spPr>
            <a:xfrm>
              <a:off x="2047608" y="5345178"/>
              <a:ext cx="9542145" cy="1158240"/>
            </a:xfrm>
            <a:custGeom>
              <a:avLst/>
              <a:gdLst/>
              <a:ahLst/>
              <a:cxnLst/>
              <a:rect l="l" t="t" r="r" b="b"/>
              <a:pathLst>
                <a:path w="9542145" h="1158240">
                  <a:moveTo>
                    <a:pt x="9476155" y="0"/>
                  </a:moveTo>
                  <a:lnTo>
                    <a:pt x="65697" y="0"/>
                  </a:lnTo>
                  <a:lnTo>
                    <a:pt x="40124" y="3446"/>
                  </a:lnTo>
                  <a:lnTo>
                    <a:pt x="19242" y="12842"/>
                  </a:lnTo>
                  <a:lnTo>
                    <a:pt x="5162" y="26778"/>
                  </a:lnTo>
                  <a:lnTo>
                    <a:pt x="0" y="43840"/>
                  </a:lnTo>
                  <a:lnTo>
                    <a:pt x="0" y="1114298"/>
                  </a:lnTo>
                  <a:lnTo>
                    <a:pt x="5162" y="1131365"/>
                  </a:lnTo>
                  <a:lnTo>
                    <a:pt x="19242" y="1145300"/>
                  </a:lnTo>
                  <a:lnTo>
                    <a:pt x="40124" y="1154694"/>
                  </a:lnTo>
                  <a:lnTo>
                    <a:pt x="65697" y="1158138"/>
                  </a:lnTo>
                  <a:lnTo>
                    <a:pt x="9476155" y="1158138"/>
                  </a:lnTo>
                  <a:lnTo>
                    <a:pt x="9501728" y="1154694"/>
                  </a:lnTo>
                  <a:lnTo>
                    <a:pt x="9522610" y="1145300"/>
                  </a:lnTo>
                  <a:lnTo>
                    <a:pt x="9536690" y="1131365"/>
                  </a:lnTo>
                  <a:lnTo>
                    <a:pt x="9541852" y="1114298"/>
                  </a:lnTo>
                  <a:lnTo>
                    <a:pt x="9541852" y="43840"/>
                  </a:lnTo>
                  <a:lnTo>
                    <a:pt x="9536690" y="26778"/>
                  </a:lnTo>
                  <a:lnTo>
                    <a:pt x="9522610" y="12842"/>
                  </a:lnTo>
                  <a:lnTo>
                    <a:pt x="9501728" y="3446"/>
                  </a:lnTo>
                  <a:lnTo>
                    <a:pt x="9476155" y="0"/>
                  </a:lnTo>
                  <a:close/>
                </a:path>
              </a:pathLst>
            </a:custGeom>
            <a:solidFill>
              <a:srgbClr val="F2F2F2"/>
            </a:solidFill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sp>
          <p:nvSpPr>
            <p:cNvPr id="15" name="object 15"/>
            <p:cNvSpPr/>
            <p:nvPr/>
          </p:nvSpPr>
          <p:spPr>
            <a:xfrm>
              <a:off x="2047608" y="5345178"/>
              <a:ext cx="9542145" cy="1158240"/>
            </a:xfrm>
            <a:custGeom>
              <a:avLst/>
              <a:gdLst/>
              <a:ahLst/>
              <a:cxnLst/>
              <a:rect l="l" t="t" r="r" b="b"/>
              <a:pathLst>
                <a:path w="9542145" h="1158240">
                  <a:moveTo>
                    <a:pt x="9476155" y="1158138"/>
                  </a:moveTo>
                  <a:lnTo>
                    <a:pt x="65697" y="1158138"/>
                  </a:lnTo>
                  <a:lnTo>
                    <a:pt x="40124" y="1154694"/>
                  </a:lnTo>
                  <a:lnTo>
                    <a:pt x="19242" y="1145300"/>
                  </a:lnTo>
                  <a:lnTo>
                    <a:pt x="5162" y="1131365"/>
                  </a:lnTo>
                  <a:lnTo>
                    <a:pt x="0" y="1114298"/>
                  </a:lnTo>
                  <a:lnTo>
                    <a:pt x="0" y="43840"/>
                  </a:lnTo>
                  <a:lnTo>
                    <a:pt x="5162" y="26778"/>
                  </a:lnTo>
                  <a:lnTo>
                    <a:pt x="19242" y="12842"/>
                  </a:lnTo>
                  <a:lnTo>
                    <a:pt x="40124" y="3446"/>
                  </a:lnTo>
                  <a:lnTo>
                    <a:pt x="65697" y="0"/>
                  </a:lnTo>
                  <a:lnTo>
                    <a:pt x="9476155" y="0"/>
                  </a:lnTo>
                  <a:lnTo>
                    <a:pt x="9501728" y="3446"/>
                  </a:lnTo>
                  <a:lnTo>
                    <a:pt x="9522610" y="12842"/>
                  </a:lnTo>
                  <a:lnTo>
                    <a:pt x="9536690" y="26778"/>
                  </a:lnTo>
                  <a:lnTo>
                    <a:pt x="9541852" y="43840"/>
                  </a:lnTo>
                  <a:lnTo>
                    <a:pt x="9541852" y="1114298"/>
                  </a:lnTo>
                  <a:lnTo>
                    <a:pt x="9536690" y="1131365"/>
                  </a:lnTo>
                  <a:lnTo>
                    <a:pt x="9522610" y="1145300"/>
                  </a:lnTo>
                  <a:lnTo>
                    <a:pt x="9501728" y="1154694"/>
                  </a:lnTo>
                  <a:lnTo>
                    <a:pt x="9476155" y="1158138"/>
                  </a:lnTo>
                  <a:close/>
                </a:path>
              </a:pathLst>
            </a:custGeom>
            <a:ln w="12700">
              <a:solidFill>
                <a:srgbClr val="05142B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</p:grpSp>
      <p:sp>
        <p:nvSpPr>
          <p:cNvPr id="16" name="object 16"/>
          <p:cNvSpPr txBox="1"/>
          <p:nvPr/>
        </p:nvSpPr>
        <p:spPr>
          <a:xfrm>
            <a:off x="5361684" y="1770423"/>
            <a:ext cx="2000885" cy="17440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50" b="1" dirty="0">
                <a:solidFill>
                  <a:srgbClr val="1F2F49"/>
                </a:solidFill>
                <a:latin typeface="Sassoon Sans Rg" pitchFamily="2" charset="77"/>
                <a:cs typeface="Arial"/>
              </a:rPr>
              <a:t>Human and Physical Geography</a:t>
            </a:r>
            <a:endParaRPr sz="1050" dirty="0">
              <a:latin typeface="Sassoon Sans Rg" pitchFamily="2" charset="77"/>
              <a:cs typeface="Arial"/>
            </a:endParaRPr>
          </a:p>
        </p:txBody>
      </p:sp>
      <p:grpSp>
        <p:nvGrpSpPr>
          <p:cNvPr id="17" name="object 17"/>
          <p:cNvGrpSpPr/>
          <p:nvPr/>
        </p:nvGrpSpPr>
        <p:grpSpPr>
          <a:xfrm>
            <a:off x="2546235" y="1176832"/>
            <a:ext cx="2733675" cy="809625"/>
            <a:chOff x="2546235" y="1176832"/>
            <a:chExt cx="2733675" cy="809625"/>
          </a:xfrm>
        </p:grpSpPr>
        <p:sp>
          <p:nvSpPr>
            <p:cNvPr id="18" name="object 18"/>
            <p:cNvSpPr/>
            <p:nvPr/>
          </p:nvSpPr>
          <p:spPr>
            <a:xfrm>
              <a:off x="2552585" y="1744268"/>
              <a:ext cx="2720975" cy="235585"/>
            </a:xfrm>
            <a:custGeom>
              <a:avLst/>
              <a:gdLst/>
              <a:ahLst/>
              <a:cxnLst/>
              <a:rect l="l" t="t" r="r" b="b"/>
              <a:pathLst>
                <a:path w="2720975" h="235585">
                  <a:moveTo>
                    <a:pt x="2686304" y="0"/>
                  </a:moveTo>
                  <a:lnTo>
                    <a:pt x="34417" y="0"/>
                  </a:lnTo>
                  <a:lnTo>
                    <a:pt x="21018" y="2755"/>
                  </a:lnTo>
                  <a:lnTo>
                    <a:pt x="10079" y="10271"/>
                  </a:lnTo>
                  <a:lnTo>
                    <a:pt x="2704" y="21420"/>
                  </a:lnTo>
                  <a:lnTo>
                    <a:pt x="0" y="35077"/>
                  </a:lnTo>
                  <a:lnTo>
                    <a:pt x="0" y="200240"/>
                  </a:lnTo>
                  <a:lnTo>
                    <a:pt x="2704" y="213897"/>
                  </a:lnTo>
                  <a:lnTo>
                    <a:pt x="10079" y="225047"/>
                  </a:lnTo>
                  <a:lnTo>
                    <a:pt x="21018" y="232562"/>
                  </a:lnTo>
                  <a:lnTo>
                    <a:pt x="34417" y="235318"/>
                  </a:lnTo>
                  <a:lnTo>
                    <a:pt x="2686304" y="235318"/>
                  </a:lnTo>
                  <a:lnTo>
                    <a:pt x="2699704" y="232562"/>
                  </a:lnTo>
                  <a:lnTo>
                    <a:pt x="2710648" y="225047"/>
                  </a:lnTo>
                  <a:lnTo>
                    <a:pt x="2718027" y="213897"/>
                  </a:lnTo>
                  <a:lnTo>
                    <a:pt x="2720733" y="200240"/>
                  </a:lnTo>
                  <a:lnTo>
                    <a:pt x="2720733" y="35077"/>
                  </a:lnTo>
                  <a:lnTo>
                    <a:pt x="2718027" y="21420"/>
                  </a:lnTo>
                  <a:lnTo>
                    <a:pt x="2710648" y="10271"/>
                  </a:lnTo>
                  <a:lnTo>
                    <a:pt x="2699704" y="2755"/>
                  </a:lnTo>
                  <a:lnTo>
                    <a:pt x="2686304" y="0"/>
                  </a:lnTo>
                  <a:close/>
                </a:path>
              </a:pathLst>
            </a:custGeom>
            <a:solidFill>
              <a:srgbClr val="F2F2F2"/>
            </a:solidFill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sp>
          <p:nvSpPr>
            <p:cNvPr id="19" name="object 19"/>
            <p:cNvSpPr/>
            <p:nvPr/>
          </p:nvSpPr>
          <p:spPr>
            <a:xfrm>
              <a:off x="2552585" y="1744268"/>
              <a:ext cx="2720975" cy="235585"/>
            </a:xfrm>
            <a:custGeom>
              <a:avLst/>
              <a:gdLst/>
              <a:ahLst/>
              <a:cxnLst/>
              <a:rect l="l" t="t" r="r" b="b"/>
              <a:pathLst>
                <a:path w="2720975" h="235585">
                  <a:moveTo>
                    <a:pt x="2686304" y="235318"/>
                  </a:moveTo>
                  <a:lnTo>
                    <a:pt x="34417" y="235318"/>
                  </a:lnTo>
                  <a:lnTo>
                    <a:pt x="21018" y="232562"/>
                  </a:lnTo>
                  <a:lnTo>
                    <a:pt x="10079" y="225047"/>
                  </a:lnTo>
                  <a:lnTo>
                    <a:pt x="2704" y="213897"/>
                  </a:lnTo>
                  <a:lnTo>
                    <a:pt x="0" y="200240"/>
                  </a:lnTo>
                  <a:lnTo>
                    <a:pt x="0" y="35077"/>
                  </a:lnTo>
                  <a:lnTo>
                    <a:pt x="2704" y="21420"/>
                  </a:lnTo>
                  <a:lnTo>
                    <a:pt x="10079" y="10271"/>
                  </a:lnTo>
                  <a:lnTo>
                    <a:pt x="21018" y="2755"/>
                  </a:lnTo>
                  <a:lnTo>
                    <a:pt x="34417" y="0"/>
                  </a:lnTo>
                  <a:lnTo>
                    <a:pt x="2686304" y="0"/>
                  </a:lnTo>
                  <a:lnTo>
                    <a:pt x="2699704" y="2755"/>
                  </a:lnTo>
                  <a:lnTo>
                    <a:pt x="2710648" y="10271"/>
                  </a:lnTo>
                  <a:lnTo>
                    <a:pt x="2718027" y="21420"/>
                  </a:lnTo>
                  <a:lnTo>
                    <a:pt x="2720733" y="35077"/>
                  </a:lnTo>
                  <a:lnTo>
                    <a:pt x="2720733" y="200240"/>
                  </a:lnTo>
                  <a:lnTo>
                    <a:pt x="2718027" y="213897"/>
                  </a:lnTo>
                  <a:lnTo>
                    <a:pt x="2710648" y="225047"/>
                  </a:lnTo>
                  <a:lnTo>
                    <a:pt x="2699704" y="232562"/>
                  </a:lnTo>
                  <a:lnTo>
                    <a:pt x="2686304" y="235318"/>
                  </a:lnTo>
                  <a:close/>
                </a:path>
              </a:pathLst>
            </a:custGeom>
            <a:ln w="12700">
              <a:solidFill>
                <a:srgbClr val="05142B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sp>
          <p:nvSpPr>
            <p:cNvPr id="20" name="object 20"/>
            <p:cNvSpPr/>
            <p:nvPr/>
          </p:nvSpPr>
          <p:spPr>
            <a:xfrm>
              <a:off x="2552585" y="1183182"/>
              <a:ext cx="1987550" cy="235585"/>
            </a:xfrm>
            <a:custGeom>
              <a:avLst/>
              <a:gdLst/>
              <a:ahLst/>
              <a:cxnLst/>
              <a:rect l="l" t="t" r="r" b="b"/>
              <a:pathLst>
                <a:path w="1987550" h="235584">
                  <a:moveTo>
                    <a:pt x="1961819" y="0"/>
                  </a:moveTo>
                  <a:lnTo>
                    <a:pt x="25145" y="0"/>
                  </a:lnTo>
                  <a:lnTo>
                    <a:pt x="15360" y="2755"/>
                  </a:lnTo>
                  <a:lnTo>
                    <a:pt x="7367" y="10271"/>
                  </a:lnTo>
                  <a:lnTo>
                    <a:pt x="1977" y="21420"/>
                  </a:lnTo>
                  <a:lnTo>
                    <a:pt x="0" y="35077"/>
                  </a:lnTo>
                  <a:lnTo>
                    <a:pt x="0" y="200240"/>
                  </a:lnTo>
                  <a:lnTo>
                    <a:pt x="1977" y="213897"/>
                  </a:lnTo>
                  <a:lnTo>
                    <a:pt x="7367" y="225047"/>
                  </a:lnTo>
                  <a:lnTo>
                    <a:pt x="15360" y="232562"/>
                  </a:lnTo>
                  <a:lnTo>
                    <a:pt x="25145" y="235318"/>
                  </a:lnTo>
                  <a:lnTo>
                    <a:pt x="1961819" y="235318"/>
                  </a:lnTo>
                  <a:lnTo>
                    <a:pt x="1971604" y="232562"/>
                  </a:lnTo>
                  <a:lnTo>
                    <a:pt x="1979598" y="225047"/>
                  </a:lnTo>
                  <a:lnTo>
                    <a:pt x="1984988" y="213897"/>
                  </a:lnTo>
                  <a:lnTo>
                    <a:pt x="1986965" y="200240"/>
                  </a:lnTo>
                  <a:lnTo>
                    <a:pt x="1986965" y="35077"/>
                  </a:lnTo>
                  <a:lnTo>
                    <a:pt x="1984988" y="21420"/>
                  </a:lnTo>
                  <a:lnTo>
                    <a:pt x="1979598" y="10271"/>
                  </a:lnTo>
                  <a:lnTo>
                    <a:pt x="1971604" y="2755"/>
                  </a:lnTo>
                  <a:lnTo>
                    <a:pt x="1961819" y="0"/>
                  </a:lnTo>
                  <a:close/>
                </a:path>
              </a:pathLst>
            </a:custGeom>
            <a:solidFill>
              <a:srgbClr val="E7EA83"/>
            </a:solidFill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sp>
          <p:nvSpPr>
            <p:cNvPr id="21" name="object 21"/>
            <p:cNvSpPr/>
            <p:nvPr/>
          </p:nvSpPr>
          <p:spPr>
            <a:xfrm>
              <a:off x="2552585" y="1183182"/>
              <a:ext cx="1987550" cy="235585"/>
            </a:xfrm>
            <a:custGeom>
              <a:avLst/>
              <a:gdLst/>
              <a:ahLst/>
              <a:cxnLst/>
              <a:rect l="l" t="t" r="r" b="b"/>
              <a:pathLst>
                <a:path w="1987550" h="235584">
                  <a:moveTo>
                    <a:pt x="1961819" y="235318"/>
                  </a:moveTo>
                  <a:lnTo>
                    <a:pt x="25145" y="235318"/>
                  </a:lnTo>
                  <a:lnTo>
                    <a:pt x="15360" y="232562"/>
                  </a:lnTo>
                  <a:lnTo>
                    <a:pt x="7367" y="225047"/>
                  </a:lnTo>
                  <a:lnTo>
                    <a:pt x="1977" y="213897"/>
                  </a:lnTo>
                  <a:lnTo>
                    <a:pt x="0" y="200240"/>
                  </a:lnTo>
                  <a:lnTo>
                    <a:pt x="0" y="35077"/>
                  </a:lnTo>
                  <a:lnTo>
                    <a:pt x="1977" y="21420"/>
                  </a:lnTo>
                  <a:lnTo>
                    <a:pt x="7367" y="10271"/>
                  </a:lnTo>
                  <a:lnTo>
                    <a:pt x="15360" y="2755"/>
                  </a:lnTo>
                  <a:lnTo>
                    <a:pt x="25145" y="0"/>
                  </a:lnTo>
                  <a:lnTo>
                    <a:pt x="1961819" y="0"/>
                  </a:lnTo>
                  <a:lnTo>
                    <a:pt x="1971604" y="2755"/>
                  </a:lnTo>
                  <a:lnTo>
                    <a:pt x="1979598" y="10271"/>
                  </a:lnTo>
                  <a:lnTo>
                    <a:pt x="1984988" y="21420"/>
                  </a:lnTo>
                  <a:lnTo>
                    <a:pt x="1986965" y="35077"/>
                  </a:lnTo>
                  <a:lnTo>
                    <a:pt x="1986965" y="200240"/>
                  </a:lnTo>
                  <a:lnTo>
                    <a:pt x="1984988" y="213897"/>
                  </a:lnTo>
                  <a:lnTo>
                    <a:pt x="1979598" y="225047"/>
                  </a:lnTo>
                  <a:lnTo>
                    <a:pt x="1971604" y="232562"/>
                  </a:lnTo>
                  <a:lnTo>
                    <a:pt x="1961819" y="235318"/>
                  </a:lnTo>
                  <a:close/>
                </a:path>
              </a:pathLst>
            </a:custGeom>
            <a:ln w="1270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</p:grpSp>
      <p:sp>
        <p:nvSpPr>
          <p:cNvPr id="22" name="object 22"/>
          <p:cNvSpPr txBox="1"/>
          <p:nvPr/>
        </p:nvSpPr>
        <p:spPr>
          <a:xfrm>
            <a:off x="2644681" y="1776138"/>
            <a:ext cx="2628879" cy="17440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50" b="1" dirty="0">
                <a:solidFill>
                  <a:srgbClr val="1F2F49"/>
                </a:solidFill>
                <a:latin typeface="Sassoon Sans Rg" pitchFamily="2" charset="77"/>
                <a:cs typeface="Arial"/>
              </a:rPr>
              <a:t>Key geographical knowledge we will use:</a:t>
            </a:r>
            <a:endParaRPr sz="1050" dirty="0">
              <a:latin typeface="Sassoon Sans Rg" pitchFamily="2" charset="77"/>
              <a:cs typeface="Arial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5206606" y="2099233"/>
            <a:ext cx="6209030" cy="33598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50" b="1" dirty="0">
                <a:solidFill>
                  <a:srgbClr val="1F2F49"/>
                </a:solidFill>
                <a:latin typeface="Sassoon Sans Rg" pitchFamily="2" charset="77"/>
                <a:cs typeface="Arial"/>
              </a:rPr>
              <a:t>Place, Interdependence, Physical and Human Processes, Environmental Impact and Sustainable Development</a:t>
            </a:r>
            <a:endParaRPr sz="1050">
              <a:latin typeface="Sassoon Sans Rg" pitchFamily="2" charset="77"/>
              <a:cs typeface="Arial"/>
            </a:endParaRPr>
          </a:p>
        </p:txBody>
      </p:sp>
      <p:grpSp>
        <p:nvGrpSpPr>
          <p:cNvPr id="24" name="object 24"/>
          <p:cNvGrpSpPr/>
          <p:nvPr/>
        </p:nvGrpSpPr>
        <p:grpSpPr>
          <a:xfrm>
            <a:off x="2546235" y="2092096"/>
            <a:ext cx="2608580" cy="240029"/>
            <a:chOff x="2546235" y="2092096"/>
            <a:chExt cx="2608580" cy="240029"/>
          </a:xfrm>
        </p:grpSpPr>
        <p:sp>
          <p:nvSpPr>
            <p:cNvPr id="25" name="object 25"/>
            <p:cNvSpPr/>
            <p:nvPr/>
          </p:nvSpPr>
          <p:spPr>
            <a:xfrm>
              <a:off x="2552585" y="2098446"/>
              <a:ext cx="2595880" cy="227329"/>
            </a:xfrm>
            <a:custGeom>
              <a:avLst/>
              <a:gdLst/>
              <a:ahLst/>
              <a:cxnLst/>
              <a:rect l="l" t="t" r="r" b="b"/>
              <a:pathLst>
                <a:path w="2595879" h="227330">
                  <a:moveTo>
                    <a:pt x="2560637" y="0"/>
                  </a:moveTo>
                  <a:lnTo>
                    <a:pt x="34785" y="0"/>
                  </a:lnTo>
                  <a:lnTo>
                    <a:pt x="21249" y="2659"/>
                  </a:lnTo>
                  <a:lnTo>
                    <a:pt x="10191" y="9912"/>
                  </a:lnTo>
                  <a:lnTo>
                    <a:pt x="2734" y="20670"/>
                  </a:lnTo>
                  <a:lnTo>
                    <a:pt x="0" y="33845"/>
                  </a:lnTo>
                  <a:lnTo>
                    <a:pt x="0" y="193255"/>
                  </a:lnTo>
                  <a:lnTo>
                    <a:pt x="2734" y="206430"/>
                  </a:lnTo>
                  <a:lnTo>
                    <a:pt x="10191" y="217189"/>
                  </a:lnTo>
                  <a:lnTo>
                    <a:pt x="21249" y="224441"/>
                  </a:lnTo>
                  <a:lnTo>
                    <a:pt x="34785" y="227101"/>
                  </a:lnTo>
                  <a:lnTo>
                    <a:pt x="2560637" y="227101"/>
                  </a:lnTo>
                  <a:lnTo>
                    <a:pt x="2574179" y="224441"/>
                  </a:lnTo>
                  <a:lnTo>
                    <a:pt x="2585235" y="217189"/>
                  </a:lnTo>
                  <a:lnTo>
                    <a:pt x="2592689" y="206430"/>
                  </a:lnTo>
                  <a:lnTo>
                    <a:pt x="2595422" y="193255"/>
                  </a:lnTo>
                  <a:lnTo>
                    <a:pt x="2595422" y="33845"/>
                  </a:lnTo>
                  <a:lnTo>
                    <a:pt x="2592689" y="20670"/>
                  </a:lnTo>
                  <a:lnTo>
                    <a:pt x="2585235" y="9912"/>
                  </a:lnTo>
                  <a:lnTo>
                    <a:pt x="2574179" y="2659"/>
                  </a:lnTo>
                  <a:lnTo>
                    <a:pt x="2560637" y="0"/>
                  </a:lnTo>
                  <a:close/>
                </a:path>
              </a:pathLst>
            </a:custGeom>
            <a:solidFill>
              <a:srgbClr val="F2F2F2"/>
            </a:solidFill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sp>
          <p:nvSpPr>
            <p:cNvPr id="26" name="object 26"/>
            <p:cNvSpPr/>
            <p:nvPr/>
          </p:nvSpPr>
          <p:spPr>
            <a:xfrm>
              <a:off x="2552585" y="2098446"/>
              <a:ext cx="2595880" cy="227329"/>
            </a:xfrm>
            <a:custGeom>
              <a:avLst/>
              <a:gdLst/>
              <a:ahLst/>
              <a:cxnLst/>
              <a:rect l="l" t="t" r="r" b="b"/>
              <a:pathLst>
                <a:path w="2595879" h="227330">
                  <a:moveTo>
                    <a:pt x="2560637" y="227101"/>
                  </a:moveTo>
                  <a:lnTo>
                    <a:pt x="34785" y="227101"/>
                  </a:lnTo>
                  <a:lnTo>
                    <a:pt x="21249" y="224441"/>
                  </a:lnTo>
                  <a:lnTo>
                    <a:pt x="10191" y="217189"/>
                  </a:lnTo>
                  <a:lnTo>
                    <a:pt x="2734" y="206430"/>
                  </a:lnTo>
                  <a:lnTo>
                    <a:pt x="0" y="193255"/>
                  </a:lnTo>
                  <a:lnTo>
                    <a:pt x="0" y="33845"/>
                  </a:lnTo>
                  <a:lnTo>
                    <a:pt x="2734" y="20670"/>
                  </a:lnTo>
                  <a:lnTo>
                    <a:pt x="10191" y="9912"/>
                  </a:lnTo>
                  <a:lnTo>
                    <a:pt x="21249" y="2659"/>
                  </a:lnTo>
                  <a:lnTo>
                    <a:pt x="34785" y="0"/>
                  </a:lnTo>
                  <a:lnTo>
                    <a:pt x="2560637" y="0"/>
                  </a:lnTo>
                  <a:lnTo>
                    <a:pt x="2574179" y="2659"/>
                  </a:lnTo>
                  <a:lnTo>
                    <a:pt x="2585235" y="9912"/>
                  </a:lnTo>
                  <a:lnTo>
                    <a:pt x="2592689" y="20670"/>
                  </a:lnTo>
                  <a:lnTo>
                    <a:pt x="2595422" y="33845"/>
                  </a:lnTo>
                  <a:lnTo>
                    <a:pt x="2595422" y="193255"/>
                  </a:lnTo>
                  <a:lnTo>
                    <a:pt x="2592689" y="206430"/>
                  </a:lnTo>
                  <a:lnTo>
                    <a:pt x="2585235" y="217189"/>
                  </a:lnTo>
                  <a:lnTo>
                    <a:pt x="2574179" y="224441"/>
                  </a:lnTo>
                  <a:lnTo>
                    <a:pt x="2560637" y="227101"/>
                  </a:lnTo>
                  <a:close/>
                </a:path>
              </a:pathLst>
            </a:custGeom>
            <a:ln w="12700">
              <a:solidFill>
                <a:srgbClr val="05142B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</p:grpSp>
      <p:sp>
        <p:nvSpPr>
          <p:cNvPr id="27" name="object 27"/>
          <p:cNvSpPr txBox="1"/>
          <p:nvPr/>
        </p:nvSpPr>
        <p:spPr>
          <a:xfrm>
            <a:off x="2664485" y="2121935"/>
            <a:ext cx="2483980" cy="17440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50" b="1" dirty="0">
                <a:solidFill>
                  <a:srgbClr val="1F2F49"/>
                </a:solidFill>
                <a:latin typeface="Sassoon Sans Rg" pitchFamily="2" charset="77"/>
                <a:cs typeface="Arial"/>
              </a:rPr>
              <a:t>Key geographical concepts we will use:</a:t>
            </a:r>
            <a:endParaRPr sz="1050" dirty="0">
              <a:latin typeface="Sassoon Sans Rg" pitchFamily="2" charset="77"/>
              <a:cs typeface="Arial"/>
            </a:endParaRPr>
          </a:p>
        </p:txBody>
      </p:sp>
      <p:grpSp>
        <p:nvGrpSpPr>
          <p:cNvPr id="28" name="object 28"/>
          <p:cNvGrpSpPr/>
          <p:nvPr/>
        </p:nvGrpSpPr>
        <p:grpSpPr>
          <a:xfrm>
            <a:off x="0" y="1079461"/>
            <a:ext cx="7550784" cy="5728970"/>
            <a:chOff x="0" y="1079461"/>
            <a:chExt cx="7550784" cy="5728970"/>
          </a:xfrm>
        </p:grpSpPr>
        <p:pic>
          <p:nvPicPr>
            <p:cNvPr id="29" name="object 29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0" y="1079461"/>
              <a:ext cx="3256299" cy="5728702"/>
            </a:xfrm>
            <a:prstGeom prst="rect">
              <a:avLst/>
            </a:prstGeom>
          </p:spPr>
        </p:pic>
        <p:sp>
          <p:nvSpPr>
            <p:cNvPr id="30" name="object 30"/>
            <p:cNvSpPr/>
            <p:nvPr/>
          </p:nvSpPr>
          <p:spPr>
            <a:xfrm>
              <a:off x="5301322" y="6394504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22792" y="0"/>
                  </a:moveTo>
                  <a:lnTo>
                    <a:pt x="119976" y="0"/>
                  </a:lnTo>
                  <a:lnTo>
                    <a:pt x="73391" y="9466"/>
                  </a:lnTo>
                  <a:lnTo>
                    <a:pt x="35242" y="35242"/>
                  </a:lnTo>
                  <a:lnTo>
                    <a:pt x="9466" y="73391"/>
                  </a:lnTo>
                  <a:lnTo>
                    <a:pt x="0" y="119976"/>
                  </a:lnTo>
                  <a:lnTo>
                    <a:pt x="0" y="230492"/>
                  </a:lnTo>
                  <a:lnTo>
                    <a:pt x="9466" y="277077"/>
                  </a:lnTo>
                  <a:lnTo>
                    <a:pt x="35242" y="315226"/>
                  </a:lnTo>
                  <a:lnTo>
                    <a:pt x="73391" y="341002"/>
                  </a:lnTo>
                  <a:lnTo>
                    <a:pt x="119976" y="350469"/>
                  </a:lnTo>
                  <a:lnTo>
                    <a:pt x="2122792" y="350469"/>
                  </a:lnTo>
                  <a:lnTo>
                    <a:pt x="2169377" y="341002"/>
                  </a:lnTo>
                  <a:lnTo>
                    <a:pt x="2207526" y="315226"/>
                  </a:lnTo>
                  <a:lnTo>
                    <a:pt x="2233302" y="277077"/>
                  </a:lnTo>
                  <a:lnTo>
                    <a:pt x="2242769" y="230492"/>
                  </a:lnTo>
                  <a:lnTo>
                    <a:pt x="2242769" y="119976"/>
                  </a:lnTo>
                  <a:lnTo>
                    <a:pt x="2233302" y="73391"/>
                  </a:lnTo>
                  <a:lnTo>
                    <a:pt x="2207526" y="35242"/>
                  </a:lnTo>
                  <a:lnTo>
                    <a:pt x="2169377" y="9466"/>
                  </a:lnTo>
                  <a:lnTo>
                    <a:pt x="2122792" y="0"/>
                  </a:lnTo>
                  <a:close/>
                </a:path>
              </a:pathLst>
            </a:custGeom>
            <a:solidFill>
              <a:srgbClr val="1F9986"/>
            </a:solidFill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sp>
          <p:nvSpPr>
            <p:cNvPr id="31" name="object 31"/>
            <p:cNvSpPr/>
            <p:nvPr/>
          </p:nvSpPr>
          <p:spPr>
            <a:xfrm>
              <a:off x="5301322" y="6394504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22792" y="350469"/>
                  </a:moveTo>
                  <a:lnTo>
                    <a:pt x="119976" y="350469"/>
                  </a:lnTo>
                  <a:lnTo>
                    <a:pt x="73391" y="341002"/>
                  </a:lnTo>
                  <a:lnTo>
                    <a:pt x="35242" y="315226"/>
                  </a:lnTo>
                  <a:lnTo>
                    <a:pt x="9466" y="277077"/>
                  </a:lnTo>
                  <a:lnTo>
                    <a:pt x="0" y="230492"/>
                  </a:lnTo>
                  <a:lnTo>
                    <a:pt x="0" y="119976"/>
                  </a:lnTo>
                  <a:lnTo>
                    <a:pt x="9466" y="73391"/>
                  </a:lnTo>
                  <a:lnTo>
                    <a:pt x="35242" y="35242"/>
                  </a:lnTo>
                  <a:lnTo>
                    <a:pt x="73391" y="9466"/>
                  </a:lnTo>
                  <a:lnTo>
                    <a:pt x="119976" y="0"/>
                  </a:lnTo>
                  <a:lnTo>
                    <a:pt x="2122792" y="0"/>
                  </a:lnTo>
                  <a:lnTo>
                    <a:pt x="2169377" y="9466"/>
                  </a:lnTo>
                  <a:lnTo>
                    <a:pt x="2207526" y="35242"/>
                  </a:lnTo>
                  <a:lnTo>
                    <a:pt x="2233302" y="73391"/>
                  </a:lnTo>
                  <a:lnTo>
                    <a:pt x="2242769" y="119976"/>
                  </a:lnTo>
                  <a:lnTo>
                    <a:pt x="2242769" y="230492"/>
                  </a:lnTo>
                  <a:lnTo>
                    <a:pt x="2233302" y="277077"/>
                  </a:lnTo>
                  <a:lnTo>
                    <a:pt x="2207526" y="315226"/>
                  </a:lnTo>
                  <a:lnTo>
                    <a:pt x="2169377" y="341002"/>
                  </a:lnTo>
                  <a:lnTo>
                    <a:pt x="2122792" y="350469"/>
                  </a:lnTo>
                  <a:close/>
                </a:path>
              </a:pathLst>
            </a:custGeom>
            <a:ln w="1270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pic>
          <p:nvPicPr>
            <p:cNvPr id="32" name="object 32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386451" y="6434772"/>
              <a:ext cx="270797" cy="270793"/>
            </a:xfrm>
            <a:prstGeom prst="rect">
              <a:avLst/>
            </a:prstGeom>
          </p:spPr>
        </p:pic>
      </p:grpSp>
      <p:grpSp>
        <p:nvGrpSpPr>
          <p:cNvPr id="33" name="object 33"/>
          <p:cNvGrpSpPr/>
          <p:nvPr/>
        </p:nvGrpSpPr>
        <p:grpSpPr>
          <a:xfrm>
            <a:off x="11640146" y="0"/>
            <a:ext cx="558165" cy="666750"/>
            <a:chOff x="11640146" y="0"/>
            <a:chExt cx="558165" cy="666750"/>
          </a:xfrm>
        </p:grpSpPr>
        <p:sp>
          <p:nvSpPr>
            <p:cNvPr id="34" name="object 34"/>
            <p:cNvSpPr/>
            <p:nvPr/>
          </p:nvSpPr>
          <p:spPr>
            <a:xfrm>
              <a:off x="11646496" y="0"/>
              <a:ext cx="545465" cy="654050"/>
            </a:xfrm>
            <a:custGeom>
              <a:avLst/>
              <a:gdLst/>
              <a:ahLst/>
              <a:cxnLst/>
              <a:rect l="l" t="t" r="r" b="b"/>
              <a:pathLst>
                <a:path w="545465" h="654050">
                  <a:moveTo>
                    <a:pt x="545211" y="0"/>
                  </a:moveTo>
                  <a:lnTo>
                    <a:pt x="2730" y="0"/>
                  </a:lnTo>
                  <a:lnTo>
                    <a:pt x="1569" y="13897"/>
                  </a:lnTo>
                  <a:lnTo>
                    <a:pt x="712" y="27876"/>
                  </a:lnTo>
                  <a:lnTo>
                    <a:pt x="181" y="41940"/>
                  </a:lnTo>
                  <a:lnTo>
                    <a:pt x="0" y="56095"/>
                  </a:lnTo>
                  <a:lnTo>
                    <a:pt x="1960" y="104695"/>
                  </a:lnTo>
                  <a:lnTo>
                    <a:pt x="7740" y="152231"/>
                  </a:lnTo>
                  <a:lnTo>
                    <a:pt x="17191" y="198554"/>
                  </a:lnTo>
                  <a:lnTo>
                    <a:pt x="30163" y="243517"/>
                  </a:lnTo>
                  <a:lnTo>
                    <a:pt x="46505" y="286970"/>
                  </a:lnTo>
                  <a:lnTo>
                    <a:pt x="66068" y="328767"/>
                  </a:lnTo>
                  <a:lnTo>
                    <a:pt x="88701" y="368759"/>
                  </a:lnTo>
                  <a:lnTo>
                    <a:pt x="114255" y="406798"/>
                  </a:lnTo>
                  <a:lnTo>
                    <a:pt x="142579" y="442736"/>
                  </a:lnTo>
                  <a:lnTo>
                    <a:pt x="173524" y="476425"/>
                  </a:lnTo>
                  <a:lnTo>
                    <a:pt x="206940" y="507717"/>
                  </a:lnTo>
                  <a:lnTo>
                    <a:pt x="242676" y="536463"/>
                  </a:lnTo>
                  <a:lnTo>
                    <a:pt x="280583" y="562515"/>
                  </a:lnTo>
                  <a:lnTo>
                    <a:pt x="320511" y="585726"/>
                  </a:lnTo>
                  <a:lnTo>
                    <a:pt x="362309" y="605947"/>
                  </a:lnTo>
                  <a:lnTo>
                    <a:pt x="405828" y="623031"/>
                  </a:lnTo>
                  <a:lnTo>
                    <a:pt x="450918" y="636828"/>
                  </a:lnTo>
                  <a:lnTo>
                    <a:pt x="497429" y="647192"/>
                  </a:lnTo>
                  <a:lnTo>
                    <a:pt x="545211" y="653973"/>
                  </a:lnTo>
                  <a:lnTo>
                    <a:pt x="545211" y="0"/>
                  </a:lnTo>
                  <a:close/>
                </a:path>
              </a:pathLst>
            </a:custGeom>
            <a:solidFill>
              <a:srgbClr val="1F9986"/>
            </a:solidFill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sp>
          <p:nvSpPr>
            <p:cNvPr id="35" name="object 35"/>
            <p:cNvSpPr/>
            <p:nvPr/>
          </p:nvSpPr>
          <p:spPr>
            <a:xfrm>
              <a:off x="11646496" y="0"/>
              <a:ext cx="545465" cy="654050"/>
            </a:xfrm>
            <a:custGeom>
              <a:avLst/>
              <a:gdLst/>
              <a:ahLst/>
              <a:cxnLst/>
              <a:rect l="l" t="t" r="r" b="b"/>
              <a:pathLst>
                <a:path w="545465" h="654050">
                  <a:moveTo>
                    <a:pt x="2730" y="0"/>
                  </a:moveTo>
                  <a:lnTo>
                    <a:pt x="1569" y="13897"/>
                  </a:lnTo>
                  <a:lnTo>
                    <a:pt x="712" y="27876"/>
                  </a:lnTo>
                  <a:lnTo>
                    <a:pt x="181" y="41940"/>
                  </a:lnTo>
                  <a:lnTo>
                    <a:pt x="0" y="56095"/>
                  </a:lnTo>
                  <a:lnTo>
                    <a:pt x="1960" y="104695"/>
                  </a:lnTo>
                  <a:lnTo>
                    <a:pt x="7740" y="152231"/>
                  </a:lnTo>
                  <a:lnTo>
                    <a:pt x="17191" y="198554"/>
                  </a:lnTo>
                  <a:lnTo>
                    <a:pt x="30163" y="243517"/>
                  </a:lnTo>
                  <a:lnTo>
                    <a:pt x="46505" y="286970"/>
                  </a:lnTo>
                  <a:lnTo>
                    <a:pt x="66068" y="328767"/>
                  </a:lnTo>
                  <a:lnTo>
                    <a:pt x="88701" y="368759"/>
                  </a:lnTo>
                  <a:lnTo>
                    <a:pt x="114255" y="406798"/>
                  </a:lnTo>
                  <a:lnTo>
                    <a:pt x="142579" y="442736"/>
                  </a:lnTo>
                  <a:lnTo>
                    <a:pt x="173524" y="476425"/>
                  </a:lnTo>
                  <a:lnTo>
                    <a:pt x="206940" y="507717"/>
                  </a:lnTo>
                  <a:lnTo>
                    <a:pt x="242676" y="536463"/>
                  </a:lnTo>
                  <a:lnTo>
                    <a:pt x="280583" y="562515"/>
                  </a:lnTo>
                  <a:lnTo>
                    <a:pt x="320511" y="585726"/>
                  </a:lnTo>
                  <a:lnTo>
                    <a:pt x="362309" y="605947"/>
                  </a:lnTo>
                  <a:lnTo>
                    <a:pt x="405828" y="623031"/>
                  </a:lnTo>
                  <a:lnTo>
                    <a:pt x="450918" y="636828"/>
                  </a:lnTo>
                  <a:lnTo>
                    <a:pt x="497429" y="647192"/>
                  </a:lnTo>
                  <a:lnTo>
                    <a:pt x="545211" y="653973"/>
                  </a:lnTo>
                  <a:lnTo>
                    <a:pt x="545211" y="0"/>
                  </a:lnTo>
                  <a:lnTo>
                    <a:pt x="2730" y="0"/>
                  </a:lnTo>
                  <a:close/>
                </a:path>
              </a:pathLst>
            </a:custGeom>
            <a:ln w="1270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</p:grpSp>
      <p:sp>
        <p:nvSpPr>
          <p:cNvPr id="36" name="object 36"/>
          <p:cNvSpPr txBox="1"/>
          <p:nvPr/>
        </p:nvSpPr>
        <p:spPr>
          <a:xfrm>
            <a:off x="11880468" y="49580"/>
            <a:ext cx="193040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solidFill>
                  <a:srgbClr val="FFFFFF"/>
                </a:solidFill>
                <a:latin typeface="Sassoon Sans Rg" pitchFamily="2" charset="77"/>
                <a:cs typeface="Arial"/>
              </a:rPr>
              <a:t>1</a:t>
            </a:r>
            <a:endParaRPr sz="2400" dirty="0">
              <a:latin typeface="Sassoon Sans Rg" pitchFamily="2" charset="77"/>
              <a:cs typeface="Arial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2534733" y="1206585"/>
            <a:ext cx="2219821" cy="45140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37160">
              <a:lnSpc>
                <a:spcPct val="100000"/>
              </a:lnSpc>
              <a:spcBef>
                <a:spcPts val="100"/>
              </a:spcBef>
            </a:pPr>
            <a:r>
              <a:rPr sz="1050" b="1" dirty="0">
                <a:solidFill>
                  <a:srgbClr val="1F2F49"/>
                </a:solidFill>
                <a:latin typeface="Sassoon Sans Rg" pitchFamily="2" charset="77"/>
                <a:cs typeface="Arial"/>
              </a:rPr>
              <a:t>Key question we will answer:</a:t>
            </a:r>
            <a:endParaRPr sz="1050" dirty="0">
              <a:latin typeface="Sassoon Sans Rg" pitchFamily="2" charset="77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915"/>
              </a:spcBef>
            </a:pPr>
            <a:r>
              <a:rPr sz="1050" b="1" dirty="0">
                <a:solidFill>
                  <a:srgbClr val="1F2F49"/>
                </a:solidFill>
                <a:latin typeface="Sassoon Sans Rg" pitchFamily="2" charset="77"/>
                <a:cs typeface="Arial"/>
              </a:rPr>
              <a:t>What is plastic waste?</a:t>
            </a:r>
            <a:endParaRPr sz="1050" dirty="0">
              <a:latin typeface="Sassoon Sans Rg" pitchFamily="2" charset="77"/>
              <a:cs typeface="Arial"/>
            </a:endParaRPr>
          </a:p>
        </p:txBody>
      </p:sp>
      <p:sp>
        <p:nvSpPr>
          <p:cNvPr id="38" name="object 38"/>
          <p:cNvSpPr txBox="1"/>
          <p:nvPr/>
        </p:nvSpPr>
        <p:spPr>
          <a:xfrm>
            <a:off x="5361684" y="3154674"/>
            <a:ext cx="2000885" cy="17440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50" b="1" dirty="0">
                <a:solidFill>
                  <a:srgbClr val="1F2F49"/>
                </a:solidFill>
                <a:latin typeface="Sassoon Sans Rg" pitchFamily="2" charset="77"/>
                <a:cs typeface="Arial"/>
              </a:rPr>
              <a:t>Human and Physical Geography</a:t>
            </a:r>
            <a:endParaRPr sz="1050" dirty="0">
              <a:latin typeface="Sassoon Sans Rg" pitchFamily="2" charset="77"/>
              <a:cs typeface="Arial"/>
            </a:endParaRPr>
          </a:p>
        </p:txBody>
      </p:sp>
      <p:grpSp>
        <p:nvGrpSpPr>
          <p:cNvPr id="39" name="object 39"/>
          <p:cNvGrpSpPr/>
          <p:nvPr/>
        </p:nvGrpSpPr>
        <p:grpSpPr>
          <a:xfrm>
            <a:off x="2546235" y="2559253"/>
            <a:ext cx="2733675" cy="809625"/>
            <a:chOff x="2546235" y="2559253"/>
            <a:chExt cx="2733675" cy="809625"/>
          </a:xfrm>
        </p:grpSpPr>
        <p:sp>
          <p:nvSpPr>
            <p:cNvPr id="40" name="object 40"/>
            <p:cNvSpPr/>
            <p:nvPr/>
          </p:nvSpPr>
          <p:spPr>
            <a:xfrm>
              <a:off x="2552585" y="3126689"/>
              <a:ext cx="2720975" cy="235585"/>
            </a:xfrm>
            <a:custGeom>
              <a:avLst/>
              <a:gdLst/>
              <a:ahLst/>
              <a:cxnLst/>
              <a:rect l="l" t="t" r="r" b="b"/>
              <a:pathLst>
                <a:path w="2720975" h="235585">
                  <a:moveTo>
                    <a:pt x="2686304" y="0"/>
                  </a:moveTo>
                  <a:lnTo>
                    <a:pt x="34417" y="0"/>
                  </a:lnTo>
                  <a:lnTo>
                    <a:pt x="21018" y="2755"/>
                  </a:lnTo>
                  <a:lnTo>
                    <a:pt x="10079" y="10271"/>
                  </a:lnTo>
                  <a:lnTo>
                    <a:pt x="2704" y="21420"/>
                  </a:lnTo>
                  <a:lnTo>
                    <a:pt x="0" y="35077"/>
                  </a:lnTo>
                  <a:lnTo>
                    <a:pt x="0" y="200240"/>
                  </a:lnTo>
                  <a:lnTo>
                    <a:pt x="2704" y="213897"/>
                  </a:lnTo>
                  <a:lnTo>
                    <a:pt x="10079" y="225047"/>
                  </a:lnTo>
                  <a:lnTo>
                    <a:pt x="21018" y="232562"/>
                  </a:lnTo>
                  <a:lnTo>
                    <a:pt x="34417" y="235318"/>
                  </a:lnTo>
                  <a:lnTo>
                    <a:pt x="2686304" y="235318"/>
                  </a:lnTo>
                  <a:lnTo>
                    <a:pt x="2699704" y="232562"/>
                  </a:lnTo>
                  <a:lnTo>
                    <a:pt x="2710648" y="225047"/>
                  </a:lnTo>
                  <a:lnTo>
                    <a:pt x="2718027" y="213897"/>
                  </a:lnTo>
                  <a:lnTo>
                    <a:pt x="2720733" y="200240"/>
                  </a:lnTo>
                  <a:lnTo>
                    <a:pt x="2720733" y="35077"/>
                  </a:lnTo>
                  <a:lnTo>
                    <a:pt x="2718027" y="21420"/>
                  </a:lnTo>
                  <a:lnTo>
                    <a:pt x="2710648" y="10271"/>
                  </a:lnTo>
                  <a:lnTo>
                    <a:pt x="2699704" y="2755"/>
                  </a:lnTo>
                  <a:lnTo>
                    <a:pt x="2686304" y="0"/>
                  </a:lnTo>
                  <a:close/>
                </a:path>
              </a:pathLst>
            </a:custGeom>
            <a:solidFill>
              <a:srgbClr val="F2F2F2"/>
            </a:solidFill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sp>
          <p:nvSpPr>
            <p:cNvPr id="41" name="object 41"/>
            <p:cNvSpPr/>
            <p:nvPr/>
          </p:nvSpPr>
          <p:spPr>
            <a:xfrm>
              <a:off x="2552585" y="3126689"/>
              <a:ext cx="2720975" cy="235585"/>
            </a:xfrm>
            <a:custGeom>
              <a:avLst/>
              <a:gdLst/>
              <a:ahLst/>
              <a:cxnLst/>
              <a:rect l="l" t="t" r="r" b="b"/>
              <a:pathLst>
                <a:path w="2720975" h="235585">
                  <a:moveTo>
                    <a:pt x="2686304" y="235318"/>
                  </a:moveTo>
                  <a:lnTo>
                    <a:pt x="34417" y="235318"/>
                  </a:lnTo>
                  <a:lnTo>
                    <a:pt x="21018" y="232562"/>
                  </a:lnTo>
                  <a:lnTo>
                    <a:pt x="10079" y="225047"/>
                  </a:lnTo>
                  <a:lnTo>
                    <a:pt x="2704" y="213897"/>
                  </a:lnTo>
                  <a:lnTo>
                    <a:pt x="0" y="200240"/>
                  </a:lnTo>
                  <a:lnTo>
                    <a:pt x="0" y="35077"/>
                  </a:lnTo>
                  <a:lnTo>
                    <a:pt x="2704" y="21420"/>
                  </a:lnTo>
                  <a:lnTo>
                    <a:pt x="10079" y="10271"/>
                  </a:lnTo>
                  <a:lnTo>
                    <a:pt x="21018" y="2755"/>
                  </a:lnTo>
                  <a:lnTo>
                    <a:pt x="34417" y="0"/>
                  </a:lnTo>
                  <a:lnTo>
                    <a:pt x="2686304" y="0"/>
                  </a:lnTo>
                  <a:lnTo>
                    <a:pt x="2699704" y="2755"/>
                  </a:lnTo>
                  <a:lnTo>
                    <a:pt x="2710648" y="10271"/>
                  </a:lnTo>
                  <a:lnTo>
                    <a:pt x="2718027" y="21420"/>
                  </a:lnTo>
                  <a:lnTo>
                    <a:pt x="2720733" y="35077"/>
                  </a:lnTo>
                  <a:lnTo>
                    <a:pt x="2720733" y="200240"/>
                  </a:lnTo>
                  <a:lnTo>
                    <a:pt x="2718027" y="213897"/>
                  </a:lnTo>
                  <a:lnTo>
                    <a:pt x="2710648" y="225047"/>
                  </a:lnTo>
                  <a:lnTo>
                    <a:pt x="2699704" y="232562"/>
                  </a:lnTo>
                  <a:lnTo>
                    <a:pt x="2686304" y="235318"/>
                  </a:lnTo>
                  <a:close/>
                </a:path>
              </a:pathLst>
            </a:custGeom>
            <a:ln w="12700">
              <a:solidFill>
                <a:srgbClr val="05142B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sp>
          <p:nvSpPr>
            <p:cNvPr id="42" name="object 42"/>
            <p:cNvSpPr/>
            <p:nvPr/>
          </p:nvSpPr>
          <p:spPr>
            <a:xfrm>
              <a:off x="2552585" y="2565603"/>
              <a:ext cx="1987550" cy="235585"/>
            </a:xfrm>
            <a:custGeom>
              <a:avLst/>
              <a:gdLst/>
              <a:ahLst/>
              <a:cxnLst/>
              <a:rect l="l" t="t" r="r" b="b"/>
              <a:pathLst>
                <a:path w="1987550" h="235585">
                  <a:moveTo>
                    <a:pt x="1961819" y="0"/>
                  </a:moveTo>
                  <a:lnTo>
                    <a:pt x="25145" y="0"/>
                  </a:lnTo>
                  <a:lnTo>
                    <a:pt x="15360" y="2755"/>
                  </a:lnTo>
                  <a:lnTo>
                    <a:pt x="7367" y="10271"/>
                  </a:lnTo>
                  <a:lnTo>
                    <a:pt x="1977" y="21420"/>
                  </a:lnTo>
                  <a:lnTo>
                    <a:pt x="0" y="35077"/>
                  </a:lnTo>
                  <a:lnTo>
                    <a:pt x="0" y="200240"/>
                  </a:lnTo>
                  <a:lnTo>
                    <a:pt x="1977" y="213897"/>
                  </a:lnTo>
                  <a:lnTo>
                    <a:pt x="7367" y="225047"/>
                  </a:lnTo>
                  <a:lnTo>
                    <a:pt x="15360" y="232562"/>
                  </a:lnTo>
                  <a:lnTo>
                    <a:pt x="25145" y="235318"/>
                  </a:lnTo>
                  <a:lnTo>
                    <a:pt x="1961819" y="235318"/>
                  </a:lnTo>
                  <a:lnTo>
                    <a:pt x="1971604" y="232562"/>
                  </a:lnTo>
                  <a:lnTo>
                    <a:pt x="1979598" y="225047"/>
                  </a:lnTo>
                  <a:lnTo>
                    <a:pt x="1984988" y="213897"/>
                  </a:lnTo>
                  <a:lnTo>
                    <a:pt x="1986965" y="200240"/>
                  </a:lnTo>
                  <a:lnTo>
                    <a:pt x="1986965" y="35077"/>
                  </a:lnTo>
                  <a:lnTo>
                    <a:pt x="1984988" y="21420"/>
                  </a:lnTo>
                  <a:lnTo>
                    <a:pt x="1979598" y="10271"/>
                  </a:lnTo>
                  <a:lnTo>
                    <a:pt x="1971604" y="2755"/>
                  </a:lnTo>
                  <a:lnTo>
                    <a:pt x="1961819" y="0"/>
                  </a:lnTo>
                  <a:close/>
                </a:path>
              </a:pathLst>
            </a:custGeom>
            <a:solidFill>
              <a:srgbClr val="E7EA83"/>
            </a:solidFill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sp>
          <p:nvSpPr>
            <p:cNvPr id="43" name="object 43"/>
            <p:cNvSpPr/>
            <p:nvPr/>
          </p:nvSpPr>
          <p:spPr>
            <a:xfrm>
              <a:off x="2552585" y="2565603"/>
              <a:ext cx="1987550" cy="235585"/>
            </a:xfrm>
            <a:custGeom>
              <a:avLst/>
              <a:gdLst/>
              <a:ahLst/>
              <a:cxnLst/>
              <a:rect l="l" t="t" r="r" b="b"/>
              <a:pathLst>
                <a:path w="1987550" h="235585">
                  <a:moveTo>
                    <a:pt x="1961819" y="235318"/>
                  </a:moveTo>
                  <a:lnTo>
                    <a:pt x="25145" y="235318"/>
                  </a:lnTo>
                  <a:lnTo>
                    <a:pt x="15360" y="232562"/>
                  </a:lnTo>
                  <a:lnTo>
                    <a:pt x="7367" y="225047"/>
                  </a:lnTo>
                  <a:lnTo>
                    <a:pt x="1977" y="213897"/>
                  </a:lnTo>
                  <a:lnTo>
                    <a:pt x="0" y="200240"/>
                  </a:lnTo>
                  <a:lnTo>
                    <a:pt x="0" y="35077"/>
                  </a:lnTo>
                  <a:lnTo>
                    <a:pt x="1977" y="21420"/>
                  </a:lnTo>
                  <a:lnTo>
                    <a:pt x="7367" y="10271"/>
                  </a:lnTo>
                  <a:lnTo>
                    <a:pt x="15360" y="2755"/>
                  </a:lnTo>
                  <a:lnTo>
                    <a:pt x="25145" y="0"/>
                  </a:lnTo>
                  <a:lnTo>
                    <a:pt x="1961819" y="0"/>
                  </a:lnTo>
                  <a:lnTo>
                    <a:pt x="1971604" y="2755"/>
                  </a:lnTo>
                  <a:lnTo>
                    <a:pt x="1979598" y="10271"/>
                  </a:lnTo>
                  <a:lnTo>
                    <a:pt x="1984988" y="21420"/>
                  </a:lnTo>
                  <a:lnTo>
                    <a:pt x="1986965" y="35077"/>
                  </a:lnTo>
                  <a:lnTo>
                    <a:pt x="1986965" y="200240"/>
                  </a:lnTo>
                  <a:lnTo>
                    <a:pt x="1984988" y="213897"/>
                  </a:lnTo>
                  <a:lnTo>
                    <a:pt x="1979598" y="225047"/>
                  </a:lnTo>
                  <a:lnTo>
                    <a:pt x="1971604" y="232562"/>
                  </a:lnTo>
                  <a:lnTo>
                    <a:pt x="1961819" y="235318"/>
                  </a:lnTo>
                  <a:close/>
                </a:path>
              </a:pathLst>
            </a:custGeom>
            <a:ln w="1270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</p:grpSp>
      <p:sp>
        <p:nvSpPr>
          <p:cNvPr id="44" name="object 44"/>
          <p:cNvSpPr txBox="1"/>
          <p:nvPr/>
        </p:nvSpPr>
        <p:spPr>
          <a:xfrm>
            <a:off x="2643519" y="3146287"/>
            <a:ext cx="2696921" cy="17440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50" b="1" dirty="0">
                <a:solidFill>
                  <a:srgbClr val="1F2F49"/>
                </a:solidFill>
                <a:latin typeface="Sassoon Sans Rg" pitchFamily="2" charset="77"/>
                <a:cs typeface="Arial"/>
              </a:rPr>
              <a:t>Key geographical knowledge we will use:</a:t>
            </a:r>
            <a:endParaRPr sz="1050" dirty="0">
              <a:latin typeface="Sassoon Sans Rg" pitchFamily="2" charset="77"/>
              <a:cs typeface="Arial"/>
            </a:endParaRPr>
          </a:p>
        </p:txBody>
      </p:sp>
      <p:sp>
        <p:nvSpPr>
          <p:cNvPr id="45" name="object 45"/>
          <p:cNvSpPr txBox="1"/>
          <p:nvPr/>
        </p:nvSpPr>
        <p:spPr>
          <a:xfrm>
            <a:off x="5206606" y="3514967"/>
            <a:ext cx="6361671" cy="17440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50" b="1" dirty="0">
                <a:solidFill>
                  <a:srgbClr val="1F2F49"/>
                </a:solidFill>
                <a:latin typeface="Sassoon Sans Rg" pitchFamily="2" charset="77"/>
                <a:cs typeface="Arial"/>
              </a:rPr>
              <a:t>Interdependence, Physical and Human Processes, Environmental Impact and Sustainable Development</a:t>
            </a:r>
            <a:endParaRPr sz="1050" dirty="0">
              <a:latin typeface="Sassoon Sans Rg" pitchFamily="2" charset="77"/>
              <a:cs typeface="Arial"/>
            </a:endParaRPr>
          </a:p>
        </p:txBody>
      </p:sp>
      <p:grpSp>
        <p:nvGrpSpPr>
          <p:cNvPr id="46" name="object 46"/>
          <p:cNvGrpSpPr/>
          <p:nvPr/>
        </p:nvGrpSpPr>
        <p:grpSpPr>
          <a:xfrm>
            <a:off x="2546235" y="3474516"/>
            <a:ext cx="2608580" cy="240029"/>
            <a:chOff x="2546235" y="3474516"/>
            <a:chExt cx="2608580" cy="240029"/>
          </a:xfrm>
        </p:grpSpPr>
        <p:sp>
          <p:nvSpPr>
            <p:cNvPr id="47" name="object 47"/>
            <p:cNvSpPr/>
            <p:nvPr/>
          </p:nvSpPr>
          <p:spPr>
            <a:xfrm>
              <a:off x="2552585" y="3480866"/>
              <a:ext cx="2595880" cy="227329"/>
            </a:xfrm>
            <a:custGeom>
              <a:avLst/>
              <a:gdLst/>
              <a:ahLst/>
              <a:cxnLst/>
              <a:rect l="l" t="t" r="r" b="b"/>
              <a:pathLst>
                <a:path w="2595879" h="227329">
                  <a:moveTo>
                    <a:pt x="2560637" y="0"/>
                  </a:moveTo>
                  <a:lnTo>
                    <a:pt x="34785" y="0"/>
                  </a:lnTo>
                  <a:lnTo>
                    <a:pt x="21249" y="2659"/>
                  </a:lnTo>
                  <a:lnTo>
                    <a:pt x="10191" y="9912"/>
                  </a:lnTo>
                  <a:lnTo>
                    <a:pt x="2734" y="20670"/>
                  </a:lnTo>
                  <a:lnTo>
                    <a:pt x="0" y="33845"/>
                  </a:lnTo>
                  <a:lnTo>
                    <a:pt x="0" y="193255"/>
                  </a:lnTo>
                  <a:lnTo>
                    <a:pt x="2734" y="206430"/>
                  </a:lnTo>
                  <a:lnTo>
                    <a:pt x="10191" y="217189"/>
                  </a:lnTo>
                  <a:lnTo>
                    <a:pt x="21249" y="224441"/>
                  </a:lnTo>
                  <a:lnTo>
                    <a:pt x="34785" y="227101"/>
                  </a:lnTo>
                  <a:lnTo>
                    <a:pt x="2560637" y="227101"/>
                  </a:lnTo>
                  <a:lnTo>
                    <a:pt x="2574179" y="224441"/>
                  </a:lnTo>
                  <a:lnTo>
                    <a:pt x="2585235" y="217189"/>
                  </a:lnTo>
                  <a:lnTo>
                    <a:pt x="2592689" y="206430"/>
                  </a:lnTo>
                  <a:lnTo>
                    <a:pt x="2595422" y="193255"/>
                  </a:lnTo>
                  <a:lnTo>
                    <a:pt x="2595422" y="33845"/>
                  </a:lnTo>
                  <a:lnTo>
                    <a:pt x="2592689" y="20670"/>
                  </a:lnTo>
                  <a:lnTo>
                    <a:pt x="2585235" y="9912"/>
                  </a:lnTo>
                  <a:lnTo>
                    <a:pt x="2574179" y="2659"/>
                  </a:lnTo>
                  <a:lnTo>
                    <a:pt x="2560637" y="0"/>
                  </a:lnTo>
                  <a:close/>
                </a:path>
              </a:pathLst>
            </a:custGeom>
            <a:solidFill>
              <a:srgbClr val="F2F2F2"/>
            </a:solidFill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sp>
          <p:nvSpPr>
            <p:cNvPr id="48" name="object 48"/>
            <p:cNvSpPr/>
            <p:nvPr/>
          </p:nvSpPr>
          <p:spPr>
            <a:xfrm>
              <a:off x="2552585" y="3480866"/>
              <a:ext cx="2595880" cy="227329"/>
            </a:xfrm>
            <a:custGeom>
              <a:avLst/>
              <a:gdLst/>
              <a:ahLst/>
              <a:cxnLst/>
              <a:rect l="l" t="t" r="r" b="b"/>
              <a:pathLst>
                <a:path w="2595879" h="227329">
                  <a:moveTo>
                    <a:pt x="2560637" y="227101"/>
                  </a:moveTo>
                  <a:lnTo>
                    <a:pt x="34785" y="227101"/>
                  </a:lnTo>
                  <a:lnTo>
                    <a:pt x="21249" y="224441"/>
                  </a:lnTo>
                  <a:lnTo>
                    <a:pt x="10191" y="217189"/>
                  </a:lnTo>
                  <a:lnTo>
                    <a:pt x="2734" y="206430"/>
                  </a:lnTo>
                  <a:lnTo>
                    <a:pt x="0" y="193255"/>
                  </a:lnTo>
                  <a:lnTo>
                    <a:pt x="0" y="33845"/>
                  </a:lnTo>
                  <a:lnTo>
                    <a:pt x="2734" y="20670"/>
                  </a:lnTo>
                  <a:lnTo>
                    <a:pt x="10191" y="9912"/>
                  </a:lnTo>
                  <a:lnTo>
                    <a:pt x="21249" y="2659"/>
                  </a:lnTo>
                  <a:lnTo>
                    <a:pt x="34785" y="0"/>
                  </a:lnTo>
                  <a:lnTo>
                    <a:pt x="2560637" y="0"/>
                  </a:lnTo>
                  <a:lnTo>
                    <a:pt x="2574179" y="2659"/>
                  </a:lnTo>
                  <a:lnTo>
                    <a:pt x="2585235" y="9912"/>
                  </a:lnTo>
                  <a:lnTo>
                    <a:pt x="2592689" y="20670"/>
                  </a:lnTo>
                  <a:lnTo>
                    <a:pt x="2595422" y="33845"/>
                  </a:lnTo>
                  <a:lnTo>
                    <a:pt x="2595422" y="193255"/>
                  </a:lnTo>
                  <a:lnTo>
                    <a:pt x="2592689" y="206430"/>
                  </a:lnTo>
                  <a:lnTo>
                    <a:pt x="2585235" y="217189"/>
                  </a:lnTo>
                  <a:lnTo>
                    <a:pt x="2574179" y="224441"/>
                  </a:lnTo>
                  <a:lnTo>
                    <a:pt x="2560637" y="227101"/>
                  </a:lnTo>
                  <a:close/>
                </a:path>
              </a:pathLst>
            </a:custGeom>
            <a:ln w="12700">
              <a:solidFill>
                <a:srgbClr val="05142B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</p:grpSp>
      <p:sp>
        <p:nvSpPr>
          <p:cNvPr id="49" name="object 49"/>
          <p:cNvSpPr txBox="1"/>
          <p:nvPr/>
        </p:nvSpPr>
        <p:spPr>
          <a:xfrm>
            <a:off x="2664485" y="3503239"/>
            <a:ext cx="2595880" cy="17440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50" b="1" dirty="0">
                <a:solidFill>
                  <a:srgbClr val="1F2F49"/>
                </a:solidFill>
                <a:latin typeface="Sassoon Sans Rg" pitchFamily="2" charset="77"/>
                <a:cs typeface="Arial"/>
              </a:rPr>
              <a:t>Key geographical concepts we will use:</a:t>
            </a:r>
            <a:endParaRPr sz="1050" dirty="0">
              <a:latin typeface="Sassoon Sans Rg" pitchFamily="2" charset="77"/>
              <a:cs typeface="Arial"/>
            </a:endParaRPr>
          </a:p>
        </p:txBody>
      </p:sp>
      <p:sp>
        <p:nvSpPr>
          <p:cNvPr id="50" name="object 50"/>
          <p:cNvSpPr txBox="1"/>
          <p:nvPr/>
        </p:nvSpPr>
        <p:spPr>
          <a:xfrm>
            <a:off x="2534733" y="2591482"/>
            <a:ext cx="2946527" cy="45140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37160">
              <a:lnSpc>
                <a:spcPct val="100000"/>
              </a:lnSpc>
              <a:spcBef>
                <a:spcPts val="100"/>
              </a:spcBef>
            </a:pPr>
            <a:r>
              <a:rPr sz="1050" b="1" dirty="0">
                <a:solidFill>
                  <a:srgbClr val="1F2F49"/>
                </a:solidFill>
                <a:latin typeface="Sassoon Sans Rg" pitchFamily="2" charset="77"/>
                <a:cs typeface="Arial"/>
              </a:rPr>
              <a:t>Key question we will answer:</a:t>
            </a:r>
            <a:endParaRPr sz="1050" dirty="0">
              <a:latin typeface="Sassoon Sans Rg" pitchFamily="2" charset="77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919"/>
              </a:spcBef>
            </a:pPr>
            <a:r>
              <a:rPr sz="1050" dirty="0">
                <a:solidFill>
                  <a:srgbClr val="1F2F49"/>
                </a:solidFill>
                <a:latin typeface="Sassoon Sans Rg" pitchFamily="2" charset="77"/>
                <a:cs typeface="Arial MT"/>
              </a:rPr>
              <a:t>What can our school do to reduce plastic waste?</a:t>
            </a:r>
            <a:endParaRPr sz="1050" dirty="0">
              <a:latin typeface="Sassoon Sans Rg" pitchFamily="2" charset="77"/>
              <a:cs typeface="Arial MT"/>
            </a:endParaRPr>
          </a:p>
        </p:txBody>
      </p:sp>
      <p:grpSp>
        <p:nvGrpSpPr>
          <p:cNvPr id="51" name="object 51"/>
          <p:cNvGrpSpPr/>
          <p:nvPr/>
        </p:nvGrpSpPr>
        <p:grpSpPr>
          <a:xfrm>
            <a:off x="2546235" y="3886695"/>
            <a:ext cx="2733675" cy="2506980"/>
            <a:chOff x="2546235" y="3886695"/>
            <a:chExt cx="2733675" cy="2506980"/>
          </a:xfrm>
        </p:grpSpPr>
        <p:sp>
          <p:nvSpPr>
            <p:cNvPr id="52" name="object 52"/>
            <p:cNvSpPr/>
            <p:nvPr/>
          </p:nvSpPr>
          <p:spPr>
            <a:xfrm>
              <a:off x="2552585" y="4454131"/>
              <a:ext cx="2720975" cy="235585"/>
            </a:xfrm>
            <a:custGeom>
              <a:avLst/>
              <a:gdLst/>
              <a:ahLst/>
              <a:cxnLst/>
              <a:rect l="l" t="t" r="r" b="b"/>
              <a:pathLst>
                <a:path w="2720975" h="235585">
                  <a:moveTo>
                    <a:pt x="2686304" y="0"/>
                  </a:moveTo>
                  <a:lnTo>
                    <a:pt x="34417" y="0"/>
                  </a:lnTo>
                  <a:lnTo>
                    <a:pt x="21018" y="2755"/>
                  </a:lnTo>
                  <a:lnTo>
                    <a:pt x="10079" y="10271"/>
                  </a:lnTo>
                  <a:lnTo>
                    <a:pt x="2704" y="21420"/>
                  </a:lnTo>
                  <a:lnTo>
                    <a:pt x="0" y="35077"/>
                  </a:lnTo>
                  <a:lnTo>
                    <a:pt x="0" y="200240"/>
                  </a:lnTo>
                  <a:lnTo>
                    <a:pt x="2704" y="213897"/>
                  </a:lnTo>
                  <a:lnTo>
                    <a:pt x="10079" y="225047"/>
                  </a:lnTo>
                  <a:lnTo>
                    <a:pt x="21018" y="232562"/>
                  </a:lnTo>
                  <a:lnTo>
                    <a:pt x="34417" y="235318"/>
                  </a:lnTo>
                  <a:lnTo>
                    <a:pt x="2686304" y="235318"/>
                  </a:lnTo>
                  <a:lnTo>
                    <a:pt x="2699704" y="232562"/>
                  </a:lnTo>
                  <a:lnTo>
                    <a:pt x="2710648" y="225047"/>
                  </a:lnTo>
                  <a:lnTo>
                    <a:pt x="2718027" y="213897"/>
                  </a:lnTo>
                  <a:lnTo>
                    <a:pt x="2720733" y="200240"/>
                  </a:lnTo>
                  <a:lnTo>
                    <a:pt x="2720733" y="35077"/>
                  </a:lnTo>
                  <a:lnTo>
                    <a:pt x="2718027" y="21420"/>
                  </a:lnTo>
                  <a:lnTo>
                    <a:pt x="2710648" y="10271"/>
                  </a:lnTo>
                  <a:lnTo>
                    <a:pt x="2699704" y="2755"/>
                  </a:lnTo>
                  <a:lnTo>
                    <a:pt x="2686304" y="0"/>
                  </a:lnTo>
                  <a:close/>
                </a:path>
              </a:pathLst>
            </a:custGeom>
            <a:solidFill>
              <a:srgbClr val="F2F2F2"/>
            </a:solidFill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sp>
          <p:nvSpPr>
            <p:cNvPr id="53" name="object 53"/>
            <p:cNvSpPr/>
            <p:nvPr/>
          </p:nvSpPr>
          <p:spPr>
            <a:xfrm>
              <a:off x="2552585" y="4454131"/>
              <a:ext cx="2720975" cy="235585"/>
            </a:xfrm>
            <a:custGeom>
              <a:avLst/>
              <a:gdLst/>
              <a:ahLst/>
              <a:cxnLst/>
              <a:rect l="l" t="t" r="r" b="b"/>
              <a:pathLst>
                <a:path w="2720975" h="235585">
                  <a:moveTo>
                    <a:pt x="2686304" y="235318"/>
                  </a:moveTo>
                  <a:lnTo>
                    <a:pt x="34417" y="235318"/>
                  </a:lnTo>
                  <a:lnTo>
                    <a:pt x="21018" y="232562"/>
                  </a:lnTo>
                  <a:lnTo>
                    <a:pt x="10079" y="225047"/>
                  </a:lnTo>
                  <a:lnTo>
                    <a:pt x="2704" y="213897"/>
                  </a:lnTo>
                  <a:lnTo>
                    <a:pt x="0" y="200240"/>
                  </a:lnTo>
                  <a:lnTo>
                    <a:pt x="0" y="35077"/>
                  </a:lnTo>
                  <a:lnTo>
                    <a:pt x="2704" y="21420"/>
                  </a:lnTo>
                  <a:lnTo>
                    <a:pt x="10079" y="10271"/>
                  </a:lnTo>
                  <a:lnTo>
                    <a:pt x="21018" y="2755"/>
                  </a:lnTo>
                  <a:lnTo>
                    <a:pt x="34417" y="0"/>
                  </a:lnTo>
                  <a:lnTo>
                    <a:pt x="2686304" y="0"/>
                  </a:lnTo>
                  <a:lnTo>
                    <a:pt x="2699704" y="2755"/>
                  </a:lnTo>
                  <a:lnTo>
                    <a:pt x="2710648" y="10271"/>
                  </a:lnTo>
                  <a:lnTo>
                    <a:pt x="2718027" y="21420"/>
                  </a:lnTo>
                  <a:lnTo>
                    <a:pt x="2720733" y="35077"/>
                  </a:lnTo>
                  <a:lnTo>
                    <a:pt x="2720733" y="200240"/>
                  </a:lnTo>
                  <a:lnTo>
                    <a:pt x="2718027" y="213897"/>
                  </a:lnTo>
                  <a:lnTo>
                    <a:pt x="2710648" y="225047"/>
                  </a:lnTo>
                  <a:lnTo>
                    <a:pt x="2699704" y="232562"/>
                  </a:lnTo>
                  <a:lnTo>
                    <a:pt x="2686304" y="235318"/>
                  </a:lnTo>
                  <a:close/>
                </a:path>
              </a:pathLst>
            </a:custGeom>
            <a:ln w="12700">
              <a:solidFill>
                <a:srgbClr val="05142B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sp>
          <p:nvSpPr>
            <p:cNvPr id="54" name="object 54"/>
            <p:cNvSpPr/>
            <p:nvPr/>
          </p:nvSpPr>
          <p:spPr>
            <a:xfrm>
              <a:off x="2552585" y="3893045"/>
              <a:ext cx="1987550" cy="235585"/>
            </a:xfrm>
            <a:custGeom>
              <a:avLst/>
              <a:gdLst/>
              <a:ahLst/>
              <a:cxnLst/>
              <a:rect l="l" t="t" r="r" b="b"/>
              <a:pathLst>
                <a:path w="1987550" h="235585">
                  <a:moveTo>
                    <a:pt x="1961819" y="0"/>
                  </a:moveTo>
                  <a:lnTo>
                    <a:pt x="25145" y="0"/>
                  </a:lnTo>
                  <a:lnTo>
                    <a:pt x="15360" y="2755"/>
                  </a:lnTo>
                  <a:lnTo>
                    <a:pt x="7367" y="10271"/>
                  </a:lnTo>
                  <a:lnTo>
                    <a:pt x="1977" y="21420"/>
                  </a:lnTo>
                  <a:lnTo>
                    <a:pt x="0" y="35077"/>
                  </a:lnTo>
                  <a:lnTo>
                    <a:pt x="0" y="200240"/>
                  </a:lnTo>
                  <a:lnTo>
                    <a:pt x="1977" y="213897"/>
                  </a:lnTo>
                  <a:lnTo>
                    <a:pt x="7367" y="225047"/>
                  </a:lnTo>
                  <a:lnTo>
                    <a:pt x="15360" y="232562"/>
                  </a:lnTo>
                  <a:lnTo>
                    <a:pt x="25145" y="235318"/>
                  </a:lnTo>
                  <a:lnTo>
                    <a:pt x="1961819" y="235318"/>
                  </a:lnTo>
                  <a:lnTo>
                    <a:pt x="1971604" y="232562"/>
                  </a:lnTo>
                  <a:lnTo>
                    <a:pt x="1979598" y="225047"/>
                  </a:lnTo>
                  <a:lnTo>
                    <a:pt x="1984988" y="213897"/>
                  </a:lnTo>
                  <a:lnTo>
                    <a:pt x="1986965" y="200240"/>
                  </a:lnTo>
                  <a:lnTo>
                    <a:pt x="1986965" y="35077"/>
                  </a:lnTo>
                  <a:lnTo>
                    <a:pt x="1984988" y="21420"/>
                  </a:lnTo>
                  <a:lnTo>
                    <a:pt x="1979598" y="10271"/>
                  </a:lnTo>
                  <a:lnTo>
                    <a:pt x="1971604" y="2755"/>
                  </a:lnTo>
                  <a:lnTo>
                    <a:pt x="1961819" y="0"/>
                  </a:lnTo>
                  <a:close/>
                </a:path>
              </a:pathLst>
            </a:custGeom>
            <a:solidFill>
              <a:srgbClr val="E7EA83"/>
            </a:solidFill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sp>
          <p:nvSpPr>
            <p:cNvPr id="55" name="object 55"/>
            <p:cNvSpPr/>
            <p:nvPr/>
          </p:nvSpPr>
          <p:spPr>
            <a:xfrm>
              <a:off x="2552585" y="3893045"/>
              <a:ext cx="1987550" cy="235585"/>
            </a:xfrm>
            <a:custGeom>
              <a:avLst/>
              <a:gdLst/>
              <a:ahLst/>
              <a:cxnLst/>
              <a:rect l="l" t="t" r="r" b="b"/>
              <a:pathLst>
                <a:path w="1987550" h="235585">
                  <a:moveTo>
                    <a:pt x="1961819" y="235318"/>
                  </a:moveTo>
                  <a:lnTo>
                    <a:pt x="25145" y="235318"/>
                  </a:lnTo>
                  <a:lnTo>
                    <a:pt x="15360" y="232562"/>
                  </a:lnTo>
                  <a:lnTo>
                    <a:pt x="7367" y="225047"/>
                  </a:lnTo>
                  <a:lnTo>
                    <a:pt x="1977" y="213897"/>
                  </a:lnTo>
                  <a:lnTo>
                    <a:pt x="0" y="200240"/>
                  </a:lnTo>
                  <a:lnTo>
                    <a:pt x="0" y="35077"/>
                  </a:lnTo>
                  <a:lnTo>
                    <a:pt x="1977" y="21420"/>
                  </a:lnTo>
                  <a:lnTo>
                    <a:pt x="7367" y="10271"/>
                  </a:lnTo>
                  <a:lnTo>
                    <a:pt x="15360" y="2755"/>
                  </a:lnTo>
                  <a:lnTo>
                    <a:pt x="25145" y="0"/>
                  </a:lnTo>
                  <a:lnTo>
                    <a:pt x="1961819" y="0"/>
                  </a:lnTo>
                  <a:lnTo>
                    <a:pt x="1971604" y="2755"/>
                  </a:lnTo>
                  <a:lnTo>
                    <a:pt x="1979598" y="10271"/>
                  </a:lnTo>
                  <a:lnTo>
                    <a:pt x="1984988" y="21420"/>
                  </a:lnTo>
                  <a:lnTo>
                    <a:pt x="1986965" y="35077"/>
                  </a:lnTo>
                  <a:lnTo>
                    <a:pt x="1986965" y="200240"/>
                  </a:lnTo>
                  <a:lnTo>
                    <a:pt x="1984988" y="213897"/>
                  </a:lnTo>
                  <a:lnTo>
                    <a:pt x="1979598" y="225047"/>
                  </a:lnTo>
                  <a:lnTo>
                    <a:pt x="1971604" y="232562"/>
                  </a:lnTo>
                  <a:lnTo>
                    <a:pt x="1961819" y="235318"/>
                  </a:lnTo>
                  <a:close/>
                </a:path>
              </a:pathLst>
            </a:custGeom>
            <a:ln w="1270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sp>
          <p:nvSpPr>
            <p:cNvPr id="56" name="object 56"/>
            <p:cNvSpPr/>
            <p:nvPr/>
          </p:nvSpPr>
          <p:spPr>
            <a:xfrm>
              <a:off x="2552585" y="4808321"/>
              <a:ext cx="2595880" cy="227329"/>
            </a:xfrm>
            <a:custGeom>
              <a:avLst/>
              <a:gdLst/>
              <a:ahLst/>
              <a:cxnLst/>
              <a:rect l="l" t="t" r="r" b="b"/>
              <a:pathLst>
                <a:path w="2595879" h="227329">
                  <a:moveTo>
                    <a:pt x="2560637" y="0"/>
                  </a:moveTo>
                  <a:lnTo>
                    <a:pt x="34785" y="0"/>
                  </a:lnTo>
                  <a:lnTo>
                    <a:pt x="21249" y="2659"/>
                  </a:lnTo>
                  <a:lnTo>
                    <a:pt x="10191" y="9912"/>
                  </a:lnTo>
                  <a:lnTo>
                    <a:pt x="2734" y="20670"/>
                  </a:lnTo>
                  <a:lnTo>
                    <a:pt x="0" y="33845"/>
                  </a:lnTo>
                  <a:lnTo>
                    <a:pt x="0" y="193255"/>
                  </a:lnTo>
                  <a:lnTo>
                    <a:pt x="2734" y="206430"/>
                  </a:lnTo>
                  <a:lnTo>
                    <a:pt x="10191" y="217189"/>
                  </a:lnTo>
                  <a:lnTo>
                    <a:pt x="21249" y="224441"/>
                  </a:lnTo>
                  <a:lnTo>
                    <a:pt x="34785" y="227101"/>
                  </a:lnTo>
                  <a:lnTo>
                    <a:pt x="2560637" y="227101"/>
                  </a:lnTo>
                  <a:lnTo>
                    <a:pt x="2574179" y="224441"/>
                  </a:lnTo>
                  <a:lnTo>
                    <a:pt x="2585235" y="217189"/>
                  </a:lnTo>
                  <a:lnTo>
                    <a:pt x="2592689" y="206430"/>
                  </a:lnTo>
                  <a:lnTo>
                    <a:pt x="2595422" y="193255"/>
                  </a:lnTo>
                  <a:lnTo>
                    <a:pt x="2595422" y="33845"/>
                  </a:lnTo>
                  <a:lnTo>
                    <a:pt x="2592689" y="20670"/>
                  </a:lnTo>
                  <a:lnTo>
                    <a:pt x="2585235" y="9912"/>
                  </a:lnTo>
                  <a:lnTo>
                    <a:pt x="2574179" y="2659"/>
                  </a:lnTo>
                  <a:lnTo>
                    <a:pt x="2560637" y="0"/>
                  </a:lnTo>
                  <a:close/>
                </a:path>
              </a:pathLst>
            </a:custGeom>
            <a:solidFill>
              <a:srgbClr val="F2F2F2"/>
            </a:solidFill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sp>
          <p:nvSpPr>
            <p:cNvPr id="57" name="object 57"/>
            <p:cNvSpPr/>
            <p:nvPr/>
          </p:nvSpPr>
          <p:spPr>
            <a:xfrm>
              <a:off x="2552585" y="4808321"/>
              <a:ext cx="2595880" cy="227329"/>
            </a:xfrm>
            <a:custGeom>
              <a:avLst/>
              <a:gdLst/>
              <a:ahLst/>
              <a:cxnLst/>
              <a:rect l="l" t="t" r="r" b="b"/>
              <a:pathLst>
                <a:path w="2595879" h="227329">
                  <a:moveTo>
                    <a:pt x="2560637" y="227101"/>
                  </a:moveTo>
                  <a:lnTo>
                    <a:pt x="34785" y="227101"/>
                  </a:lnTo>
                  <a:lnTo>
                    <a:pt x="21249" y="224441"/>
                  </a:lnTo>
                  <a:lnTo>
                    <a:pt x="10191" y="217189"/>
                  </a:lnTo>
                  <a:lnTo>
                    <a:pt x="2734" y="206430"/>
                  </a:lnTo>
                  <a:lnTo>
                    <a:pt x="0" y="193255"/>
                  </a:lnTo>
                  <a:lnTo>
                    <a:pt x="0" y="33845"/>
                  </a:lnTo>
                  <a:lnTo>
                    <a:pt x="2734" y="20670"/>
                  </a:lnTo>
                  <a:lnTo>
                    <a:pt x="10191" y="9912"/>
                  </a:lnTo>
                  <a:lnTo>
                    <a:pt x="21249" y="2659"/>
                  </a:lnTo>
                  <a:lnTo>
                    <a:pt x="34785" y="0"/>
                  </a:lnTo>
                  <a:lnTo>
                    <a:pt x="2560637" y="0"/>
                  </a:lnTo>
                  <a:lnTo>
                    <a:pt x="2574179" y="2659"/>
                  </a:lnTo>
                  <a:lnTo>
                    <a:pt x="2585235" y="9912"/>
                  </a:lnTo>
                  <a:lnTo>
                    <a:pt x="2592689" y="20670"/>
                  </a:lnTo>
                  <a:lnTo>
                    <a:pt x="2595422" y="33845"/>
                  </a:lnTo>
                  <a:lnTo>
                    <a:pt x="2595422" y="193255"/>
                  </a:lnTo>
                  <a:lnTo>
                    <a:pt x="2592689" y="206430"/>
                  </a:lnTo>
                  <a:lnTo>
                    <a:pt x="2585235" y="217189"/>
                  </a:lnTo>
                  <a:lnTo>
                    <a:pt x="2574179" y="224441"/>
                  </a:lnTo>
                  <a:lnTo>
                    <a:pt x="2560637" y="227101"/>
                  </a:lnTo>
                  <a:close/>
                </a:path>
              </a:pathLst>
            </a:custGeom>
            <a:ln w="12700">
              <a:solidFill>
                <a:srgbClr val="05142B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sp>
          <p:nvSpPr>
            <p:cNvPr id="58" name="object 58"/>
            <p:cNvSpPr/>
            <p:nvPr/>
          </p:nvSpPr>
          <p:spPr>
            <a:xfrm>
              <a:off x="2552585" y="5805640"/>
              <a:ext cx="2720975" cy="235585"/>
            </a:xfrm>
            <a:custGeom>
              <a:avLst/>
              <a:gdLst/>
              <a:ahLst/>
              <a:cxnLst/>
              <a:rect l="l" t="t" r="r" b="b"/>
              <a:pathLst>
                <a:path w="2720975" h="235585">
                  <a:moveTo>
                    <a:pt x="2686304" y="0"/>
                  </a:moveTo>
                  <a:lnTo>
                    <a:pt x="34417" y="0"/>
                  </a:lnTo>
                  <a:lnTo>
                    <a:pt x="21018" y="2755"/>
                  </a:lnTo>
                  <a:lnTo>
                    <a:pt x="10079" y="10271"/>
                  </a:lnTo>
                  <a:lnTo>
                    <a:pt x="2704" y="21420"/>
                  </a:lnTo>
                  <a:lnTo>
                    <a:pt x="0" y="35077"/>
                  </a:lnTo>
                  <a:lnTo>
                    <a:pt x="0" y="200240"/>
                  </a:lnTo>
                  <a:lnTo>
                    <a:pt x="2704" y="213897"/>
                  </a:lnTo>
                  <a:lnTo>
                    <a:pt x="10079" y="225047"/>
                  </a:lnTo>
                  <a:lnTo>
                    <a:pt x="21018" y="232562"/>
                  </a:lnTo>
                  <a:lnTo>
                    <a:pt x="34417" y="235318"/>
                  </a:lnTo>
                  <a:lnTo>
                    <a:pt x="2686304" y="235318"/>
                  </a:lnTo>
                  <a:lnTo>
                    <a:pt x="2699704" y="232562"/>
                  </a:lnTo>
                  <a:lnTo>
                    <a:pt x="2710648" y="225047"/>
                  </a:lnTo>
                  <a:lnTo>
                    <a:pt x="2718027" y="213897"/>
                  </a:lnTo>
                  <a:lnTo>
                    <a:pt x="2720733" y="200240"/>
                  </a:lnTo>
                  <a:lnTo>
                    <a:pt x="2720733" y="35077"/>
                  </a:lnTo>
                  <a:lnTo>
                    <a:pt x="2718027" y="21420"/>
                  </a:lnTo>
                  <a:lnTo>
                    <a:pt x="2710648" y="10271"/>
                  </a:lnTo>
                  <a:lnTo>
                    <a:pt x="2699704" y="2755"/>
                  </a:lnTo>
                  <a:lnTo>
                    <a:pt x="2686304" y="0"/>
                  </a:lnTo>
                  <a:close/>
                </a:path>
              </a:pathLst>
            </a:custGeom>
            <a:solidFill>
              <a:srgbClr val="F2F2F2"/>
            </a:solidFill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sp>
          <p:nvSpPr>
            <p:cNvPr id="59" name="object 59"/>
            <p:cNvSpPr/>
            <p:nvPr/>
          </p:nvSpPr>
          <p:spPr>
            <a:xfrm>
              <a:off x="2552585" y="5805640"/>
              <a:ext cx="2720975" cy="235585"/>
            </a:xfrm>
            <a:custGeom>
              <a:avLst/>
              <a:gdLst/>
              <a:ahLst/>
              <a:cxnLst/>
              <a:rect l="l" t="t" r="r" b="b"/>
              <a:pathLst>
                <a:path w="2720975" h="235585">
                  <a:moveTo>
                    <a:pt x="2686304" y="235318"/>
                  </a:moveTo>
                  <a:lnTo>
                    <a:pt x="34417" y="235318"/>
                  </a:lnTo>
                  <a:lnTo>
                    <a:pt x="21018" y="232562"/>
                  </a:lnTo>
                  <a:lnTo>
                    <a:pt x="10079" y="225047"/>
                  </a:lnTo>
                  <a:lnTo>
                    <a:pt x="2704" y="213897"/>
                  </a:lnTo>
                  <a:lnTo>
                    <a:pt x="0" y="200240"/>
                  </a:lnTo>
                  <a:lnTo>
                    <a:pt x="0" y="35077"/>
                  </a:lnTo>
                  <a:lnTo>
                    <a:pt x="2704" y="21420"/>
                  </a:lnTo>
                  <a:lnTo>
                    <a:pt x="10079" y="10271"/>
                  </a:lnTo>
                  <a:lnTo>
                    <a:pt x="21018" y="2755"/>
                  </a:lnTo>
                  <a:lnTo>
                    <a:pt x="34417" y="0"/>
                  </a:lnTo>
                  <a:lnTo>
                    <a:pt x="2686304" y="0"/>
                  </a:lnTo>
                  <a:lnTo>
                    <a:pt x="2699704" y="2755"/>
                  </a:lnTo>
                  <a:lnTo>
                    <a:pt x="2710648" y="10271"/>
                  </a:lnTo>
                  <a:lnTo>
                    <a:pt x="2718027" y="21420"/>
                  </a:lnTo>
                  <a:lnTo>
                    <a:pt x="2720733" y="35077"/>
                  </a:lnTo>
                  <a:lnTo>
                    <a:pt x="2720733" y="200240"/>
                  </a:lnTo>
                  <a:lnTo>
                    <a:pt x="2718027" y="213897"/>
                  </a:lnTo>
                  <a:lnTo>
                    <a:pt x="2710648" y="225047"/>
                  </a:lnTo>
                  <a:lnTo>
                    <a:pt x="2699704" y="232562"/>
                  </a:lnTo>
                  <a:lnTo>
                    <a:pt x="2686304" y="235318"/>
                  </a:lnTo>
                  <a:close/>
                </a:path>
              </a:pathLst>
            </a:custGeom>
            <a:ln w="12700">
              <a:solidFill>
                <a:srgbClr val="05142B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sp>
          <p:nvSpPr>
            <p:cNvPr id="60" name="object 60"/>
            <p:cNvSpPr/>
            <p:nvPr/>
          </p:nvSpPr>
          <p:spPr>
            <a:xfrm>
              <a:off x="2552585" y="5244553"/>
              <a:ext cx="1987550" cy="235585"/>
            </a:xfrm>
            <a:custGeom>
              <a:avLst/>
              <a:gdLst/>
              <a:ahLst/>
              <a:cxnLst/>
              <a:rect l="l" t="t" r="r" b="b"/>
              <a:pathLst>
                <a:path w="1987550" h="235585">
                  <a:moveTo>
                    <a:pt x="1961819" y="0"/>
                  </a:moveTo>
                  <a:lnTo>
                    <a:pt x="25145" y="0"/>
                  </a:lnTo>
                  <a:lnTo>
                    <a:pt x="15360" y="2755"/>
                  </a:lnTo>
                  <a:lnTo>
                    <a:pt x="7367" y="10271"/>
                  </a:lnTo>
                  <a:lnTo>
                    <a:pt x="1977" y="21420"/>
                  </a:lnTo>
                  <a:lnTo>
                    <a:pt x="0" y="35077"/>
                  </a:lnTo>
                  <a:lnTo>
                    <a:pt x="0" y="200240"/>
                  </a:lnTo>
                  <a:lnTo>
                    <a:pt x="1977" y="213897"/>
                  </a:lnTo>
                  <a:lnTo>
                    <a:pt x="7367" y="225047"/>
                  </a:lnTo>
                  <a:lnTo>
                    <a:pt x="15360" y="232562"/>
                  </a:lnTo>
                  <a:lnTo>
                    <a:pt x="25145" y="235318"/>
                  </a:lnTo>
                  <a:lnTo>
                    <a:pt x="1961819" y="235318"/>
                  </a:lnTo>
                  <a:lnTo>
                    <a:pt x="1971604" y="232562"/>
                  </a:lnTo>
                  <a:lnTo>
                    <a:pt x="1979598" y="225047"/>
                  </a:lnTo>
                  <a:lnTo>
                    <a:pt x="1984988" y="213897"/>
                  </a:lnTo>
                  <a:lnTo>
                    <a:pt x="1986965" y="200240"/>
                  </a:lnTo>
                  <a:lnTo>
                    <a:pt x="1986965" y="35077"/>
                  </a:lnTo>
                  <a:lnTo>
                    <a:pt x="1984988" y="21420"/>
                  </a:lnTo>
                  <a:lnTo>
                    <a:pt x="1979598" y="10271"/>
                  </a:lnTo>
                  <a:lnTo>
                    <a:pt x="1971604" y="2755"/>
                  </a:lnTo>
                  <a:lnTo>
                    <a:pt x="1961819" y="0"/>
                  </a:lnTo>
                  <a:close/>
                </a:path>
              </a:pathLst>
            </a:custGeom>
            <a:solidFill>
              <a:srgbClr val="E7EA83"/>
            </a:solidFill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sp>
          <p:nvSpPr>
            <p:cNvPr id="61" name="object 61"/>
            <p:cNvSpPr/>
            <p:nvPr/>
          </p:nvSpPr>
          <p:spPr>
            <a:xfrm>
              <a:off x="2552585" y="5244553"/>
              <a:ext cx="1987550" cy="235585"/>
            </a:xfrm>
            <a:custGeom>
              <a:avLst/>
              <a:gdLst/>
              <a:ahLst/>
              <a:cxnLst/>
              <a:rect l="l" t="t" r="r" b="b"/>
              <a:pathLst>
                <a:path w="1987550" h="235585">
                  <a:moveTo>
                    <a:pt x="1961819" y="235318"/>
                  </a:moveTo>
                  <a:lnTo>
                    <a:pt x="25145" y="235318"/>
                  </a:lnTo>
                  <a:lnTo>
                    <a:pt x="15360" y="232562"/>
                  </a:lnTo>
                  <a:lnTo>
                    <a:pt x="7367" y="225047"/>
                  </a:lnTo>
                  <a:lnTo>
                    <a:pt x="1977" y="213897"/>
                  </a:lnTo>
                  <a:lnTo>
                    <a:pt x="0" y="200240"/>
                  </a:lnTo>
                  <a:lnTo>
                    <a:pt x="0" y="35077"/>
                  </a:lnTo>
                  <a:lnTo>
                    <a:pt x="1977" y="21420"/>
                  </a:lnTo>
                  <a:lnTo>
                    <a:pt x="7367" y="10271"/>
                  </a:lnTo>
                  <a:lnTo>
                    <a:pt x="15360" y="2755"/>
                  </a:lnTo>
                  <a:lnTo>
                    <a:pt x="25145" y="0"/>
                  </a:lnTo>
                  <a:lnTo>
                    <a:pt x="1961819" y="0"/>
                  </a:lnTo>
                  <a:lnTo>
                    <a:pt x="1971604" y="2755"/>
                  </a:lnTo>
                  <a:lnTo>
                    <a:pt x="1979598" y="10271"/>
                  </a:lnTo>
                  <a:lnTo>
                    <a:pt x="1984988" y="21420"/>
                  </a:lnTo>
                  <a:lnTo>
                    <a:pt x="1986965" y="35077"/>
                  </a:lnTo>
                  <a:lnTo>
                    <a:pt x="1986965" y="200240"/>
                  </a:lnTo>
                  <a:lnTo>
                    <a:pt x="1984988" y="213897"/>
                  </a:lnTo>
                  <a:lnTo>
                    <a:pt x="1979598" y="225047"/>
                  </a:lnTo>
                  <a:lnTo>
                    <a:pt x="1971604" y="232562"/>
                  </a:lnTo>
                  <a:lnTo>
                    <a:pt x="1961819" y="235318"/>
                  </a:lnTo>
                  <a:close/>
                </a:path>
              </a:pathLst>
            </a:custGeom>
            <a:ln w="1270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sp>
          <p:nvSpPr>
            <p:cNvPr id="62" name="object 62"/>
            <p:cNvSpPr/>
            <p:nvPr/>
          </p:nvSpPr>
          <p:spPr>
            <a:xfrm>
              <a:off x="2552585" y="6159823"/>
              <a:ext cx="2595880" cy="227329"/>
            </a:xfrm>
            <a:custGeom>
              <a:avLst/>
              <a:gdLst/>
              <a:ahLst/>
              <a:cxnLst/>
              <a:rect l="l" t="t" r="r" b="b"/>
              <a:pathLst>
                <a:path w="2595879" h="227329">
                  <a:moveTo>
                    <a:pt x="2560637" y="0"/>
                  </a:moveTo>
                  <a:lnTo>
                    <a:pt x="34785" y="0"/>
                  </a:lnTo>
                  <a:lnTo>
                    <a:pt x="21249" y="2659"/>
                  </a:lnTo>
                  <a:lnTo>
                    <a:pt x="10191" y="9912"/>
                  </a:lnTo>
                  <a:lnTo>
                    <a:pt x="2734" y="20670"/>
                  </a:lnTo>
                  <a:lnTo>
                    <a:pt x="0" y="33845"/>
                  </a:lnTo>
                  <a:lnTo>
                    <a:pt x="0" y="193255"/>
                  </a:lnTo>
                  <a:lnTo>
                    <a:pt x="2734" y="206430"/>
                  </a:lnTo>
                  <a:lnTo>
                    <a:pt x="10191" y="217189"/>
                  </a:lnTo>
                  <a:lnTo>
                    <a:pt x="21249" y="224441"/>
                  </a:lnTo>
                  <a:lnTo>
                    <a:pt x="34785" y="227101"/>
                  </a:lnTo>
                  <a:lnTo>
                    <a:pt x="2560637" y="227101"/>
                  </a:lnTo>
                  <a:lnTo>
                    <a:pt x="2574179" y="224441"/>
                  </a:lnTo>
                  <a:lnTo>
                    <a:pt x="2585235" y="217189"/>
                  </a:lnTo>
                  <a:lnTo>
                    <a:pt x="2592689" y="206430"/>
                  </a:lnTo>
                  <a:lnTo>
                    <a:pt x="2595422" y="193255"/>
                  </a:lnTo>
                  <a:lnTo>
                    <a:pt x="2595422" y="33845"/>
                  </a:lnTo>
                  <a:lnTo>
                    <a:pt x="2592689" y="20670"/>
                  </a:lnTo>
                  <a:lnTo>
                    <a:pt x="2585235" y="9912"/>
                  </a:lnTo>
                  <a:lnTo>
                    <a:pt x="2574179" y="2659"/>
                  </a:lnTo>
                  <a:lnTo>
                    <a:pt x="2560637" y="0"/>
                  </a:lnTo>
                  <a:close/>
                </a:path>
              </a:pathLst>
            </a:custGeom>
            <a:solidFill>
              <a:srgbClr val="F2F2F2"/>
            </a:solidFill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sp>
          <p:nvSpPr>
            <p:cNvPr id="63" name="object 63"/>
            <p:cNvSpPr/>
            <p:nvPr/>
          </p:nvSpPr>
          <p:spPr>
            <a:xfrm>
              <a:off x="2552585" y="6159823"/>
              <a:ext cx="2595880" cy="227329"/>
            </a:xfrm>
            <a:custGeom>
              <a:avLst/>
              <a:gdLst/>
              <a:ahLst/>
              <a:cxnLst/>
              <a:rect l="l" t="t" r="r" b="b"/>
              <a:pathLst>
                <a:path w="2595879" h="227329">
                  <a:moveTo>
                    <a:pt x="2560637" y="227101"/>
                  </a:moveTo>
                  <a:lnTo>
                    <a:pt x="34785" y="227101"/>
                  </a:lnTo>
                  <a:lnTo>
                    <a:pt x="21249" y="224441"/>
                  </a:lnTo>
                  <a:lnTo>
                    <a:pt x="10191" y="217189"/>
                  </a:lnTo>
                  <a:lnTo>
                    <a:pt x="2734" y="206430"/>
                  </a:lnTo>
                  <a:lnTo>
                    <a:pt x="0" y="193255"/>
                  </a:lnTo>
                  <a:lnTo>
                    <a:pt x="0" y="33845"/>
                  </a:lnTo>
                  <a:lnTo>
                    <a:pt x="2734" y="20670"/>
                  </a:lnTo>
                  <a:lnTo>
                    <a:pt x="10191" y="9912"/>
                  </a:lnTo>
                  <a:lnTo>
                    <a:pt x="21249" y="2659"/>
                  </a:lnTo>
                  <a:lnTo>
                    <a:pt x="34785" y="0"/>
                  </a:lnTo>
                  <a:lnTo>
                    <a:pt x="2560637" y="0"/>
                  </a:lnTo>
                  <a:lnTo>
                    <a:pt x="2574179" y="2659"/>
                  </a:lnTo>
                  <a:lnTo>
                    <a:pt x="2585235" y="9912"/>
                  </a:lnTo>
                  <a:lnTo>
                    <a:pt x="2592689" y="20670"/>
                  </a:lnTo>
                  <a:lnTo>
                    <a:pt x="2595422" y="33845"/>
                  </a:lnTo>
                  <a:lnTo>
                    <a:pt x="2595422" y="193255"/>
                  </a:lnTo>
                  <a:lnTo>
                    <a:pt x="2592689" y="206430"/>
                  </a:lnTo>
                  <a:lnTo>
                    <a:pt x="2585235" y="217189"/>
                  </a:lnTo>
                  <a:lnTo>
                    <a:pt x="2574179" y="224441"/>
                  </a:lnTo>
                  <a:lnTo>
                    <a:pt x="2560637" y="227101"/>
                  </a:lnTo>
                  <a:close/>
                </a:path>
              </a:pathLst>
            </a:custGeom>
            <a:ln w="12700">
              <a:solidFill>
                <a:srgbClr val="05142B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</p:grpSp>
      <p:sp>
        <p:nvSpPr>
          <p:cNvPr id="67" name="object 63">
            <a:extLst>
              <a:ext uri="{FF2B5EF4-FFF2-40B4-BE49-F238E27FC236}">
                <a16:creationId xmlns:a16="http://schemas.microsoft.com/office/drawing/2014/main" id="{F1F4DFAC-4F4E-58BB-B748-B10DDF575B34}"/>
              </a:ext>
            </a:extLst>
          </p:cNvPr>
          <p:cNvSpPr txBox="1"/>
          <p:nvPr/>
        </p:nvSpPr>
        <p:spPr>
          <a:xfrm>
            <a:off x="5206605" y="6182464"/>
            <a:ext cx="6361671" cy="17440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50" b="1" dirty="0">
                <a:solidFill>
                  <a:srgbClr val="1F2F49"/>
                </a:solidFill>
                <a:latin typeface="Sassoon Sans Rg" pitchFamily="2" charset="77"/>
                <a:cs typeface="Arial"/>
              </a:rPr>
              <a:t>Interdependence, Physical and Human </a:t>
            </a:r>
            <a:r>
              <a:rPr lang="en-US" sz="1050" b="1" dirty="0">
                <a:solidFill>
                  <a:srgbClr val="1F2F49"/>
                </a:solidFill>
                <a:latin typeface="Sassoon Sans Rg" pitchFamily="2" charset="77"/>
                <a:cs typeface="Arial"/>
              </a:rPr>
              <a:t>P</a:t>
            </a:r>
            <a:r>
              <a:rPr sz="1050" b="1" dirty="0">
                <a:solidFill>
                  <a:srgbClr val="1F2F49"/>
                </a:solidFill>
                <a:latin typeface="Sassoon Sans Rg" pitchFamily="2" charset="77"/>
                <a:cs typeface="Arial"/>
              </a:rPr>
              <a:t>rocesses, Environmental Impact and Sustainable Development</a:t>
            </a:r>
            <a:endParaRPr sz="1050" dirty="0">
              <a:latin typeface="Sassoon Sans Rg" pitchFamily="2" charset="77"/>
              <a:cs typeface="Arial"/>
            </a:endParaRPr>
          </a:p>
        </p:txBody>
      </p:sp>
      <p:sp>
        <p:nvSpPr>
          <p:cNvPr id="68" name="object 64">
            <a:extLst>
              <a:ext uri="{FF2B5EF4-FFF2-40B4-BE49-F238E27FC236}">
                <a16:creationId xmlns:a16="http://schemas.microsoft.com/office/drawing/2014/main" id="{2188BB87-726D-7531-A931-3E79FE7D9B33}"/>
              </a:ext>
            </a:extLst>
          </p:cNvPr>
          <p:cNvSpPr txBox="1"/>
          <p:nvPr/>
        </p:nvSpPr>
        <p:spPr>
          <a:xfrm>
            <a:off x="2638155" y="6182465"/>
            <a:ext cx="2461568" cy="17440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50" b="1" dirty="0">
                <a:solidFill>
                  <a:srgbClr val="1F2F49"/>
                </a:solidFill>
                <a:latin typeface="Sassoon Sans Rg" pitchFamily="2" charset="77"/>
                <a:cs typeface="Arial"/>
              </a:rPr>
              <a:t>Key geographical concepts we will use:</a:t>
            </a:r>
            <a:endParaRPr sz="1050" dirty="0">
              <a:latin typeface="Sassoon Sans Rg" pitchFamily="2" charset="77"/>
              <a:cs typeface="Arial"/>
            </a:endParaRPr>
          </a:p>
        </p:txBody>
      </p:sp>
      <p:sp>
        <p:nvSpPr>
          <p:cNvPr id="69" name="object 65">
            <a:extLst>
              <a:ext uri="{FF2B5EF4-FFF2-40B4-BE49-F238E27FC236}">
                <a16:creationId xmlns:a16="http://schemas.microsoft.com/office/drawing/2014/main" id="{0C327793-5E89-DFC4-F61F-5AAD2179052E}"/>
              </a:ext>
            </a:extLst>
          </p:cNvPr>
          <p:cNvSpPr txBox="1"/>
          <p:nvPr/>
        </p:nvSpPr>
        <p:spPr>
          <a:xfrm>
            <a:off x="2512319" y="3928466"/>
            <a:ext cx="9077135" cy="179279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37160">
              <a:lnSpc>
                <a:spcPct val="100000"/>
              </a:lnSpc>
              <a:spcBef>
                <a:spcPts val="100"/>
              </a:spcBef>
            </a:pPr>
            <a:r>
              <a:rPr sz="1050" b="1" dirty="0">
                <a:solidFill>
                  <a:srgbClr val="1F2F49"/>
                </a:solidFill>
                <a:latin typeface="Sassoon Sans Rg" pitchFamily="2" charset="77"/>
                <a:cs typeface="Arial"/>
              </a:rPr>
              <a:t>Key question we will answer:</a:t>
            </a:r>
            <a:endParaRPr sz="1050" dirty="0">
              <a:latin typeface="Sassoon Sans Rg" pitchFamily="2" charset="77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915"/>
              </a:spcBef>
            </a:pPr>
            <a:r>
              <a:rPr sz="1050" b="1" dirty="0">
                <a:solidFill>
                  <a:srgbClr val="1F2F49"/>
                </a:solidFill>
                <a:latin typeface="Sassoon Sans Rg" pitchFamily="2" charset="77"/>
                <a:cs typeface="Arial"/>
              </a:rPr>
              <a:t>How can we plan and carry out effective ways to reduce plastic waste in school?</a:t>
            </a:r>
            <a:endParaRPr sz="1050" dirty="0">
              <a:latin typeface="Sassoon Sans Rg" pitchFamily="2" charset="77"/>
              <a:cs typeface="Arial"/>
            </a:endParaRPr>
          </a:p>
          <a:p>
            <a:pPr marL="137160">
              <a:lnSpc>
                <a:spcPct val="100000"/>
              </a:lnSpc>
              <a:spcBef>
                <a:spcPts val="820"/>
              </a:spcBef>
              <a:tabLst>
                <a:tab pos="2834005" algn="l"/>
              </a:tabLst>
            </a:pPr>
            <a:r>
              <a:rPr sz="1050" b="1" dirty="0">
                <a:solidFill>
                  <a:srgbClr val="1F2F49"/>
                </a:solidFill>
                <a:latin typeface="Sassoon Sans Rg" pitchFamily="2" charset="77"/>
                <a:cs typeface="Arial"/>
              </a:rPr>
              <a:t>Key geographical knowledge we will use:	Human and Physical Geography, Geography Skills and Fieldwork</a:t>
            </a:r>
            <a:endParaRPr sz="1050" dirty="0">
              <a:latin typeface="Sassoon Sans Rg" pitchFamily="2" charset="77"/>
              <a:cs typeface="Arial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200" dirty="0">
              <a:latin typeface="Sassoon Sans Rg" pitchFamily="2" charset="77"/>
              <a:cs typeface="Arial"/>
            </a:endParaRPr>
          </a:p>
          <a:p>
            <a:pPr marL="137160">
              <a:lnSpc>
                <a:spcPct val="100000"/>
              </a:lnSpc>
              <a:tabLst>
                <a:tab pos="2679065" algn="l"/>
              </a:tabLst>
            </a:pPr>
            <a:r>
              <a:rPr sz="1050" b="1" dirty="0">
                <a:solidFill>
                  <a:srgbClr val="1F2F49"/>
                </a:solidFill>
                <a:latin typeface="Sassoon Sans Rg" pitchFamily="2" charset="77"/>
                <a:cs typeface="Arial"/>
              </a:rPr>
              <a:t>Key geographical concepts we will use:	Interdependence, Physical and Human </a:t>
            </a:r>
            <a:r>
              <a:rPr lang="en-US" sz="1050" b="1" dirty="0">
                <a:solidFill>
                  <a:srgbClr val="1F2F49"/>
                </a:solidFill>
                <a:latin typeface="Sassoon Sans Rg" pitchFamily="2" charset="77"/>
                <a:cs typeface="Arial"/>
              </a:rPr>
              <a:t>P</a:t>
            </a:r>
            <a:r>
              <a:rPr sz="1050" b="1" dirty="0">
                <a:solidFill>
                  <a:srgbClr val="1F2F49"/>
                </a:solidFill>
                <a:latin typeface="Sassoon Sans Rg" pitchFamily="2" charset="77"/>
                <a:cs typeface="Arial"/>
              </a:rPr>
              <a:t>rocesses, Environmental Impact and Sustainable Development</a:t>
            </a:r>
            <a:endParaRPr sz="1050" dirty="0">
              <a:latin typeface="Sassoon Sans Rg" pitchFamily="2" charset="77"/>
              <a:cs typeface="Arial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1900" dirty="0">
              <a:latin typeface="Sassoon Sans Rg" pitchFamily="2" charset="77"/>
              <a:cs typeface="Arial"/>
            </a:endParaRPr>
          </a:p>
          <a:p>
            <a:pPr marL="137160">
              <a:lnSpc>
                <a:spcPct val="100000"/>
              </a:lnSpc>
            </a:pPr>
            <a:r>
              <a:rPr sz="1050" b="1" dirty="0">
                <a:solidFill>
                  <a:srgbClr val="1F2F49"/>
                </a:solidFill>
                <a:latin typeface="Sassoon Sans Rg" pitchFamily="2" charset="77"/>
                <a:cs typeface="Arial"/>
              </a:rPr>
              <a:t>Key question we will answer:</a:t>
            </a:r>
            <a:endParaRPr sz="1050" dirty="0">
              <a:latin typeface="Sassoon Sans Rg" pitchFamily="2" charset="77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919"/>
              </a:spcBef>
            </a:pPr>
            <a:r>
              <a:rPr sz="1050" dirty="0">
                <a:solidFill>
                  <a:srgbClr val="1F2F49"/>
                </a:solidFill>
                <a:latin typeface="Sassoon Sans Rg" pitchFamily="2" charset="77"/>
                <a:cs typeface="Arial MT"/>
              </a:rPr>
              <a:t>How can we record and evaluate the e</a:t>
            </a:r>
            <a:r>
              <a:rPr lang="en-US" sz="1050" dirty="0">
                <a:solidFill>
                  <a:srgbClr val="1F2F49"/>
                </a:solidFill>
                <a:latin typeface="Sassoon Sans Rg" pitchFamily="2" charset="77"/>
                <a:cs typeface="Arial MT"/>
              </a:rPr>
              <a:t>ff</a:t>
            </a:r>
            <a:r>
              <a:rPr sz="1050" dirty="0">
                <a:solidFill>
                  <a:srgbClr val="1F2F49"/>
                </a:solidFill>
                <a:latin typeface="Sassoon Sans Rg" pitchFamily="2" charset="77"/>
                <a:cs typeface="Arial MT"/>
              </a:rPr>
              <a:t>ectiveness of reducing plastic waste in school?</a:t>
            </a:r>
            <a:endParaRPr lang="en-US" sz="1050" dirty="0">
              <a:latin typeface="Sassoon Sans Rg" pitchFamily="2" charset="77"/>
              <a:cs typeface="Arial MT"/>
            </a:endParaRP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BF197792-E69A-CE11-8DFE-D6620A14DB6F}"/>
              </a:ext>
            </a:extLst>
          </p:cNvPr>
          <p:cNvSpPr txBox="1"/>
          <p:nvPr/>
        </p:nvSpPr>
        <p:spPr>
          <a:xfrm>
            <a:off x="2512319" y="5796474"/>
            <a:ext cx="857261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0" lang="en-GB" sz="1050" b="1" i="0" u="none" strike="noStrike" kern="1200" cap="none" spc="0" normalizeH="0" baseline="0" noProof="0" dirty="0">
                <a:ln>
                  <a:noFill/>
                </a:ln>
                <a:solidFill>
                  <a:srgbClr val="1F2F49"/>
                </a:solidFill>
                <a:effectLst/>
                <a:uLnTx/>
                <a:uFillTx/>
                <a:latin typeface="Sassoon Sans Rg" pitchFamily="2" charset="77"/>
                <a:ea typeface="+mn-ea"/>
                <a:cs typeface="Arial"/>
              </a:rPr>
              <a:t> Key geographical knowledge we will use:	Human and Physical Geography, Geography Skills and Fieldwork</a:t>
            </a:r>
            <a:endParaRPr lang="en-PK" dirty="0"/>
          </a:p>
        </p:txBody>
      </p:sp>
      <p:sp>
        <p:nvSpPr>
          <p:cNvPr id="71" name="object 6">
            <a:extLst>
              <a:ext uri="{FF2B5EF4-FFF2-40B4-BE49-F238E27FC236}">
                <a16:creationId xmlns:a16="http://schemas.microsoft.com/office/drawing/2014/main" id="{F295C556-C694-3523-3CCA-875458B86D41}"/>
              </a:ext>
            </a:extLst>
          </p:cNvPr>
          <p:cNvSpPr txBox="1"/>
          <p:nvPr/>
        </p:nvSpPr>
        <p:spPr>
          <a:xfrm>
            <a:off x="5761099" y="6456465"/>
            <a:ext cx="1601470" cy="18659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1100" dirty="0">
                <a:solidFill>
                  <a:srgbClr val="FFFFFF"/>
                </a:solidFill>
                <a:latin typeface="Sassoon Sans Rg" pitchFamily="2" charset="77"/>
                <a:cs typeface="Arial MT"/>
              </a:rPr>
              <a:t>www.grammarsaurus.co.uk</a:t>
            </a:r>
            <a:endParaRPr sz="1100" dirty="0">
              <a:latin typeface="Sassoon Sans Rg" pitchFamily="2" charset="77"/>
              <a:cs typeface="Arial MT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785286" y="1496476"/>
            <a:ext cx="3461385" cy="4367530"/>
            <a:chOff x="785286" y="1496476"/>
            <a:chExt cx="3461385" cy="4367530"/>
          </a:xfrm>
        </p:grpSpPr>
        <p:sp>
          <p:nvSpPr>
            <p:cNvPr id="3" name="object 3"/>
            <p:cNvSpPr/>
            <p:nvPr/>
          </p:nvSpPr>
          <p:spPr>
            <a:xfrm>
              <a:off x="791636" y="1502826"/>
              <a:ext cx="3448685" cy="4354830"/>
            </a:xfrm>
            <a:custGeom>
              <a:avLst/>
              <a:gdLst/>
              <a:ahLst/>
              <a:cxnLst/>
              <a:rect l="l" t="t" r="r" b="b"/>
              <a:pathLst>
                <a:path w="3448685" h="4354830">
                  <a:moveTo>
                    <a:pt x="3378174" y="0"/>
                  </a:moveTo>
                  <a:lnTo>
                    <a:pt x="69989" y="0"/>
                  </a:lnTo>
                  <a:lnTo>
                    <a:pt x="42744" y="5501"/>
                  </a:lnTo>
                  <a:lnTo>
                    <a:pt x="20497" y="20502"/>
                  </a:lnTo>
                  <a:lnTo>
                    <a:pt x="5499" y="42749"/>
                  </a:lnTo>
                  <a:lnTo>
                    <a:pt x="0" y="69989"/>
                  </a:lnTo>
                  <a:lnTo>
                    <a:pt x="0" y="4284700"/>
                  </a:lnTo>
                  <a:lnTo>
                    <a:pt x="5499" y="4311945"/>
                  </a:lnTo>
                  <a:lnTo>
                    <a:pt x="20497" y="4334192"/>
                  </a:lnTo>
                  <a:lnTo>
                    <a:pt x="42744" y="4349190"/>
                  </a:lnTo>
                  <a:lnTo>
                    <a:pt x="69989" y="4354690"/>
                  </a:lnTo>
                  <a:lnTo>
                    <a:pt x="3378174" y="4354690"/>
                  </a:lnTo>
                  <a:lnTo>
                    <a:pt x="3405421" y="4349190"/>
                  </a:lnTo>
                  <a:lnTo>
                    <a:pt x="3427672" y="4334192"/>
                  </a:lnTo>
                  <a:lnTo>
                    <a:pt x="3442675" y="4311945"/>
                  </a:lnTo>
                  <a:lnTo>
                    <a:pt x="3448177" y="4284700"/>
                  </a:lnTo>
                  <a:lnTo>
                    <a:pt x="3448177" y="69989"/>
                  </a:lnTo>
                  <a:lnTo>
                    <a:pt x="3442675" y="42749"/>
                  </a:lnTo>
                  <a:lnTo>
                    <a:pt x="3427672" y="20502"/>
                  </a:lnTo>
                  <a:lnTo>
                    <a:pt x="3405421" y="5501"/>
                  </a:lnTo>
                  <a:lnTo>
                    <a:pt x="3378174" y="0"/>
                  </a:lnTo>
                  <a:close/>
                </a:path>
              </a:pathLst>
            </a:custGeom>
            <a:solidFill>
              <a:srgbClr val="E7EA83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4" name="object 4"/>
            <p:cNvSpPr/>
            <p:nvPr/>
          </p:nvSpPr>
          <p:spPr>
            <a:xfrm>
              <a:off x="791636" y="1502826"/>
              <a:ext cx="3448685" cy="4354830"/>
            </a:xfrm>
            <a:custGeom>
              <a:avLst/>
              <a:gdLst/>
              <a:ahLst/>
              <a:cxnLst/>
              <a:rect l="l" t="t" r="r" b="b"/>
              <a:pathLst>
                <a:path w="3448685" h="4354830">
                  <a:moveTo>
                    <a:pt x="69989" y="4354690"/>
                  </a:moveTo>
                  <a:lnTo>
                    <a:pt x="3378174" y="4354690"/>
                  </a:lnTo>
                  <a:lnTo>
                    <a:pt x="3405421" y="4349190"/>
                  </a:lnTo>
                  <a:lnTo>
                    <a:pt x="3427672" y="4334192"/>
                  </a:lnTo>
                  <a:lnTo>
                    <a:pt x="3442675" y="4311945"/>
                  </a:lnTo>
                  <a:lnTo>
                    <a:pt x="3448177" y="4284700"/>
                  </a:lnTo>
                  <a:lnTo>
                    <a:pt x="3448177" y="69989"/>
                  </a:lnTo>
                  <a:lnTo>
                    <a:pt x="3442675" y="42749"/>
                  </a:lnTo>
                  <a:lnTo>
                    <a:pt x="3427672" y="20502"/>
                  </a:lnTo>
                  <a:lnTo>
                    <a:pt x="3405421" y="5501"/>
                  </a:lnTo>
                  <a:lnTo>
                    <a:pt x="3378174" y="0"/>
                  </a:lnTo>
                  <a:lnTo>
                    <a:pt x="69989" y="0"/>
                  </a:lnTo>
                  <a:lnTo>
                    <a:pt x="42744" y="5501"/>
                  </a:lnTo>
                  <a:lnTo>
                    <a:pt x="20497" y="20502"/>
                  </a:lnTo>
                  <a:lnTo>
                    <a:pt x="5499" y="42749"/>
                  </a:lnTo>
                  <a:lnTo>
                    <a:pt x="0" y="69989"/>
                  </a:lnTo>
                  <a:lnTo>
                    <a:pt x="0" y="4284700"/>
                  </a:lnTo>
                  <a:lnTo>
                    <a:pt x="5499" y="4311945"/>
                  </a:lnTo>
                  <a:lnTo>
                    <a:pt x="20497" y="4334192"/>
                  </a:lnTo>
                  <a:lnTo>
                    <a:pt x="42744" y="4349190"/>
                  </a:lnTo>
                  <a:lnTo>
                    <a:pt x="69989" y="4354690"/>
                  </a:lnTo>
                  <a:close/>
                </a:path>
              </a:pathLst>
            </a:custGeom>
            <a:ln w="1270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</p:grpSp>
      <p:sp>
        <p:nvSpPr>
          <p:cNvPr id="5" name="object 5"/>
          <p:cNvSpPr txBox="1"/>
          <p:nvPr/>
        </p:nvSpPr>
        <p:spPr>
          <a:xfrm>
            <a:off x="990600" y="1761767"/>
            <a:ext cx="2972919" cy="383694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38900"/>
              </a:lnSpc>
              <a:spcBef>
                <a:spcPts val="100"/>
              </a:spcBef>
            </a:pPr>
            <a:r>
              <a:rPr sz="1500" dirty="0">
                <a:solidFill>
                  <a:srgbClr val="003D4F"/>
                </a:solidFill>
                <a:latin typeface="Sassoon Sans Rg" pitchFamily="2" charset="77"/>
                <a:cs typeface="Arial MT"/>
              </a:rPr>
              <a:t>As we saw in the previous map, </a:t>
            </a:r>
            <a:r>
              <a:rPr sz="1500" b="1" dirty="0">
                <a:solidFill>
                  <a:srgbClr val="003D4F"/>
                </a:solidFill>
                <a:latin typeface="Sassoon Sans Rg" pitchFamily="2" charset="77"/>
                <a:cs typeface="Arial"/>
              </a:rPr>
              <a:t>Asia  emits the most plastic waste into  the ocean (80.99%)</a:t>
            </a:r>
            <a:r>
              <a:rPr sz="1500" dirty="0">
                <a:solidFill>
                  <a:srgbClr val="003D4F"/>
                </a:solidFill>
                <a:latin typeface="Sassoon Sans Rg" pitchFamily="2" charset="77"/>
                <a:cs typeface="Arial MT"/>
              </a:rPr>
              <a:t>. The Philippines  accounts for over one-third </a:t>
            </a:r>
            <a:r>
              <a:rPr sz="1500" b="1" dirty="0">
                <a:solidFill>
                  <a:srgbClr val="003D4F"/>
                </a:solidFill>
                <a:latin typeface="Sassoon Sans Rg" pitchFamily="2" charset="77"/>
                <a:cs typeface="Arial"/>
              </a:rPr>
              <a:t>(36%) </a:t>
            </a:r>
            <a:r>
              <a:rPr sz="1500" dirty="0">
                <a:solidFill>
                  <a:srgbClr val="003D4F"/>
                </a:solidFill>
                <a:latin typeface="Sassoon Sans Rg" pitchFamily="2" charset="77"/>
                <a:cs typeface="Arial MT"/>
              </a:rPr>
              <a:t>of this plastic waste.</a:t>
            </a:r>
            <a:endParaRPr sz="1500" dirty="0">
              <a:latin typeface="Sassoon Sans Rg" pitchFamily="2" charset="77"/>
              <a:cs typeface="Arial MT"/>
            </a:endParaRPr>
          </a:p>
          <a:p>
            <a:pPr marL="12700" marR="5080" algn="just">
              <a:lnSpc>
                <a:spcPct val="138900"/>
              </a:lnSpc>
            </a:pPr>
            <a:r>
              <a:rPr sz="1500" b="1" dirty="0">
                <a:solidFill>
                  <a:srgbClr val="003D4F"/>
                </a:solidFill>
                <a:latin typeface="Sassoon Sans Rg" pitchFamily="2" charset="77"/>
                <a:cs typeface="Arial"/>
              </a:rPr>
              <a:t>Oceania and Europe </a:t>
            </a:r>
            <a:r>
              <a:rPr sz="1500" dirty="0">
                <a:solidFill>
                  <a:srgbClr val="003D4F"/>
                </a:solidFill>
                <a:latin typeface="Sassoon Sans Rg" pitchFamily="2" charset="77"/>
                <a:cs typeface="Arial MT"/>
              </a:rPr>
              <a:t>are by far the  best at reducing plastic waste in the  oceans.</a:t>
            </a:r>
            <a:r>
              <a:rPr lang="en-US" sz="1500" dirty="0">
                <a:solidFill>
                  <a:srgbClr val="003D4F"/>
                </a:solidFill>
                <a:latin typeface="Sassoon Sans Rg" pitchFamily="2" charset="77"/>
                <a:cs typeface="Arial MT"/>
              </a:rPr>
              <a:t> </a:t>
            </a:r>
            <a:r>
              <a:rPr sz="1500" dirty="0">
                <a:solidFill>
                  <a:srgbClr val="003D4F"/>
                </a:solidFill>
                <a:latin typeface="Sassoon Sans Rg" pitchFamily="2" charset="77"/>
                <a:cs typeface="Arial MT"/>
              </a:rPr>
              <a:t>The gap between all other  continents</a:t>
            </a:r>
            <a:r>
              <a:rPr lang="en-US" sz="1500" dirty="0">
                <a:solidFill>
                  <a:srgbClr val="003D4F"/>
                </a:solidFill>
                <a:latin typeface="Sassoon Sans Rg" pitchFamily="2" charset="77"/>
                <a:cs typeface="Arial MT"/>
              </a:rPr>
              <a:t> </a:t>
            </a:r>
            <a:r>
              <a:rPr sz="1500" dirty="0">
                <a:solidFill>
                  <a:srgbClr val="003D4F"/>
                </a:solidFill>
                <a:latin typeface="Sassoon Sans Rg" pitchFamily="2" charset="77"/>
                <a:cs typeface="Arial MT"/>
              </a:rPr>
              <a:t>and Asia (the world’s largest continent) appears significant. Africa emits over </a:t>
            </a:r>
            <a:r>
              <a:rPr sz="1500" b="1" dirty="0">
                <a:solidFill>
                  <a:srgbClr val="003D4F"/>
                </a:solidFill>
                <a:latin typeface="Sassoon Sans Rg" pitchFamily="2" charset="77"/>
                <a:cs typeface="Arial"/>
              </a:rPr>
              <a:t>70% less plastic waste </a:t>
            </a:r>
            <a:r>
              <a:rPr sz="1500" dirty="0">
                <a:solidFill>
                  <a:srgbClr val="003D4F"/>
                </a:solidFill>
                <a:latin typeface="Sassoon Sans Rg" pitchFamily="2" charset="77"/>
                <a:cs typeface="Arial MT"/>
              </a:rPr>
              <a:t>than Asia alone.</a:t>
            </a:r>
            <a:endParaRPr sz="1500" dirty="0">
              <a:latin typeface="Sassoon Sans Rg" pitchFamily="2" charset="77"/>
              <a:cs typeface="Arial MT"/>
            </a:endParaRPr>
          </a:p>
        </p:txBody>
      </p:sp>
      <p:grpSp>
        <p:nvGrpSpPr>
          <p:cNvPr id="6" name="object 6"/>
          <p:cNvGrpSpPr/>
          <p:nvPr/>
        </p:nvGrpSpPr>
        <p:grpSpPr>
          <a:xfrm>
            <a:off x="11640286" y="0"/>
            <a:ext cx="558165" cy="666750"/>
            <a:chOff x="11640286" y="0"/>
            <a:chExt cx="558165" cy="666750"/>
          </a:xfrm>
        </p:grpSpPr>
        <p:sp>
          <p:nvSpPr>
            <p:cNvPr id="7" name="object 7"/>
            <p:cNvSpPr/>
            <p:nvPr/>
          </p:nvSpPr>
          <p:spPr>
            <a:xfrm>
              <a:off x="11646636" y="0"/>
              <a:ext cx="545465" cy="654050"/>
            </a:xfrm>
            <a:custGeom>
              <a:avLst/>
              <a:gdLst/>
              <a:ahLst/>
              <a:cxnLst/>
              <a:rect l="l" t="t" r="r" b="b"/>
              <a:pathLst>
                <a:path w="545465" h="654050">
                  <a:moveTo>
                    <a:pt x="545211" y="0"/>
                  </a:moveTo>
                  <a:lnTo>
                    <a:pt x="2730" y="0"/>
                  </a:lnTo>
                  <a:lnTo>
                    <a:pt x="1569" y="13897"/>
                  </a:lnTo>
                  <a:lnTo>
                    <a:pt x="712" y="27876"/>
                  </a:lnTo>
                  <a:lnTo>
                    <a:pt x="181" y="41940"/>
                  </a:lnTo>
                  <a:lnTo>
                    <a:pt x="0" y="56095"/>
                  </a:lnTo>
                  <a:lnTo>
                    <a:pt x="1960" y="104695"/>
                  </a:lnTo>
                  <a:lnTo>
                    <a:pt x="7740" y="152231"/>
                  </a:lnTo>
                  <a:lnTo>
                    <a:pt x="17191" y="198554"/>
                  </a:lnTo>
                  <a:lnTo>
                    <a:pt x="30163" y="243517"/>
                  </a:lnTo>
                  <a:lnTo>
                    <a:pt x="46505" y="286970"/>
                  </a:lnTo>
                  <a:lnTo>
                    <a:pt x="66068" y="328767"/>
                  </a:lnTo>
                  <a:lnTo>
                    <a:pt x="88701" y="368759"/>
                  </a:lnTo>
                  <a:lnTo>
                    <a:pt x="114255" y="406798"/>
                  </a:lnTo>
                  <a:lnTo>
                    <a:pt x="142579" y="442736"/>
                  </a:lnTo>
                  <a:lnTo>
                    <a:pt x="173524" y="476425"/>
                  </a:lnTo>
                  <a:lnTo>
                    <a:pt x="206940" y="507717"/>
                  </a:lnTo>
                  <a:lnTo>
                    <a:pt x="242676" y="536463"/>
                  </a:lnTo>
                  <a:lnTo>
                    <a:pt x="280583" y="562515"/>
                  </a:lnTo>
                  <a:lnTo>
                    <a:pt x="320511" y="585726"/>
                  </a:lnTo>
                  <a:lnTo>
                    <a:pt x="362309" y="605947"/>
                  </a:lnTo>
                  <a:lnTo>
                    <a:pt x="405828" y="623031"/>
                  </a:lnTo>
                  <a:lnTo>
                    <a:pt x="450918" y="636828"/>
                  </a:lnTo>
                  <a:lnTo>
                    <a:pt x="497429" y="647192"/>
                  </a:lnTo>
                  <a:lnTo>
                    <a:pt x="545211" y="653973"/>
                  </a:lnTo>
                  <a:lnTo>
                    <a:pt x="545211" y="0"/>
                  </a:lnTo>
                  <a:close/>
                </a:path>
              </a:pathLst>
            </a:custGeom>
            <a:solidFill>
              <a:srgbClr val="1F9986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8" name="object 8"/>
            <p:cNvSpPr/>
            <p:nvPr/>
          </p:nvSpPr>
          <p:spPr>
            <a:xfrm>
              <a:off x="11646636" y="0"/>
              <a:ext cx="545465" cy="654050"/>
            </a:xfrm>
            <a:custGeom>
              <a:avLst/>
              <a:gdLst/>
              <a:ahLst/>
              <a:cxnLst/>
              <a:rect l="l" t="t" r="r" b="b"/>
              <a:pathLst>
                <a:path w="545465" h="654050">
                  <a:moveTo>
                    <a:pt x="2730" y="0"/>
                  </a:moveTo>
                  <a:lnTo>
                    <a:pt x="1569" y="13897"/>
                  </a:lnTo>
                  <a:lnTo>
                    <a:pt x="712" y="27876"/>
                  </a:lnTo>
                  <a:lnTo>
                    <a:pt x="181" y="41940"/>
                  </a:lnTo>
                  <a:lnTo>
                    <a:pt x="0" y="56095"/>
                  </a:lnTo>
                  <a:lnTo>
                    <a:pt x="1960" y="104695"/>
                  </a:lnTo>
                  <a:lnTo>
                    <a:pt x="7740" y="152231"/>
                  </a:lnTo>
                  <a:lnTo>
                    <a:pt x="17191" y="198554"/>
                  </a:lnTo>
                  <a:lnTo>
                    <a:pt x="30163" y="243517"/>
                  </a:lnTo>
                  <a:lnTo>
                    <a:pt x="46505" y="286970"/>
                  </a:lnTo>
                  <a:lnTo>
                    <a:pt x="66068" y="328767"/>
                  </a:lnTo>
                  <a:lnTo>
                    <a:pt x="88701" y="368759"/>
                  </a:lnTo>
                  <a:lnTo>
                    <a:pt x="114255" y="406798"/>
                  </a:lnTo>
                  <a:lnTo>
                    <a:pt x="142579" y="442736"/>
                  </a:lnTo>
                  <a:lnTo>
                    <a:pt x="173524" y="476425"/>
                  </a:lnTo>
                  <a:lnTo>
                    <a:pt x="206940" y="507717"/>
                  </a:lnTo>
                  <a:lnTo>
                    <a:pt x="242676" y="536463"/>
                  </a:lnTo>
                  <a:lnTo>
                    <a:pt x="280583" y="562515"/>
                  </a:lnTo>
                  <a:lnTo>
                    <a:pt x="320511" y="585726"/>
                  </a:lnTo>
                  <a:lnTo>
                    <a:pt x="362309" y="605947"/>
                  </a:lnTo>
                  <a:lnTo>
                    <a:pt x="405828" y="623031"/>
                  </a:lnTo>
                  <a:lnTo>
                    <a:pt x="450918" y="636828"/>
                  </a:lnTo>
                  <a:lnTo>
                    <a:pt x="497429" y="647192"/>
                  </a:lnTo>
                  <a:lnTo>
                    <a:pt x="545211" y="653973"/>
                  </a:lnTo>
                  <a:lnTo>
                    <a:pt x="545211" y="0"/>
                  </a:lnTo>
                  <a:lnTo>
                    <a:pt x="2730" y="0"/>
                  </a:lnTo>
                  <a:close/>
                </a:path>
              </a:pathLst>
            </a:custGeom>
            <a:ln w="1270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</p:grpSp>
      <p:sp>
        <p:nvSpPr>
          <p:cNvPr id="9" name="object 9"/>
          <p:cNvSpPr txBox="1"/>
          <p:nvPr/>
        </p:nvSpPr>
        <p:spPr>
          <a:xfrm>
            <a:off x="11770245" y="49580"/>
            <a:ext cx="36068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n-US" sz="2400" b="1" spc="-20" dirty="0">
                <a:solidFill>
                  <a:srgbClr val="FFFFFF"/>
                </a:solidFill>
                <a:latin typeface="Sassoon Sans Rg" pitchFamily="2" charset="77"/>
                <a:cs typeface="Arial"/>
              </a:rPr>
              <a:t>19</a:t>
            </a:r>
            <a:endParaRPr sz="2400" dirty="0">
              <a:latin typeface="Sassoon Sans Rg" pitchFamily="2" charset="77"/>
              <a:cs typeface="Arial"/>
            </a:endParaRPr>
          </a:p>
        </p:txBody>
      </p:sp>
      <p:grpSp>
        <p:nvGrpSpPr>
          <p:cNvPr id="10" name="object 10"/>
          <p:cNvGrpSpPr/>
          <p:nvPr/>
        </p:nvGrpSpPr>
        <p:grpSpPr>
          <a:xfrm>
            <a:off x="2035962" y="157911"/>
            <a:ext cx="6591300" cy="768350"/>
            <a:chOff x="2035962" y="157911"/>
            <a:chExt cx="6591300" cy="768350"/>
          </a:xfrm>
        </p:grpSpPr>
        <p:sp>
          <p:nvSpPr>
            <p:cNvPr id="11" name="object 11"/>
            <p:cNvSpPr/>
            <p:nvPr/>
          </p:nvSpPr>
          <p:spPr>
            <a:xfrm>
              <a:off x="2042312" y="164261"/>
              <a:ext cx="6578600" cy="755650"/>
            </a:xfrm>
            <a:custGeom>
              <a:avLst/>
              <a:gdLst/>
              <a:ahLst/>
              <a:cxnLst/>
              <a:rect l="l" t="t" r="r" b="b"/>
              <a:pathLst>
                <a:path w="6578600" h="755650">
                  <a:moveTo>
                    <a:pt x="6525653" y="0"/>
                  </a:moveTo>
                  <a:lnTo>
                    <a:pt x="52654" y="0"/>
                  </a:lnTo>
                  <a:lnTo>
                    <a:pt x="32179" y="3498"/>
                  </a:lnTo>
                  <a:lnTo>
                    <a:pt x="15440" y="13033"/>
                  </a:lnTo>
                  <a:lnTo>
                    <a:pt x="4144" y="27164"/>
                  </a:lnTo>
                  <a:lnTo>
                    <a:pt x="0" y="44450"/>
                  </a:lnTo>
                  <a:lnTo>
                    <a:pt x="0" y="710692"/>
                  </a:lnTo>
                  <a:lnTo>
                    <a:pt x="4144" y="727977"/>
                  </a:lnTo>
                  <a:lnTo>
                    <a:pt x="15440" y="742108"/>
                  </a:lnTo>
                  <a:lnTo>
                    <a:pt x="32179" y="751643"/>
                  </a:lnTo>
                  <a:lnTo>
                    <a:pt x="52654" y="755142"/>
                  </a:lnTo>
                  <a:lnTo>
                    <a:pt x="6525653" y="755142"/>
                  </a:lnTo>
                  <a:lnTo>
                    <a:pt x="6546128" y="751643"/>
                  </a:lnTo>
                  <a:lnTo>
                    <a:pt x="6562867" y="742108"/>
                  </a:lnTo>
                  <a:lnTo>
                    <a:pt x="6574163" y="727977"/>
                  </a:lnTo>
                  <a:lnTo>
                    <a:pt x="6578307" y="710692"/>
                  </a:lnTo>
                  <a:lnTo>
                    <a:pt x="6578307" y="44450"/>
                  </a:lnTo>
                  <a:lnTo>
                    <a:pt x="6574163" y="27164"/>
                  </a:lnTo>
                  <a:lnTo>
                    <a:pt x="6562867" y="13033"/>
                  </a:lnTo>
                  <a:lnTo>
                    <a:pt x="6546128" y="3498"/>
                  </a:lnTo>
                  <a:lnTo>
                    <a:pt x="6525653" y="0"/>
                  </a:lnTo>
                  <a:close/>
                </a:path>
              </a:pathLst>
            </a:custGeom>
            <a:solidFill>
              <a:srgbClr val="1F9986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12" name="object 12"/>
            <p:cNvSpPr/>
            <p:nvPr/>
          </p:nvSpPr>
          <p:spPr>
            <a:xfrm>
              <a:off x="2042312" y="164261"/>
              <a:ext cx="6578600" cy="755650"/>
            </a:xfrm>
            <a:custGeom>
              <a:avLst/>
              <a:gdLst/>
              <a:ahLst/>
              <a:cxnLst/>
              <a:rect l="l" t="t" r="r" b="b"/>
              <a:pathLst>
                <a:path w="6578600" h="755650">
                  <a:moveTo>
                    <a:pt x="52654" y="755142"/>
                  </a:moveTo>
                  <a:lnTo>
                    <a:pt x="32179" y="751643"/>
                  </a:lnTo>
                  <a:lnTo>
                    <a:pt x="15440" y="742108"/>
                  </a:lnTo>
                  <a:lnTo>
                    <a:pt x="4144" y="727977"/>
                  </a:lnTo>
                  <a:lnTo>
                    <a:pt x="0" y="710692"/>
                  </a:lnTo>
                  <a:lnTo>
                    <a:pt x="0" y="44450"/>
                  </a:lnTo>
                  <a:lnTo>
                    <a:pt x="4144" y="27164"/>
                  </a:lnTo>
                  <a:lnTo>
                    <a:pt x="15440" y="13033"/>
                  </a:lnTo>
                  <a:lnTo>
                    <a:pt x="32179" y="3498"/>
                  </a:lnTo>
                  <a:lnTo>
                    <a:pt x="52654" y="0"/>
                  </a:lnTo>
                  <a:lnTo>
                    <a:pt x="6525653" y="0"/>
                  </a:lnTo>
                  <a:lnTo>
                    <a:pt x="6546128" y="3498"/>
                  </a:lnTo>
                  <a:lnTo>
                    <a:pt x="6562867" y="13033"/>
                  </a:lnTo>
                  <a:lnTo>
                    <a:pt x="6574163" y="27164"/>
                  </a:lnTo>
                  <a:lnTo>
                    <a:pt x="6578307" y="44450"/>
                  </a:lnTo>
                  <a:lnTo>
                    <a:pt x="6578307" y="710692"/>
                  </a:lnTo>
                  <a:lnTo>
                    <a:pt x="6574163" y="727977"/>
                  </a:lnTo>
                  <a:lnTo>
                    <a:pt x="6562867" y="742108"/>
                  </a:lnTo>
                  <a:lnTo>
                    <a:pt x="6546128" y="751643"/>
                  </a:lnTo>
                  <a:lnTo>
                    <a:pt x="6525653" y="755142"/>
                  </a:lnTo>
                  <a:lnTo>
                    <a:pt x="52654" y="755142"/>
                  </a:lnTo>
                  <a:close/>
                </a:path>
              </a:pathLst>
            </a:custGeom>
            <a:ln w="1270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</p:grpSp>
      <p:sp>
        <p:nvSpPr>
          <p:cNvPr id="13" name="object 13"/>
          <p:cNvSpPr txBox="1">
            <a:spLocks noGrp="1"/>
          </p:cNvSpPr>
          <p:nvPr>
            <p:ph type="title"/>
          </p:nvPr>
        </p:nvSpPr>
        <p:spPr>
          <a:xfrm>
            <a:off x="2260364" y="249821"/>
            <a:ext cx="6142495" cy="53604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400" dirty="0">
                <a:latin typeface="Sassoon Sans Rg" pitchFamily="2" charset="77"/>
              </a:rPr>
              <a:t>Plastic waste on a global scale</a:t>
            </a:r>
          </a:p>
        </p:txBody>
      </p:sp>
      <p:grpSp>
        <p:nvGrpSpPr>
          <p:cNvPr id="14" name="object 14"/>
          <p:cNvGrpSpPr/>
          <p:nvPr/>
        </p:nvGrpSpPr>
        <p:grpSpPr>
          <a:xfrm>
            <a:off x="8496122" y="263931"/>
            <a:ext cx="1660525" cy="556260"/>
            <a:chOff x="8496122" y="263931"/>
            <a:chExt cx="1660525" cy="556260"/>
          </a:xfrm>
        </p:grpSpPr>
        <p:sp>
          <p:nvSpPr>
            <p:cNvPr id="15" name="object 15"/>
            <p:cNvSpPr/>
            <p:nvPr/>
          </p:nvSpPr>
          <p:spPr>
            <a:xfrm>
              <a:off x="8502472" y="270281"/>
              <a:ext cx="1647825" cy="543560"/>
            </a:xfrm>
            <a:custGeom>
              <a:avLst/>
              <a:gdLst/>
              <a:ahLst/>
              <a:cxnLst/>
              <a:rect l="l" t="t" r="r" b="b"/>
              <a:pathLst>
                <a:path w="1647825" h="543560">
                  <a:moveTo>
                    <a:pt x="1609102" y="0"/>
                  </a:moveTo>
                  <a:lnTo>
                    <a:pt x="38100" y="0"/>
                  </a:lnTo>
                  <a:lnTo>
                    <a:pt x="23268" y="2993"/>
                  </a:lnTo>
                  <a:lnTo>
                    <a:pt x="11158" y="11158"/>
                  </a:lnTo>
                  <a:lnTo>
                    <a:pt x="2993" y="23268"/>
                  </a:lnTo>
                  <a:lnTo>
                    <a:pt x="0" y="38099"/>
                  </a:lnTo>
                  <a:lnTo>
                    <a:pt x="0" y="505002"/>
                  </a:lnTo>
                  <a:lnTo>
                    <a:pt x="2993" y="519833"/>
                  </a:lnTo>
                  <a:lnTo>
                    <a:pt x="11158" y="531944"/>
                  </a:lnTo>
                  <a:lnTo>
                    <a:pt x="23268" y="540108"/>
                  </a:lnTo>
                  <a:lnTo>
                    <a:pt x="38100" y="543102"/>
                  </a:lnTo>
                  <a:lnTo>
                    <a:pt x="1609102" y="543102"/>
                  </a:lnTo>
                  <a:lnTo>
                    <a:pt x="1623933" y="540108"/>
                  </a:lnTo>
                  <a:lnTo>
                    <a:pt x="1636044" y="531944"/>
                  </a:lnTo>
                  <a:lnTo>
                    <a:pt x="1644208" y="519833"/>
                  </a:lnTo>
                  <a:lnTo>
                    <a:pt x="1647202" y="505002"/>
                  </a:lnTo>
                  <a:lnTo>
                    <a:pt x="1647202" y="38099"/>
                  </a:lnTo>
                  <a:lnTo>
                    <a:pt x="1644208" y="23268"/>
                  </a:lnTo>
                  <a:lnTo>
                    <a:pt x="1636044" y="11158"/>
                  </a:lnTo>
                  <a:lnTo>
                    <a:pt x="1623933" y="2993"/>
                  </a:lnTo>
                  <a:lnTo>
                    <a:pt x="1609102" y="0"/>
                  </a:lnTo>
                  <a:close/>
                </a:path>
              </a:pathLst>
            </a:custGeom>
            <a:solidFill>
              <a:srgbClr val="E7EA83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16" name="object 16"/>
            <p:cNvSpPr/>
            <p:nvPr/>
          </p:nvSpPr>
          <p:spPr>
            <a:xfrm>
              <a:off x="8502472" y="270281"/>
              <a:ext cx="1647825" cy="543560"/>
            </a:xfrm>
            <a:custGeom>
              <a:avLst/>
              <a:gdLst/>
              <a:ahLst/>
              <a:cxnLst/>
              <a:rect l="l" t="t" r="r" b="b"/>
              <a:pathLst>
                <a:path w="1647825" h="543560">
                  <a:moveTo>
                    <a:pt x="1609102" y="543102"/>
                  </a:moveTo>
                  <a:lnTo>
                    <a:pt x="38100" y="543102"/>
                  </a:lnTo>
                  <a:lnTo>
                    <a:pt x="23268" y="540108"/>
                  </a:lnTo>
                  <a:lnTo>
                    <a:pt x="11158" y="531944"/>
                  </a:lnTo>
                  <a:lnTo>
                    <a:pt x="2993" y="519833"/>
                  </a:lnTo>
                  <a:lnTo>
                    <a:pt x="0" y="505002"/>
                  </a:lnTo>
                  <a:lnTo>
                    <a:pt x="0" y="38099"/>
                  </a:lnTo>
                  <a:lnTo>
                    <a:pt x="2993" y="23268"/>
                  </a:lnTo>
                  <a:lnTo>
                    <a:pt x="11158" y="11158"/>
                  </a:lnTo>
                  <a:lnTo>
                    <a:pt x="23268" y="2993"/>
                  </a:lnTo>
                  <a:lnTo>
                    <a:pt x="38100" y="0"/>
                  </a:lnTo>
                  <a:lnTo>
                    <a:pt x="1609102" y="0"/>
                  </a:lnTo>
                  <a:lnTo>
                    <a:pt x="1623933" y="2993"/>
                  </a:lnTo>
                  <a:lnTo>
                    <a:pt x="1636044" y="11158"/>
                  </a:lnTo>
                  <a:lnTo>
                    <a:pt x="1644208" y="23268"/>
                  </a:lnTo>
                  <a:lnTo>
                    <a:pt x="1647202" y="38099"/>
                  </a:lnTo>
                  <a:lnTo>
                    <a:pt x="1647202" y="505002"/>
                  </a:lnTo>
                  <a:lnTo>
                    <a:pt x="1644208" y="519833"/>
                  </a:lnTo>
                  <a:lnTo>
                    <a:pt x="1636044" y="531944"/>
                  </a:lnTo>
                  <a:lnTo>
                    <a:pt x="1623933" y="540108"/>
                  </a:lnTo>
                  <a:lnTo>
                    <a:pt x="1609102" y="543102"/>
                  </a:lnTo>
                </a:path>
              </a:pathLst>
            </a:custGeom>
            <a:ln w="12699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</p:grpSp>
      <p:sp>
        <p:nvSpPr>
          <p:cNvPr id="17" name="object 17"/>
          <p:cNvSpPr txBox="1"/>
          <p:nvPr/>
        </p:nvSpPr>
        <p:spPr>
          <a:xfrm>
            <a:off x="8842550" y="363641"/>
            <a:ext cx="989722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solidFill>
                  <a:srgbClr val="1A283C"/>
                </a:solidFill>
                <a:latin typeface="Sassoon Sans Rg" pitchFamily="2" charset="77"/>
                <a:cs typeface="Arial"/>
              </a:rPr>
              <a:t>answers</a:t>
            </a:r>
            <a:endParaRPr sz="2000" dirty="0">
              <a:latin typeface="Sassoon Sans Rg" pitchFamily="2" charset="77"/>
              <a:cs typeface="Arial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4965560" y="5440259"/>
            <a:ext cx="446405" cy="191078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1150" spc="-145" dirty="0">
                <a:solidFill>
                  <a:srgbClr val="211F1F"/>
                </a:solidFill>
                <a:latin typeface="Sassoon Sans Rg" pitchFamily="2" charset="77"/>
                <a:cs typeface="Arial MT"/>
              </a:rPr>
              <a:t>Oceania</a:t>
            </a:r>
            <a:endParaRPr sz="1150">
              <a:latin typeface="Sassoon Sans Rg" pitchFamily="2" charset="77"/>
              <a:cs typeface="Arial MT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5031575" y="4803830"/>
            <a:ext cx="380365" cy="191078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1150" spc="-160" dirty="0">
                <a:solidFill>
                  <a:srgbClr val="211F1F"/>
                </a:solidFill>
                <a:latin typeface="Sassoon Sans Rg" pitchFamily="2" charset="77"/>
                <a:cs typeface="Arial MT"/>
              </a:rPr>
              <a:t>Eu</a:t>
            </a:r>
            <a:r>
              <a:rPr sz="1150" spc="-150" dirty="0">
                <a:solidFill>
                  <a:srgbClr val="211F1F"/>
                </a:solidFill>
                <a:latin typeface="Sassoon Sans Rg" pitchFamily="2" charset="77"/>
                <a:cs typeface="Arial MT"/>
              </a:rPr>
              <a:t>r</a:t>
            </a:r>
            <a:r>
              <a:rPr sz="1150" spc="-155" dirty="0">
                <a:solidFill>
                  <a:srgbClr val="211F1F"/>
                </a:solidFill>
                <a:latin typeface="Sassoon Sans Rg" pitchFamily="2" charset="77"/>
                <a:cs typeface="Arial MT"/>
              </a:rPr>
              <a:t>ope</a:t>
            </a:r>
            <a:endParaRPr sz="1150">
              <a:latin typeface="Sassoon Sans Rg" pitchFamily="2" charset="77"/>
              <a:cs typeface="Arial MT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4624874" y="4166959"/>
            <a:ext cx="786765" cy="191078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1150" spc="-114" dirty="0">
                <a:solidFill>
                  <a:srgbClr val="211F1F"/>
                </a:solidFill>
                <a:latin typeface="Sassoon Sans Rg" pitchFamily="2" charset="77"/>
                <a:cs typeface="Arial MT"/>
              </a:rPr>
              <a:t>No</a:t>
            </a:r>
            <a:r>
              <a:rPr sz="1150" spc="-85" dirty="0">
                <a:solidFill>
                  <a:srgbClr val="211F1F"/>
                </a:solidFill>
                <a:latin typeface="Sassoon Sans Rg" pitchFamily="2" charset="77"/>
                <a:cs typeface="Arial MT"/>
              </a:rPr>
              <a:t>r</a:t>
            </a:r>
            <a:r>
              <a:rPr sz="1150" spc="-75" dirty="0">
                <a:solidFill>
                  <a:srgbClr val="211F1F"/>
                </a:solidFill>
                <a:latin typeface="Sassoon Sans Rg" pitchFamily="2" charset="77"/>
                <a:cs typeface="Arial MT"/>
              </a:rPr>
              <a:t>t</a:t>
            </a:r>
            <a:r>
              <a:rPr sz="1150" spc="-10" dirty="0">
                <a:solidFill>
                  <a:srgbClr val="211F1F"/>
                </a:solidFill>
                <a:latin typeface="Sassoon Sans Rg" pitchFamily="2" charset="77"/>
                <a:cs typeface="Arial MT"/>
              </a:rPr>
              <a:t>h</a:t>
            </a:r>
            <a:r>
              <a:rPr sz="1150" spc="-105" dirty="0">
                <a:solidFill>
                  <a:srgbClr val="211F1F"/>
                </a:solidFill>
                <a:latin typeface="Sassoon Sans Rg" pitchFamily="2" charset="77"/>
                <a:cs typeface="Arial MT"/>
              </a:rPr>
              <a:t> </a:t>
            </a:r>
            <a:r>
              <a:rPr sz="1150" spc="-130" dirty="0">
                <a:solidFill>
                  <a:srgbClr val="211F1F"/>
                </a:solidFill>
                <a:latin typeface="Sassoon Sans Rg" pitchFamily="2" charset="77"/>
                <a:cs typeface="Arial MT"/>
              </a:rPr>
              <a:t>America</a:t>
            </a:r>
            <a:endParaRPr sz="1150">
              <a:latin typeface="Sassoon Sans Rg" pitchFamily="2" charset="77"/>
              <a:cs typeface="Arial MT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4625463" y="3515795"/>
            <a:ext cx="786130" cy="191078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1150" spc="-130" dirty="0">
                <a:solidFill>
                  <a:srgbClr val="211F1F"/>
                </a:solidFill>
                <a:latin typeface="Sassoon Sans Rg" pitchFamily="2" charset="77"/>
                <a:cs typeface="Arial MT"/>
              </a:rPr>
              <a:t>Sout</a:t>
            </a:r>
            <a:r>
              <a:rPr sz="1150" spc="-65" dirty="0">
                <a:solidFill>
                  <a:srgbClr val="211F1F"/>
                </a:solidFill>
                <a:latin typeface="Sassoon Sans Rg" pitchFamily="2" charset="77"/>
                <a:cs typeface="Arial MT"/>
              </a:rPr>
              <a:t>h</a:t>
            </a:r>
            <a:r>
              <a:rPr sz="1150" spc="-105" dirty="0">
                <a:solidFill>
                  <a:srgbClr val="211F1F"/>
                </a:solidFill>
                <a:latin typeface="Sassoon Sans Rg" pitchFamily="2" charset="77"/>
                <a:cs typeface="Arial MT"/>
              </a:rPr>
              <a:t> </a:t>
            </a:r>
            <a:r>
              <a:rPr sz="1150" spc="-130" dirty="0">
                <a:solidFill>
                  <a:srgbClr val="211F1F"/>
                </a:solidFill>
                <a:latin typeface="Sassoon Sans Rg" pitchFamily="2" charset="77"/>
                <a:cs typeface="Arial MT"/>
              </a:rPr>
              <a:t>America</a:t>
            </a:r>
            <a:endParaRPr sz="1150">
              <a:latin typeface="Sassoon Sans Rg" pitchFamily="2" charset="77"/>
              <a:cs typeface="Arial MT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5083886" y="2896669"/>
            <a:ext cx="327660" cy="191078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1150" spc="-95" dirty="0">
                <a:solidFill>
                  <a:srgbClr val="211F1F"/>
                </a:solidFill>
                <a:latin typeface="Sassoon Sans Rg" pitchFamily="2" charset="77"/>
                <a:cs typeface="Arial MT"/>
              </a:rPr>
              <a:t>Africa</a:t>
            </a:r>
            <a:endParaRPr sz="1150">
              <a:latin typeface="Sassoon Sans Rg" pitchFamily="2" charset="77"/>
              <a:cs typeface="Arial MT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5165077" y="2283310"/>
            <a:ext cx="246379" cy="191078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1150" spc="-130" dirty="0">
                <a:solidFill>
                  <a:srgbClr val="211F1F"/>
                </a:solidFill>
                <a:latin typeface="Sassoon Sans Rg" pitchFamily="2" charset="77"/>
                <a:cs typeface="Arial MT"/>
              </a:rPr>
              <a:t>Asia</a:t>
            </a:r>
            <a:endParaRPr sz="1150">
              <a:latin typeface="Sassoon Sans Rg" pitchFamily="2" charset="77"/>
              <a:cs typeface="Arial MT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11146625" y="2319220"/>
            <a:ext cx="358140" cy="150041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900" spc="-80" dirty="0">
                <a:solidFill>
                  <a:srgbClr val="211F1F"/>
                </a:solidFill>
                <a:latin typeface="Sassoon Sans Rg" pitchFamily="2" charset="77"/>
                <a:cs typeface="Arial MT"/>
              </a:rPr>
              <a:t>80.99%</a:t>
            </a:r>
            <a:endParaRPr sz="900">
              <a:latin typeface="Sassoon Sans Rg" pitchFamily="2" charset="77"/>
              <a:cs typeface="Arial MT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5487911" y="5974807"/>
            <a:ext cx="102870" cy="18274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b="1" spc="-5" dirty="0">
                <a:solidFill>
                  <a:srgbClr val="211F1F"/>
                </a:solidFill>
                <a:latin typeface="Sassoon Sans Rg" pitchFamily="2" charset="77"/>
                <a:cs typeface="Arial"/>
              </a:rPr>
              <a:t>0</a:t>
            </a:r>
            <a:endParaRPr sz="1100">
              <a:latin typeface="Sassoon Sans Rg" pitchFamily="2" charset="77"/>
              <a:cs typeface="Arial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6163348" y="5976780"/>
            <a:ext cx="163830" cy="18274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b="1" spc="-75" dirty="0">
                <a:solidFill>
                  <a:srgbClr val="211F1F"/>
                </a:solidFill>
                <a:latin typeface="Sassoon Sans Rg" pitchFamily="2" charset="77"/>
                <a:cs typeface="Arial"/>
              </a:rPr>
              <a:t>10</a:t>
            </a:r>
            <a:endParaRPr sz="1100">
              <a:latin typeface="Sassoon Sans Rg" pitchFamily="2" charset="77"/>
              <a:cs typeface="Arial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6849667" y="5981004"/>
            <a:ext cx="163830" cy="18274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b="1" spc="-75" dirty="0">
                <a:solidFill>
                  <a:srgbClr val="211F1F"/>
                </a:solidFill>
                <a:latin typeface="Sassoon Sans Rg" pitchFamily="2" charset="77"/>
                <a:cs typeface="Arial"/>
              </a:rPr>
              <a:t>20</a:t>
            </a:r>
            <a:endParaRPr sz="1100">
              <a:latin typeface="Sassoon Sans Rg" pitchFamily="2" charset="77"/>
              <a:cs typeface="Arial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7535988" y="5978751"/>
            <a:ext cx="163830" cy="18274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b="1" spc="-75" dirty="0">
                <a:solidFill>
                  <a:srgbClr val="211F1F"/>
                </a:solidFill>
                <a:latin typeface="Sassoon Sans Rg" pitchFamily="2" charset="77"/>
                <a:cs typeface="Arial"/>
              </a:rPr>
              <a:t>30</a:t>
            </a:r>
            <a:endParaRPr sz="1100">
              <a:latin typeface="Sassoon Sans Rg" pitchFamily="2" charset="77"/>
              <a:cs typeface="Arial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8222308" y="5978751"/>
            <a:ext cx="163830" cy="18274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b="1" spc="-75" dirty="0">
                <a:solidFill>
                  <a:srgbClr val="211F1F"/>
                </a:solidFill>
                <a:latin typeface="Sassoon Sans Rg" pitchFamily="2" charset="77"/>
                <a:cs typeface="Arial"/>
              </a:rPr>
              <a:t>40</a:t>
            </a:r>
            <a:endParaRPr sz="1100">
              <a:latin typeface="Sassoon Sans Rg" pitchFamily="2" charset="77"/>
              <a:cs typeface="Arial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8908629" y="5978751"/>
            <a:ext cx="163830" cy="18274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b="1" spc="-75" dirty="0">
                <a:solidFill>
                  <a:srgbClr val="211F1F"/>
                </a:solidFill>
                <a:latin typeface="Sassoon Sans Rg" pitchFamily="2" charset="77"/>
                <a:cs typeface="Arial"/>
              </a:rPr>
              <a:t>50</a:t>
            </a:r>
            <a:endParaRPr sz="1100">
              <a:latin typeface="Sassoon Sans Rg" pitchFamily="2" charset="77"/>
              <a:cs typeface="Arial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9594949" y="5978751"/>
            <a:ext cx="163830" cy="18274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b="1" spc="-75" dirty="0">
                <a:solidFill>
                  <a:srgbClr val="211F1F"/>
                </a:solidFill>
                <a:latin typeface="Sassoon Sans Rg" pitchFamily="2" charset="77"/>
                <a:cs typeface="Arial"/>
              </a:rPr>
              <a:t>60</a:t>
            </a:r>
            <a:endParaRPr sz="1100">
              <a:latin typeface="Sassoon Sans Rg" pitchFamily="2" charset="77"/>
              <a:cs typeface="Arial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10281269" y="5978751"/>
            <a:ext cx="163830" cy="18274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b="1" spc="-75" dirty="0">
                <a:solidFill>
                  <a:srgbClr val="211F1F"/>
                </a:solidFill>
                <a:latin typeface="Sassoon Sans Rg" pitchFamily="2" charset="77"/>
                <a:cs typeface="Arial"/>
              </a:rPr>
              <a:t>70</a:t>
            </a:r>
            <a:endParaRPr sz="1100">
              <a:latin typeface="Sassoon Sans Rg" pitchFamily="2" charset="77"/>
              <a:cs typeface="Arial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11133748" y="5805974"/>
            <a:ext cx="141605" cy="18274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b="1" spc="-65" dirty="0">
                <a:solidFill>
                  <a:srgbClr val="211F1F"/>
                </a:solidFill>
                <a:latin typeface="Sassoon Sans Rg" pitchFamily="2" charset="77"/>
                <a:cs typeface="Arial"/>
              </a:rPr>
              <a:t>%</a:t>
            </a:r>
            <a:endParaRPr sz="1100">
              <a:latin typeface="Sassoon Sans Rg" pitchFamily="2" charset="77"/>
              <a:cs typeface="Arial"/>
            </a:endParaRPr>
          </a:p>
        </p:txBody>
      </p:sp>
      <p:grpSp>
        <p:nvGrpSpPr>
          <p:cNvPr id="36" name="object 36"/>
          <p:cNvGrpSpPr/>
          <p:nvPr/>
        </p:nvGrpSpPr>
        <p:grpSpPr>
          <a:xfrm>
            <a:off x="5521960" y="3421672"/>
            <a:ext cx="421640" cy="448309"/>
            <a:chOff x="5536082" y="3421672"/>
            <a:chExt cx="421640" cy="448309"/>
          </a:xfrm>
        </p:grpSpPr>
        <p:sp>
          <p:nvSpPr>
            <p:cNvPr id="37" name="object 37"/>
            <p:cNvSpPr/>
            <p:nvPr/>
          </p:nvSpPr>
          <p:spPr>
            <a:xfrm>
              <a:off x="5539257" y="3424847"/>
              <a:ext cx="415290" cy="441959"/>
            </a:xfrm>
            <a:custGeom>
              <a:avLst/>
              <a:gdLst/>
              <a:ahLst/>
              <a:cxnLst/>
              <a:rect l="l" t="t" r="r" b="b"/>
              <a:pathLst>
                <a:path w="415289" h="441960">
                  <a:moveTo>
                    <a:pt x="415188" y="0"/>
                  </a:moveTo>
                  <a:lnTo>
                    <a:pt x="0" y="0"/>
                  </a:lnTo>
                  <a:lnTo>
                    <a:pt x="0" y="441782"/>
                  </a:lnTo>
                  <a:lnTo>
                    <a:pt x="415188" y="441782"/>
                  </a:lnTo>
                  <a:lnTo>
                    <a:pt x="415188" y="0"/>
                  </a:lnTo>
                  <a:close/>
                </a:path>
              </a:pathLst>
            </a:custGeom>
            <a:solidFill>
              <a:srgbClr val="9A5056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38" name="object 38"/>
            <p:cNvSpPr/>
            <p:nvPr/>
          </p:nvSpPr>
          <p:spPr>
            <a:xfrm>
              <a:off x="5539257" y="3424847"/>
              <a:ext cx="415290" cy="441959"/>
            </a:xfrm>
            <a:custGeom>
              <a:avLst/>
              <a:gdLst/>
              <a:ahLst/>
              <a:cxnLst/>
              <a:rect l="l" t="t" r="r" b="b"/>
              <a:pathLst>
                <a:path w="415289" h="441960">
                  <a:moveTo>
                    <a:pt x="415188" y="441782"/>
                  </a:moveTo>
                  <a:lnTo>
                    <a:pt x="0" y="441782"/>
                  </a:lnTo>
                  <a:lnTo>
                    <a:pt x="0" y="0"/>
                  </a:lnTo>
                  <a:lnTo>
                    <a:pt x="415188" y="0"/>
                  </a:lnTo>
                  <a:lnTo>
                    <a:pt x="415188" y="441782"/>
                  </a:lnTo>
                  <a:close/>
                </a:path>
              </a:pathLst>
            </a:custGeom>
            <a:ln w="6350">
              <a:solidFill>
                <a:srgbClr val="05142B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</p:grpSp>
      <p:grpSp>
        <p:nvGrpSpPr>
          <p:cNvPr id="39" name="object 39"/>
          <p:cNvGrpSpPr/>
          <p:nvPr/>
        </p:nvGrpSpPr>
        <p:grpSpPr>
          <a:xfrm>
            <a:off x="5532907" y="1067549"/>
            <a:ext cx="5518150" cy="836930"/>
            <a:chOff x="5532907" y="1067549"/>
            <a:chExt cx="5518150" cy="836930"/>
          </a:xfrm>
        </p:grpSpPr>
        <p:sp>
          <p:nvSpPr>
            <p:cNvPr id="40" name="object 40"/>
            <p:cNvSpPr/>
            <p:nvPr/>
          </p:nvSpPr>
          <p:spPr>
            <a:xfrm>
              <a:off x="5539257" y="1073899"/>
              <a:ext cx="5505450" cy="824230"/>
            </a:xfrm>
            <a:custGeom>
              <a:avLst/>
              <a:gdLst/>
              <a:ahLst/>
              <a:cxnLst/>
              <a:rect l="l" t="t" r="r" b="b"/>
              <a:pathLst>
                <a:path w="5505450" h="824230">
                  <a:moveTo>
                    <a:pt x="5434965" y="0"/>
                  </a:moveTo>
                  <a:lnTo>
                    <a:pt x="70002" y="0"/>
                  </a:lnTo>
                  <a:lnTo>
                    <a:pt x="42755" y="5501"/>
                  </a:lnTo>
                  <a:lnTo>
                    <a:pt x="20504" y="20504"/>
                  </a:lnTo>
                  <a:lnTo>
                    <a:pt x="5501" y="42755"/>
                  </a:lnTo>
                  <a:lnTo>
                    <a:pt x="0" y="70002"/>
                  </a:lnTo>
                  <a:lnTo>
                    <a:pt x="0" y="753757"/>
                  </a:lnTo>
                  <a:lnTo>
                    <a:pt x="5501" y="781002"/>
                  </a:lnTo>
                  <a:lnTo>
                    <a:pt x="20504" y="803249"/>
                  </a:lnTo>
                  <a:lnTo>
                    <a:pt x="42755" y="818247"/>
                  </a:lnTo>
                  <a:lnTo>
                    <a:pt x="70002" y="823747"/>
                  </a:lnTo>
                  <a:lnTo>
                    <a:pt x="5434965" y="823747"/>
                  </a:lnTo>
                  <a:lnTo>
                    <a:pt x="5462210" y="818247"/>
                  </a:lnTo>
                  <a:lnTo>
                    <a:pt x="5484456" y="803249"/>
                  </a:lnTo>
                  <a:lnTo>
                    <a:pt x="5499455" y="781002"/>
                  </a:lnTo>
                  <a:lnTo>
                    <a:pt x="5504954" y="753757"/>
                  </a:lnTo>
                  <a:lnTo>
                    <a:pt x="5504954" y="70002"/>
                  </a:lnTo>
                  <a:lnTo>
                    <a:pt x="5499455" y="42755"/>
                  </a:lnTo>
                  <a:lnTo>
                    <a:pt x="5484456" y="20504"/>
                  </a:lnTo>
                  <a:lnTo>
                    <a:pt x="5462210" y="5501"/>
                  </a:lnTo>
                  <a:lnTo>
                    <a:pt x="5434965" y="0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41" name="object 41"/>
            <p:cNvSpPr/>
            <p:nvPr/>
          </p:nvSpPr>
          <p:spPr>
            <a:xfrm>
              <a:off x="5539257" y="1073899"/>
              <a:ext cx="5505450" cy="824230"/>
            </a:xfrm>
            <a:custGeom>
              <a:avLst/>
              <a:gdLst/>
              <a:ahLst/>
              <a:cxnLst/>
              <a:rect l="l" t="t" r="r" b="b"/>
              <a:pathLst>
                <a:path w="5505450" h="824230">
                  <a:moveTo>
                    <a:pt x="5434965" y="823747"/>
                  </a:moveTo>
                  <a:lnTo>
                    <a:pt x="70002" y="823747"/>
                  </a:lnTo>
                  <a:lnTo>
                    <a:pt x="42755" y="818247"/>
                  </a:lnTo>
                  <a:lnTo>
                    <a:pt x="20504" y="803249"/>
                  </a:lnTo>
                  <a:lnTo>
                    <a:pt x="5501" y="781002"/>
                  </a:lnTo>
                  <a:lnTo>
                    <a:pt x="0" y="753757"/>
                  </a:lnTo>
                  <a:lnTo>
                    <a:pt x="0" y="70002"/>
                  </a:lnTo>
                  <a:lnTo>
                    <a:pt x="5501" y="42755"/>
                  </a:lnTo>
                  <a:lnTo>
                    <a:pt x="20504" y="20504"/>
                  </a:lnTo>
                  <a:lnTo>
                    <a:pt x="42755" y="5501"/>
                  </a:lnTo>
                  <a:lnTo>
                    <a:pt x="70002" y="0"/>
                  </a:lnTo>
                  <a:lnTo>
                    <a:pt x="5434965" y="0"/>
                  </a:lnTo>
                  <a:lnTo>
                    <a:pt x="5462210" y="5501"/>
                  </a:lnTo>
                  <a:lnTo>
                    <a:pt x="5484456" y="20504"/>
                  </a:lnTo>
                  <a:lnTo>
                    <a:pt x="5499455" y="42755"/>
                  </a:lnTo>
                  <a:lnTo>
                    <a:pt x="5504954" y="70002"/>
                  </a:lnTo>
                  <a:lnTo>
                    <a:pt x="5504954" y="753757"/>
                  </a:lnTo>
                  <a:lnTo>
                    <a:pt x="5499455" y="781002"/>
                  </a:lnTo>
                  <a:lnTo>
                    <a:pt x="5484456" y="803249"/>
                  </a:lnTo>
                  <a:lnTo>
                    <a:pt x="5462210" y="818247"/>
                  </a:lnTo>
                  <a:lnTo>
                    <a:pt x="5434965" y="823747"/>
                  </a:lnTo>
                  <a:close/>
                </a:path>
              </a:pathLst>
            </a:custGeom>
            <a:ln w="12699">
              <a:solidFill>
                <a:srgbClr val="08172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</p:grpSp>
      <p:sp>
        <p:nvSpPr>
          <p:cNvPr id="42" name="object 42"/>
          <p:cNvSpPr txBox="1"/>
          <p:nvPr/>
        </p:nvSpPr>
        <p:spPr>
          <a:xfrm>
            <a:off x="5713095" y="1143777"/>
            <a:ext cx="5107305" cy="617990"/>
          </a:xfrm>
          <a:prstGeom prst="rect">
            <a:avLst/>
          </a:prstGeom>
        </p:spPr>
        <p:txBody>
          <a:bodyPr vert="horz" wrap="square" lIns="0" tIns="8699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685"/>
              </a:spcBef>
            </a:pPr>
            <a:r>
              <a:rPr sz="1200" b="1" dirty="0">
                <a:solidFill>
                  <a:srgbClr val="003D4F"/>
                </a:solidFill>
                <a:latin typeface="Sassoon Sans Rg" pitchFamily="2" charset="77"/>
                <a:cs typeface="Arial"/>
              </a:rPr>
              <a:t>Share of global plastic waste emitted to the ocean, 2019</a:t>
            </a:r>
            <a:endParaRPr sz="1200" dirty="0">
              <a:latin typeface="Sassoon Sans Rg" pitchFamily="2" charset="77"/>
              <a:cs typeface="Arial"/>
            </a:endParaRPr>
          </a:p>
          <a:p>
            <a:pPr marL="12700" marR="5080" algn="ctr">
              <a:lnSpc>
                <a:spcPct val="108300"/>
              </a:lnSpc>
              <a:spcBef>
                <a:spcPts val="350"/>
              </a:spcBef>
            </a:pPr>
            <a:r>
              <a:rPr sz="900" dirty="0">
                <a:solidFill>
                  <a:srgbClr val="003D4F"/>
                </a:solidFill>
                <a:latin typeface="Sassoon Sans Rg" pitchFamily="2" charset="77"/>
                <a:cs typeface="Arial MT"/>
              </a:rPr>
              <a:t>This is an annual estimate of plastic emissions. A country’s total does not include the waste that is exported  overseas and that may be at higher risk of entering the ocean.</a:t>
            </a:r>
            <a:endParaRPr sz="900" dirty="0">
              <a:latin typeface="Sassoon Sans Rg" pitchFamily="2" charset="77"/>
              <a:cs typeface="Arial MT"/>
            </a:endParaRP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EF12A8C3-AAF8-F938-E9EC-5EF341521621}"/>
              </a:ext>
            </a:extLst>
          </p:cNvPr>
          <p:cNvSpPr/>
          <p:nvPr/>
        </p:nvSpPr>
        <p:spPr>
          <a:xfrm>
            <a:off x="5486400" y="1961495"/>
            <a:ext cx="5633934" cy="4259420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K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785286" y="2017090"/>
            <a:ext cx="3461385" cy="3317875"/>
            <a:chOff x="785286" y="2017090"/>
            <a:chExt cx="3461385" cy="3317875"/>
          </a:xfrm>
        </p:grpSpPr>
        <p:sp>
          <p:nvSpPr>
            <p:cNvPr id="3" name="object 3"/>
            <p:cNvSpPr/>
            <p:nvPr/>
          </p:nvSpPr>
          <p:spPr>
            <a:xfrm>
              <a:off x="791636" y="2023440"/>
              <a:ext cx="3448685" cy="3305175"/>
            </a:xfrm>
            <a:custGeom>
              <a:avLst/>
              <a:gdLst/>
              <a:ahLst/>
              <a:cxnLst/>
              <a:rect l="l" t="t" r="r" b="b"/>
              <a:pathLst>
                <a:path w="3448685" h="3305175">
                  <a:moveTo>
                    <a:pt x="3378174" y="0"/>
                  </a:moveTo>
                  <a:lnTo>
                    <a:pt x="69989" y="0"/>
                  </a:lnTo>
                  <a:lnTo>
                    <a:pt x="42744" y="5501"/>
                  </a:lnTo>
                  <a:lnTo>
                    <a:pt x="20497" y="20504"/>
                  </a:lnTo>
                  <a:lnTo>
                    <a:pt x="5499" y="42755"/>
                  </a:lnTo>
                  <a:lnTo>
                    <a:pt x="0" y="70002"/>
                  </a:lnTo>
                  <a:lnTo>
                    <a:pt x="0" y="3234842"/>
                  </a:lnTo>
                  <a:lnTo>
                    <a:pt x="5499" y="3262087"/>
                  </a:lnTo>
                  <a:lnTo>
                    <a:pt x="20497" y="3284334"/>
                  </a:lnTo>
                  <a:lnTo>
                    <a:pt x="42744" y="3299332"/>
                  </a:lnTo>
                  <a:lnTo>
                    <a:pt x="69989" y="3304832"/>
                  </a:lnTo>
                  <a:lnTo>
                    <a:pt x="3378174" y="3304832"/>
                  </a:lnTo>
                  <a:lnTo>
                    <a:pt x="3405421" y="3299332"/>
                  </a:lnTo>
                  <a:lnTo>
                    <a:pt x="3427672" y="3284334"/>
                  </a:lnTo>
                  <a:lnTo>
                    <a:pt x="3442675" y="3262087"/>
                  </a:lnTo>
                  <a:lnTo>
                    <a:pt x="3448177" y="3234842"/>
                  </a:lnTo>
                  <a:lnTo>
                    <a:pt x="3448177" y="70002"/>
                  </a:lnTo>
                  <a:lnTo>
                    <a:pt x="3442675" y="42755"/>
                  </a:lnTo>
                  <a:lnTo>
                    <a:pt x="3427672" y="20504"/>
                  </a:lnTo>
                  <a:lnTo>
                    <a:pt x="3405421" y="5501"/>
                  </a:lnTo>
                  <a:lnTo>
                    <a:pt x="3378174" y="0"/>
                  </a:lnTo>
                  <a:close/>
                </a:path>
              </a:pathLst>
            </a:custGeom>
            <a:solidFill>
              <a:srgbClr val="E7EA83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4" name="object 4"/>
            <p:cNvSpPr/>
            <p:nvPr/>
          </p:nvSpPr>
          <p:spPr>
            <a:xfrm>
              <a:off x="791636" y="2023440"/>
              <a:ext cx="3448685" cy="3305175"/>
            </a:xfrm>
            <a:custGeom>
              <a:avLst/>
              <a:gdLst/>
              <a:ahLst/>
              <a:cxnLst/>
              <a:rect l="l" t="t" r="r" b="b"/>
              <a:pathLst>
                <a:path w="3448685" h="3305175">
                  <a:moveTo>
                    <a:pt x="69989" y="3304832"/>
                  </a:moveTo>
                  <a:lnTo>
                    <a:pt x="3378174" y="3304832"/>
                  </a:lnTo>
                  <a:lnTo>
                    <a:pt x="3405421" y="3299332"/>
                  </a:lnTo>
                  <a:lnTo>
                    <a:pt x="3427672" y="3284334"/>
                  </a:lnTo>
                  <a:lnTo>
                    <a:pt x="3442675" y="3262087"/>
                  </a:lnTo>
                  <a:lnTo>
                    <a:pt x="3448177" y="3234842"/>
                  </a:lnTo>
                  <a:lnTo>
                    <a:pt x="3448177" y="70002"/>
                  </a:lnTo>
                  <a:lnTo>
                    <a:pt x="3442675" y="42755"/>
                  </a:lnTo>
                  <a:lnTo>
                    <a:pt x="3427672" y="20504"/>
                  </a:lnTo>
                  <a:lnTo>
                    <a:pt x="3405421" y="5501"/>
                  </a:lnTo>
                  <a:lnTo>
                    <a:pt x="3378174" y="0"/>
                  </a:lnTo>
                  <a:lnTo>
                    <a:pt x="69989" y="0"/>
                  </a:lnTo>
                  <a:lnTo>
                    <a:pt x="42744" y="5501"/>
                  </a:lnTo>
                  <a:lnTo>
                    <a:pt x="20497" y="20504"/>
                  </a:lnTo>
                  <a:lnTo>
                    <a:pt x="5499" y="42755"/>
                  </a:lnTo>
                  <a:lnTo>
                    <a:pt x="0" y="70002"/>
                  </a:lnTo>
                  <a:lnTo>
                    <a:pt x="0" y="3234842"/>
                  </a:lnTo>
                  <a:lnTo>
                    <a:pt x="5499" y="3262087"/>
                  </a:lnTo>
                  <a:lnTo>
                    <a:pt x="20497" y="3284334"/>
                  </a:lnTo>
                  <a:lnTo>
                    <a:pt x="42744" y="3299332"/>
                  </a:lnTo>
                  <a:lnTo>
                    <a:pt x="69989" y="3304832"/>
                  </a:lnTo>
                  <a:close/>
                </a:path>
              </a:pathLst>
            </a:custGeom>
            <a:ln w="1270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</p:grpSp>
      <p:sp>
        <p:nvSpPr>
          <p:cNvPr id="5" name="object 5"/>
          <p:cNvSpPr txBox="1"/>
          <p:nvPr/>
        </p:nvSpPr>
        <p:spPr>
          <a:xfrm>
            <a:off x="1003200" y="2247166"/>
            <a:ext cx="2834640" cy="200952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algn="just">
              <a:lnSpc>
                <a:spcPct val="137300"/>
              </a:lnSpc>
              <a:spcBef>
                <a:spcPts val="95"/>
              </a:spcBef>
            </a:pPr>
            <a:r>
              <a:rPr sz="1600" b="1" dirty="0">
                <a:solidFill>
                  <a:srgbClr val="003D4F"/>
                </a:solidFill>
                <a:latin typeface="Sassoon Sans Rg" pitchFamily="2" charset="77"/>
                <a:cs typeface="Arial"/>
              </a:rPr>
              <a:t>Discuss </a:t>
            </a:r>
            <a:r>
              <a:rPr sz="1600" dirty="0">
                <a:solidFill>
                  <a:srgbClr val="003D4F"/>
                </a:solidFill>
                <a:latin typeface="Sassoon Sans Rg" pitchFamily="2" charset="77"/>
                <a:cs typeface="Arial MT"/>
              </a:rPr>
              <a:t>with your learning  </a:t>
            </a:r>
            <a:r>
              <a:rPr sz="1600" dirty="0" err="1">
                <a:solidFill>
                  <a:srgbClr val="003D4F"/>
                </a:solidFill>
                <a:latin typeface="Sassoon Sans Rg" pitchFamily="2" charset="77"/>
                <a:cs typeface="Arial MT"/>
              </a:rPr>
              <a:t>partne</a:t>
            </a:r>
            <a:r>
              <a:rPr lang="en-GB" sz="1600" dirty="0">
                <a:solidFill>
                  <a:srgbClr val="003D4F"/>
                </a:solidFill>
                <a:latin typeface="Sassoon Sans Rg" pitchFamily="2" charset="77"/>
                <a:cs typeface="Arial MT"/>
              </a:rPr>
              <a:t>r</a:t>
            </a:r>
            <a:r>
              <a:rPr lang="en-PK" sz="1600" dirty="0">
                <a:solidFill>
                  <a:srgbClr val="003D4F"/>
                </a:solidFill>
                <a:latin typeface="Sassoon Sans Rg" pitchFamily="2" charset="77"/>
                <a:cs typeface="Arial MT"/>
              </a:rPr>
              <a:t> </a:t>
            </a:r>
            <a:r>
              <a:rPr sz="1600" dirty="0">
                <a:solidFill>
                  <a:srgbClr val="003D4F"/>
                </a:solidFill>
                <a:latin typeface="Sassoon Sans Rg" pitchFamily="2" charset="77"/>
                <a:cs typeface="Arial MT"/>
              </a:rPr>
              <a:t>what you think this </a:t>
            </a:r>
            <a:r>
              <a:rPr sz="1600" b="1" dirty="0">
                <a:solidFill>
                  <a:srgbClr val="003D4F"/>
                </a:solidFill>
                <a:latin typeface="Sassoon Sans Rg" pitchFamily="2" charset="77"/>
                <a:cs typeface="Arial"/>
              </a:rPr>
              <a:t>graph</a:t>
            </a:r>
            <a:r>
              <a:rPr lang="en-PK" sz="1600" b="1" dirty="0">
                <a:solidFill>
                  <a:srgbClr val="003D4F"/>
                </a:solidFill>
                <a:latin typeface="Sassoon Sans Rg" pitchFamily="2" charset="77"/>
                <a:cs typeface="Arial"/>
              </a:rPr>
              <a:t> </a:t>
            </a:r>
            <a:r>
              <a:rPr sz="1600" dirty="0">
                <a:solidFill>
                  <a:srgbClr val="003D4F"/>
                </a:solidFill>
                <a:latin typeface="Sassoon Sans Rg" pitchFamily="2" charset="77"/>
                <a:cs typeface="Arial MT"/>
              </a:rPr>
              <a:t>indicates. Look at each axis and consider the </a:t>
            </a:r>
            <a:r>
              <a:rPr sz="1600" b="1" dirty="0">
                <a:solidFill>
                  <a:srgbClr val="003D4F"/>
                </a:solidFill>
                <a:latin typeface="Sassoon Sans Rg" pitchFamily="2" charset="77"/>
                <a:cs typeface="Arial"/>
              </a:rPr>
              <a:t>type of graph</a:t>
            </a:r>
            <a:r>
              <a:rPr lang="en-PK" sz="1600" b="1" dirty="0">
                <a:solidFill>
                  <a:srgbClr val="003D4F"/>
                </a:solidFill>
                <a:latin typeface="Sassoon Sans Rg" pitchFamily="2" charset="77"/>
                <a:cs typeface="Arial"/>
              </a:rPr>
              <a:t> </a:t>
            </a:r>
            <a:r>
              <a:rPr sz="1600" b="1" dirty="0">
                <a:solidFill>
                  <a:srgbClr val="003D4F"/>
                </a:solidFill>
                <a:latin typeface="Sassoon Sans Rg" pitchFamily="2" charset="77"/>
                <a:cs typeface="Arial"/>
              </a:rPr>
              <a:t>shown </a:t>
            </a:r>
            <a:r>
              <a:rPr sz="1600" dirty="0">
                <a:solidFill>
                  <a:srgbClr val="003D4F"/>
                </a:solidFill>
                <a:latin typeface="Sassoon Sans Rg" pitchFamily="2" charset="77"/>
                <a:cs typeface="Arial MT"/>
              </a:rPr>
              <a:t>before making your choice.</a:t>
            </a:r>
            <a:endParaRPr lang="en-PK" sz="1600" dirty="0">
              <a:latin typeface="Sassoon Sans Rg" pitchFamily="2" charset="77"/>
              <a:cs typeface="Arial MT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1003200" y="4380690"/>
            <a:ext cx="2959200" cy="705321"/>
          </a:xfrm>
          <a:prstGeom prst="rect">
            <a:avLst/>
          </a:prstGeom>
        </p:spPr>
        <p:txBody>
          <a:bodyPr vert="horz" wrap="square" lIns="0" tIns="10922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860"/>
              </a:spcBef>
            </a:pPr>
            <a:r>
              <a:rPr lang="en-GB" sz="1600" dirty="0">
                <a:solidFill>
                  <a:srgbClr val="003D4F"/>
                </a:solidFill>
                <a:latin typeface="Sassoon Sans Rg" pitchFamily="2" charset="77"/>
                <a:cs typeface="Arial MT"/>
              </a:rPr>
              <a:t>Be ready to </a:t>
            </a:r>
            <a:r>
              <a:rPr lang="en-GB" sz="1600" b="1" dirty="0">
                <a:solidFill>
                  <a:srgbClr val="003D4F"/>
                </a:solidFill>
                <a:latin typeface="Sassoon Sans Rg" pitchFamily="2" charset="77"/>
                <a:cs typeface="Arial"/>
              </a:rPr>
              <a:t>share your feedback</a:t>
            </a:r>
            <a:endParaRPr lang="en-GB" sz="1600" dirty="0">
              <a:latin typeface="Sassoon Sans Rg" pitchFamily="2" charset="77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760"/>
              </a:spcBef>
            </a:pPr>
            <a:r>
              <a:rPr lang="en-GB" sz="1600" dirty="0">
                <a:solidFill>
                  <a:srgbClr val="003D4F"/>
                </a:solidFill>
                <a:latin typeface="Sassoon Sans Rg" pitchFamily="2" charset="77"/>
                <a:cs typeface="Arial MT"/>
              </a:rPr>
              <a:t>with the class.</a:t>
            </a:r>
            <a:endParaRPr lang="en-GB" sz="1600" dirty="0">
              <a:latin typeface="Sassoon Sans Rg" pitchFamily="2" charset="77"/>
              <a:cs typeface="Arial MT"/>
            </a:endParaRPr>
          </a:p>
        </p:txBody>
      </p:sp>
      <p:grpSp>
        <p:nvGrpSpPr>
          <p:cNvPr id="7" name="object 7"/>
          <p:cNvGrpSpPr/>
          <p:nvPr/>
        </p:nvGrpSpPr>
        <p:grpSpPr>
          <a:xfrm>
            <a:off x="11640286" y="0"/>
            <a:ext cx="558165" cy="666750"/>
            <a:chOff x="11640286" y="0"/>
            <a:chExt cx="558165" cy="666750"/>
          </a:xfrm>
        </p:grpSpPr>
        <p:sp>
          <p:nvSpPr>
            <p:cNvPr id="8" name="object 8"/>
            <p:cNvSpPr/>
            <p:nvPr/>
          </p:nvSpPr>
          <p:spPr>
            <a:xfrm>
              <a:off x="11646636" y="0"/>
              <a:ext cx="545465" cy="654050"/>
            </a:xfrm>
            <a:custGeom>
              <a:avLst/>
              <a:gdLst/>
              <a:ahLst/>
              <a:cxnLst/>
              <a:rect l="l" t="t" r="r" b="b"/>
              <a:pathLst>
                <a:path w="545465" h="654050">
                  <a:moveTo>
                    <a:pt x="545211" y="0"/>
                  </a:moveTo>
                  <a:lnTo>
                    <a:pt x="2730" y="0"/>
                  </a:lnTo>
                  <a:lnTo>
                    <a:pt x="1569" y="13897"/>
                  </a:lnTo>
                  <a:lnTo>
                    <a:pt x="712" y="27876"/>
                  </a:lnTo>
                  <a:lnTo>
                    <a:pt x="181" y="41940"/>
                  </a:lnTo>
                  <a:lnTo>
                    <a:pt x="0" y="56095"/>
                  </a:lnTo>
                  <a:lnTo>
                    <a:pt x="1960" y="104695"/>
                  </a:lnTo>
                  <a:lnTo>
                    <a:pt x="7740" y="152231"/>
                  </a:lnTo>
                  <a:lnTo>
                    <a:pt x="17191" y="198554"/>
                  </a:lnTo>
                  <a:lnTo>
                    <a:pt x="30163" y="243517"/>
                  </a:lnTo>
                  <a:lnTo>
                    <a:pt x="46505" y="286970"/>
                  </a:lnTo>
                  <a:lnTo>
                    <a:pt x="66068" y="328767"/>
                  </a:lnTo>
                  <a:lnTo>
                    <a:pt x="88701" y="368759"/>
                  </a:lnTo>
                  <a:lnTo>
                    <a:pt x="114255" y="406798"/>
                  </a:lnTo>
                  <a:lnTo>
                    <a:pt x="142579" y="442736"/>
                  </a:lnTo>
                  <a:lnTo>
                    <a:pt x="173524" y="476425"/>
                  </a:lnTo>
                  <a:lnTo>
                    <a:pt x="206940" y="507717"/>
                  </a:lnTo>
                  <a:lnTo>
                    <a:pt x="242676" y="536463"/>
                  </a:lnTo>
                  <a:lnTo>
                    <a:pt x="280583" y="562515"/>
                  </a:lnTo>
                  <a:lnTo>
                    <a:pt x="320511" y="585726"/>
                  </a:lnTo>
                  <a:lnTo>
                    <a:pt x="362309" y="605947"/>
                  </a:lnTo>
                  <a:lnTo>
                    <a:pt x="405828" y="623031"/>
                  </a:lnTo>
                  <a:lnTo>
                    <a:pt x="450918" y="636828"/>
                  </a:lnTo>
                  <a:lnTo>
                    <a:pt x="497429" y="647192"/>
                  </a:lnTo>
                  <a:lnTo>
                    <a:pt x="545211" y="653973"/>
                  </a:lnTo>
                  <a:lnTo>
                    <a:pt x="545211" y="0"/>
                  </a:lnTo>
                  <a:close/>
                </a:path>
              </a:pathLst>
            </a:custGeom>
            <a:solidFill>
              <a:srgbClr val="1F9986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9" name="object 9"/>
            <p:cNvSpPr/>
            <p:nvPr/>
          </p:nvSpPr>
          <p:spPr>
            <a:xfrm>
              <a:off x="11646636" y="0"/>
              <a:ext cx="545465" cy="654050"/>
            </a:xfrm>
            <a:custGeom>
              <a:avLst/>
              <a:gdLst/>
              <a:ahLst/>
              <a:cxnLst/>
              <a:rect l="l" t="t" r="r" b="b"/>
              <a:pathLst>
                <a:path w="545465" h="654050">
                  <a:moveTo>
                    <a:pt x="2730" y="0"/>
                  </a:moveTo>
                  <a:lnTo>
                    <a:pt x="1569" y="13897"/>
                  </a:lnTo>
                  <a:lnTo>
                    <a:pt x="712" y="27876"/>
                  </a:lnTo>
                  <a:lnTo>
                    <a:pt x="181" y="41940"/>
                  </a:lnTo>
                  <a:lnTo>
                    <a:pt x="0" y="56095"/>
                  </a:lnTo>
                  <a:lnTo>
                    <a:pt x="1960" y="104695"/>
                  </a:lnTo>
                  <a:lnTo>
                    <a:pt x="7740" y="152231"/>
                  </a:lnTo>
                  <a:lnTo>
                    <a:pt x="17191" y="198554"/>
                  </a:lnTo>
                  <a:lnTo>
                    <a:pt x="30163" y="243517"/>
                  </a:lnTo>
                  <a:lnTo>
                    <a:pt x="46505" y="286970"/>
                  </a:lnTo>
                  <a:lnTo>
                    <a:pt x="66068" y="328767"/>
                  </a:lnTo>
                  <a:lnTo>
                    <a:pt x="88701" y="368759"/>
                  </a:lnTo>
                  <a:lnTo>
                    <a:pt x="114255" y="406798"/>
                  </a:lnTo>
                  <a:lnTo>
                    <a:pt x="142579" y="442736"/>
                  </a:lnTo>
                  <a:lnTo>
                    <a:pt x="173524" y="476425"/>
                  </a:lnTo>
                  <a:lnTo>
                    <a:pt x="206940" y="507717"/>
                  </a:lnTo>
                  <a:lnTo>
                    <a:pt x="242676" y="536463"/>
                  </a:lnTo>
                  <a:lnTo>
                    <a:pt x="280583" y="562515"/>
                  </a:lnTo>
                  <a:lnTo>
                    <a:pt x="320511" y="585726"/>
                  </a:lnTo>
                  <a:lnTo>
                    <a:pt x="362309" y="605947"/>
                  </a:lnTo>
                  <a:lnTo>
                    <a:pt x="405828" y="623031"/>
                  </a:lnTo>
                  <a:lnTo>
                    <a:pt x="450918" y="636828"/>
                  </a:lnTo>
                  <a:lnTo>
                    <a:pt x="497429" y="647192"/>
                  </a:lnTo>
                  <a:lnTo>
                    <a:pt x="545211" y="653973"/>
                  </a:lnTo>
                  <a:lnTo>
                    <a:pt x="545211" y="0"/>
                  </a:lnTo>
                  <a:lnTo>
                    <a:pt x="2730" y="0"/>
                  </a:lnTo>
                  <a:close/>
                </a:path>
              </a:pathLst>
            </a:custGeom>
            <a:ln w="1270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</p:grpSp>
      <p:sp>
        <p:nvSpPr>
          <p:cNvPr id="10" name="object 10"/>
          <p:cNvSpPr txBox="1"/>
          <p:nvPr/>
        </p:nvSpPr>
        <p:spPr>
          <a:xfrm>
            <a:off x="11770245" y="49580"/>
            <a:ext cx="36068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spc="-20" dirty="0">
                <a:solidFill>
                  <a:srgbClr val="FFFFFF"/>
                </a:solidFill>
                <a:latin typeface="Sassoon Sans Rg" pitchFamily="2" charset="77"/>
                <a:cs typeface="Arial"/>
              </a:rPr>
              <a:t>2</a:t>
            </a:r>
            <a:r>
              <a:rPr lang="en-US" sz="2400" b="1" spc="-20" dirty="0">
                <a:solidFill>
                  <a:srgbClr val="FFFFFF"/>
                </a:solidFill>
                <a:latin typeface="Sassoon Sans Rg" pitchFamily="2" charset="77"/>
                <a:cs typeface="Arial"/>
              </a:rPr>
              <a:t>0</a:t>
            </a:r>
            <a:endParaRPr sz="2400" dirty="0">
              <a:latin typeface="Sassoon Sans Rg" pitchFamily="2" charset="77"/>
              <a:cs typeface="Arial"/>
            </a:endParaRPr>
          </a:p>
        </p:txBody>
      </p:sp>
      <p:grpSp>
        <p:nvGrpSpPr>
          <p:cNvPr id="11" name="object 11"/>
          <p:cNvGrpSpPr/>
          <p:nvPr/>
        </p:nvGrpSpPr>
        <p:grpSpPr>
          <a:xfrm>
            <a:off x="2963748" y="157911"/>
            <a:ext cx="6264910" cy="768350"/>
            <a:chOff x="2963748" y="157911"/>
            <a:chExt cx="6264910" cy="768350"/>
          </a:xfrm>
        </p:grpSpPr>
        <p:sp>
          <p:nvSpPr>
            <p:cNvPr id="12" name="object 12"/>
            <p:cNvSpPr/>
            <p:nvPr/>
          </p:nvSpPr>
          <p:spPr>
            <a:xfrm>
              <a:off x="2970098" y="164261"/>
              <a:ext cx="6252210" cy="755650"/>
            </a:xfrm>
            <a:custGeom>
              <a:avLst/>
              <a:gdLst/>
              <a:ahLst/>
              <a:cxnLst/>
              <a:rect l="l" t="t" r="r" b="b"/>
              <a:pathLst>
                <a:path w="6252209" h="755650">
                  <a:moveTo>
                    <a:pt x="6201765" y="0"/>
                  </a:moveTo>
                  <a:lnTo>
                    <a:pt x="50037" y="0"/>
                  </a:lnTo>
                  <a:lnTo>
                    <a:pt x="30577" y="3498"/>
                  </a:lnTo>
                  <a:lnTo>
                    <a:pt x="14670" y="13033"/>
                  </a:lnTo>
                  <a:lnTo>
                    <a:pt x="3937" y="27164"/>
                  </a:lnTo>
                  <a:lnTo>
                    <a:pt x="0" y="44450"/>
                  </a:lnTo>
                  <a:lnTo>
                    <a:pt x="0" y="710692"/>
                  </a:lnTo>
                  <a:lnTo>
                    <a:pt x="3937" y="727977"/>
                  </a:lnTo>
                  <a:lnTo>
                    <a:pt x="14670" y="742108"/>
                  </a:lnTo>
                  <a:lnTo>
                    <a:pt x="30577" y="751643"/>
                  </a:lnTo>
                  <a:lnTo>
                    <a:pt x="50037" y="755142"/>
                  </a:lnTo>
                  <a:lnTo>
                    <a:pt x="6201765" y="755142"/>
                  </a:lnTo>
                  <a:lnTo>
                    <a:pt x="6221226" y="751643"/>
                  </a:lnTo>
                  <a:lnTo>
                    <a:pt x="6237133" y="742108"/>
                  </a:lnTo>
                  <a:lnTo>
                    <a:pt x="6247866" y="727977"/>
                  </a:lnTo>
                  <a:lnTo>
                    <a:pt x="6251803" y="710692"/>
                  </a:lnTo>
                  <a:lnTo>
                    <a:pt x="6251803" y="44450"/>
                  </a:lnTo>
                  <a:lnTo>
                    <a:pt x="6247866" y="27164"/>
                  </a:lnTo>
                  <a:lnTo>
                    <a:pt x="6237133" y="13033"/>
                  </a:lnTo>
                  <a:lnTo>
                    <a:pt x="6221226" y="3498"/>
                  </a:lnTo>
                  <a:lnTo>
                    <a:pt x="6201765" y="0"/>
                  </a:lnTo>
                  <a:close/>
                </a:path>
              </a:pathLst>
            </a:custGeom>
            <a:solidFill>
              <a:srgbClr val="1F9986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13" name="object 13"/>
            <p:cNvSpPr/>
            <p:nvPr/>
          </p:nvSpPr>
          <p:spPr>
            <a:xfrm>
              <a:off x="2970098" y="164261"/>
              <a:ext cx="6252210" cy="755650"/>
            </a:xfrm>
            <a:custGeom>
              <a:avLst/>
              <a:gdLst/>
              <a:ahLst/>
              <a:cxnLst/>
              <a:rect l="l" t="t" r="r" b="b"/>
              <a:pathLst>
                <a:path w="6252209" h="755650">
                  <a:moveTo>
                    <a:pt x="50037" y="755142"/>
                  </a:moveTo>
                  <a:lnTo>
                    <a:pt x="30577" y="751643"/>
                  </a:lnTo>
                  <a:lnTo>
                    <a:pt x="14670" y="742108"/>
                  </a:lnTo>
                  <a:lnTo>
                    <a:pt x="3937" y="727977"/>
                  </a:lnTo>
                  <a:lnTo>
                    <a:pt x="0" y="710692"/>
                  </a:lnTo>
                  <a:lnTo>
                    <a:pt x="0" y="44450"/>
                  </a:lnTo>
                  <a:lnTo>
                    <a:pt x="3937" y="27164"/>
                  </a:lnTo>
                  <a:lnTo>
                    <a:pt x="14670" y="13033"/>
                  </a:lnTo>
                  <a:lnTo>
                    <a:pt x="30577" y="3498"/>
                  </a:lnTo>
                  <a:lnTo>
                    <a:pt x="50037" y="0"/>
                  </a:lnTo>
                  <a:lnTo>
                    <a:pt x="6201765" y="0"/>
                  </a:lnTo>
                  <a:lnTo>
                    <a:pt x="6221226" y="3498"/>
                  </a:lnTo>
                  <a:lnTo>
                    <a:pt x="6237133" y="13033"/>
                  </a:lnTo>
                  <a:lnTo>
                    <a:pt x="6247866" y="27164"/>
                  </a:lnTo>
                  <a:lnTo>
                    <a:pt x="6251803" y="44450"/>
                  </a:lnTo>
                  <a:lnTo>
                    <a:pt x="6251803" y="710692"/>
                  </a:lnTo>
                  <a:lnTo>
                    <a:pt x="6247866" y="727977"/>
                  </a:lnTo>
                  <a:lnTo>
                    <a:pt x="6237133" y="742108"/>
                  </a:lnTo>
                  <a:lnTo>
                    <a:pt x="6221226" y="751643"/>
                  </a:lnTo>
                  <a:lnTo>
                    <a:pt x="6201765" y="755142"/>
                  </a:lnTo>
                  <a:lnTo>
                    <a:pt x="50037" y="755142"/>
                  </a:lnTo>
                  <a:close/>
                </a:path>
              </a:pathLst>
            </a:custGeom>
            <a:ln w="1270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</p:grpSp>
      <p:sp>
        <p:nvSpPr>
          <p:cNvPr id="14" name="object 14"/>
          <p:cNvSpPr txBox="1">
            <a:spLocks noGrp="1"/>
          </p:cNvSpPr>
          <p:nvPr>
            <p:ph type="title"/>
          </p:nvPr>
        </p:nvSpPr>
        <p:spPr>
          <a:xfrm>
            <a:off x="2983547" y="276901"/>
            <a:ext cx="6224905" cy="53604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71780">
              <a:lnSpc>
                <a:spcPct val="100000"/>
              </a:lnSpc>
              <a:spcBef>
                <a:spcPts val="100"/>
              </a:spcBef>
            </a:pPr>
            <a:r>
              <a:rPr sz="3400" dirty="0">
                <a:latin typeface="Sassoon Sans Rg" pitchFamily="2" charset="77"/>
              </a:rPr>
              <a:t>What is this graph showing?</a:t>
            </a:r>
          </a:p>
        </p:txBody>
      </p:sp>
      <p:sp>
        <p:nvSpPr>
          <p:cNvPr id="15" name="object 15"/>
          <p:cNvSpPr txBox="1"/>
          <p:nvPr/>
        </p:nvSpPr>
        <p:spPr>
          <a:xfrm>
            <a:off x="5167503" y="5189344"/>
            <a:ext cx="560705" cy="227626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400" spc="-15" dirty="0">
                <a:solidFill>
                  <a:srgbClr val="211F1F"/>
                </a:solidFill>
                <a:latin typeface="Sassoon Sans Rg" pitchFamily="2" charset="77"/>
                <a:cs typeface="Arial MT"/>
              </a:rPr>
              <a:t>0</a:t>
            </a:r>
            <a:r>
              <a:rPr sz="1400" spc="-125" dirty="0">
                <a:solidFill>
                  <a:srgbClr val="211F1F"/>
                </a:solidFill>
                <a:latin typeface="Sassoon Sans Rg" pitchFamily="2" charset="77"/>
                <a:cs typeface="Arial MT"/>
              </a:rPr>
              <a:t> </a:t>
            </a:r>
            <a:r>
              <a:rPr sz="1400" spc="-175" dirty="0">
                <a:solidFill>
                  <a:srgbClr val="211F1F"/>
                </a:solidFill>
                <a:latin typeface="Sassoon Sans Rg" pitchFamily="2" charset="77"/>
                <a:cs typeface="Arial MT"/>
              </a:rPr>
              <a:t>tonnes</a:t>
            </a:r>
            <a:endParaRPr sz="1400">
              <a:latin typeface="Sassoon Sans Rg" pitchFamily="2" charset="77"/>
              <a:cs typeface="Arial MT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4553629" y="4422402"/>
            <a:ext cx="1174750" cy="227626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400" spc="-100" dirty="0">
                <a:solidFill>
                  <a:srgbClr val="211F1F"/>
                </a:solidFill>
                <a:latin typeface="Sassoon Sans Rg" pitchFamily="2" charset="77"/>
                <a:cs typeface="Arial MT"/>
              </a:rPr>
              <a:t>10</a:t>
            </a:r>
            <a:r>
              <a:rPr sz="1400" spc="-15" dirty="0">
                <a:solidFill>
                  <a:srgbClr val="211F1F"/>
                </a:solidFill>
                <a:latin typeface="Sassoon Sans Rg" pitchFamily="2" charset="77"/>
                <a:cs typeface="Arial MT"/>
              </a:rPr>
              <a:t>0</a:t>
            </a:r>
            <a:r>
              <a:rPr sz="1400" spc="-125" dirty="0">
                <a:solidFill>
                  <a:srgbClr val="211F1F"/>
                </a:solidFill>
                <a:latin typeface="Sassoon Sans Rg" pitchFamily="2" charset="77"/>
                <a:cs typeface="Arial MT"/>
              </a:rPr>
              <a:t> millio</a:t>
            </a:r>
            <a:r>
              <a:rPr sz="1400" spc="-55" dirty="0">
                <a:solidFill>
                  <a:srgbClr val="211F1F"/>
                </a:solidFill>
                <a:latin typeface="Sassoon Sans Rg" pitchFamily="2" charset="77"/>
                <a:cs typeface="Arial MT"/>
              </a:rPr>
              <a:t>n</a:t>
            </a:r>
            <a:r>
              <a:rPr sz="1400" spc="-125" dirty="0">
                <a:solidFill>
                  <a:srgbClr val="211F1F"/>
                </a:solidFill>
                <a:latin typeface="Sassoon Sans Rg" pitchFamily="2" charset="77"/>
                <a:cs typeface="Arial MT"/>
              </a:rPr>
              <a:t> </a:t>
            </a:r>
            <a:r>
              <a:rPr sz="1400" spc="-175" dirty="0">
                <a:solidFill>
                  <a:srgbClr val="211F1F"/>
                </a:solidFill>
                <a:latin typeface="Sassoon Sans Rg" pitchFamily="2" charset="77"/>
                <a:cs typeface="Arial MT"/>
              </a:rPr>
              <a:t>tonnes</a:t>
            </a:r>
            <a:endParaRPr sz="1400">
              <a:latin typeface="Sassoon Sans Rg" pitchFamily="2" charset="77"/>
              <a:cs typeface="Arial MT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4553629" y="3654928"/>
            <a:ext cx="1174750" cy="227626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400" spc="-100" dirty="0">
                <a:solidFill>
                  <a:srgbClr val="211F1F"/>
                </a:solidFill>
                <a:latin typeface="Sassoon Sans Rg" pitchFamily="2" charset="77"/>
                <a:cs typeface="Arial MT"/>
              </a:rPr>
              <a:t>20</a:t>
            </a:r>
            <a:r>
              <a:rPr sz="1400" spc="-15" dirty="0">
                <a:solidFill>
                  <a:srgbClr val="211F1F"/>
                </a:solidFill>
                <a:latin typeface="Sassoon Sans Rg" pitchFamily="2" charset="77"/>
                <a:cs typeface="Arial MT"/>
              </a:rPr>
              <a:t>0</a:t>
            </a:r>
            <a:r>
              <a:rPr sz="1400" spc="-125" dirty="0">
                <a:solidFill>
                  <a:srgbClr val="211F1F"/>
                </a:solidFill>
                <a:latin typeface="Sassoon Sans Rg" pitchFamily="2" charset="77"/>
                <a:cs typeface="Arial MT"/>
              </a:rPr>
              <a:t> millio</a:t>
            </a:r>
            <a:r>
              <a:rPr sz="1400" spc="-55" dirty="0">
                <a:solidFill>
                  <a:srgbClr val="211F1F"/>
                </a:solidFill>
                <a:latin typeface="Sassoon Sans Rg" pitchFamily="2" charset="77"/>
                <a:cs typeface="Arial MT"/>
              </a:rPr>
              <a:t>n</a:t>
            </a:r>
            <a:r>
              <a:rPr sz="1400" spc="-125" dirty="0">
                <a:solidFill>
                  <a:srgbClr val="211F1F"/>
                </a:solidFill>
                <a:latin typeface="Sassoon Sans Rg" pitchFamily="2" charset="77"/>
                <a:cs typeface="Arial MT"/>
              </a:rPr>
              <a:t> </a:t>
            </a:r>
            <a:r>
              <a:rPr sz="1400" spc="-175" dirty="0">
                <a:solidFill>
                  <a:srgbClr val="211F1F"/>
                </a:solidFill>
                <a:latin typeface="Sassoon Sans Rg" pitchFamily="2" charset="77"/>
                <a:cs typeface="Arial MT"/>
              </a:rPr>
              <a:t>tonnes</a:t>
            </a:r>
            <a:endParaRPr sz="1400">
              <a:latin typeface="Sassoon Sans Rg" pitchFamily="2" charset="77"/>
              <a:cs typeface="Arial MT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4553629" y="2870228"/>
            <a:ext cx="1174750" cy="227626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400" spc="-100" dirty="0">
                <a:solidFill>
                  <a:srgbClr val="211F1F"/>
                </a:solidFill>
                <a:latin typeface="Sassoon Sans Rg" pitchFamily="2" charset="77"/>
                <a:cs typeface="Arial MT"/>
              </a:rPr>
              <a:t>30</a:t>
            </a:r>
            <a:r>
              <a:rPr sz="1400" spc="-15" dirty="0">
                <a:solidFill>
                  <a:srgbClr val="211F1F"/>
                </a:solidFill>
                <a:latin typeface="Sassoon Sans Rg" pitchFamily="2" charset="77"/>
                <a:cs typeface="Arial MT"/>
              </a:rPr>
              <a:t>0</a:t>
            </a:r>
            <a:r>
              <a:rPr sz="1400" spc="-125" dirty="0">
                <a:solidFill>
                  <a:srgbClr val="211F1F"/>
                </a:solidFill>
                <a:latin typeface="Sassoon Sans Rg" pitchFamily="2" charset="77"/>
                <a:cs typeface="Arial MT"/>
              </a:rPr>
              <a:t> millio</a:t>
            </a:r>
            <a:r>
              <a:rPr sz="1400" spc="-55" dirty="0">
                <a:solidFill>
                  <a:srgbClr val="211F1F"/>
                </a:solidFill>
                <a:latin typeface="Sassoon Sans Rg" pitchFamily="2" charset="77"/>
                <a:cs typeface="Arial MT"/>
              </a:rPr>
              <a:t>n</a:t>
            </a:r>
            <a:r>
              <a:rPr sz="1400" spc="-125" dirty="0">
                <a:solidFill>
                  <a:srgbClr val="211F1F"/>
                </a:solidFill>
                <a:latin typeface="Sassoon Sans Rg" pitchFamily="2" charset="77"/>
                <a:cs typeface="Arial MT"/>
              </a:rPr>
              <a:t> </a:t>
            </a:r>
            <a:r>
              <a:rPr sz="1400" spc="-175" dirty="0">
                <a:solidFill>
                  <a:srgbClr val="211F1F"/>
                </a:solidFill>
                <a:latin typeface="Sassoon Sans Rg" pitchFamily="2" charset="77"/>
                <a:cs typeface="Arial MT"/>
              </a:rPr>
              <a:t>tonnes</a:t>
            </a:r>
            <a:endParaRPr sz="1400">
              <a:latin typeface="Sassoon Sans Rg" pitchFamily="2" charset="77"/>
              <a:cs typeface="Arial MT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4553629" y="2172895"/>
            <a:ext cx="1174750" cy="227626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400" spc="-100" dirty="0">
                <a:solidFill>
                  <a:srgbClr val="211F1F"/>
                </a:solidFill>
                <a:latin typeface="Sassoon Sans Rg" pitchFamily="2" charset="77"/>
                <a:cs typeface="Arial MT"/>
              </a:rPr>
              <a:t>40</a:t>
            </a:r>
            <a:r>
              <a:rPr sz="1400" spc="-15" dirty="0">
                <a:solidFill>
                  <a:srgbClr val="211F1F"/>
                </a:solidFill>
                <a:latin typeface="Sassoon Sans Rg" pitchFamily="2" charset="77"/>
                <a:cs typeface="Arial MT"/>
              </a:rPr>
              <a:t>0</a:t>
            </a:r>
            <a:r>
              <a:rPr sz="1400" spc="-125" dirty="0">
                <a:solidFill>
                  <a:srgbClr val="211F1F"/>
                </a:solidFill>
                <a:latin typeface="Sassoon Sans Rg" pitchFamily="2" charset="77"/>
                <a:cs typeface="Arial MT"/>
              </a:rPr>
              <a:t> millio</a:t>
            </a:r>
            <a:r>
              <a:rPr sz="1400" spc="-55" dirty="0">
                <a:solidFill>
                  <a:srgbClr val="211F1F"/>
                </a:solidFill>
                <a:latin typeface="Sassoon Sans Rg" pitchFamily="2" charset="77"/>
                <a:cs typeface="Arial MT"/>
              </a:rPr>
              <a:t>n</a:t>
            </a:r>
            <a:r>
              <a:rPr sz="1400" spc="-125" dirty="0">
                <a:solidFill>
                  <a:srgbClr val="211F1F"/>
                </a:solidFill>
                <a:latin typeface="Sassoon Sans Rg" pitchFamily="2" charset="77"/>
                <a:cs typeface="Arial MT"/>
              </a:rPr>
              <a:t> </a:t>
            </a:r>
            <a:r>
              <a:rPr sz="1400" spc="-175" dirty="0">
                <a:solidFill>
                  <a:srgbClr val="211F1F"/>
                </a:solidFill>
                <a:latin typeface="Sassoon Sans Rg" pitchFamily="2" charset="77"/>
                <a:cs typeface="Arial MT"/>
              </a:rPr>
              <a:t>tonnes</a:t>
            </a:r>
            <a:endParaRPr sz="1400">
              <a:latin typeface="Sassoon Sans Rg" pitchFamily="2" charset="77"/>
              <a:cs typeface="Arial MT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10737287" y="1648520"/>
            <a:ext cx="374015" cy="227626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400" spc="-150" dirty="0">
                <a:solidFill>
                  <a:srgbClr val="BE4A60"/>
                </a:solidFill>
                <a:latin typeface="Sassoon Sans Rg" pitchFamily="2" charset="77"/>
                <a:cs typeface="Arial MT"/>
              </a:rPr>
              <a:t>w</a:t>
            </a:r>
            <a:r>
              <a:rPr sz="1400" spc="-120" dirty="0">
                <a:solidFill>
                  <a:srgbClr val="BE4A60"/>
                </a:solidFill>
                <a:latin typeface="Sassoon Sans Rg" pitchFamily="2" charset="77"/>
                <a:cs typeface="Arial MT"/>
              </a:rPr>
              <a:t>orld</a:t>
            </a:r>
            <a:endParaRPr sz="1400">
              <a:latin typeface="Sassoon Sans Rg" pitchFamily="2" charset="77"/>
              <a:cs typeface="Arial MT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5747410" y="5388826"/>
            <a:ext cx="330200" cy="1814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100" b="1" spc="-20" dirty="0">
                <a:solidFill>
                  <a:srgbClr val="211F1F"/>
                </a:solidFill>
                <a:latin typeface="Sassoon Sans Rg" pitchFamily="2" charset="77"/>
                <a:cs typeface="Arial"/>
              </a:rPr>
              <a:t>1950</a:t>
            </a:r>
            <a:endParaRPr sz="1100">
              <a:latin typeface="Sassoon Sans Rg" pitchFamily="2" charset="77"/>
              <a:cs typeface="Arial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6530302" y="5390781"/>
            <a:ext cx="330200" cy="1814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100" b="1" spc="-20" dirty="0">
                <a:solidFill>
                  <a:srgbClr val="211F1F"/>
                </a:solidFill>
                <a:latin typeface="Sassoon Sans Rg" pitchFamily="2" charset="77"/>
                <a:cs typeface="Arial"/>
              </a:rPr>
              <a:t>1960</a:t>
            </a:r>
            <a:endParaRPr sz="1100">
              <a:latin typeface="Sassoon Sans Rg" pitchFamily="2" charset="77"/>
              <a:cs typeface="Arial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7287162" y="5394967"/>
            <a:ext cx="330200" cy="1814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100" b="1" spc="-20" dirty="0">
                <a:solidFill>
                  <a:srgbClr val="211F1F"/>
                </a:solidFill>
                <a:latin typeface="Sassoon Sans Rg" pitchFamily="2" charset="77"/>
                <a:cs typeface="Arial"/>
              </a:rPr>
              <a:t>1970</a:t>
            </a:r>
            <a:endParaRPr sz="1100">
              <a:latin typeface="Sassoon Sans Rg" pitchFamily="2" charset="77"/>
              <a:cs typeface="Arial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8044024" y="5392735"/>
            <a:ext cx="330200" cy="1814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100" b="1" spc="-20" dirty="0">
                <a:solidFill>
                  <a:srgbClr val="211F1F"/>
                </a:solidFill>
                <a:latin typeface="Sassoon Sans Rg" pitchFamily="2" charset="77"/>
                <a:cs typeface="Arial"/>
              </a:rPr>
              <a:t>1980</a:t>
            </a:r>
            <a:endParaRPr sz="1100">
              <a:latin typeface="Sassoon Sans Rg" pitchFamily="2" charset="77"/>
              <a:cs typeface="Arial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8800885" y="5392735"/>
            <a:ext cx="330200" cy="1814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100" b="1" spc="-20" dirty="0">
                <a:solidFill>
                  <a:srgbClr val="211F1F"/>
                </a:solidFill>
                <a:latin typeface="Sassoon Sans Rg" pitchFamily="2" charset="77"/>
                <a:cs typeface="Arial"/>
              </a:rPr>
              <a:t>1990</a:t>
            </a:r>
            <a:endParaRPr sz="1100">
              <a:latin typeface="Sassoon Sans Rg" pitchFamily="2" charset="77"/>
              <a:cs typeface="Arial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9557746" y="5392735"/>
            <a:ext cx="330200" cy="1814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100" b="1" spc="-20" dirty="0">
                <a:solidFill>
                  <a:srgbClr val="211F1F"/>
                </a:solidFill>
                <a:latin typeface="Sassoon Sans Rg" pitchFamily="2" charset="77"/>
                <a:cs typeface="Arial"/>
              </a:rPr>
              <a:t>2000</a:t>
            </a:r>
            <a:endParaRPr sz="1100">
              <a:latin typeface="Sassoon Sans Rg" pitchFamily="2" charset="77"/>
              <a:cs typeface="Arial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10314608" y="5392735"/>
            <a:ext cx="330200" cy="1814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100" b="1" spc="-20" dirty="0">
                <a:solidFill>
                  <a:srgbClr val="211F1F"/>
                </a:solidFill>
                <a:latin typeface="Sassoon Sans Rg" pitchFamily="2" charset="77"/>
                <a:cs typeface="Arial"/>
              </a:rPr>
              <a:t>2010</a:t>
            </a:r>
            <a:endParaRPr sz="1100">
              <a:latin typeface="Sassoon Sans Rg" pitchFamily="2" charset="77"/>
              <a:cs typeface="Arial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11071624" y="5392735"/>
            <a:ext cx="330200" cy="1814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100" b="1" spc="-20" dirty="0">
                <a:solidFill>
                  <a:srgbClr val="211F1F"/>
                </a:solidFill>
                <a:latin typeface="Sassoon Sans Rg" pitchFamily="2" charset="77"/>
                <a:cs typeface="Arial"/>
              </a:rPr>
              <a:t>2019</a:t>
            </a:r>
            <a:endParaRPr sz="1100">
              <a:latin typeface="Sassoon Sans Rg" pitchFamily="2" charset="77"/>
              <a:cs typeface="Arial"/>
            </a:endParaRPr>
          </a:p>
        </p:txBody>
      </p:sp>
      <p:grpSp>
        <p:nvGrpSpPr>
          <p:cNvPr id="29" name="object 29"/>
          <p:cNvGrpSpPr/>
          <p:nvPr/>
        </p:nvGrpSpPr>
        <p:grpSpPr>
          <a:xfrm>
            <a:off x="5900923" y="1751535"/>
            <a:ext cx="5344160" cy="3597275"/>
            <a:chOff x="5900923" y="1751535"/>
            <a:chExt cx="5344160" cy="3597275"/>
          </a:xfrm>
        </p:grpSpPr>
        <p:sp>
          <p:nvSpPr>
            <p:cNvPr id="30" name="object 30"/>
            <p:cNvSpPr/>
            <p:nvPr/>
          </p:nvSpPr>
          <p:spPr>
            <a:xfrm>
              <a:off x="5916841" y="2249855"/>
              <a:ext cx="5325110" cy="3081655"/>
            </a:xfrm>
            <a:custGeom>
              <a:avLst/>
              <a:gdLst/>
              <a:ahLst/>
              <a:cxnLst/>
              <a:rect l="l" t="t" r="r" b="b"/>
              <a:pathLst>
                <a:path w="5325109" h="3081654">
                  <a:moveTo>
                    <a:pt x="5324487" y="3081375"/>
                  </a:moveTo>
                  <a:lnTo>
                    <a:pt x="0" y="3081375"/>
                  </a:lnTo>
                  <a:lnTo>
                    <a:pt x="0" y="0"/>
                  </a:lnTo>
                </a:path>
              </a:pathLst>
            </a:custGeom>
            <a:ln w="6350">
              <a:solidFill>
                <a:srgbClr val="07172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31" name="object 31"/>
            <p:cNvSpPr/>
            <p:nvPr/>
          </p:nvSpPr>
          <p:spPr>
            <a:xfrm>
              <a:off x="5919660" y="4576444"/>
              <a:ext cx="5321935" cy="0"/>
            </a:xfrm>
            <a:custGeom>
              <a:avLst/>
              <a:gdLst/>
              <a:ahLst/>
              <a:cxnLst/>
              <a:rect l="l" t="t" r="r" b="b"/>
              <a:pathLst>
                <a:path w="5321934">
                  <a:moveTo>
                    <a:pt x="5321668" y="0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221F1F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32" name="object 32"/>
            <p:cNvSpPr/>
            <p:nvPr/>
          </p:nvSpPr>
          <p:spPr>
            <a:xfrm>
              <a:off x="5919660" y="3821671"/>
              <a:ext cx="5321935" cy="0"/>
            </a:xfrm>
            <a:custGeom>
              <a:avLst/>
              <a:gdLst/>
              <a:ahLst/>
              <a:cxnLst/>
              <a:rect l="l" t="t" r="r" b="b"/>
              <a:pathLst>
                <a:path w="5321934">
                  <a:moveTo>
                    <a:pt x="5321668" y="0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221F1F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33" name="object 33"/>
            <p:cNvSpPr/>
            <p:nvPr/>
          </p:nvSpPr>
          <p:spPr>
            <a:xfrm>
              <a:off x="5919660" y="3066884"/>
              <a:ext cx="5321935" cy="0"/>
            </a:xfrm>
            <a:custGeom>
              <a:avLst/>
              <a:gdLst/>
              <a:ahLst/>
              <a:cxnLst/>
              <a:rect l="l" t="t" r="r" b="b"/>
              <a:pathLst>
                <a:path w="5321934">
                  <a:moveTo>
                    <a:pt x="5321668" y="0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221F1F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34" name="object 34"/>
            <p:cNvSpPr/>
            <p:nvPr/>
          </p:nvSpPr>
          <p:spPr>
            <a:xfrm>
              <a:off x="5919660" y="2312098"/>
              <a:ext cx="5321935" cy="0"/>
            </a:xfrm>
            <a:custGeom>
              <a:avLst/>
              <a:gdLst/>
              <a:ahLst/>
              <a:cxnLst/>
              <a:rect l="l" t="t" r="r" b="b"/>
              <a:pathLst>
                <a:path w="5321934">
                  <a:moveTo>
                    <a:pt x="5321668" y="0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221F1F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35" name="object 35"/>
            <p:cNvSpPr/>
            <p:nvPr/>
          </p:nvSpPr>
          <p:spPr>
            <a:xfrm>
              <a:off x="5919660" y="5331231"/>
              <a:ext cx="5321935" cy="0"/>
            </a:xfrm>
            <a:custGeom>
              <a:avLst/>
              <a:gdLst/>
              <a:ahLst/>
              <a:cxnLst/>
              <a:rect l="l" t="t" r="r" b="b"/>
              <a:pathLst>
                <a:path w="5321934">
                  <a:moveTo>
                    <a:pt x="5321668" y="0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221F1F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36" name="object 36"/>
            <p:cNvSpPr/>
            <p:nvPr/>
          </p:nvSpPr>
          <p:spPr>
            <a:xfrm>
              <a:off x="5919660" y="1770265"/>
              <a:ext cx="5279390" cy="3559810"/>
            </a:xfrm>
            <a:custGeom>
              <a:avLst/>
              <a:gdLst/>
              <a:ahLst/>
              <a:cxnLst/>
              <a:rect l="l" t="t" r="r" b="b"/>
              <a:pathLst>
                <a:path w="5279390" h="3559810">
                  <a:moveTo>
                    <a:pt x="0" y="3557651"/>
                  </a:moveTo>
                  <a:lnTo>
                    <a:pt x="78371" y="3559517"/>
                  </a:lnTo>
                  <a:lnTo>
                    <a:pt x="147421" y="3558578"/>
                  </a:lnTo>
                  <a:lnTo>
                    <a:pt x="242582" y="3557651"/>
                  </a:lnTo>
                  <a:lnTo>
                    <a:pt x="308838" y="3552990"/>
                  </a:lnTo>
                  <a:lnTo>
                    <a:pt x="383476" y="3546449"/>
                  </a:lnTo>
                  <a:lnTo>
                    <a:pt x="462788" y="3536188"/>
                  </a:lnTo>
                  <a:lnTo>
                    <a:pt x="537425" y="3536188"/>
                  </a:lnTo>
                  <a:lnTo>
                    <a:pt x="613879" y="3530587"/>
                  </a:lnTo>
                  <a:lnTo>
                    <a:pt x="687641" y="3523132"/>
                  </a:lnTo>
                  <a:lnTo>
                    <a:pt x="768819" y="3516591"/>
                  </a:lnTo>
                  <a:lnTo>
                    <a:pt x="847191" y="3507270"/>
                  </a:lnTo>
                  <a:lnTo>
                    <a:pt x="926503" y="3490467"/>
                  </a:lnTo>
                  <a:lnTo>
                    <a:pt x="1003007" y="3475545"/>
                  </a:lnTo>
                  <a:lnTo>
                    <a:pt x="1070190" y="3462477"/>
                  </a:lnTo>
                  <a:lnTo>
                    <a:pt x="1153223" y="3445687"/>
                  </a:lnTo>
                  <a:lnTo>
                    <a:pt x="1234401" y="3420491"/>
                  </a:lnTo>
                  <a:lnTo>
                    <a:pt x="1304378" y="3397173"/>
                  </a:lnTo>
                  <a:lnTo>
                    <a:pt x="1378089" y="3366376"/>
                  </a:lnTo>
                  <a:lnTo>
                    <a:pt x="1455534" y="3322523"/>
                  </a:lnTo>
                  <a:lnTo>
                    <a:pt x="1536700" y="3303866"/>
                  </a:lnTo>
                  <a:lnTo>
                    <a:pt x="1609483" y="3285210"/>
                  </a:lnTo>
                  <a:lnTo>
                    <a:pt x="1683194" y="3233889"/>
                  </a:lnTo>
                  <a:lnTo>
                    <a:pt x="1758759" y="3177908"/>
                  </a:lnTo>
                  <a:lnTo>
                    <a:pt x="1838070" y="3177908"/>
                  </a:lnTo>
                  <a:lnTo>
                    <a:pt x="1915515" y="3219894"/>
                  </a:lnTo>
                  <a:lnTo>
                    <a:pt x="1988286" y="3153651"/>
                  </a:lnTo>
                  <a:lnTo>
                    <a:pt x="2072258" y="3115398"/>
                  </a:lnTo>
                  <a:lnTo>
                    <a:pt x="2136635" y="3079940"/>
                  </a:lnTo>
                  <a:lnTo>
                    <a:pt x="2223820" y="3024886"/>
                  </a:lnTo>
                  <a:lnTo>
                    <a:pt x="2297125" y="3037014"/>
                  </a:lnTo>
                  <a:lnTo>
                    <a:pt x="2370836" y="3016491"/>
                  </a:lnTo>
                  <a:lnTo>
                    <a:pt x="2450134" y="3008096"/>
                  </a:lnTo>
                  <a:lnTo>
                    <a:pt x="2529446" y="2946514"/>
                  </a:lnTo>
                  <a:lnTo>
                    <a:pt x="2603157" y="2909189"/>
                  </a:lnTo>
                  <a:lnTo>
                    <a:pt x="2682468" y="2876537"/>
                  </a:lnTo>
                  <a:lnTo>
                    <a:pt x="2754312" y="2821495"/>
                  </a:lnTo>
                  <a:lnTo>
                    <a:pt x="2831744" y="2769235"/>
                  </a:lnTo>
                  <a:lnTo>
                    <a:pt x="2906395" y="2720721"/>
                  </a:lnTo>
                  <a:lnTo>
                    <a:pt x="2987560" y="2691803"/>
                  </a:lnTo>
                  <a:lnTo>
                    <a:pt x="3068739" y="2637688"/>
                  </a:lnTo>
                  <a:lnTo>
                    <a:pt x="3135337" y="2614358"/>
                  </a:lnTo>
                  <a:lnTo>
                    <a:pt x="3213354" y="2554643"/>
                  </a:lnTo>
                  <a:lnTo>
                    <a:pt x="3296399" y="2513584"/>
                  </a:lnTo>
                  <a:lnTo>
                    <a:pt x="3362642" y="2398826"/>
                  </a:lnTo>
                  <a:lnTo>
                    <a:pt x="3441954" y="2366175"/>
                  </a:lnTo>
                  <a:lnTo>
                    <a:pt x="3521265" y="2272868"/>
                  </a:lnTo>
                  <a:lnTo>
                    <a:pt x="3592169" y="2173960"/>
                  </a:lnTo>
                  <a:lnTo>
                    <a:pt x="3674275" y="2115185"/>
                  </a:lnTo>
                  <a:lnTo>
                    <a:pt x="3756380" y="2006015"/>
                  </a:lnTo>
                  <a:lnTo>
                    <a:pt x="3826357" y="1918309"/>
                  </a:lnTo>
                  <a:lnTo>
                    <a:pt x="3905669" y="1888464"/>
                  </a:lnTo>
                  <a:lnTo>
                    <a:pt x="3978440" y="1784896"/>
                  </a:lnTo>
                  <a:lnTo>
                    <a:pt x="4056824" y="1699983"/>
                  </a:lnTo>
                  <a:lnTo>
                    <a:pt x="4123994" y="1594548"/>
                  </a:lnTo>
                  <a:lnTo>
                    <a:pt x="4202366" y="1535772"/>
                  </a:lnTo>
                  <a:lnTo>
                    <a:pt x="4282617" y="1406080"/>
                  </a:lnTo>
                  <a:lnTo>
                    <a:pt x="4363097" y="1328534"/>
                  </a:lnTo>
                  <a:lnTo>
                    <a:pt x="4441228" y="1399552"/>
                  </a:lnTo>
                  <a:lnTo>
                    <a:pt x="4516805" y="1344498"/>
                  </a:lnTo>
                  <a:lnTo>
                    <a:pt x="4588649" y="1143901"/>
                  </a:lnTo>
                  <a:lnTo>
                    <a:pt x="4667961" y="1049667"/>
                  </a:lnTo>
                  <a:lnTo>
                    <a:pt x="4745393" y="950760"/>
                  </a:lnTo>
                  <a:lnTo>
                    <a:pt x="4819103" y="841590"/>
                  </a:lnTo>
                  <a:lnTo>
                    <a:pt x="4899342" y="725906"/>
                  </a:lnTo>
                  <a:lnTo>
                    <a:pt x="4976787" y="616737"/>
                  </a:lnTo>
                  <a:lnTo>
                    <a:pt x="5046764" y="470255"/>
                  </a:lnTo>
                  <a:lnTo>
                    <a:pt x="5123268" y="318173"/>
                  </a:lnTo>
                  <a:lnTo>
                    <a:pt x="5201653" y="146494"/>
                  </a:lnTo>
                  <a:lnTo>
                    <a:pt x="5279085" y="0"/>
                  </a:lnTo>
                </a:path>
              </a:pathLst>
            </a:custGeom>
            <a:ln w="12700">
              <a:solidFill>
                <a:srgbClr val="BE4A60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37" name="object 37"/>
            <p:cNvSpPr/>
            <p:nvPr/>
          </p:nvSpPr>
          <p:spPr>
            <a:xfrm>
              <a:off x="5900915" y="1751545"/>
              <a:ext cx="5316855" cy="3597275"/>
            </a:xfrm>
            <a:custGeom>
              <a:avLst/>
              <a:gdLst/>
              <a:ahLst/>
              <a:cxnLst/>
              <a:rect l="l" t="t" r="r" b="b"/>
              <a:pathLst>
                <a:path w="5316855" h="3597275">
                  <a:moveTo>
                    <a:pt x="37477" y="3580574"/>
                  </a:moveTo>
                  <a:lnTo>
                    <a:pt x="36969" y="3573348"/>
                  </a:lnTo>
                  <a:lnTo>
                    <a:pt x="33794" y="3566845"/>
                  </a:lnTo>
                  <a:lnTo>
                    <a:pt x="28181" y="3561880"/>
                  </a:lnTo>
                  <a:lnTo>
                    <a:pt x="21069" y="3559505"/>
                  </a:lnTo>
                  <a:lnTo>
                    <a:pt x="13855" y="3560013"/>
                  </a:lnTo>
                  <a:lnTo>
                    <a:pt x="7353" y="3563188"/>
                  </a:lnTo>
                  <a:lnTo>
                    <a:pt x="2400" y="3568801"/>
                  </a:lnTo>
                  <a:lnTo>
                    <a:pt x="0" y="3575913"/>
                  </a:lnTo>
                  <a:lnTo>
                    <a:pt x="508" y="3583127"/>
                  </a:lnTo>
                  <a:lnTo>
                    <a:pt x="3683" y="3589629"/>
                  </a:lnTo>
                  <a:lnTo>
                    <a:pt x="9309" y="3594582"/>
                  </a:lnTo>
                  <a:lnTo>
                    <a:pt x="16408" y="3596970"/>
                  </a:lnTo>
                  <a:lnTo>
                    <a:pt x="23622" y="3596475"/>
                  </a:lnTo>
                  <a:lnTo>
                    <a:pt x="30124" y="3593300"/>
                  </a:lnTo>
                  <a:lnTo>
                    <a:pt x="35090" y="3587673"/>
                  </a:lnTo>
                  <a:lnTo>
                    <a:pt x="37477" y="3580574"/>
                  </a:lnTo>
                  <a:close/>
                </a:path>
                <a:path w="5316855" h="3597275">
                  <a:moveTo>
                    <a:pt x="5316575" y="21069"/>
                  </a:moveTo>
                  <a:lnTo>
                    <a:pt x="5316067" y="13843"/>
                  </a:lnTo>
                  <a:lnTo>
                    <a:pt x="5312892" y="7340"/>
                  </a:lnTo>
                  <a:lnTo>
                    <a:pt x="5307279" y="2374"/>
                  </a:lnTo>
                  <a:lnTo>
                    <a:pt x="5300167" y="0"/>
                  </a:lnTo>
                  <a:lnTo>
                    <a:pt x="5292953" y="508"/>
                  </a:lnTo>
                  <a:lnTo>
                    <a:pt x="5286451" y="3683"/>
                  </a:lnTo>
                  <a:lnTo>
                    <a:pt x="5281498" y="9296"/>
                  </a:lnTo>
                  <a:lnTo>
                    <a:pt x="5279098" y="16408"/>
                  </a:lnTo>
                  <a:lnTo>
                    <a:pt x="5279606" y="23622"/>
                  </a:lnTo>
                  <a:lnTo>
                    <a:pt x="5282781" y="30124"/>
                  </a:lnTo>
                  <a:lnTo>
                    <a:pt x="5288407" y="35077"/>
                  </a:lnTo>
                  <a:lnTo>
                    <a:pt x="5295506" y="37465"/>
                  </a:lnTo>
                  <a:lnTo>
                    <a:pt x="5302732" y="36969"/>
                  </a:lnTo>
                  <a:lnTo>
                    <a:pt x="5309235" y="33794"/>
                  </a:lnTo>
                  <a:lnTo>
                    <a:pt x="5314200" y="28168"/>
                  </a:lnTo>
                  <a:lnTo>
                    <a:pt x="5316575" y="21069"/>
                  </a:lnTo>
                  <a:close/>
                </a:path>
              </a:pathLst>
            </a:custGeom>
            <a:solidFill>
              <a:srgbClr val="BE4A60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</p:grp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785286" y="2188794"/>
            <a:ext cx="3461385" cy="2974340"/>
            <a:chOff x="785286" y="2188794"/>
            <a:chExt cx="3461385" cy="2974340"/>
          </a:xfrm>
        </p:grpSpPr>
        <p:sp>
          <p:nvSpPr>
            <p:cNvPr id="3" name="object 3"/>
            <p:cNvSpPr/>
            <p:nvPr/>
          </p:nvSpPr>
          <p:spPr>
            <a:xfrm>
              <a:off x="791636" y="2195144"/>
              <a:ext cx="3448685" cy="2961640"/>
            </a:xfrm>
            <a:custGeom>
              <a:avLst/>
              <a:gdLst/>
              <a:ahLst/>
              <a:cxnLst/>
              <a:rect l="l" t="t" r="r" b="b"/>
              <a:pathLst>
                <a:path w="3448685" h="2961640">
                  <a:moveTo>
                    <a:pt x="3378174" y="0"/>
                  </a:moveTo>
                  <a:lnTo>
                    <a:pt x="69989" y="0"/>
                  </a:lnTo>
                  <a:lnTo>
                    <a:pt x="42744" y="5499"/>
                  </a:lnTo>
                  <a:lnTo>
                    <a:pt x="20497" y="20497"/>
                  </a:lnTo>
                  <a:lnTo>
                    <a:pt x="5499" y="42744"/>
                  </a:lnTo>
                  <a:lnTo>
                    <a:pt x="0" y="69989"/>
                  </a:lnTo>
                  <a:lnTo>
                    <a:pt x="0" y="2891447"/>
                  </a:lnTo>
                  <a:lnTo>
                    <a:pt x="5499" y="2918692"/>
                  </a:lnTo>
                  <a:lnTo>
                    <a:pt x="20497" y="2940939"/>
                  </a:lnTo>
                  <a:lnTo>
                    <a:pt x="42744" y="2955937"/>
                  </a:lnTo>
                  <a:lnTo>
                    <a:pt x="69989" y="2961436"/>
                  </a:lnTo>
                  <a:lnTo>
                    <a:pt x="3378174" y="2961436"/>
                  </a:lnTo>
                  <a:lnTo>
                    <a:pt x="3405421" y="2955937"/>
                  </a:lnTo>
                  <a:lnTo>
                    <a:pt x="3427672" y="2940939"/>
                  </a:lnTo>
                  <a:lnTo>
                    <a:pt x="3442675" y="2918692"/>
                  </a:lnTo>
                  <a:lnTo>
                    <a:pt x="3448177" y="2891447"/>
                  </a:lnTo>
                  <a:lnTo>
                    <a:pt x="3448177" y="69989"/>
                  </a:lnTo>
                  <a:lnTo>
                    <a:pt x="3442675" y="42744"/>
                  </a:lnTo>
                  <a:lnTo>
                    <a:pt x="3427672" y="20497"/>
                  </a:lnTo>
                  <a:lnTo>
                    <a:pt x="3405421" y="5499"/>
                  </a:lnTo>
                  <a:lnTo>
                    <a:pt x="3378174" y="0"/>
                  </a:lnTo>
                  <a:close/>
                </a:path>
              </a:pathLst>
            </a:custGeom>
            <a:solidFill>
              <a:srgbClr val="E7EA83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4" name="object 4"/>
            <p:cNvSpPr/>
            <p:nvPr/>
          </p:nvSpPr>
          <p:spPr>
            <a:xfrm>
              <a:off x="791636" y="2195144"/>
              <a:ext cx="3448685" cy="2961640"/>
            </a:xfrm>
            <a:custGeom>
              <a:avLst/>
              <a:gdLst/>
              <a:ahLst/>
              <a:cxnLst/>
              <a:rect l="l" t="t" r="r" b="b"/>
              <a:pathLst>
                <a:path w="3448685" h="2961640">
                  <a:moveTo>
                    <a:pt x="69989" y="2961436"/>
                  </a:moveTo>
                  <a:lnTo>
                    <a:pt x="3378174" y="2961436"/>
                  </a:lnTo>
                  <a:lnTo>
                    <a:pt x="3405421" y="2955937"/>
                  </a:lnTo>
                  <a:lnTo>
                    <a:pt x="3427672" y="2940939"/>
                  </a:lnTo>
                  <a:lnTo>
                    <a:pt x="3442675" y="2918692"/>
                  </a:lnTo>
                  <a:lnTo>
                    <a:pt x="3448177" y="2891447"/>
                  </a:lnTo>
                  <a:lnTo>
                    <a:pt x="3448177" y="69989"/>
                  </a:lnTo>
                  <a:lnTo>
                    <a:pt x="3442675" y="42744"/>
                  </a:lnTo>
                  <a:lnTo>
                    <a:pt x="3427672" y="20497"/>
                  </a:lnTo>
                  <a:lnTo>
                    <a:pt x="3405421" y="5499"/>
                  </a:lnTo>
                  <a:lnTo>
                    <a:pt x="3378174" y="0"/>
                  </a:lnTo>
                  <a:lnTo>
                    <a:pt x="69989" y="0"/>
                  </a:lnTo>
                  <a:lnTo>
                    <a:pt x="42744" y="5499"/>
                  </a:lnTo>
                  <a:lnTo>
                    <a:pt x="20497" y="20497"/>
                  </a:lnTo>
                  <a:lnTo>
                    <a:pt x="5499" y="42744"/>
                  </a:lnTo>
                  <a:lnTo>
                    <a:pt x="0" y="69989"/>
                  </a:lnTo>
                  <a:lnTo>
                    <a:pt x="0" y="2891447"/>
                  </a:lnTo>
                  <a:lnTo>
                    <a:pt x="5499" y="2918692"/>
                  </a:lnTo>
                  <a:lnTo>
                    <a:pt x="20497" y="2940939"/>
                  </a:lnTo>
                  <a:lnTo>
                    <a:pt x="42744" y="2955937"/>
                  </a:lnTo>
                  <a:lnTo>
                    <a:pt x="69989" y="2961436"/>
                  </a:lnTo>
                  <a:close/>
                </a:path>
              </a:pathLst>
            </a:custGeom>
            <a:ln w="1270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</p:grpSp>
      <p:sp>
        <p:nvSpPr>
          <p:cNvPr id="5" name="object 5"/>
          <p:cNvSpPr txBox="1"/>
          <p:nvPr/>
        </p:nvSpPr>
        <p:spPr>
          <a:xfrm>
            <a:off x="967194" y="2466936"/>
            <a:ext cx="3035400" cy="242027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37200"/>
              </a:lnSpc>
              <a:spcBef>
                <a:spcPts val="100"/>
              </a:spcBef>
            </a:pPr>
            <a:r>
              <a:rPr sz="1650" dirty="0">
                <a:solidFill>
                  <a:srgbClr val="003D4F"/>
                </a:solidFill>
                <a:latin typeface="Sassoon Sans Rg" pitchFamily="2" charset="77"/>
                <a:cs typeface="Arial MT"/>
              </a:rPr>
              <a:t>This line graph shows </a:t>
            </a:r>
            <a:r>
              <a:rPr sz="1650" b="1" dirty="0">
                <a:solidFill>
                  <a:srgbClr val="003D4F"/>
                </a:solidFill>
                <a:latin typeface="Sassoon Sans Rg" pitchFamily="2" charset="77"/>
                <a:cs typeface="Arial"/>
              </a:rPr>
              <a:t>global  plastics production</a:t>
            </a:r>
            <a:r>
              <a:rPr sz="1650" dirty="0">
                <a:solidFill>
                  <a:srgbClr val="003D4F"/>
                </a:solidFill>
                <a:latin typeface="Sassoon Sans Rg" pitchFamily="2" charset="77"/>
                <a:cs typeface="Arial MT"/>
              </a:rPr>
              <a:t>. In </a:t>
            </a:r>
            <a:r>
              <a:rPr sz="1650" b="1" dirty="0">
                <a:solidFill>
                  <a:srgbClr val="003D4F"/>
                </a:solidFill>
                <a:latin typeface="Sassoon Sans Rg" pitchFamily="2" charset="77"/>
                <a:cs typeface="Arial"/>
              </a:rPr>
              <a:t>1950</a:t>
            </a:r>
            <a:r>
              <a:rPr sz="1650" dirty="0">
                <a:solidFill>
                  <a:srgbClr val="003D4F"/>
                </a:solidFill>
                <a:latin typeface="Sassoon Sans Rg" pitchFamily="2" charset="77"/>
                <a:cs typeface="Arial MT"/>
              </a:rPr>
              <a:t>, the world produced only </a:t>
            </a:r>
            <a:r>
              <a:rPr sz="1650" b="1" dirty="0">
                <a:solidFill>
                  <a:srgbClr val="003D4F"/>
                </a:solidFill>
                <a:latin typeface="Sassoon Sans Rg" pitchFamily="2" charset="77"/>
                <a:cs typeface="Arial"/>
              </a:rPr>
              <a:t>2 million </a:t>
            </a:r>
            <a:r>
              <a:rPr sz="1650" b="1" dirty="0" err="1">
                <a:solidFill>
                  <a:srgbClr val="003D4F"/>
                </a:solidFill>
                <a:latin typeface="Sassoon Sans Rg" pitchFamily="2" charset="77"/>
                <a:cs typeface="Arial"/>
              </a:rPr>
              <a:t>tonnes</a:t>
            </a:r>
            <a:r>
              <a:rPr sz="1650" b="1" dirty="0">
                <a:solidFill>
                  <a:srgbClr val="003D4F"/>
                </a:solidFill>
                <a:latin typeface="Sassoon Sans Rg" pitchFamily="2" charset="77"/>
                <a:cs typeface="Arial"/>
              </a:rPr>
              <a:t> of plastic annually</a:t>
            </a:r>
            <a:r>
              <a:rPr sz="1650" dirty="0">
                <a:solidFill>
                  <a:srgbClr val="003D4F"/>
                </a:solidFill>
                <a:latin typeface="Sassoon Sans Rg" pitchFamily="2" charset="77"/>
                <a:cs typeface="Arial MT"/>
              </a:rPr>
              <a:t>. Since </a:t>
            </a:r>
            <a:r>
              <a:rPr lang="en-GB" sz="1650" dirty="0">
                <a:solidFill>
                  <a:srgbClr val="003D4F"/>
                </a:solidFill>
                <a:latin typeface="Sassoon Sans Rg" pitchFamily="2" charset="77"/>
                <a:cs typeface="Arial MT"/>
              </a:rPr>
              <a:t>then, annual production has </a:t>
            </a:r>
            <a:r>
              <a:rPr sz="1650" dirty="0">
                <a:solidFill>
                  <a:srgbClr val="003D4F"/>
                </a:solidFill>
                <a:latin typeface="Sassoon Sans Rg" pitchFamily="2" charset="77"/>
                <a:cs typeface="Arial MT"/>
              </a:rPr>
              <a:t>increased, </a:t>
            </a:r>
            <a:r>
              <a:rPr sz="1650" b="1" dirty="0">
                <a:solidFill>
                  <a:srgbClr val="003D4F"/>
                </a:solidFill>
                <a:latin typeface="Sassoon Sans Rg" pitchFamily="2" charset="77"/>
                <a:cs typeface="Arial"/>
              </a:rPr>
              <a:t>reaching 460 million tonnes in 2019 and rising</a:t>
            </a:r>
            <a:r>
              <a:rPr sz="1650" dirty="0">
                <a:solidFill>
                  <a:srgbClr val="003D4F"/>
                </a:solidFill>
                <a:latin typeface="Sassoon Sans Rg" pitchFamily="2" charset="77"/>
                <a:cs typeface="Arial MT"/>
              </a:rPr>
              <a:t>!</a:t>
            </a:r>
            <a:endParaRPr sz="1650" dirty="0">
              <a:latin typeface="Sassoon Sans Rg" pitchFamily="2" charset="77"/>
              <a:cs typeface="Arial MT"/>
            </a:endParaRPr>
          </a:p>
        </p:txBody>
      </p:sp>
      <p:grpSp>
        <p:nvGrpSpPr>
          <p:cNvPr id="6" name="object 6"/>
          <p:cNvGrpSpPr/>
          <p:nvPr/>
        </p:nvGrpSpPr>
        <p:grpSpPr>
          <a:xfrm>
            <a:off x="11640286" y="0"/>
            <a:ext cx="558165" cy="666750"/>
            <a:chOff x="11640286" y="0"/>
            <a:chExt cx="558165" cy="666750"/>
          </a:xfrm>
        </p:grpSpPr>
        <p:sp>
          <p:nvSpPr>
            <p:cNvPr id="7" name="object 7"/>
            <p:cNvSpPr/>
            <p:nvPr/>
          </p:nvSpPr>
          <p:spPr>
            <a:xfrm>
              <a:off x="11646636" y="0"/>
              <a:ext cx="545465" cy="654050"/>
            </a:xfrm>
            <a:custGeom>
              <a:avLst/>
              <a:gdLst/>
              <a:ahLst/>
              <a:cxnLst/>
              <a:rect l="l" t="t" r="r" b="b"/>
              <a:pathLst>
                <a:path w="545465" h="654050">
                  <a:moveTo>
                    <a:pt x="545211" y="0"/>
                  </a:moveTo>
                  <a:lnTo>
                    <a:pt x="2730" y="0"/>
                  </a:lnTo>
                  <a:lnTo>
                    <a:pt x="1569" y="13897"/>
                  </a:lnTo>
                  <a:lnTo>
                    <a:pt x="712" y="27876"/>
                  </a:lnTo>
                  <a:lnTo>
                    <a:pt x="181" y="41940"/>
                  </a:lnTo>
                  <a:lnTo>
                    <a:pt x="0" y="56095"/>
                  </a:lnTo>
                  <a:lnTo>
                    <a:pt x="1960" y="104695"/>
                  </a:lnTo>
                  <a:lnTo>
                    <a:pt x="7740" y="152231"/>
                  </a:lnTo>
                  <a:lnTo>
                    <a:pt x="17191" y="198554"/>
                  </a:lnTo>
                  <a:lnTo>
                    <a:pt x="30163" y="243517"/>
                  </a:lnTo>
                  <a:lnTo>
                    <a:pt x="46505" y="286970"/>
                  </a:lnTo>
                  <a:lnTo>
                    <a:pt x="66068" y="328767"/>
                  </a:lnTo>
                  <a:lnTo>
                    <a:pt x="88701" y="368759"/>
                  </a:lnTo>
                  <a:lnTo>
                    <a:pt x="114255" y="406798"/>
                  </a:lnTo>
                  <a:lnTo>
                    <a:pt x="142579" y="442736"/>
                  </a:lnTo>
                  <a:lnTo>
                    <a:pt x="173524" y="476425"/>
                  </a:lnTo>
                  <a:lnTo>
                    <a:pt x="206940" y="507717"/>
                  </a:lnTo>
                  <a:lnTo>
                    <a:pt x="242676" y="536463"/>
                  </a:lnTo>
                  <a:lnTo>
                    <a:pt x="280583" y="562515"/>
                  </a:lnTo>
                  <a:lnTo>
                    <a:pt x="320511" y="585726"/>
                  </a:lnTo>
                  <a:lnTo>
                    <a:pt x="362309" y="605947"/>
                  </a:lnTo>
                  <a:lnTo>
                    <a:pt x="405828" y="623031"/>
                  </a:lnTo>
                  <a:lnTo>
                    <a:pt x="450918" y="636828"/>
                  </a:lnTo>
                  <a:lnTo>
                    <a:pt x="497429" y="647192"/>
                  </a:lnTo>
                  <a:lnTo>
                    <a:pt x="545211" y="653973"/>
                  </a:lnTo>
                  <a:lnTo>
                    <a:pt x="545211" y="0"/>
                  </a:lnTo>
                  <a:close/>
                </a:path>
              </a:pathLst>
            </a:custGeom>
            <a:solidFill>
              <a:srgbClr val="1F9986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8" name="object 8"/>
            <p:cNvSpPr/>
            <p:nvPr/>
          </p:nvSpPr>
          <p:spPr>
            <a:xfrm>
              <a:off x="11646636" y="0"/>
              <a:ext cx="545465" cy="654050"/>
            </a:xfrm>
            <a:custGeom>
              <a:avLst/>
              <a:gdLst/>
              <a:ahLst/>
              <a:cxnLst/>
              <a:rect l="l" t="t" r="r" b="b"/>
              <a:pathLst>
                <a:path w="545465" h="654050">
                  <a:moveTo>
                    <a:pt x="2730" y="0"/>
                  </a:moveTo>
                  <a:lnTo>
                    <a:pt x="1569" y="13897"/>
                  </a:lnTo>
                  <a:lnTo>
                    <a:pt x="712" y="27876"/>
                  </a:lnTo>
                  <a:lnTo>
                    <a:pt x="181" y="41940"/>
                  </a:lnTo>
                  <a:lnTo>
                    <a:pt x="0" y="56095"/>
                  </a:lnTo>
                  <a:lnTo>
                    <a:pt x="1960" y="104695"/>
                  </a:lnTo>
                  <a:lnTo>
                    <a:pt x="7740" y="152231"/>
                  </a:lnTo>
                  <a:lnTo>
                    <a:pt x="17191" y="198554"/>
                  </a:lnTo>
                  <a:lnTo>
                    <a:pt x="30163" y="243517"/>
                  </a:lnTo>
                  <a:lnTo>
                    <a:pt x="46505" y="286970"/>
                  </a:lnTo>
                  <a:lnTo>
                    <a:pt x="66068" y="328767"/>
                  </a:lnTo>
                  <a:lnTo>
                    <a:pt x="88701" y="368759"/>
                  </a:lnTo>
                  <a:lnTo>
                    <a:pt x="114255" y="406798"/>
                  </a:lnTo>
                  <a:lnTo>
                    <a:pt x="142579" y="442736"/>
                  </a:lnTo>
                  <a:lnTo>
                    <a:pt x="173524" y="476425"/>
                  </a:lnTo>
                  <a:lnTo>
                    <a:pt x="206940" y="507717"/>
                  </a:lnTo>
                  <a:lnTo>
                    <a:pt x="242676" y="536463"/>
                  </a:lnTo>
                  <a:lnTo>
                    <a:pt x="280583" y="562515"/>
                  </a:lnTo>
                  <a:lnTo>
                    <a:pt x="320511" y="585726"/>
                  </a:lnTo>
                  <a:lnTo>
                    <a:pt x="362309" y="605947"/>
                  </a:lnTo>
                  <a:lnTo>
                    <a:pt x="405828" y="623031"/>
                  </a:lnTo>
                  <a:lnTo>
                    <a:pt x="450918" y="636828"/>
                  </a:lnTo>
                  <a:lnTo>
                    <a:pt x="497429" y="647192"/>
                  </a:lnTo>
                  <a:lnTo>
                    <a:pt x="545211" y="653973"/>
                  </a:lnTo>
                  <a:lnTo>
                    <a:pt x="545211" y="0"/>
                  </a:lnTo>
                  <a:lnTo>
                    <a:pt x="2730" y="0"/>
                  </a:lnTo>
                  <a:close/>
                </a:path>
              </a:pathLst>
            </a:custGeom>
            <a:ln w="1270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</p:grpSp>
      <p:sp>
        <p:nvSpPr>
          <p:cNvPr id="9" name="object 9"/>
          <p:cNvSpPr txBox="1"/>
          <p:nvPr/>
        </p:nvSpPr>
        <p:spPr>
          <a:xfrm>
            <a:off x="11770245" y="49580"/>
            <a:ext cx="36068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spc="-20" dirty="0">
                <a:solidFill>
                  <a:srgbClr val="FFFFFF"/>
                </a:solidFill>
                <a:latin typeface="Sassoon Sans Rg" pitchFamily="2" charset="77"/>
                <a:cs typeface="Arial"/>
              </a:rPr>
              <a:t>2</a:t>
            </a:r>
            <a:r>
              <a:rPr lang="en-US" sz="2400" b="1" spc="-20" dirty="0">
                <a:solidFill>
                  <a:srgbClr val="FFFFFF"/>
                </a:solidFill>
                <a:latin typeface="Sassoon Sans Rg" pitchFamily="2" charset="77"/>
                <a:cs typeface="Arial"/>
              </a:rPr>
              <a:t>1</a:t>
            </a:r>
            <a:endParaRPr sz="2400" dirty="0">
              <a:latin typeface="Sassoon Sans Rg" pitchFamily="2" charset="77"/>
              <a:cs typeface="Arial"/>
            </a:endParaRPr>
          </a:p>
        </p:txBody>
      </p:sp>
      <p:grpSp>
        <p:nvGrpSpPr>
          <p:cNvPr id="10" name="object 10"/>
          <p:cNvGrpSpPr/>
          <p:nvPr/>
        </p:nvGrpSpPr>
        <p:grpSpPr>
          <a:xfrm>
            <a:off x="2183231" y="157911"/>
            <a:ext cx="6264910" cy="768350"/>
            <a:chOff x="2183231" y="157911"/>
            <a:chExt cx="6264910" cy="768350"/>
          </a:xfrm>
        </p:grpSpPr>
        <p:sp>
          <p:nvSpPr>
            <p:cNvPr id="11" name="object 11"/>
            <p:cNvSpPr/>
            <p:nvPr/>
          </p:nvSpPr>
          <p:spPr>
            <a:xfrm>
              <a:off x="2189581" y="164261"/>
              <a:ext cx="6252210" cy="755650"/>
            </a:xfrm>
            <a:custGeom>
              <a:avLst/>
              <a:gdLst/>
              <a:ahLst/>
              <a:cxnLst/>
              <a:rect l="l" t="t" r="r" b="b"/>
              <a:pathLst>
                <a:path w="6252209" h="755650">
                  <a:moveTo>
                    <a:pt x="6201765" y="0"/>
                  </a:moveTo>
                  <a:lnTo>
                    <a:pt x="50037" y="0"/>
                  </a:lnTo>
                  <a:lnTo>
                    <a:pt x="30577" y="3498"/>
                  </a:lnTo>
                  <a:lnTo>
                    <a:pt x="14670" y="13033"/>
                  </a:lnTo>
                  <a:lnTo>
                    <a:pt x="3937" y="27164"/>
                  </a:lnTo>
                  <a:lnTo>
                    <a:pt x="0" y="44450"/>
                  </a:lnTo>
                  <a:lnTo>
                    <a:pt x="0" y="710692"/>
                  </a:lnTo>
                  <a:lnTo>
                    <a:pt x="3937" y="727977"/>
                  </a:lnTo>
                  <a:lnTo>
                    <a:pt x="14670" y="742108"/>
                  </a:lnTo>
                  <a:lnTo>
                    <a:pt x="30577" y="751643"/>
                  </a:lnTo>
                  <a:lnTo>
                    <a:pt x="50037" y="755142"/>
                  </a:lnTo>
                  <a:lnTo>
                    <a:pt x="6201765" y="755142"/>
                  </a:lnTo>
                  <a:lnTo>
                    <a:pt x="6221226" y="751643"/>
                  </a:lnTo>
                  <a:lnTo>
                    <a:pt x="6237133" y="742108"/>
                  </a:lnTo>
                  <a:lnTo>
                    <a:pt x="6247866" y="727977"/>
                  </a:lnTo>
                  <a:lnTo>
                    <a:pt x="6251803" y="710692"/>
                  </a:lnTo>
                  <a:lnTo>
                    <a:pt x="6251803" y="44450"/>
                  </a:lnTo>
                  <a:lnTo>
                    <a:pt x="6247866" y="27164"/>
                  </a:lnTo>
                  <a:lnTo>
                    <a:pt x="6237133" y="13033"/>
                  </a:lnTo>
                  <a:lnTo>
                    <a:pt x="6221226" y="3498"/>
                  </a:lnTo>
                  <a:lnTo>
                    <a:pt x="6201765" y="0"/>
                  </a:lnTo>
                  <a:close/>
                </a:path>
              </a:pathLst>
            </a:custGeom>
            <a:solidFill>
              <a:srgbClr val="1F9986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12" name="object 12"/>
            <p:cNvSpPr/>
            <p:nvPr/>
          </p:nvSpPr>
          <p:spPr>
            <a:xfrm>
              <a:off x="2189581" y="164261"/>
              <a:ext cx="6252210" cy="755650"/>
            </a:xfrm>
            <a:custGeom>
              <a:avLst/>
              <a:gdLst/>
              <a:ahLst/>
              <a:cxnLst/>
              <a:rect l="l" t="t" r="r" b="b"/>
              <a:pathLst>
                <a:path w="6252209" h="755650">
                  <a:moveTo>
                    <a:pt x="50037" y="755142"/>
                  </a:moveTo>
                  <a:lnTo>
                    <a:pt x="30577" y="751643"/>
                  </a:lnTo>
                  <a:lnTo>
                    <a:pt x="14670" y="742108"/>
                  </a:lnTo>
                  <a:lnTo>
                    <a:pt x="3937" y="727977"/>
                  </a:lnTo>
                  <a:lnTo>
                    <a:pt x="0" y="710692"/>
                  </a:lnTo>
                  <a:lnTo>
                    <a:pt x="0" y="44450"/>
                  </a:lnTo>
                  <a:lnTo>
                    <a:pt x="3937" y="27164"/>
                  </a:lnTo>
                  <a:lnTo>
                    <a:pt x="14670" y="13033"/>
                  </a:lnTo>
                  <a:lnTo>
                    <a:pt x="30577" y="3498"/>
                  </a:lnTo>
                  <a:lnTo>
                    <a:pt x="50037" y="0"/>
                  </a:lnTo>
                  <a:lnTo>
                    <a:pt x="6201765" y="0"/>
                  </a:lnTo>
                  <a:lnTo>
                    <a:pt x="6221226" y="3498"/>
                  </a:lnTo>
                  <a:lnTo>
                    <a:pt x="6237133" y="13033"/>
                  </a:lnTo>
                  <a:lnTo>
                    <a:pt x="6247866" y="27164"/>
                  </a:lnTo>
                  <a:lnTo>
                    <a:pt x="6251803" y="44450"/>
                  </a:lnTo>
                  <a:lnTo>
                    <a:pt x="6251803" y="710692"/>
                  </a:lnTo>
                  <a:lnTo>
                    <a:pt x="6247866" y="727977"/>
                  </a:lnTo>
                  <a:lnTo>
                    <a:pt x="6237133" y="742108"/>
                  </a:lnTo>
                  <a:lnTo>
                    <a:pt x="6221226" y="751643"/>
                  </a:lnTo>
                  <a:lnTo>
                    <a:pt x="6201765" y="755142"/>
                  </a:lnTo>
                  <a:lnTo>
                    <a:pt x="50037" y="755142"/>
                  </a:lnTo>
                  <a:close/>
                </a:path>
              </a:pathLst>
            </a:custGeom>
            <a:ln w="1270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</p:grpSp>
      <p:sp>
        <p:nvSpPr>
          <p:cNvPr id="13" name="object 13"/>
          <p:cNvSpPr txBox="1">
            <a:spLocks noGrp="1"/>
          </p:cNvSpPr>
          <p:nvPr>
            <p:ph type="title"/>
          </p:nvPr>
        </p:nvSpPr>
        <p:spPr>
          <a:xfrm>
            <a:off x="2420465" y="255279"/>
            <a:ext cx="5711825" cy="53604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400" dirty="0">
                <a:latin typeface="Sassoon Sans Rg" pitchFamily="2" charset="77"/>
              </a:rPr>
              <a:t>What is this graph showing?</a:t>
            </a:r>
          </a:p>
        </p:txBody>
      </p:sp>
      <p:grpSp>
        <p:nvGrpSpPr>
          <p:cNvPr id="14" name="object 14"/>
          <p:cNvGrpSpPr/>
          <p:nvPr/>
        </p:nvGrpSpPr>
        <p:grpSpPr>
          <a:xfrm>
            <a:off x="8348865" y="263931"/>
            <a:ext cx="1660525" cy="556260"/>
            <a:chOff x="8348865" y="263931"/>
            <a:chExt cx="1660525" cy="556260"/>
          </a:xfrm>
        </p:grpSpPr>
        <p:sp>
          <p:nvSpPr>
            <p:cNvPr id="15" name="object 15"/>
            <p:cNvSpPr/>
            <p:nvPr/>
          </p:nvSpPr>
          <p:spPr>
            <a:xfrm>
              <a:off x="8355215" y="270281"/>
              <a:ext cx="1647825" cy="543560"/>
            </a:xfrm>
            <a:custGeom>
              <a:avLst/>
              <a:gdLst/>
              <a:ahLst/>
              <a:cxnLst/>
              <a:rect l="l" t="t" r="r" b="b"/>
              <a:pathLst>
                <a:path w="1647825" h="543560">
                  <a:moveTo>
                    <a:pt x="1609102" y="0"/>
                  </a:moveTo>
                  <a:lnTo>
                    <a:pt x="38100" y="0"/>
                  </a:lnTo>
                  <a:lnTo>
                    <a:pt x="23268" y="2993"/>
                  </a:lnTo>
                  <a:lnTo>
                    <a:pt x="11158" y="11158"/>
                  </a:lnTo>
                  <a:lnTo>
                    <a:pt x="2993" y="23268"/>
                  </a:lnTo>
                  <a:lnTo>
                    <a:pt x="0" y="38099"/>
                  </a:lnTo>
                  <a:lnTo>
                    <a:pt x="0" y="505002"/>
                  </a:lnTo>
                  <a:lnTo>
                    <a:pt x="2993" y="519833"/>
                  </a:lnTo>
                  <a:lnTo>
                    <a:pt x="11158" y="531944"/>
                  </a:lnTo>
                  <a:lnTo>
                    <a:pt x="23268" y="540108"/>
                  </a:lnTo>
                  <a:lnTo>
                    <a:pt x="38100" y="543102"/>
                  </a:lnTo>
                  <a:lnTo>
                    <a:pt x="1609102" y="543102"/>
                  </a:lnTo>
                  <a:lnTo>
                    <a:pt x="1623933" y="540108"/>
                  </a:lnTo>
                  <a:lnTo>
                    <a:pt x="1636044" y="531944"/>
                  </a:lnTo>
                  <a:lnTo>
                    <a:pt x="1644208" y="519833"/>
                  </a:lnTo>
                  <a:lnTo>
                    <a:pt x="1647202" y="505002"/>
                  </a:lnTo>
                  <a:lnTo>
                    <a:pt x="1647202" y="38099"/>
                  </a:lnTo>
                  <a:lnTo>
                    <a:pt x="1644208" y="23268"/>
                  </a:lnTo>
                  <a:lnTo>
                    <a:pt x="1636044" y="11158"/>
                  </a:lnTo>
                  <a:lnTo>
                    <a:pt x="1623933" y="2993"/>
                  </a:lnTo>
                  <a:lnTo>
                    <a:pt x="1609102" y="0"/>
                  </a:lnTo>
                  <a:close/>
                </a:path>
              </a:pathLst>
            </a:custGeom>
            <a:solidFill>
              <a:srgbClr val="E7EA83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16" name="object 16"/>
            <p:cNvSpPr/>
            <p:nvPr/>
          </p:nvSpPr>
          <p:spPr>
            <a:xfrm>
              <a:off x="8355215" y="270281"/>
              <a:ext cx="1647825" cy="543560"/>
            </a:xfrm>
            <a:custGeom>
              <a:avLst/>
              <a:gdLst/>
              <a:ahLst/>
              <a:cxnLst/>
              <a:rect l="l" t="t" r="r" b="b"/>
              <a:pathLst>
                <a:path w="1647825" h="543560">
                  <a:moveTo>
                    <a:pt x="1609102" y="543102"/>
                  </a:moveTo>
                  <a:lnTo>
                    <a:pt x="38100" y="543102"/>
                  </a:lnTo>
                  <a:lnTo>
                    <a:pt x="23268" y="540108"/>
                  </a:lnTo>
                  <a:lnTo>
                    <a:pt x="11158" y="531944"/>
                  </a:lnTo>
                  <a:lnTo>
                    <a:pt x="2993" y="519833"/>
                  </a:lnTo>
                  <a:lnTo>
                    <a:pt x="0" y="505002"/>
                  </a:lnTo>
                  <a:lnTo>
                    <a:pt x="0" y="38099"/>
                  </a:lnTo>
                  <a:lnTo>
                    <a:pt x="2993" y="23268"/>
                  </a:lnTo>
                  <a:lnTo>
                    <a:pt x="11158" y="11158"/>
                  </a:lnTo>
                  <a:lnTo>
                    <a:pt x="23268" y="2993"/>
                  </a:lnTo>
                  <a:lnTo>
                    <a:pt x="38100" y="0"/>
                  </a:lnTo>
                  <a:lnTo>
                    <a:pt x="1609102" y="0"/>
                  </a:lnTo>
                  <a:lnTo>
                    <a:pt x="1623933" y="2993"/>
                  </a:lnTo>
                  <a:lnTo>
                    <a:pt x="1636044" y="11158"/>
                  </a:lnTo>
                  <a:lnTo>
                    <a:pt x="1644208" y="23268"/>
                  </a:lnTo>
                  <a:lnTo>
                    <a:pt x="1647202" y="38099"/>
                  </a:lnTo>
                  <a:lnTo>
                    <a:pt x="1647202" y="505002"/>
                  </a:lnTo>
                  <a:lnTo>
                    <a:pt x="1644208" y="519833"/>
                  </a:lnTo>
                  <a:lnTo>
                    <a:pt x="1636044" y="531944"/>
                  </a:lnTo>
                  <a:lnTo>
                    <a:pt x="1623933" y="540108"/>
                  </a:lnTo>
                  <a:lnTo>
                    <a:pt x="1609102" y="543102"/>
                  </a:lnTo>
                </a:path>
              </a:pathLst>
            </a:custGeom>
            <a:ln w="12699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</p:grpSp>
      <p:sp>
        <p:nvSpPr>
          <p:cNvPr id="17" name="object 17"/>
          <p:cNvSpPr txBox="1"/>
          <p:nvPr/>
        </p:nvSpPr>
        <p:spPr>
          <a:xfrm>
            <a:off x="8664716" y="363000"/>
            <a:ext cx="979412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solidFill>
                  <a:srgbClr val="1A283C"/>
                </a:solidFill>
                <a:latin typeface="Sassoon Sans Rg" pitchFamily="2" charset="77"/>
                <a:cs typeface="Arial"/>
              </a:rPr>
              <a:t>answers</a:t>
            </a:r>
            <a:endParaRPr sz="2000" dirty="0">
              <a:latin typeface="Sassoon Sans Rg" pitchFamily="2" charset="77"/>
              <a:cs typeface="Arial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5985306" y="5434201"/>
            <a:ext cx="490220" cy="199414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sz="1200" spc="-5" dirty="0">
                <a:solidFill>
                  <a:srgbClr val="211F1F"/>
                </a:solidFill>
                <a:latin typeface="Sassoon Sans Rg" pitchFamily="2" charset="77"/>
                <a:cs typeface="Arial MT"/>
              </a:rPr>
              <a:t>0</a:t>
            </a:r>
            <a:r>
              <a:rPr sz="1200" spc="-105" dirty="0">
                <a:solidFill>
                  <a:srgbClr val="211F1F"/>
                </a:solidFill>
                <a:latin typeface="Sassoon Sans Rg" pitchFamily="2" charset="77"/>
                <a:cs typeface="Arial MT"/>
              </a:rPr>
              <a:t> </a:t>
            </a:r>
            <a:r>
              <a:rPr sz="1200" spc="-145" dirty="0">
                <a:solidFill>
                  <a:srgbClr val="211F1F"/>
                </a:solidFill>
                <a:latin typeface="Sassoon Sans Rg" pitchFamily="2" charset="77"/>
                <a:cs typeface="Arial MT"/>
              </a:rPr>
              <a:t>tonnes</a:t>
            </a:r>
            <a:endParaRPr sz="1200">
              <a:latin typeface="Sassoon Sans Rg" pitchFamily="2" charset="77"/>
              <a:cs typeface="Arial MT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5452256" y="4768235"/>
            <a:ext cx="1023619" cy="199414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sz="1200" spc="-80" dirty="0">
                <a:solidFill>
                  <a:srgbClr val="211F1F"/>
                </a:solidFill>
                <a:latin typeface="Sassoon Sans Rg" pitchFamily="2" charset="77"/>
                <a:cs typeface="Arial MT"/>
              </a:rPr>
              <a:t>10</a:t>
            </a:r>
            <a:r>
              <a:rPr sz="1200" spc="-5" dirty="0">
                <a:solidFill>
                  <a:srgbClr val="211F1F"/>
                </a:solidFill>
                <a:latin typeface="Sassoon Sans Rg" pitchFamily="2" charset="77"/>
                <a:cs typeface="Arial MT"/>
              </a:rPr>
              <a:t>0</a:t>
            </a:r>
            <a:r>
              <a:rPr sz="1200" spc="-105" dirty="0">
                <a:solidFill>
                  <a:srgbClr val="211F1F"/>
                </a:solidFill>
                <a:latin typeface="Sassoon Sans Rg" pitchFamily="2" charset="77"/>
                <a:cs typeface="Arial MT"/>
              </a:rPr>
              <a:t> millio</a:t>
            </a:r>
            <a:r>
              <a:rPr sz="1200" spc="-40" dirty="0">
                <a:solidFill>
                  <a:srgbClr val="211F1F"/>
                </a:solidFill>
                <a:latin typeface="Sassoon Sans Rg" pitchFamily="2" charset="77"/>
                <a:cs typeface="Arial MT"/>
              </a:rPr>
              <a:t>n</a:t>
            </a:r>
            <a:r>
              <a:rPr sz="1200" spc="-105" dirty="0">
                <a:solidFill>
                  <a:srgbClr val="211F1F"/>
                </a:solidFill>
                <a:latin typeface="Sassoon Sans Rg" pitchFamily="2" charset="77"/>
                <a:cs typeface="Arial MT"/>
              </a:rPr>
              <a:t> </a:t>
            </a:r>
            <a:r>
              <a:rPr sz="1200" spc="-145" dirty="0">
                <a:solidFill>
                  <a:srgbClr val="211F1F"/>
                </a:solidFill>
                <a:latin typeface="Sassoon Sans Rg" pitchFamily="2" charset="77"/>
                <a:cs typeface="Arial MT"/>
              </a:rPr>
              <a:t>tonnes</a:t>
            </a:r>
            <a:endParaRPr sz="1200">
              <a:latin typeface="Sassoon Sans Rg" pitchFamily="2" charset="77"/>
              <a:cs typeface="Arial MT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5452256" y="4101806"/>
            <a:ext cx="1023619" cy="199414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sz="1200" spc="-80" dirty="0">
                <a:solidFill>
                  <a:srgbClr val="211F1F"/>
                </a:solidFill>
                <a:latin typeface="Sassoon Sans Rg" pitchFamily="2" charset="77"/>
                <a:cs typeface="Arial MT"/>
              </a:rPr>
              <a:t>20</a:t>
            </a:r>
            <a:r>
              <a:rPr sz="1200" spc="-5" dirty="0">
                <a:solidFill>
                  <a:srgbClr val="211F1F"/>
                </a:solidFill>
                <a:latin typeface="Sassoon Sans Rg" pitchFamily="2" charset="77"/>
                <a:cs typeface="Arial MT"/>
              </a:rPr>
              <a:t>0</a:t>
            </a:r>
            <a:r>
              <a:rPr sz="1200" spc="-105" dirty="0">
                <a:solidFill>
                  <a:srgbClr val="211F1F"/>
                </a:solidFill>
                <a:latin typeface="Sassoon Sans Rg" pitchFamily="2" charset="77"/>
                <a:cs typeface="Arial MT"/>
              </a:rPr>
              <a:t> millio</a:t>
            </a:r>
            <a:r>
              <a:rPr sz="1200" spc="-40" dirty="0">
                <a:solidFill>
                  <a:srgbClr val="211F1F"/>
                </a:solidFill>
                <a:latin typeface="Sassoon Sans Rg" pitchFamily="2" charset="77"/>
                <a:cs typeface="Arial MT"/>
              </a:rPr>
              <a:t>n</a:t>
            </a:r>
            <a:r>
              <a:rPr sz="1200" spc="-105" dirty="0">
                <a:solidFill>
                  <a:srgbClr val="211F1F"/>
                </a:solidFill>
                <a:latin typeface="Sassoon Sans Rg" pitchFamily="2" charset="77"/>
                <a:cs typeface="Arial MT"/>
              </a:rPr>
              <a:t> </a:t>
            </a:r>
            <a:r>
              <a:rPr sz="1200" spc="-145" dirty="0">
                <a:solidFill>
                  <a:srgbClr val="211F1F"/>
                </a:solidFill>
                <a:latin typeface="Sassoon Sans Rg" pitchFamily="2" charset="77"/>
                <a:cs typeface="Arial MT"/>
              </a:rPr>
              <a:t>tonnes</a:t>
            </a:r>
            <a:endParaRPr sz="1200">
              <a:latin typeface="Sassoon Sans Rg" pitchFamily="2" charset="77"/>
              <a:cs typeface="Arial MT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5452256" y="3420421"/>
            <a:ext cx="1023619" cy="199414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sz="1200" spc="-80" dirty="0">
                <a:solidFill>
                  <a:srgbClr val="211F1F"/>
                </a:solidFill>
                <a:latin typeface="Sassoon Sans Rg" pitchFamily="2" charset="77"/>
                <a:cs typeface="Arial MT"/>
              </a:rPr>
              <a:t>30</a:t>
            </a:r>
            <a:r>
              <a:rPr sz="1200" spc="-5" dirty="0">
                <a:solidFill>
                  <a:srgbClr val="211F1F"/>
                </a:solidFill>
                <a:latin typeface="Sassoon Sans Rg" pitchFamily="2" charset="77"/>
                <a:cs typeface="Arial MT"/>
              </a:rPr>
              <a:t>0</a:t>
            </a:r>
            <a:r>
              <a:rPr sz="1200" spc="-105" dirty="0">
                <a:solidFill>
                  <a:srgbClr val="211F1F"/>
                </a:solidFill>
                <a:latin typeface="Sassoon Sans Rg" pitchFamily="2" charset="77"/>
                <a:cs typeface="Arial MT"/>
              </a:rPr>
              <a:t> millio</a:t>
            </a:r>
            <a:r>
              <a:rPr sz="1200" spc="-40" dirty="0">
                <a:solidFill>
                  <a:srgbClr val="211F1F"/>
                </a:solidFill>
                <a:latin typeface="Sassoon Sans Rg" pitchFamily="2" charset="77"/>
                <a:cs typeface="Arial MT"/>
              </a:rPr>
              <a:t>n</a:t>
            </a:r>
            <a:r>
              <a:rPr sz="1200" spc="-105" dirty="0">
                <a:solidFill>
                  <a:srgbClr val="211F1F"/>
                </a:solidFill>
                <a:latin typeface="Sassoon Sans Rg" pitchFamily="2" charset="77"/>
                <a:cs typeface="Arial MT"/>
              </a:rPr>
              <a:t> </a:t>
            </a:r>
            <a:r>
              <a:rPr sz="1200" spc="-145" dirty="0">
                <a:solidFill>
                  <a:srgbClr val="211F1F"/>
                </a:solidFill>
                <a:latin typeface="Sassoon Sans Rg" pitchFamily="2" charset="77"/>
                <a:cs typeface="Arial MT"/>
              </a:rPr>
              <a:t>tonnes</a:t>
            </a:r>
            <a:endParaRPr sz="1200">
              <a:latin typeface="Sassoon Sans Rg" pitchFamily="2" charset="77"/>
              <a:cs typeface="Arial MT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5452256" y="2814899"/>
            <a:ext cx="1023619" cy="199414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sz="1200" spc="-80" dirty="0">
                <a:solidFill>
                  <a:srgbClr val="211F1F"/>
                </a:solidFill>
                <a:latin typeface="Sassoon Sans Rg" pitchFamily="2" charset="77"/>
                <a:cs typeface="Arial MT"/>
              </a:rPr>
              <a:t>40</a:t>
            </a:r>
            <a:r>
              <a:rPr sz="1200" spc="-5" dirty="0">
                <a:solidFill>
                  <a:srgbClr val="211F1F"/>
                </a:solidFill>
                <a:latin typeface="Sassoon Sans Rg" pitchFamily="2" charset="77"/>
                <a:cs typeface="Arial MT"/>
              </a:rPr>
              <a:t>0</a:t>
            </a:r>
            <a:r>
              <a:rPr sz="1200" spc="-105" dirty="0">
                <a:solidFill>
                  <a:srgbClr val="211F1F"/>
                </a:solidFill>
                <a:latin typeface="Sassoon Sans Rg" pitchFamily="2" charset="77"/>
                <a:cs typeface="Arial MT"/>
              </a:rPr>
              <a:t> millio</a:t>
            </a:r>
            <a:r>
              <a:rPr sz="1200" spc="-40" dirty="0">
                <a:solidFill>
                  <a:srgbClr val="211F1F"/>
                </a:solidFill>
                <a:latin typeface="Sassoon Sans Rg" pitchFamily="2" charset="77"/>
                <a:cs typeface="Arial MT"/>
              </a:rPr>
              <a:t>n</a:t>
            </a:r>
            <a:r>
              <a:rPr sz="1200" spc="-105" dirty="0">
                <a:solidFill>
                  <a:srgbClr val="211F1F"/>
                </a:solidFill>
                <a:latin typeface="Sassoon Sans Rg" pitchFamily="2" charset="77"/>
                <a:cs typeface="Arial MT"/>
              </a:rPr>
              <a:t> </a:t>
            </a:r>
            <a:r>
              <a:rPr sz="1200" spc="-145" dirty="0">
                <a:solidFill>
                  <a:srgbClr val="211F1F"/>
                </a:solidFill>
                <a:latin typeface="Sassoon Sans Rg" pitchFamily="2" charset="77"/>
                <a:cs typeface="Arial MT"/>
              </a:rPr>
              <a:t>tonnes</a:t>
            </a:r>
            <a:endParaRPr sz="1200">
              <a:latin typeface="Sassoon Sans Rg" pitchFamily="2" charset="77"/>
              <a:cs typeface="Arial MT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10821772" y="2359563"/>
            <a:ext cx="328295" cy="199414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sz="1200" spc="-120" dirty="0">
                <a:solidFill>
                  <a:srgbClr val="BE4A60"/>
                </a:solidFill>
                <a:latin typeface="Sassoon Sans Rg" pitchFamily="2" charset="77"/>
                <a:cs typeface="Arial MT"/>
              </a:rPr>
              <a:t>w</a:t>
            </a:r>
            <a:r>
              <a:rPr sz="1200" spc="-100" dirty="0">
                <a:solidFill>
                  <a:srgbClr val="BE4A60"/>
                </a:solidFill>
                <a:latin typeface="Sassoon Sans Rg" pitchFamily="2" charset="77"/>
                <a:cs typeface="Arial MT"/>
              </a:rPr>
              <a:t>orld</a:t>
            </a:r>
            <a:endParaRPr sz="1200">
              <a:latin typeface="Sassoon Sans Rg" pitchFamily="2" charset="77"/>
              <a:cs typeface="Arial MT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6488861" y="5607415"/>
            <a:ext cx="290195" cy="15901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950" b="1" spc="-15" dirty="0">
                <a:solidFill>
                  <a:srgbClr val="211F1F"/>
                </a:solidFill>
                <a:latin typeface="Sassoon Sans Rg" pitchFamily="2" charset="77"/>
                <a:cs typeface="Arial"/>
              </a:rPr>
              <a:t>1950</a:t>
            </a:r>
            <a:endParaRPr sz="950">
              <a:latin typeface="Sassoon Sans Rg" pitchFamily="2" charset="77"/>
              <a:cs typeface="Arial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7168680" y="5609126"/>
            <a:ext cx="290195" cy="15901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950" b="1" spc="-15" dirty="0">
                <a:solidFill>
                  <a:srgbClr val="211F1F"/>
                </a:solidFill>
                <a:latin typeface="Sassoon Sans Rg" pitchFamily="2" charset="77"/>
                <a:cs typeface="Arial"/>
              </a:rPr>
              <a:t>1960</a:t>
            </a:r>
            <a:endParaRPr sz="950">
              <a:latin typeface="Sassoon Sans Rg" pitchFamily="2" charset="77"/>
              <a:cs typeface="Arial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7826030" y="5612760"/>
            <a:ext cx="290195" cy="15901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950" b="1" spc="-15" dirty="0">
                <a:solidFill>
                  <a:srgbClr val="211F1F"/>
                </a:solidFill>
                <a:latin typeface="Sassoon Sans Rg" pitchFamily="2" charset="77"/>
                <a:cs typeface="Arial"/>
              </a:rPr>
              <a:t>1970</a:t>
            </a:r>
            <a:endParaRPr sz="950">
              <a:latin typeface="Sassoon Sans Rg" pitchFamily="2" charset="77"/>
              <a:cs typeface="Arial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8483244" y="5610822"/>
            <a:ext cx="290195" cy="15901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950" b="1" spc="-15" dirty="0">
                <a:solidFill>
                  <a:srgbClr val="211F1F"/>
                </a:solidFill>
                <a:latin typeface="Sassoon Sans Rg" pitchFamily="2" charset="77"/>
                <a:cs typeface="Arial"/>
              </a:rPr>
              <a:t>1980</a:t>
            </a:r>
            <a:endParaRPr sz="950">
              <a:latin typeface="Sassoon Sans Rg" pitchFamily="2" charset="77"/>
              <a:cs typeface="Arial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9140459" y="5610822"/>
            <a:ext cx="290195" cy="15901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950" b="1" spc="-15" dirty="0">
                <a:solidFill>
                  <a:srgbClr val="211F1F"/>
                </a:solidFill>
                <a:latin typeface="Sassoon Sans Rg" pitchFamily="2" charset="77"/>
                <a:cs typeface="Arial"/>
              </a:rPr>
              <a:t>1990</a:t>
            </a:r>
            <a:endParaRPr sz="950">
              <a:latin typeface="Sassoon Sans Rg" pitchFamily="2" charset="77"/>
              <a:cs typeface="Arial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9797674" y="5610822"/>
            <a:ext cx="290195" cy="15901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950" b="1" spc="-15" dirty="0">
                <a:solidFill>
                  <a:srgbClr val="211F1F"/>
                </a:solidFill>
                <a:latin typeface="Sassoon Sans Rg" pitchFamily="2" charset="77"/>
                <a:cs typeface="Arial"/>
              </a:rPr>
              <a:t>2000</a:t>
            </a:r>
            <a:endParaRPr sz="950">
              <a:latin typeface="Sassoon Sans Rg" pitchFamily="2" charset="77"/>
              <a:cs typeface="Arial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10454889" y="5610822"/>
            <a:ext cx="290195" cy="15901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950" b="1" spc="-15" dirty="0">
                <a:solidFill>
                  <a:srgbClr val="211F1F"/>
                </a:solidFill>
                <a:latin typeface="Sassoon Sans Rg" pitchFamily="2" charset="77"/>
                <a:cs typeface="Arial"/>
              </a:rPr>
              <a:t>2010</a:t>
            </a:r>
            <a:endParaRPr sz="950">
              <a:latin typeface="Sassoon Sans Rg" pitchFamily="2" charset="77"/>
              <a:cs typeface="Arial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11112104" y="5610822"/>
            <a:ext cx="290195" cy="15901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950" b="1" spc="-15" dirty="0">
                <a:solidFill>
                  <a:srgbClr val="211F1F"/>
                </a:solidFill>
                <a:latin typeface="Sassoon Sans Rg" pitchFamily="2" charset="77"/>
                <a:cs typeface="Arial"/>
              </a:rPr>
              <a:t>2019</a:t>
            </a:r>
            <a:endParaRPr sz="950">
              <a:latin typeface="Sassoon Sans Rg" pitchFamily="2" charset="77"/>
              <a:cs typeface="Arial"/>
            </a:endParaRPr>
          </a:p>
        </p:txBody>
      </p:sp>
      <p:grpSp>
        <p:nvGrpSpPr>
          <p:cNvPr id="32" name="object 32"/>
          <p:cNvGrpSpPr/>
          <p:nvPr/>
        </p:nvGrpSpPr>
        <p:grpSpPr>
          <a:xfrm>
            <a:off x="6840270" y="1380705"/>
            <a:ext cx="4157979" cy="650875"/>
            <a:chOff x="6840270" y="1380705"/>
            <a:chExt cx="4157979" cy="650875"/>
          </a:xfrm>
        </p:grpSpPr>
        <p:sp>
          <p:nvSpPr>
            <p:cNvPr id="33" name="object 33"/>
            <p:cNvSpPr/>
            <p:nvPr/>
          </p:nvSpPr>
          <p:spPr>
            <a:xfrm>
              <a:off x="6846620" y="1387055"/>
              <a:ext cx="4145279" cy="638175"/>
            </a:xfrm>
            <a:custGeom>
              <a:avLst/>
              <a:gdLst/>
              <a:ahLst/>
              <a:cxnLst/>
              <a:rect l="l" t="t" r="r" b="b"/>
              <a:pathLst>
                <a:path w="4145279" h="638175">
                  <a:moveTo>
                    <a:pt x="4075264" y="0"/>
                  </a:moveTo>
                  <a:lnTo>
                    <a:pt x="69989" y="0"/>
                  </a:lnTo>
                  <a:lnTo>
                    <a:pt x="42749" y="5499"/>
                  </a:lnTo>
                  <a:lnTo>
                    <a:pt x="20502" y="20497"/>
                  </a:lnTo>
                  <a:lnTo>
                    <a:pt x="5501" y="42744"/>
                  </a:lnTo>
                  <a:lnTo>
                    <a:pt x="0" y="69989"/>
                  </a:lnTo>
                  <a:lnTo>
                    <a:pt x="0" y="567766"/>
                  </a:lnTo>
                  <a:lnTo>
                    <a:pt x="5501" y="595011"/>
                  </a:lnTo>
                  <a:lnTo>
                    <a:pt x="20502" y="617258"/>
                  </a:lnTo>
                  <a:lnTo>
                    <a:pt x="42749" y="632256"/>
                  </a:lnTo>
                  <a:lnTo>
                    <a:pt x="69989" y="637755"/>
                  </a:lnTo>
                  <a:lnTo>
                    <a:pt x="4075264" y="637755"/>
                  </a:lnTo>
                  <a:lnTo>
                    <a:pt x="4102509" y="632256"/>
                  </a:lnTo>
                  <a:lnTo>
                    <a:pt x="4124756" y="617258"/>
                  </a:lnTo>
                  <a:lnTo>
                    <a:pt x="4139755" y="595011"/>
                  </a:lnTo>
                  <a:lnTo>
                    <a:pt x="4145254" y="567766"/>
                  </a:lnTo>
                  <a:lnTo>
                    <a:pt x="4145254" y="69989"/>
                  </a:lnTo>
                  <a:lnTo>
                    <a:pt x="4139755" y="42744"/>
                  </a:lnTo>
                  <a:lnTo>
                    <a:pt x="4124756" y="20497"/>
                  </a:lnTo>
                  <a:lnTo>
                    <a:pt x="4102509" y="5499"/>
                  </a:lnTo>
                  <a:lnTo>
                    <a:pt x="4075264" y="0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34" name="object 34"/>
            <p:cNvSpPr/>
            <p:nvPr/>
          </p:nvSpPr>
          <p:spPr>
            <a:xfrm>
              <a:off x="6846620" y="1387055"/>
              <a:ext cx="4145279" cy="638175"/>
            </a:xfrm>
            <a:custGeom>
              <a:avLst/>
              <a:gdLst/>
              <a:ahLst/>
              <a:cxnLst/>
              <a:rect l="l" t="t" r="r" b="b"/>
              <a:pathLst>
                <a:path w="4145279" h="638175">
                  <a:moveTo>
                    <a:pt x="4075264" y="637755"/>
                  </a:moveTo>
                  <a:lnTo>
                    <a:pt x="69989" y="637755"/>
                  </a:lnTo>
                  <a:lnTo>
                    <a:pt x="42749" y="632256"/>
                  </a:lnTo>
                  <a:lnTo>
                    <a:pt x="20502" y="617258"/>
                  </a:lnTo>
                  <a:lnTo>
                    <a:pt x="5501" y="595011"/>
                  </a:lnTo>
                  <a:lnTo>
                    <a:pt x="0" y="567766"/>
                  </a:lnTo>
                  <a:lnTo>
                    <a:pt x="0" y="69989"/>
                  </a:lnTo>
                  <a:lnTo>
                    <a:pt x="5501" y="42744"/>
                  </a:lnTo>
                  <a:lnTo>
                    <a:pt x="20502" y="20497"/>
                  </a:lnTo>
                  <a:lnTo>
                    <a:pt x="42749" y="5499"/>
                  </a:lnTo>
                  <a:lnTo>
                    <a:pt x="69989" y="0"/>
                  </a:lnTo>
                  <a:lnTo>
                    <a:pt x="4075264" y="0"/>
                  </a:lnTo>
                  <a:lnTo>
                    <a:pt x="4102509" y="5499"/>
                  </a:lnTo>
                  <a:lnTo>
                    <a:pt x="4124756" y="20497"/>
                  </a:lnTo>
                  <a:lnTo>
                    <a:pt x="4139755" y="42744"/>
                  </a:lnTo>
                  <a:lnTo>
                    <a:pt x="4145254" y="69989"/>
                  </a:lnTo>
                  <a:lnTo>
                    <a:pt x="4145254" y="567766"/>
                  </a:lnTo>
                  <a:lnTo>
                    <a:pt x="4139755" y="595011"/>
                  </a:lnTo>
                  <a:lnTo>
                    <a:pt x="4124756" y="617258"/>
                  </a:lnTo>
                  <a:lnTo>
                    <a:pt x="4102509" y="632256"/>
                  </a:lnTo>
                  <a:lnTo>
                    <a:pt x="4075264" y="637755"/>
                  </a:lnTo>
                  <a:close/>
                </a:path>
              </a:pathLst>
            </a:custGeom>
            <a:ln w="12700">
              <a:solidFill>
                <a:srgbClr val="08172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</p:grpSp>
      <p:grpSp>
        <p:nvGrpSpPr>
          <p:cNvPr id="35" name="object 35"/>
          <p:cNvGrpSpPr/>
          <p:nvPr/>
        </p:nvGrpSpPr>
        <p:grpSpPr>
          <a:xfrm>
            <a:off x="4942420" y="3288410"/>
            <a:ext cx="375920" cy="1865630"/>
            <a:chOff x="4942420" y="3288410"/>
            <a:chExt cx="375920" cy="1865630"/>
          </a:xfrm>
        </p:grpSpPr>
        <p:sp>
          <p:nvSpPr>
            <p:cNvPr id="36" name="object 36"/>
            <p:cNvSpPr/>
            <p:nvPr/>
          </p:nvSpPr>
          <p:spPr>
            <a:xfrm>
              <a:off x="4948770" y="3294760"/>
              <a:ext cx="363220" cy="1852930"/>
            </a:xfrm>
            <a:custGeom>
              <a:avLst/>
              <a:gdLst/>
              <a:ahLst/>
              <a:cxnLst/>
              <a:rect l="l" t="t" r="r" b="b"/>
              <a:pathLst>
                <a:path w="363220" h="1852929">
                  <a:moveTo>
                    <a:pt x="293179" y="0"/>
                  </a:moveTo>
                  <a:lnTo>
                    <a:pt x="69989" y="0"/>
                  </a:lnTo>
                  <a:lnTo>
                    <a:pt x="42744" y="5499"/>
                  </a:lnTo>
                  <a:lnTo>
                    <a:pt x="20497" y="20497"/>
                  </a:lnTo>
                  <a:lnTo>
                    <a:pt x="5499" y="42744"/>
                  </a:lnTo>
                  <a:lnTo>
                    <a:pt x="0" y="69989"/>
                  </a:lnTo>
                  <a:lnTo>
                    <a:pt x="0" y="1782940"/>
                  </a:lnTo>
                  <a:lnTo>
                    <a:pt x="5499" y="1810180"/>
                  </a:lnTo>
                  <a:lnTo>
                    <a:pt x="20497" y="1832427"/>
                  </a:lnTo>
                  <a:lnTo>
                    <a:pt x="42744" y="1847428"/>
                  </a:lnTo>
                  <a:lnTo>
                    <a:pt x="69989" y="1852930"/>
                  </a:lnTo>
                  <a:lnTo>
                    <a:pt x="293179" y="1852930"/>
                  </a:lnTo>
                  <a:lnTo>
                    <a:pt x="320424" y="1847428"/>
                  </a:lnTo>
                  <a:lnTo>
                    <a:pt x="342671" y="1832427"/>
                  </a:lnTo>
                  <a:lnTo>
                    <a:pt x="357669" y="1810180"/>
                  </a:lnTo>
                  <a:lnTo>
                    <a:pt x="363169" y="1782940"/>
                  </a:lnTo>
                  <a:lnTo>
                    <a:pt x="363169" y="69989"/>
                  </a:lnTo>
                  <a:lnTo>
                    <a:pt x="357669" y="42744"/>
                  </a:lnTo>
                  <a:lnTo>
                    <a:pt x="342671" y="20497"/>
                  </a:lnTo>
                  <a:lnTo>
                    <a:pt x="320424" y="5499"/>
                  </a:lnTo>
                  <a:lnTo>
                    <a:pt x="293179" y="0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37" name="object 37"/>
            <p:cNvSpPr/>
            <p:nvPr/>
          </p:nvSpPr>
          <p:spPr>
            <a:xfrm>
              <a:off x="4948770" y="3294760"/>
              <a:ext cx="363220" cy="1852930"/>
            </a:xfrm>
            <a:custGeom>
              <a:avLst/>
              <a:gdLst/>
              <a:ahLst/>
              <a:cxnLst/>
              <a:rect l="l" t="t" r="r" b="b"/>
              <a:pathLst>
                <a:path w="363220" h="1852929">
                  <a:moveTo>
                    <a:pt x="363169" y="69989"/>
                  </a:moveTo>
                  <a:lnTo>
                    <a:pt x="363169" y="1782940"/>
                  </a:lnTo>
                  <a:lnTo>
                    <a:pt x="357669" y="1810180"/>
                  </a:lnTo>
                  <a:lnTo>
                    <a:pt x="342671" y="1832427"/>
                  </a:lnTo>
                  <a:lnTo>
                    <a:pt x="320424" y="1847428"/>
                  </a:lnTo>
                  <a:lnTo>
                    <a:pt x="293179" y="1852930"/>
                  </a:lnTo>
                  <a:lnTo>
                    <a:pt x="69989" y="1852930"/>
                  </a:lnTo>
                  <a:lnTo>
                    <a:pt x="42744" y="1847428"/>
                  </a:lnTo>
                  <a:lnTo>
                    <a:pt x="20497" y="1832427"/>
                  </a:lnTo>
                  <a:lnTo>
                    <a:pt x="5499" y="1810180"/>
                  </a:lnTo>
                  <a:lnTo>
                    <a:pt x="0" y="1782940"/>
                  </a:lnTo>
                  <a:lnTo>
                    <a:pt x="0" y="69989"/>
                  </a:lnTo>
                  <a:lnTo>
                    <a:pt x="5499" y="42744"/>
                  </a:lnTo>
                  <a:lnTo>
                    <a:pt x="20497" y="20497"/>
                  </a:lnTo>
                  <a:lnTo>
                    <a:pt x="42744" y="5499"/>
                  </a:lnTo>
                  <a:lnTo>
                    <a:pt x="69989" y="0"/>
                  </a:lnTo>
                  <a:lnTo>
                    <a:pt x="293179" y="0"/>
                  </a:lnTo>
                  <a:lnTo>
                    <a:pt x="320424" y="5499"/>
                  </a:lnTo>
                  <a:lnTo>
                    <a:pt x="342671" y="20497"/>
                  </a:lnTo>
                  <a:lnTo>
                    <a:pt x="357669" y="42744"/>
                  </a:lnTo>
                  <a:lnTo>
                    <a:pt x="363169" y="69989"/>
                  </a:lnTo>
                  <a:close/>
                </a:path>
              </a:pathLst>
            </a:custGeom>
            <a:ln w="12700">
              <a:solidFill>
                <a:srgbClr val="08172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</p:grpSp>
      <p:grpSp>
        <p:nvGrpSpPr>
          <p:cNvPr id="38" name="object 38"/>
          <p:cNvGrpSpPr/>
          <p:nvPr/>
        </p:nvGrpSpPr>
        <p:grpSpPr>
          <a:xfrm>
            <a:off x="6623842" y="2450654"/>
            <a:ext cx="4640580" cy="3123565"/>
            <a:chOff x="6623842" y="2450654"/>
            <a:chExt cx="4640580" cy="3123565"/>
          </a:xfrm>
        </p:grpSpPr>
        <p:sp>
          <p:nvSpPr>
            <p:cNvPr id="39" name="object 39"/>
            <p:cNvSpPr/>
            <p:nvPr/>
          </p:nvSpPr>
          <p:spPr>
            <a:xfrm>
              <a:off x="6637655" y="2883369"/>
              <a:ext cx="4624070" cy="2675890"/>
            </a:xfrm>
            <a:custGeom>
              <a:avLst/>
              <a:gdLst/>
              <a:ahLst/>
              <a:cxnLst/>
              <a:rect l="l" t="t" r="r" b="b"/>
              <a:pathLst>
                <a:path w="4624070" h="2675890">
                  <a:moveTo>
                    <a:pt x="4623498" y="2675699"/>
                  </a:moveTo>
                  <a:lnTo>
                    <a:pt x="0" y="2675699"/>
                  </a:lnTo>
                  <a:lnTo>
                    <a:pt x="0" y="0"/>
                  </a:lnTo>
                </a:path>
              </a:pathLst>
            </a:custGeom>
            <a:ln w="6350">
              <a:solidFill>
                <a:srgbClr val="07172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40" name="object 40"/>
            <p:cNvSpPr/>
            <p:nvPr/>
          </p:nvSpPr>
          <p:spPr>
            <a:xfrm>
              <a:off x="6640106" y="4903660"/>
              <a:ext cx="4621530" cy="0"/>
            </a:xfrm>
            <a:custGeom>
              <a:avLst/>
              <a:gdLst/>
              <a:ahLst/>
              <a:cxnLst/>
              <a:rect l="l" t="t" r="r" b="b"/>
              <a:pathLst>
                <a:path w="4621530">
                  <a:moveTo>
                    <a:pt x="4621047" y="0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221F1F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41" name="object 41"/>
            <p:cNvSpPr/>
            <p:nvPr/>
          </p:nvSpPr>
          <p:spPr>
            <a:xfrm>
              <a:off x="6640106" y="4248251"/>
              <a:ext cx="4621530" cy="0"/>
            </a:xfrm>
            <a:custGeom>
              <a:avLst/>
              <a:gdLst/>
              <a:ahLst/>
              <a:cxnLst/>
              <a:rect l="l" t="t" r="r" b="b"/>
              <a:pathLst>
                <a:path w="4621530">
                  <a:moveTo>
                    <a:pt x="4621047" y="0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221F1F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42" name="object 42"/>
            <p:cNvSpPr/>
            <p:nvPr/>
          </p:nvSpPr>
          <p:spPr>
            <a:xfrm>
              <a:off x="6640106" y="3592829"/>
              <a:ext cx="4621530" cy="0"/>
            </a:xfrm>
            <a:custGeom>
              <a:avLst/>
              <a:gdLst/>
              <a:ahLst/>
              <a:cxnLst/>
              <a:rect l="l" t="t" r="r" b="b"/>
              <a:pathLst>
                <a:path w="4621530">
                  <a:moveTo>
                    <a:pt x="4621047" y="0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221F1F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43" name="object 43"/>
            <p:cNvSpPr/>
            <p:nvPr/>
          </p:nvSpPr>
          <p:spPr>
            <a:xfrm>
              <a:off x="6640106" y="2937421"/>
              <a:ext cx="4621530" cy="0"/>
            </a:xfrm>
            <a:custGeom>
              <a:avLst/>
              <a:gdLst/>
              <a:ahLst/>
              <a:cxnLst/>
              <a:rect l="l" t="t" r="r" b="b"/>
              <a:pathLst>
                <a:path w="4621530">
                  <a:moveTo>
                    <a:pt x="4621047" y="0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221F1F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44" name="object 44"/>
            <p:cNvSpPr/>
            <p:nvPr/>
          </p:nvSpPr>
          <p:spPr>
            <a:xfrm>
              <a:off x="6640106" y="5559069"/>
              <a:ext cx="4621530" cy="0"/>
            </a:xfrm>
            <a:custGeom>
              <a:avLst/>
              <a:gdLst/>
              <a:ahLst/>
              <a:cxnLst/>
              <a:rect l="l" t="t" r="r" b="b"/>
              <a:pathLst>
                <a:path w="4621530">
                  <a:moveTo>
                    <a:pt x="4621047" y="0"/>
                  </a:moveTo>
                  <a:lnTo>
                    <a:pt x="0" y="0"/>
                  </a:lnTo>
                </a:path>
              </a:pathLst>
            </a:custGeom>
            <a:ln w="3175">
              <a:solidFill>
                <a:srgbClr val="221F1F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45" name="object 45"/>
            <p:cNvSpPr/>
            <p:nvPr/>
          </p:nvSpPr>
          <p:spPr>
            <a:xfrm>
              <a:off x="6640106" y="2466936"/>
              <a:ext cx="4584700" cy="3091180"/>
            </a:xfrm>
            <a:custGeom>
              <a:avLst/>
              <a:gdLst/>
              <a:ahLst/>
              <a:cxnLst/>
              <a:rect l="l" t="t" r="r" b="b"/>
              <a:pathLst>
                <a:path w="4584700" h="3091179">
                  <a:moveTo>
                    <a:pt x="0" y="3089262"/>
                  </a:moveTo>
                  <a:lnTo>
                    <a:pt x="68059" y="3090887"/>
                  </a:lnTo>
                  <a:lnTo>
                    <a:pt x="128016" y="3090075"/>
                  </a:lnTo>
                  <a:lnTo>
                    <a:pt x="210654" y="3089262"/>
                  </a:lnTo>
                  <a:lnTo>
                    <a:pt x="268173" y="3085210"/>
                  </a:lnTo>
                  <a:lnTo>
                    <a:pt x="332994" y="3079534"/>
                  </a:lnTo>
                  <a:lnTo>
                    <a:pt x="401853" y="3070631"/>
                  </a:lnTo>
                  <a:lnTo>
                    <a:pt x="466674" y="3070631"/>
                  </a:lnTo>
                  <a:lnTo>
                    <a:pt x="533057" y="3065767"/>
                  </a:lnTo>
                  <a:lnTo>
                    <a:pt x="597115" y="3059290"/>
                  </a:lnTo>
                  <a:lnTo>
                    <a:pt x="667600" y="3053613"/>
                  </a:lnTo>
                  <a:lnTo>
                    <a:pt x="735660" y="3045510"/>
                  </a:lnTo>
                  <a:lnTo>
                    <a:pt x="804519" y="3030931"/>
                  </a:lnTo>
                  <a:lnTo>
                    <a:pt x="870953" y="3017964"/>
                  </a:lnTo>
                  <a:lnTo>
                    <a:pt x="929297" y="3006623"/>
                  </a:lnTo>
                  <a:lnTo>
                    <a:pt x="1001394" y="2992043"/>
                  </a:lnTo>
                  <a:lnTo>
                    <a:pt x="1071892" y="2970161"/>
                  </a:lnTo>
                  <a:lnTo>
                    <a:pt x="1132649" y="2949905"/>
                  </a:lnTo>
                  <a:lnTo>
                    <a:pt x="1196657" y="2923171"/>
                  </a:lnTo>
                  <a:lnTo>
                    <a:pt x="1263904" y="2885097"/>
                  </a:lnTo>
                  <a:lnTo>
                    <a:pt x="1334389" y="2868891"/>
                  </a:lnTo>
                  <a:lnTo>
                    <a:pt x="1397584" y="2852686"/>
                  </a:lnTo>
                  <a:lnTo>
                    <a:pt x="1461592" y="2808122"/>
                  </a:lnTo>
                  <a:lnTo>
                    <a:pt x="1527213" y="2759519"/>
                  </a:lnTo>
                  <a:lnTo>
                    <a:pt x="1596085" y="2759519"/>
                  </a:lnTo>
                  <a:lnTo>
                    <a:pt x="1663331" y="2795968"/>
                  </a:lnTo>
                  <a:lnTo>
                    <a:pt x="1726526" y="2738450"/>
                  </a:lnTo>
                  <a:lnTo>
                    <a:pt x="1799437" y="2705226"/>
                  </a:lnTo>
                  <a:lnTo>
                    <a:pt x="1855343" y="2674442"/>
                  </a:lnTo>
                  <a:lnTo>
                    <a:pt x="1931047" y="2626639"/>
                  </a:lnTo>
                  <a:lnTo>
                    <a:pt x="1994700" y="2637180"/>
                  </a:lnTo>
                  <a:lnTo>
                    <a:pt x="2058708" y="2619349"/>
                  </a:lnTo>
                  <a:lnTo>
                    <a:pt x="2127567" y="2612059"/>
                  </a:lnTo>
                  <a:lnTo>
                    <a:pt x="2196439" y="2558580"/>
                  </a:lnTo>
                  <a:lnTo>
                    <a:pt x="2260434" y="2526182"/>
                  </a:lnTo>
                  <a:lnTo>
                    <a:pt x="2329307" y="2497823"/>
                  </a:lnTo>
                  <a:lnTo>
                    <a:pt x="2391689" y="2450020"/>
                  </a:lnTo>
                  <a:lnTo>
                    <a:pt x="2458935" y="2404643"/>
                  </a:lnTo>
                  <a:lnTo>
                    <a:pt x="2523756" y="2362517"/>
                  </a:lnTo>
                  <a:lnTo>
                    <a:pt x="2594241" y="2337396"/>
                  </a:lnTo>
                  <a:lnTo>
                    <a:pt x="2664726" y="2290406"/>
                  </a:lnTo>
                  <a:lnTo>
                    <a:pt x="2722562" y="2270150"/>
                  </a:lnTo>
                  <a:lnTo>
                    <a:pt x="2790304" y="2218308"/>
                  </a:lnTo>
                  <a:lnTo>
                    <a:pt x="2862414" y="2182660"/>
                  </a:lnTo>
                  <a:lnTo>
                    <a:pt x="2919933" y="2083003"/>
                  </a:lnTo>
                  <a:lnTo>
                    <a:pt x="2988805" y="2054644"/>
                  </a:lnTo>
                  <a:lnTo>
                    <a:pt x="3057677" y="1973630"/>
                  </a:lnTo>
                  <a:lnTo>
                    <a:pt x="3119247" y="1887740"/>
                  </a:lnTo>
                  <a:lnTo>
                    <a:pt x="3190544" y="1836699"/>
                  </a:lnTo>
                  <a:lnTo>
                    <a:pt x="3261842" y="1741906"/>
                  </a:lnTo>
                  <a:lnTo>
                    <a:pt x="3322599" y="1665757"/>
                  </a:lnTo>
                  <a:lnTo>
                    <a:pt x="3391471" y="1639823"/>
                  </a:lnTo>
                  <a:lnTo>
                    <a:pt x="3454666" y="1549895"/>
                  </a:lnTo>
                  <a:lnTo>
                    <a:pt x="3522726" y="1476171"/>
                  </a:lnTo>
                  <a:lnTo>
                    <a:pt x="3581057" y="1384617"/>
                  </a:lnTo>
                  <a:lnTo>
                    <a:pt x="3649116" y="1333576"/>
                  </a:lnTo>
                  <a:lnTo>
                    <a:pt x="3718788" y="1220952"/>
                  </a:lnTo>
                  <a:lnTo>
                    <a:pt x="3788676" y="1153617"/>
                  </a:lnTo>
                  <a:lnTo>
                    <a:pt x="3856520" y="1215288"/>
                  </a:lnTo>
                  <a:lnTo>
                    <a:pt x="3922153" y="1167485"/>
                  </a:lnTo>
                  <a:lnTo>
                    <a:pt x="3984536" y="993292"/>
                  </a:lnTo>
                  <a:lnTo>
                    <a:pt x="4053395" y="911466"/>
                  </a:lnTo>
                  <a:lnTo>
                    <a:pt x="4120641" y="825576"/>
                  </a:lnTo>
                  <a:lnTo>
                    <a:pt x="4184650" y="730783"/>
                  </a:lnTo>
                  <a:lnTo>
                    <a:pt x="4254322" y="630326"/>
                  </a:lnTo>
                  <a:lnTo>
                    <a:pt x="4321568" y="535533"/>
                  </a:lnTo>
                  <a:lnTo>
                    <a:pt x="4382338" y="408330"/>
                  </a:lnTo>
                  <a:lnTo>
                    <a:pt x="4448771" y="276275"/>
                  </a:lnTo>
                  <a:lnTo>
                    <a:pt x="4516831" y="127190"/>
                  </a:lnTo>
                  <a:lnTo>
                    <a:pt x="4584077" y="0"/>
                  </a:lnTo>
                </a:path>
              </a:pathLst>
            </a:custGeom>
            <a:ln w="12700">
              <a:solidFill>
                <a:srgbClr val="BE4A60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46" name="object 46"/>
            <p:cNvSpPr/>
            <p:nvPr/>
          </p:nvSpPr>
          <p:spPr>
            <a:xfrm>
              <a:off x="6623837" y="2450655"/>
              <a:ext cx="4617085" cy="3123565"/>
            </a:xfrm>
            <a:custGeom>
              <a:avLst/>
              <a:gdLst/>
              <a:ahLst/>
              <a:cxnLst/>
              <a:rect l="l" t="t" r="r" b="b"/>
              <a:pathLst>
                <a:path w="4617084" h="3123565">
                  <a:moveTo>
                    <a:pt x="32537" y="3109188"/>
                  </a:moveTo>
                  <a:lnTo>
                    <a:pt x="32105" y="3102927"/>
                  </a:lnTo>
                  <a:lnTo>
                    <a:pt x="29349" y="3097276"/>
                  </a:lnTo>
                  <a:lnTo>
                    <a:pt x="24472" y="3092958"/>
                  </a:lnTo>
                  <a:lnTo>
                    <a:pt x="18288" y="3090888"/>
                  </a:lnTo>
                  <a:lnTo>
                    <a:pt x="12026" y="3091332"/>
                  </a:lnTo>
                  <a:lnTo>
                    <a:pt x="6375" y="3094088"/>
                  </a:lnTo>
                  <a:lnTo>
                    <a:pt x="2082" y="3098965"/>
                  </a:lnTo>
                  <a:lnTo>
                    <a:pt x="0" y="3105137"/>
                  </a:lnTo>
                  <a:lnTo>
                    <a:pt x="431" y="3111411"/>
                  </a:lnTo>
                  <a:lnTo>
                    <a:pt x="3187" y="3117062"/>
                  </a:lnTo>
                  <a:lnTo>
                    <a:pt x="8077" y="3121355"/>
                  </a:lnTo>
                  <a:lnTo>
                    <a:pt x="14236" y="3123438"/>
                  </a:lnTo>
                  <a:lnTo>
                    <a:pt x="20510" y="3122993"/>
                  </a:lnTo>
                  <a:lnTo>
                    <a:pt x="26162" y="3120250"/>
                  </a:lnTo>
                  <a:lnTo>
                    <a:pt x="30467" y="3115360"/>
                  </a:lnTo>
                  <a:lnTo>
                    <a:pt x="32537" y="3109188"/>
                  </a:lnTo>
                  <a:close/>
                </a:path>
                <a:path w="4617084" h="3123565">
                  <a:moveTo>
                    <a:pt x="4616615" y="18300"/>
                  </a:moveTo>
                  <a:lnTo>
                    <a:pt x="4616183" y="12039"/>
                  </a:lnTo>
                  <a:lnTo>
                    <a:pt x="4613427" y="6388"/>
                  </a:lnTo>
                  <a:lnTo>
                    <a:pt x="4608550" y="2070"/>
                  </a:lnTo>
                  <a:lnTo>
                    <a:pt x="4602365" y="0"/>
                  </a:lnTo>
                  <a:lnTo>
                    <a:pt x="4596104" y="444"/>
                  </a:lnTo>
                  <a:lnTo>
                    <a:pt x="4590453" y="3200"/>
                  </a:lnTo>
                  <a:lnTo>
                    <a:pt x="4586160" y="8077"/>
                  </a:lnTo>
                  <a:lnTo>
                    <a:pt x="4584077" y="14249"/>
                  </a:lnTo>
                  <a:lnTo>
                    <a:pt x="4584509" y="20523"/>
                  </a:lnTo>
                  <a:lnTo>
                    <a:pt x="4587265" y="26174"/>
                  </a:lnTo>
                  <a:lnTo>
                    <a:pt x="4592155" y="30467"/>
                  </a:lnTo>
                  <a:lnTo>
                    <a:pt x="4598314" y="32550"/>
                  </a:lnTo>
                  <a:lnTo>
                    <a:pt x="4604588" y="32105"/>
                  </a:lnTo>
                  <a:lnTo>
                    <a:pt x="4610239" y="29362"/>
                  </a:lnTo>
                  <a:lnTo>
                    <a:pt x="4614545" y="24472"/>
                  </a:lnTo>
                  <a:lnTo>
                    <a:pt x="4616615" y="18300"/>
                  </a:lnTo>
                  <a:close/>
                </a:path>
              </a:pathLst>
            </a:custGeom>
            <a:solidFill>
              <a:srgbClr val="BE4A60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</p:grpSp>
      <p:sp>
        <p:nvSpPr>
          <p:cNvPr id="47" name="object 47"/>
          <p:cNvSpPr txBox="1"/>
          <p:nvPr/>
        </p:nvSpPr>
        <p:spPr>
          <a:xfrm>
            <a:off x="7090879" y="1408166"/>
            <a:ext cx="3683000" cy="508000"/>
          </a:xfrm>
          <a:prstGeom prst="rect">
            <a:avLst/>
          </a:prstGeom>
        </p:spPr>
        <p:txBody>
          <a:bodyPr vert="horz" wrap="square" lIns="0" tIns="8699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685"/>
              </a:spcBef>
            </a:pPr>
            <a:r>
              <a:rPr sz="1300" b="1" spc="-70" dirty="0">
                <a:solidFill>
                  <a:srgbClr val="003D4F"/>
                </a:solidFill>
                <a:latin typeface="Sassoon Sans Rg" pitchFamily="2" charset="77"/>
                <a:cs typeface="Arial"/>
              </a:rPr>
              <a:t>Globa</a:t>
            </a:r>
            <a:r>
              <a:rPr sz="1300" b="1" spc="-15" dirty="0">
                <a:solidFill>
                  <a:srgbClr val="003D4F"/>
                </a:solidFill>
                <a:latin typeface="Sassoon Sans Rg" pitchFamily="2" charset="77"/>
                <a:cs typeface="Arial"/>
              </a:rPr>
              <a:t>l</a:t>
            </a:r>
            <a:r>
              <a:rPr sz="1300" b="1" spc="-40" dirty="0">
                <a:solidFill>
                  <a:srgbClr val="003D4F"/>
                </a:solidFill>
                <a:latin typeface="Sassoon Sans Rg" pitchFamily="2" charset="77"/>
                <a:cs typeface="Arial"/>
              </a:rPr>
              <a:t> </a:t>
            </a:r>
            <a:r>
              <a:rPr sz="1300" b="1" spc="-95" dirty="0">
                <a:solidFill>
                  <a:srgbClr val="003D4F"/>
                </a:solidFill>
                <a:latin typeface="Sassoon Sans Rg" pitchFamily="2" charset="77"/>
                <a:cs typeface="Arial"/>
              </a:rPr>
              <a:t>plastic</a:t>
            </a:r>
            <a:r>
              <a:rPr sz="1300" b="1" spc="-60" dirty="0">
                <a:solidFill>
                  <a:srgbClr val="003D4F"/>
                </a:solidFill>
                <a:latin typeface="Sassoon Sans Rg" pitchFamily="2" charset="77"/>
                <a:cs typeface="Arial"/>
              </a:rPr>
              <a:t>s</a:t>
            </a:r>
            <a:r>
              <a:rPr sz="1300" b="1" spc="-40" dirty="0">
                <a:solidFill>
                  <a:srgbClr val="003D4F"/>
                </a:solidFill>
                <a:latin typeface="Sassoon Sans Rg" pitchFamily="2" charset="77"/>
                <a:cs typeface="Arial"/>
              </a:rPr>
              <a:t> </a:t>
            </a:r>
            <a:r>
              <a:rPr sz="1300" b="1" spc="-80" dirty="0">
                <a:solidFill>
                  <a:srgbClr val="003D4F"/>
                </a:solidFill>
                <a:latin typeface="Sassoon Sans Rg" pitchFamily="2" charset="77"/>
                <a:cs typeface="Arial"/>
              </a:rPr>
              <a:t>p</a:t>
            </a:r>
            <a:r>
              <a:rPr sz="1300" b="1" spc="-100" dirty="0">
                <a:solidFill>
                  <a:srgbClr val="003D4F"/>
                </a:solidFill>
                <a:latin typeface="Sassoon Sans Rg" pitchFamily="2" charset="77"/>
                <a:cs typeface="Arial"/>
              </a:rPr>
              <a:t>r</a:t>
            </a:r>
            <a:r>
              <a:rPr sz="1300" b="1" spc="-85" dirty="0">
                <a:solidFill>
                  <a:srgbClr val="003D4F"/>
                </a:solidFill>
                <a:latin typeface="Sassoon Sans Rg" pitchFamily="2" charset="77"/>
                <a:cs typeface="Arial"/>
              </a:rPr>
              <a:t>oduction</a:t>
            </a:r>
            <a:endParaRPr sz="1300" dirty="0">
              <a:latin typeface="Sassoon Sans Rg" pitchFamily="2" charset="77"/>
              <a:cs typeface="Arial"/>
            </a:endParaRPr>
          </a:p>
          <a:p>
            <a:pPr algn="ctr">
              <a:lnSpc>
                <a:spcPct val="100000"/>
              </a:lnSpc>
              <a:spcBef>
                <a:spcPts val="450"/>
              </a:spcBef>
            </a:pPr>
            <a:r>
              <a:rPr sz="1000" spc="-85" dirty="0">
                <a:solidFill>
                  <a:srgbClr val="003D4F"/>
                </a:solidFill>
                <a:latin typeface="Sassoon Sans Rg" pitchFamily="2" charset="77"/>
                <a:cs typeface="Arial MT"/>
              </a:rPr>
              <a:t>Plastic</a:t>
            </a:r>
            <a:r>
              <a:rPr sz="1000" spc="-30" dirty="0">
                <a:solidFill>
                  <a:srgbClr val="003D4F"/>
                </a:solidFill>
                <a:latin typeface="Sassoon Sans Rg" pitchFamily="2" charset="77"/>
                <a:cs typeface="Arial MT"/>
              </a:rPr>
              <a:t> </a:t>
            </a:r>
            <a:r>
              <a:rPr sz="1000" spc="-75" dirty="0">
                <a:solidFill>
                  <a:srgbClr val="003D4F"/>
                </a:solidFill>
                <a:latin typeface="Sassoon Sans Rg" pitchFamily="2" charset="77"/>
                <a:cs typeface="Arial MT"/>
              </a:rPr>
              <a:t>production</a:t>
            </a:r>
            <a:r>
              <a:rPr sz="1000" spc="-25" dirty="0">
                <a:solidFill>
                  <a:srgbClr val="003D4F"/>
                </a:solidFill>
                <a:latin typeface="Sassoon Sans Rg" pitchFamily="2" charset="77"/>
                <a:cs typeface="Arial MT"/>
              </a:rPr>
              <a:t> </a:t>
            </a:r>
            <a:r>
              <a:rPr sz="1000" spc="-95" dirty="0">
                <a:solidFill>
                  <a:srgbClr val="003D4F"/>
                </a:solidFill>
                <a:latin typeface="Sassoon Sans Rg" pitchFamily="2" charset="77"/>
                <a:cs typeface="Arial MT"/>
              </a:rPr>
              <a:t>refers</a:t>
            </a:r>
            <a:r>
              <a:rPr sz="1000" spc="-25" dirty="0">
                <a:solidFill>
                  <a:srgbClr val="003D4F"/>
                </a:solidFill>
                <a:latin typeface="Sassoon Sans Rg" pitchFamily="2" charset="77"/>
                <a:cs typeface="Arial MT"/>
              </a:rPr>
              <a:t> to</a:t>
            </a:r>
            <a:r>
              <a:rPr sz="1000" spc="-30" dirty="0">
                <a:solidFill>
                  <a:srgbClr val="003D4F"/>
                </a:solidFill>
                <a:latin typeface="Sassoon Sans Rg" pitchFamily="2" charset="77"/>
                <a:cs typeface="Arial MT"/>
              </a:rPr>
              <a:t> </a:t>
            </a:r>
            <a:r>
              <a:rPr sz="1000" spc="-70" dirty="0">
                <a:solidFill>
                  <a:srgbClr val="003D4F"/>
                </a:solidFill>
                <a:latin typeface="Sassoon Sans Rg" pitchFamily="2" charset="77"/>
                <a:cs typeface="Arial MT"/>
              </a:rPr>
              <a:t>the</a:t>
            </a:r>
            <a:r>
              <a:rPr sz="1000" spc="-25" dirty="0">
                <a:solidFill>
                  <a:srgbClr val="003D4F"/>
                </a:solidFill>
                <a:latin typeface="Sassoon Sans Rg" pitchFamily="2" charset="77"/>
                <a:cs typeface="Arial MT"/>
              </a:rPr>
              <a:t> </a:t>
            </a:r>
            <a:r>
              <a:rPr sz="1000" spc="-75" dirty="0">
                <a:solidFill>
                  <a:srgbClr val="003D4F"/>
                </a:solidFill>
                <a:latin typeface="Sassoon Sans Rg" pitchFamily="2" charset="77"/>
                <a:cs typeface="Arial MT"/>
              </a:rPr>
              <a:t>annual</a:t>
            </a:r>
            <a:r>
              <a:rPr sz="1000" spc="-30" dirty="0">
                <a:solidFill>
                  <a:srgbClr val="003D4F"/>
                </a:solidFill>
                <a:latin typeface="Sassoon Sans Rg" pitchFamily="2" charset="77"/>
                <a:cs typeface="Arial MT"/>
              </a:rPr>
              <a:t> </a:t>
            </a:r>
            <a:r>
              <a:rPr sz="1000" spc="-75" dirty="0">
                <a:solidFill>
                  <a:srgbClr val="003D4F"/>
                </a:solidFill>
                <a:latin typeface="Sassoon Sans Rg" pitchFamily="2" charset="77"/>
                <a:cs typeface="Arial MT"/>
              </a:rPr>
              <a:t>production</a:t>
            </a:r>
            <a:r>
              <a:rPr sz="1000" spc="-25" dirty="0">
                <a:solidFill>
                  <a:srgbClr val="003D4F"/>
                </a:solidFill>
                <a:latin typeface="Sassoon Sans Rg" pitchFamily="2" charset="77"/>
                <a:cs typeface="Arial MT"/>
              </a:rPr>
              <a:t> </a:t>
            </a:r>
            <a:r>
              <a:rPr sz="1000" spc="-40" dirty="0">
                <a:solidFill>
                  <a:srgbClr val="003D4F"/>
                </a:solidFill>
                <a:latin typeface="Sassoon Sans Rg" pitchFamily="2" charset="77"/>
                <a:cs typeface="Arial MT"/>
              </a:rPr>
              <a:t>of</a:t>
            </a:r>
            <a:r>
              <a:rPr sz="1000" spc="-25" dirty="0">
                <a:solidFill>
                  <a:srgbClr val="003D4F"/>
                </a:solidFill>
                <a:latin typeface="Sassoon Sans Rg" pitchFamily="2" charset="77"/>
                <a:cs typeface="Arial MT"/>
              </a:rPr>
              <a:t> </a:t>
            </a:r>
            <a:r>
              <a:rPr sz="1000" spc="-80" dirty="0">
                <a:solidFill>
                  <a:srgbClr val="003D4F"/>
                </a:solidFill>
                <a:latin typeface="Sassoon Sans Rg" pitchFamily="2" charset="77"/>
                <a:cs typeface="Arial MT"/>
              </a:rPr>
              <a:t>polymer</a:t>
            </a:r>
            <a:r>
              <a:rPr sz="1000" spc="-30" dirty="0">
                <a:solidFill>
                  <a:srgbClr val="003D4F"/>
                </a:solidFill>
                <a:latin typeface="Sassoon Sans Rg" pitchFamily="2" charset="77"/>
                <a:cs typeface="Arial MT"/>
              </a:rPr>
              <a:t> </a:t>
            </a:r>
            <a:r>
              <a:rPr sz="1000" spc="-95" dirty="0">
                <a:solidFill>
                  <a:srgbClr val="003D4F"/>
                </a:solidFill>
                <a:latin typeface="Sassoon Sans Rg" pitchFamily="2" charset="77"/>
                <a:cs typeface="Arial MT"/>
              </a:rPr>
              <a:t>resin</a:t>
            </a:r>
            <a:r>
              <a:rPr sz="1000" spc="-25" dirty="0">
                <a:solidFill>
                  <a:srgbClr val="003D4F"/>
                </a:solidFill>
                <a:latin typeface="Sassoon Sans Rg" pitchFamily="2" charset="77"/>
                <a:cs typeface="Arial MT"/>
              </a:rPr>
              <a:t> </a:t>
            </a:r>
            <a:r>
              <a:rPr sz="1000" spc="-75" dirty="0">
                <a:solidFill>
                  <a:srgbClr val="003D4F"/>
                </a:solidFill>
                <a:latin typeface="Sassoon Sans Rg" pitchFamily="2" charset="77"/>
                <a:cs typeface="Arial MT"/>
              </a:rPr>
              <a:t>and</a:t>
            </a:r>
            <a:r>
              <a:rPr sz="1000" spc="-25" dirty="0">
                <a:solidFill>
                  <a:srgbClr val="003D4F"/>
                </a:solidFill>
                <a:latin typeface="Sassoon Sans Rg" pitchFamily="2" charset="77"/>
                <a:cs typeface="Arial MT"/>
              </a:rPr>
              <a:t> </a:t>
            </a:r>
            <a:r>
              <a:rPr sz="1000" spc="-90" dirty="0">
                <a:solidFill>
                  <a:srgbClr val="003D4F"/>
                </a:solidFill>
                <a:latin typeface="Sassoon Sans Rg" pitchFamily="2" charset="77"/>
                <a:cs typeface="Arial MT"/>
              </a:rPr>
              <a:t>fibres.</a:t>
            </a:r>
            <a:endParaRPr sz="1000" dirty="0">
              <a:latin typeface="Sassoon Sans Rg" pitchFamily="2" charset="77"/>
              <a:cs typeface="Arial MT"/>
            </a:endParaRPr>
          </a:p>
        </p:txBody>
      </p:sp>
      <p:sp>
        <p:nvSpPr>
          <p:cNvPr id="48" name="object 48"/>
          <p:cNvSpPr txBox="1"/>
          <p:nvPr/>
        </p:nvSpPr>
        <p:spPr>
          <a:xfrm>
            <a:off x="5022746" y="3445803"/>
            <a:ext cx="179536" cy="1551305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12700">
              <a:lnSpc>
                <a:spcPts val="1435"/>
              </a:lnSpc>
            </a:pPr>
            <a:r>
              <a:rPr sz="1200" b="1" spc="-75" dirty="0">
                <a:solidFill>
                  <a:srgbClr val="211F1F"/>
                </a:solidFill>
                <a:latin typeface="Sassoon Sans Rg" pitchFamily="2" charset="77"/>
                <a:cs typeface="Arial"/>
              </a:rPr>
              <a:t>mas</a:t>
            </a:r>
            <a:r>
              <a:rPr sz="1200" b="1" dirty="0">
                <a:solidFill>
                  <a:srgbClr val="211F1F"/>
                </a:solidFill>
                <a:latin typeface="Sassoon Sans Rg" pitchFamily="2" charset="77"/>
                <a:cs typeface="Arial"/>
              </a:rPr>
              <a:t>s</a:t>
            </a:r>
            <a:r>
              <a:rPr sz="1200" b="1" spc="-100" dirty="0">
                <a:solidFill>
                  <a:srgbClr val="211F1F"/>
                </a:solidFill>
                <a:latin typeface="Sassoon Sans Rg" pitchFamily="2" charset="77"/>
                <a:cs typeface="Arial"/>
              </a:rPr>
              <a:t> </a:t>
            </a:r>
            <a:r>
              <a:rPr sz="1200" b="1" spc="-75" dirty="0">
                <a:solidFill>
                  <a:srgbClr val="211F1F"/>
                </a:solidFill>
                <a:latin typeface="Sassoon Sans Rg" pitchFamily="2" charset="77"/>
                <a:cs typeface="Arial"/>
              </a:rPr>
              <a:t>o</a:t>
            </a:r>
            <a:r>
              <a:rPr sz="1200" b="1" dirty="0">
                <a:solidFill>
                  <a:srgbClr val="211F1F"/>
                </a:solidFill>
                <a:latin typeface="Sassoon Sans Rg" pitchFamily="2" charset="77"/>
                <a:cs typeface="Arial"/>
              </a:rPr>
              <a:t>f</a:t>
            </a:r>
            <a:r>
              <a:rPr sz="1200" b="1" spc="-100" dirty="0">
                <a:solidFill>
                  <a:srgbClr val="211F1F"/>
                </a:solidFill>
                <a:latin typeface="Sassoon Sans Rg" pitchFamily="2" charset="77"/>
                <a:cs typeface="Arial"/>
              </a:rPr>
              <a:t> </a:t>
            </a:r>
            <a:r>
              <a:rPr sz="1200" b="1" spc="-75" dirty="0">
                <a:solidFill>
                  <a:srgbClr val="211F1F"/>
                </a:solidFill>
                <a:latin typeface="Sassoon Sans Rg" pitchFamily="2" charset="77"/>
                <a:cs typeface="Arial"/>
              </a:rPr>
              <a:t>plasti</a:t>
            </a:r>
            <a:r>
              <a:rPr sz="1200" b="1" dirty="0">
                <a:solidFill>
                  <a:srgbClr val="211F1F"/>
                </a:solidFill>
                <a:latin typeface="Sassoon Sans Rg" pitchFamily="2" charset="77"/>
                <a:cs typeface="Arial"/>
              </a:rPr>
              <a:t>c</a:t>
            </a:r>
            <a:r>
              <a:rPr sz="1200" b="1" spc="-100" dirty="0">
                <a:solidFill>
                  <a:srgbClr val="211F1F"/>
                </a:solidFill>
                <a:latin typeface="Sassoon Sans Rg" pitchFamily="2" charset="77"/>
                <a:cs typeface="Arial"/>
              </a:rPr>
              <a:t> </a:t>
            </a:r>
            <a:r>
              <a:rPr sz="1200" b="1" spc="-75" dirty="0">
                <a:solidFill>
                  <a:srgbClr val="211F1F"/>
                </a:solidFill>
                <a:latin typeface="Sassoon Sans Rg" pitchFamily="2" charset="77"/>
                <a:cs typeface="Arial"/>
              </a:rPr>
              <a:t>p</a:t>
            </a:r>
            <a:r>
              <a:rPr sz="1200" b="1" spc="-105" dirty="0">
                <a:solidFill>
                  <a:srgbClr val="211F1F"/>
                </a:solidFill>
                <a:latin typeface="Sassoon Sans Rg" pitchFamily="2" charset="77"/>
                <a:cs typeface="Arial"/>
              </a:rPr>
              <a:t>r</a:t>
            </a:r>
            <a:r>
              <a:rPr sz="1200" b="1" spc="-75" dirty="0">
                <a:solidFill>
                  <a:srgbClr val="211F1F"/>
                </a:solidFill>
                <a:latin typeface="Sassoon Sans Rg" pitchFamily="2" charset="77"/>
                <a:cs typeface="Arial"/>
              </a:rPr>
              <a:t>oduced</a:t>
            </a:r>
            <a:endParaRPr sz="1200">
              <a:latin typeface="Sassoon Sans Rg" pitchFamily="2" charset="77"/>
              <a:cs typeface="Arial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785286" y="1264792"/>
            <a:ext cx="3461385" cy="4774565"/>
            <a:chOff x="785286" y="1264792"/>
            <a:chExt cx="3461385" cy="4774565"/>
          </a:xfrm>
        </p:grpSpPr>
        <p:sp>
          <p:nvSpPr>
            <p:cNvPr id="3" name="object 3"/>
            <p:cNvSpPr/>
            <p:nvPr/>
          </p:nvSpPr>
          <p:spPr>
            <a:xfrm>
              <a:off x="791636" y="1271142"/>
              <a:ext cx="3448685" cy="4761865"/>
            </a:xfrm>
            <a:custGeom>
              <a:avLst/>
              <a:gdLst/>
              <a:ahLst/>
              <a:cxnLst/>
              <a:rect l="l" t="t" r="r" b="b"/>
              <a:pathLst>
                <a:path w="3448685" h="4761865">
                  <a:moveTo>
                    <a:pt x="3378174" y="0"/>
                  </a:moveTo>
                  <a:lnTo>
                    <a:pt x="69989" y="0"/>
                  </a:lnTo>
                  <a:lnTo>
                    <a:pt x="42744" y="5499"/>
                  </a:lnTo>
                  <a:lnTo>
                    <a:pt x="20497" y="20497"/>
                  </a:lnTo>
                  <a:lnTo>
                    <a:pt x="5499" y="42744"/>
                  </a:lnTo>
                  <a:lnTo>
                    <a:pt x="0" y="69989"/>
                  </a:lnTo>
                  <a:lnTo>
                    <a:pt x="0" y="4691367"/>
                  </a:lnTo>
                  <a:lnTo>
                    <a:pt x="5499" y="4718612"/>
                  </a:lnTo>
                  <a:lnTo>
                    <a:pt x="20497" y="4740859"/>
                  </a:lnTo>
                  <a:lnTo>
                    <a:pt x="42744" y="4755857"/>
                  </a:lnTo>
                  <a:lnTo>
                    <a:pt x="69989" y="4761357"/>
                  </a:lnTo>
                  <a:lnTo>
                    <a:pt x="3378174" y="4761357"/>
                  </a:lnTo>
                  <a:lnTo>
                    <a:pt x="3405421" y="4755857"/>
                  </a:lnTo>
                  <a:lnTo>
                    <a:pt x="3427672" y="4740859"/>
                  </a:lnTo>
                  <a:lnTo>
                    <a:pt x="3442675" y="4718612"/>
                  </a:lnTo>
                  <a:lnTo>
                    <a:pt x="3448177" y="4691367"/>
                  </a:lnTo>
                  <a:lnTo>
                    <a:pt x="3448177" y="69989"/>
                  </a:lnTo>
                  <a:lnTo>
                    <a:pt x="3442675" y="42744"/>
                  </a:lnTo>
                  <a:lnTo>
                    <a:pt x="3427672" y="20497"/>
                  </a:lnTo>
                  <a:lnTo>
                    <a:pt x="3405421" y="5499"/>
                  </a:lnTo>
                  <a:lnTo>
                    <a:pt x="3378174" y="0"/>
                  </a:lnTo>
                  <a:close/>
                </a:path>
              </a:pathLst>
            </a:custGeom>
            <a:solidFill>
              <a:srgbClr val="E7EA83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4" name="object 4"/>
            <p:cNvSpPr/>
            <p:nvPr/>
          </p:nvSpPr>
          <p:spPr>
            <a:xfrm>
              <a:off x="791636" y="1271142"/>
              <a:ext cx="3448685" cy="4761865"/>
            </a:xfrm>
            <a:custGeom>
              <a:avLst/>
              <a:gdLst/>
              <a:ahLst/>
              <a:cxnLst/>
              <a:rect l="l" t="t" r="r" b="b"/>
              <a:pathLst>
                <a:path w="3448685" h="4761865">
                  <a:moveTo>
                    <a:pt x="69989" y="4761357"/>
                  </a:moveTo>
                  <a:lnTo>
                    <a:pt x="3378174" y="4761357"/>
                  </a:lnTo>
                  <a:lnTo>
                    <a:pt x="3405421" y="4755857"/>
                  </a:lnTo>
                  <a:lnTo>
                    <a:pt x="3427672" y="4740859"/>
                  </a:lnTo>
                  <a:lnTo>
                    <a:pt x="3442675" y="4718612"/>
                  </a:lnTo>
                  <a:lnTo>
                    <a:pt x="3448177" y="4691367"/>
                  </a:lnTo>
                  <a:lnTo>
                    <a:pt x="3448177" y="69989"/>
                  </a:lnTo>
                  <a:lnTo>
                    <a:pt x="3442675" y="42744"/>
                  </a:lnTo>
                  <a:lnTo>
                    <a:pt x="3427672" y="20497"/>
                  </a:lnTo>
                  <a:lnTo>
                    <a:pt x="3405421" y="5499"/>
                  </a:lnTo>
                  <a:lnTo>
                    <a:pt x="3378174" y="0"/>
                  </a:lnTo>
                  <a:lnTo>
                    <a:pt x="69989" y="0"/>
                  </a:lnTo>
                  <a:lnTo>
                    <a:pt x="42744" y="5499"/>
                  </a:lnTo>
                  <a:lnTo>
                    <a:pt x="20497" y="20497"/>
                  </a:lnTo>
                  <a:lnTo>
                    <a:pt x="5499" y="42744"/>
                  </a:lnTo>
                  <a:lnTo>
                    <a:pt x="0" y="69989"/>
                  </a:lnTo>
                  <a:lnTo>
                    <a:pt x="0" y="4691367"/>
                  </a:lnTo>
                  <a:lnTo>
                    <a:pt x="5499" y="4718612"/>
                  </a:lnTo>
                  <a:lnTo>
                    <a:pt x="20497" y="4740859"/>
                  </a:lnTo>
                  <a:lnTo>
                    <a:pt x="42744" y="4755857"/>
                  </a:lnTo>
                  <a:lnTo>
                    <a:pt x="69989" y="4761357"/>
                  </a:lnTo>
                  <a:close/>
                </a:path>
              </a:pathLst>
            </a:custGeom>
            <a:ln w="1270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</p:grpSp>
      <p:sp>
        <p:nvSpPr>
          <p:cNvPr id="5" name="object 5"/>
          <p:cNvSpPr txBox="1"/>
          <p:nvPr/>
        </p:nvSpPr>
        <p:spPr>
          <a:xfrm>
            <a:off x="1025558" y="1481533"/>
            <a:ext cx="2939866" cy="144289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30200"/>
              </a:lnSpc>
              <a:spcBef>
                <a:spcPts val="100"/>
              </a:spcBef>
            </a:pPr>
            <a:r>
              <a:rPr sz="1450" dirty="0">
                <a:solidFill>
                  <a:srgbClr val="003D4F"/>
                </a:solidFill>
                <a:latin typeface="Sassoon Sans Rg" pitchFamily="2" charset="77"/>
                <a:cs typeface="Arial MT"/>
              </a:rPr>
              <a:t>In terms of the specific oceans, the  </a:t>
            </a:r>
            <a:r>
              <a:rPr sz="1450" b="1" dirty="0">
                <a:solidFill>
                  <a:srgbClr val="003D4F"/>
                </a:solidFill>
                <a:latin typeface="Sassoon Sans Rg" pitchFamily="2" charset="77"/>
                <a:cs typeface="Arial"/>
              </a:rPr>
              <a:t>worst affected region </a:t>
            </a:r>
            <a:r>
              <a:rPr sz="1450" dirty="0">
                <a:solidFill>
                  <a:srgbClr val="003D4F"/>
                </a:solidFill>
                <a:latin typeface="Sassoon Sans Rg" pitchFamily="2" charset="77"/>
                <a:cs typeface="Arial MT"/>
              </a:rPr>
              <a:t>is the </a:t>
            </a:r>
            <a:r>
              <a:rPr sz="1450" b="1" dirty="0">
                <a:solidFill>
                  <a:srgbClr val="003D4F"/>
                </a:solidFill>
                <a:latin typeface="Sassoon Sans Rg" pitchFamily="2" charset="77"/>
                <a:cs typeface="Arial"/>
              </a:rPr>
              <a:t>North  Pacific Ocean</a:t>
            </a:r>
            <a:r>
              <a:rPr sz="1450" dirty="0">
                <a:solidFill>
                  <a:srgbClr val="003D4F"/>
                </a:solidFill>
                <a:latin typeface="Sassoon Sans Rg" pitchFamily="2" charset="77"/>
                <a:cs typeface="Arial MT"/>
              </a:rPr>
              <a:t>, where it is estimated  that nearly </a:t>
            </a:r>
            <a:r>
              <a:rPr sz="1450" b="1" dirty="0">
                <a:solidFill>
                  <a:srgbClr val="003D4F"/>
                </a:solidFill>
                <a:latin typeface="Sassoon Sans Rg" pitchFamily="2" charset="77"/>
                <a:cs typeface="Arial"/>
              </a:rPr>
              <a:t>two trillion pieces of  plastic are present</a:t>
            </a:r>
            <a:r>
              <a:rPr sz="1450" dirty="0">
                <a:solidFill>
                  <a:srgbClr val="003D4F"/>
                </a:solidFill>
                <a:latin typeface="Sassoon Sans Rg" pitchFamily="2" charset="77"/>
                <a:cs typeface="Arial MT"/>
              </a:rPr>
              <a:t>.</a:t>
            </a:r>
            <a:endParaRPr sz="1450" dirty="0">
              <a:latin typeface="Sassoon Sans Rg" pitchFamily="2" charset="77"/>
              <a:cs typeface="Arial MT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1025557" y="3169542"/>
            <a:ext cx="2933991" cy="115281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30200"/>
              </a:lnSpc>
              <a:spcBef>
                <a:spcPts val="100"/>
              </a:spcBef>
            </a:pPr>
            <a:r>
              <a:rPr sz="1450" dirty="0">
                <a:solidFill>
                  <a:srgbClr val="003D4F"/>
                </a:solidFill>
                <a:latin typeface="Sassoon Sans Rg" pitchFamily="2" charset="77"/>
                <a:cs typeface="Arial MT"/>
              </a:rPr>
              <a:t>The </a:t>
            </a:r>
            <a:r>
              <a:rPr lang="en-GB" sz="1450" dirty="0">
                <a:solidFill>
                  <a:srgbClr val="003D4F"/>
                </a:solidFill>
                <a:latin typeface="Sassoon Sans Rg" pitchFamily="2" charset="77"/>
                <a:cs typeface="Arial MT"/>
              </a:rPr>
              <a:t>so-called </a:t>
            </a:r>
            <a:r>
              <a:rPr lang="en-GB" sz="1450" b="1" dirty="0">
                <a:solidFill>
                  <a:srgbClr val="003D4F"/>
                </a:solidFill>
                <a:latin typeface="Sassoon Sans Rg" pitchFamily="2" charset="77"/>
                <a:cs typeface="Arial"/>
              </a:rPr>
              <a:t>“Great Pacific Garbage </a:t>
            </a:r>
            <a:r>
              <a:rPr sz="1450" b="1" dirty="0">
                <a:solidFill>
                  <a:srgbClr val="003D4F"/>
                </a:solidFill>
                <a:latin typeface="Sassoon Sans Rg" pitchFamily="2" charset="77"/>
                <a:cs typeface="Arial"/>
              </a:rPr>
              <a:t>Patch”</a:t>
            </a:r>
            <a:r>
              <a:rPr sz="1450" dirty="0">
                <a:solidFill>
                  <a:srgbClr val="003D4F"/>
                </a:solidFill>
                <a:latin typeface="Sassoon Sans Rg" pitchFamily="2" charset="77"/>
                <a:cs typeface="Arial MT"/>
              </a:rPr>
              <a:t>, floating o</a:t>
            </a:r>
            <a:r>
              <a:rPr lang="en-US" sz="1450" dirty="0">
                <a:solidFill>
                  <a:srgbClr val="003D4F"/>
                </a:solidFill>
                <a:latin typeface="Sassoon Sans Rg" pitchFamily="2" charset="77"/>
                <a:cs typeface="Arial MT"/>
              </a:rPr>
              <a:t>ff</a:t>
            </a:r>
            <a:r>
              <a:rPr sz="1450" dirty="0">
                <a:solidFill>
                  <a:srgbClr val="003D4F"/>
                </a:solidFill>
                <a:latin typeface="Sassoon Sans Rg" pitchFamily="2" charset="77"/>
                <a:cs typeface="Arial MT"/>
              </a:rPr>
              <a:t> the coast of California, is more than </a:t>
            </a:r>
            <a:r>
              <a:rPr sz="1450" b="1" dirty="0">
                <a:solidFill>
                  <a:srgbClr val="003D4F"/>
                </a:solidFill>
                <a:latin typeface="Sassoon Sans Rg" pitchFamily="2" charset="77"/>
                <a:cs typeface="Arial"/>
              </a:rPr>
              <a:t>four times the size of Germany</a:t>
            </a:r>
            <a:r>
              <a:rPr sz="1450" dirty="0">
                <a:solidFill>
                  <a:srgbClr val="003D4F"/>
                </a:solidFill>
                <a:latin typeface="Sassoon Sans Rg" pitchFamily="2" charset="77"/>
                <a:cs typeface="Arial MT"/>
              </a:rPr>
              <a:t>.</a:t>
            </a:r>
            <a:endParaRPr sz="1450" dirty="0">
              <a:latin typeface="Sassoon Sans Rg" pitchFamily="2" charset="77"/>
              <a:cs typeface="Arial MT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1025557" y="4625549"/>
            <a:ext cx="2946393" cy="115281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30200"/>
              </a:lnSpc>
              <a:spcBef>
                <a:spcPts val="100"/>
              </a:spcBef>
            </a:pPr>
            <a:r>
              <a:rPr sz="1450" dirty="0">
                <a:solidFill>
                  <a:srgbClr val="003D4F"/>
                </a:solidFill>
                <a:latin typeface="Sassoon Sans Rg" pitchFamily="2" charset="77"/>
                <a:cs typeface="Arial MT"/>
              </a:rPr>
              <a:t>Contrary to popular belief, only a </a:t>
            </a:r>
            <a:r>
              <a:rPr sz="1450" b="1" dirty="0">
                <a:solidFill>
                  <a:srgbClr val="003D4F"/>
                </a:solidFill>
                <a:latin typeface="Sassoon Sans Rg" pitchFamily="2" charset="77"/>
                <a:cs typeface="Arial"/>
              </a:rPr>
              <a:t>small</a:t>
            </a:r>
            <a:r>
              <a:rPr lang="en-PK" sz="1450" b="1" dirty="0">
                <a:solidFill>
                  <a:srgbClr val="003D4F"/>
                </a:solidFill>
                <a:latin typeface="Sassoon Sans Rg" pitchFamily="2" charset="77"/>
                <a:cs typeface="Arial"/>
              </a:rPr>
              <a:t> </a:t>
            </a:r>
            <a:r>
              <a:rPr sz="1450" b="1" dirty="0">
                <a:solidFill>
                  <a:srgbClr val="003D4F"/>
                </a:solidFill>
                <a:latin typeface="Sassoon Sans Rg" pitchFamily="2" charset="77"/>
                <a:cs typeface="Arial"/>
              </a:rPr>
              <a:t>proportion of plastic waste floats</a:t>
            </a:r>
            <a:r>
              <a:rPr lang="en-PK" sz="1450" dirty="0">
                <a:solidFill>
                  <a:srgbClr val="003D4F"/>
                </a:solidFill>
                <a:latin typeface="Sassoon Sans Rg" pitchFamily="2" charset="77"/>
                <a:cs typeface="Arial MT"/>
              </a:rPr>
              <a:t>. </a:t>
            </a:r>
            <a:r>
              <a:rPr sz="1450" dirty="0">
                <a:solidFill>
                  <a:srgbClr val="003D4F"/>
                </a:solidFill>
                <a:latin typeface="Sassoon Sans Rg" pitchFamily="2" charset="77"/>
                <a:cs typeface="Arial MT"/>
              </a:rPr>
              <a:t>Most either sinks or is washed ashore.</a:t>
            </a:r>
            <a:endParaRPr sz="1450" dirty="0">
              <a:latin typeface="Sassoon Sans Rg" pitchFamily="2" charset="77"/>
              <a:cs typeface="Arial MT"/>
            </a:endParaRPr>
          </a:p>
        </p:txBody>
      </p:sp>
      <p:grpSp>
        <p:nvGrpSpPr>
          <p:cNvPr id="8" name="object 8"/>
          <p:cNvGrpSpPr/>
          <p:nvPr/>
        </p:nvGrpSpPr>
        <p:grpSpPr>
          <a:xfrm>
            <a:off x="11640286" y="0"/>
            <a:ext cx="558165" cy="666750"/>
            <a:chOff x="11640286" y="0"/>
            <a:chExt cx="558165" cy="666750"/>
          </a:xfrm>
        </p:grpSpPr>
        <p:sp>
          <p:nvSpPr>
            <p:cNvPr id="9" name="object 9"/>
            <p:cNvSpPr/>
            <p:nvPr/>
          </p:nvSpPr>
          <p:spPr>
            <a:xfrm>
              <a:off x="11646636" y="0"/>
              <a:ext cx="545465" cy="654050"/>
            </a:xfrm>
            <a:custGeom>
              <a:avLst/>
              <a:gdLst/>
              <a:ahLst/>
              <a:cxnLst/>
              <a:rect l="l" t="t" r="r" b="b"/>
              <a:pathLst>
                <a:path w="545465" h="654050">
                  <a:moveTo>
                    <a:pt x="545211" y="0"/>
                  </a:moveTo>
                  <a:lnTo>
                    <a:pt x="2730" y="0"/>
                  </a:lnTo>
                  <a:lnTo>
                    <a:pt x="1569" y="13897"/>
                  </a:lnTo>
                  <a:lnTo>
                    <a:pt x="712" y="27876"/>
                  </a:lnTo>
                  <a:lnTo>
                    <a:pt x="181" y="41940"/>
                  </a:lnTo>
                  <a:lnTo>
                    <a:pt x="0" y="56095"/>
                  </a:lnTo>
                  <a:lnTo>
                    <a:pt x="1960" y="104695"/>
                  </a:lnTo>
                  <a:lnTo>
                    <a:pt x="7740" y="152231"/>
                  </a:lnTo>
                  <a:lnTo>
                    <a:pt x="17191" y="198554"/>
                  </a:lnTo>
                  <a:lnTo>
                    <a:pt x="30163" y="243517"/>
                  </a:lnTo>
                  <a:lnTo>
                    <a:pt x="46505" y="286970"/>
                  </a:lnTo>
                  <a:lnTo>
                    <a:pt x="66068" y="328767"/>
                  </a:lnTo>
                  <a:lnTo>
                    <a:pt x="88701" y="368759"/>
                  </a:lnTo>
                  <a:lnTo>
                    <a:pt x="114255" y="406798"/>
                  </a:lnTo>
                  <a:lnTo>
                    <a:pt x="142579" y="442736"/>
                  </a:lnTo>
                  <a:lnTo>
                    <a:pt x="173524" y="476425"/>
                  </a:lnTo>
                  <a:lnTo>
                    <a:pt x="206940" y="507717"/>
                  </a:lnTo>
                  <a:lnTo>
                    <a:pt x="242676" y="536463"/>
                  </a:lnTo>
                  <a:lnTo>
                    <a:pt x="280583" y="562515"/>
                  </a:lnTo>
                  <a:lnTo>
                    <a:pt x="320511" y="585726"/>
                  </a:lnTo>
                  <a:lnTo>
                    <a:pt x="362309" y="605947"/>
                  </a:lnTo>
                  <a:lnTo>
                    <a:pt x="405828" y="623031"/>
                  </a:lnTo>
                  <a:lnTo>
                    <a:pt x="450918" y="636828"/>
                  </a:lnTo>
                  <a:lnTo>
                    <a:pt x="497429" y="647192"/>
                  </a:lnTo>
                  <a:lnTo>
                    <a:pt x="545211" y="653973"/>
                  </a:lnTo>
                  <a:lnTo>
                    <a:pt x="545211" y="0"/>
                  </a:lnTo>
                  <a:close/>
                </a:path>
              </a:pathLst>
            </a:custGeom>
            <a:solidFill>
              <a:srgbClr val="1F9986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10" name="object 10"/>
            <p:cNvSpPr/>
            <p:nvPr/>
          </p:nvSpPr>
          <p:spPr>
            <a:xfrm>
              <a:off x="11646636" y="0"/>
              <a:ext cx="545465" cy="654050"/>
            </a:xfrm>
            <a:custGeom>
              <a:avLst/>
              <a:gdLst/>
              <a:ahLst/>
              <a:cxnLst/>
              <a:rect l="l" t="t" r="r" b="b"/>
              <a:pathLst>
                <a:path w="545465" h="654050">
                  <a:moveTo>
                    <a:pt x="2730" y="0"/>
                  </a:moveTo>
                  <a:lnTo>
                    <a:pt x="1569" y="13897"/>
                  </a:lnTo>
                  <a:lnTo>
                    <a:pt x="712" y="27876"/>
                  </a:lnTo>
                  <a:lnTo>
                    <a:pt x="181" y="41940"/>
                  </a:lnTo>
                  <a:lnTo>
                    <a:pt x="0" y="56095"/>
                  </a:lnTo>
                  <a:lnTo>
                    <a:pt x="1960" y="104695"/>
                  </a:lnTo>
                  <a:lnTo>
                    <a:pt x="7740" y="152231"/>
                  </a:lnTo>
                  <a:lnTo>
                    <a:pt x="17191" y="198554"/>
                  </a:lnTo>
                  <a:lnTo>
                    <a:pt x="30163" y="243517"/>
                  </a:lnTo>
                  <a:lnTo>
                    <a:pt x="46505" y="286970"/>
                  </a:lnTo>
                  <a:lnTo>
                    <a:pt x="66068" y="328767"/>
                  </a:lnTo>
                  <a:lnTo>
                    <a:pt x="88701" y="368759"/>
                  </a:lnTo>
                  <a:lnTo>
                    <a:pt x="114255" y="406798"/>
                  </a:lnTo>
                  <a:lnTo>
                    <a:pt x="142579" y="442736"/>
                  </a:lnTo>
                  <a:lnTo>
                    <a:pt x="173524" y="476425"/>
                  </a:lnTo>
                  <a:lnTo>
                    <a:pt x="206940" y="507717"/>
                  </a:lnTo>
                  <a:lnTo>
                    <a:pt x="242676" y="536463"/>
                  </a:lnTo>
                  <a:lnTo>
                    <a:pt x="280583" y="562515"/>
                  </a:lnTo>
                  <a:lnTo>
                    <a:pt x="320511" y="585726"/>
                  </a:lnTo>
                  <a:lnTo>
                    <a:pt x="362309" y="605947"/>
                  </a:lnTo>
                  <a:lnTo>
                    <a:pt x="405828" y="623031"/>
                  </a:lnTo>
                  <a:lnTo>
                    <a:pt x="450918" y="636828"/>
                  </a:lnTo>
                  <a:lnTo>
                    <a:pt x="497429" y="647192"/>
                  </a:lnTo>
                  <a:lnTo>
                    <a:pt x="545211" y="653973"/>
                  </a:lnTo>
                  <a:lnTo>
                    <a:pt x="545211" y="0"/>
                  </a:lnTo>
                  <a:lnTo>
                    <a:pt x="2730" y="0"/>
                  </a:lnTo>
                  <a:close/>
                </a:path>
              </a:pathLst>
            </a:custGeom>
            <a:ln w="1270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</p:grpSp>
      <p:sp>
        <p:nvSpPr>
          <p:cNvPr id="11" name="object 11"/>
          <p:cNvSpPr txBox="1"/>
          <p:nvPr/>
        </p:nvSpPr>
        <p:spPr>
          <a:xfrm>
            <a:off x="11770258" y="49580"/>
            <a:ext cx="360680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solidFill>
                  <a:srgbClr val="FFFFFF"/>
                </a:solidFill>
                <a:latin typeface="Sassoon Sans Rg" pitchFamily="2" charset="77"/>
                <a:cs typeface="Arial"/>
              </a:rPr>
              <a:t>2</a:t>
            </a:r>
            <a:r>
              <a:rPr lang="en-US" sz="2400" b="1" dirty="0">
                <a:solidFill>
                  <a:srgbClr val="FFFFFF"/>
                </a:solidFill>
                <a:latin typeface="Sassoon Sans Rg" pitchFamily="2" charset="77"/>
                <a:cs typeface="Arial"/>
              </a:rPr>
              <a:t>2</a:t>
            </a:r>
            <a:endParaRPr sz="2400" dirty="0">
              <a:latin typeface="Sassoon Sans Rg" pitchFamily="2" charset="77"/>
              <a:cs typeface="Arial"/>
            </a:endParaRPr>
          </a:p>
        </p:txBody>
      </p:sp>
      <p:grpSp>
        <p:nvGrpSpPr>
          <p:cNvPr id="12" name="object 12"/>
          <p:cNvGrpSpPr/>
          <p:nvPr/>
        </p:nvGrpSpPr>
        <p:grpSpPr>
          <a:xfrm>
            <a:off x="3477679" y="157911"/>
            <a:ext cx="5236845" cy="768350"/>
            <a:chOff x="3477679" y="157911"/>
            <a:chExt cx="5236845" cy="768350"/>
          </a:xfrm>
        </p:grpSpPr>
        <p:sp>
          <p:nvSpPr>
            <p:cNvPr id="13" name="object 13"/>
            <p:cNvSpPr/>
            <p:nvPr/>
          </p:nvSpPr>
          <p:spPr>
            <a:xfrm>
              <a:off x="3484029" y="164261"/>
              <a:ext cx="5224145" cy="755650"/>
            </a:xfrm>
            <a:custGeom>
              <a:avLst/>
              <a:gdLst/>
              <a:ahLst/>
              <a:cxnLst/>
              <a:rect l="l" t="t" r="r" b="b"/>
              <a:pathLst>
                <a:path w="5224145" h="755650">
                  <a:moveTo>
                    <a:pt x="5181828" y="0"/>
                  </a:moveTo>
                  <a:lnTo>
                    <a:pt x="41808" y="0"/>
                  </a:lnTo>
                  <a:lnTo>
                    <a:pt x="25551" y="3498"/>
                  </a:lnTo>
                  <a:lnTo>
                    <a:pt x="12260" y="13033"/>
                  </a:lnTo>
                  <a:lnTo>
                    <a:pt x="3291" y="27164"/>
                  </a:lnTo>
                  <a:lnTo>
                    <a:pt x="0" y="44450"/>
                  </a:lnTo>
                  <a:lnTo>
                    <a:pt x="0" y="710692"/>
                  </a:lnTo>
                  <a:lnTo>
                    <a:pt x="3291" y="727977"/>
                  </a:lnTo>
                  <a:lnTo>
                    <a:pt x="12260" y="742108"/>
                  </a:lnTo>
                  <a:lnTo>
                    <a:pt x="25551" y="751643"/>
                  </a:lnTo>
                  <a:lnTo>
                    <a:pt x="41808" y="755142"/>
                  </a:lnTo>
                  <a:lnTo>
                    <a:pt x="5181828" y="755142"/>
                  </a:lnTo>
                  <a:lnTo>
                    <a:pt x="5198085" y="751643"/>
                  </a:lnTo>
                  <a:lnTo>
                    <a:pt x="5211376" y="742108"/>
                  </a:lnTo>
                  <a:lnTo>
                    <a:pt x="5220345" y="727977"/>
                  </a:lnTo>
                  <a:lnTo>
                    <a:pt x="5223636" y="710692"/>
                  </a:lnTo>
                  <a:lnTo>
                    <a:pt x="5223636" y="44450"/>
                  </a:lnTo>
                  <a:lnTo>
                    <a:pt x="5220345" y="27164"/>
                  </a:lnTo>
                  <a:lnTo>
                    <a:pt x="5211376" y="13033"/>
                  </a:lnTo>
                  <a:lnTo>
                    <a:pt x="5198085" y="3498"/>
                  </a:lnTo>
                  <a:lnTo>
                    <a:pt x="5181828" y="0"/>
                  </a:lnTo>
                  <a:close/>
                </a:path>
              </a:pathLst>
            </a:custGeom>
            <a:solidFill>
              <a:srgbClr val="1F9986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14" name="object 14"/>
            <p:cNvSpPr/>
            <p:nvPr/>
          </p:nvSpPr>
          <p:spPr>
            <a:xfrm>
              <a:off x="3484029" y="164261"/>
              <a:ext cx="5224145" cy="755650"/>
            </a:xfrm>
            <a:custGeom>
              <a:avLst/>
              <a:gdLst/>
              <a:ahLst/>
              <a:cxnLst/>
              <a:rect l="l" t="t" r="r" b="b"/>
              <a:pathLst>
                <a:path w="5224145" h="755650">
                  <a:moveTo>
                    <a:pt x="41808" y="755142"/>
                  </a:moveTo>
                  <a:lnTo>
                    <a:pt x="25551" y="751643"/>
                  </a:lnTo>
                  <a:lnTo>
                    <a:pt x="12260" y="742108"/>
                  </a:lnTo>
                  <a:lnTo>
                    <a:pt x="3291" y="727977"/>
                  </a:lnTo>
                  <a:lnTo>
                    <a:pt x="0" y="710692"/>
                  </a:lnTo>
                  <a:lnTo>
                    <a:pt x="0" y="44450"/>
                  </a:lnTo>
                  <a:lnTo>
                    <a:pt x="3291" y="27164"/>
                  </a:lnTo>
                  <a:lnTo>
                    <a:pt x="12260" y="13033"/>
                  </a:lnTo>
                  <a:lnTo>
                    <a:pt x="25551" y="3498"/>
                  </a:lnTo>
                  <a:lnTo>
                    <a:pt x="41808" y="0"/>
                  </a:lnTo>
                  <a:lnTo>
                    <a:pt x="5181828" y="0"/>
                  </a:lnTo>
                  <a:lnTo>
                    <a:pt x="5198085" y="3498"/>
                  </a:lnTo>
                  <a:lnTo>
                    <a:pt x="5211376" y="13033"/>
                  </a:lnTo>
                  <a:lnTo>
                    <a:pt x="5220345" y="27164"/>
                  </a:lnTo>
                  <a:lnTo>
                    <a:pt x="5223636" y="44450"/>
                  </a:lnTo>
                  <a:lnTo>
                    <a:pt x="5223636" y="710692"/>
                  </a:lnTo>
                  <a:lnTo>
                    <a:pt x="5220345" y="727977"/>
                  </a:lnTo>
                  <a:lnTo>
                    <a:pt x="5211376" y="742108"/>
                  </a:lnTo>
                  <a:lnTo>
                    <a:pt x="5198085" y="751643"/>
                  </a:lnTo>
                  <a:lnTo>
                    <a:pt x="5181828" y="755142"/>
                  </a:lnTo>
                  <a:lnTo>
                    <a:pt x="41808" y="755142"/>
                  </a:lnTo>
                  <a:close/>
                </a:path>
              </a:pathLst>
            </a:custGeom>
            <a:ln w="12699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</p:grpSp>
      <p:sp>
        <p:nvSpPr>
          <p:cNvPr id="15" name="object 15"/>
          <p:cNvSpPr txBox="1">
            <a:spLocks noGrp="1"/>
          </p:cNvSpPr>
          <p:nvPr>
            <p:ph type="title"/>
          </p:nvPr>
        </p:nvSpPr>
        <p:spPr>
          <a:xfrm>
            <a:off x="3496509" y="229146"/>
            <a:ext cx="5198745" cy="5668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98755">
              <a:lnSpc>
                <a:spcPct val="100000"/>
              </a:lnSpc>
              <a:spcBef>
                <a:spcPts val="100"/>
              </a:spcBef>
            </a:pPr>
            <a:r>
              <a:rPr sz="3600" dirty="0">
                <a:latin typeface="Sassoon Sans Rg" pitchFamily="2" charset="77"/>
              </a:rPr>
              <a:t>Global garbage patches</a:t>
            </a:r>
          </a:p>
        </p:txBody>
      </p:sp>
      <p:grpSp>
        <p:nvGrpSpPr>
          <p:cNvPr id="16" name="object 16"/>
          <p:cNvGrpSpPr/>
          <p:nvPr/>
        </p:nvGrpSpPr>
        <p:grpSpPr>
          <a:xfrm>
            <a:off x="4534115" y="1279169"/>
            <a:ext cx="6858000" cy="4759960"/>
            <a:chOff x="4534115" y="1279169"/>
            <a:chExt cx="6858000" cy="4759960"/>
          </a:xfrm>
        </p:grpSpPr>
        <p:sp>
          <p:nvSpPr>
            <p:cNvPr id="17" name="object 17"/>
            <p:cNvSpPr/>
            <p:nvPr/>
          </p:nvSpPr>
          <p:spPr>
            <a:xfrm>
              <a:off x="4542066" y="1285519"/>
              <a:ext cx="6844030" cy="685800"/>
            </a:xfrm>
            <a:custGeom>
              <a:avLst/>
              <a:gdLst/>
              <a:ahLst/>
              <a:cxnLst/>
              <a:rect l="l" t="t" r="r" b="b"/>
              <a:pathLst>
                <a:path w="6844030" h="685800">
                  <a:moveTo>
                    <a:pt x="6773595" y="0"/>
                  </a:moveTo>
                  <a:lnTo>
                    <a:pt x="69989" y="0"/>
                  </a:lnTo>
                  <a:lnTo>
                    <a:pt x="42744" y="5501"/>
                  </a:lnTo>
                  <a:lnTo>
                    <a:pt x="20497" y="20504"/>
                  </a:lnTo>
                  <a:lnTo>
                    <a:pt x="5499" y="42755"/>
                  </a:lnTo>
                  <a:lnTo>
                    <a:pt x="0" y="70002"/>
                  </a:lnTo>
                  <a:lnTo>
                    <a:pt x="0" y="615467"/>
                  </a:lnTo>
                  <a:lnTo>
                    <a:pt x="5499" y="642712"/>
                  </a:lnTo>
                  <a:lnTo>
                    <a:pt x="20497" y="664959"/>
                  </a:lnTo>
                  <a:lnTo>
                    <a:pt x="42744" y="679957"/>
                  </a:lnTo>
                  <a:lnTo>
                    <a:pt x="69989" y="685457"/>
                  </a:lnTo>
                  <a:lnTo>
                    <a:pt x="6773595" y="685457"/>
                  </a:lnTo>
                  <a:lnTo>
                    <a:pt x="6800840" y="679957"/>
                  </a:lnTo>
                  <a:lnTo>
                    <a:pt x="6823087" y="664959"/>
                  </a:lnTo>
                  <a:lnTo>
                    <a:pt x="6838086" y="642712"/>
                  </a:lnTo>
                  <a:lnTo>
                    <a:pt x="6843585" y="615467"/>
                  </a:lnTo>
                  <a:lnTo>
                    <a:pt x="6843585" y="70002"/>
                  </a:lnTo>
                  <a:lnTo>
                    <a:pt x="6838086" y="42755"/>
                  </a:lnTo>
                  <a:lnTo>
                    <a:pt x="6823087" y="20504"/>
                  </a:lnTo>
                  <a:lnTo>
                    <a:pt x="6800840" y="5501"/>
                  </a:lnTo>
                  <a:lnTo>
                    <a:pt x="6773595" y="0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18" name="object 18"/>
            <p:cNvSpPr/>
            <p:nvPr/>
          </p:nvSpPr>
          <p:spPr>
            <a:xfrm>
              <a:off x="4542066" y="1285519"/>
              <a:ext cx="6844030" cy="685800"/>
            </a:xfrm>
            <a:custGeom>
              <a:avLst/>
              <a:gdLst/>
              <a:ahLst/>
              <a:cxnLst/>
              <a:rect l="l" t="t" r="r" b="b"/>
              <a:pathLst>
                <a:path w="6844030" h="685800">
                  <a:moveTo>
                    <a:pt x="6773595" y="685457"/>
                  </a:moveTo>
                  <a:lnTo>
                    <a:pt x="69989" y="685457"/>
                  </a:lnTo>
                  <a:lnTo>
                    <a:pt x="42744" y="679957"/>
                  </a:lnTo>
                  <a:lnTo>
                    <a:pt x="20497" y="664959"/>
                  </a:lnTo>
                  <a:lnTo>
                    <a:pt x="5499" y="642712"/>
                  </a:lnTo>
                  <a:lnTo>
                    <a:pt x="0" y="615467"/>
                  </a:lnTo>
                  <a:lnTo>
                    <a:pt x="0" y="70002"/>
                  </a:lnTo>
                  <a:lnTo>
                    <a:pt x="5499" y="42755"/>
                  </a:lnTo>
                  <a:lnTo>
                    <a:pt x="20497" y="20504"/>
                  </a:lnTo>
                  <a:lnTo>
                    <a:pt x="42744" y="5501"/>
                  </a:lnTo>
                  <a:lnTo>
                    <a:pt x="69989" y="0"/>
                  </a:lnTo>
                  <a:lnTo>
                    <a:pt x="6773595" y="0"/>
                  </a:lnTo>
                  <a:lnTo>
                    <a:pt x="6800840" y="5501"/>
                  </a:lnTo>
                  <a:lnTo>
                    <a:pt x="6823087" y="20504"/>
                  </a:lnTo>
                  <a:lnTo>
                    <a:pt x="6838086" y="42755"/>
                  </a:lnTo>
                  <a:lnTo>
                    <a:pt x="6843585" y="70002"/>
                  </a:lnTo>
                  <a:lnTo>
                    <a:pt x="6843585" y="615467"/>
                  </a:lnTo>
                  <a:lnTo>
                    <a:pt x="6838086" y="642712"/>
                  </a:lnTo>
                  <a:lnTo>
                    <a:pt x="6823087" y="664959"/>
                  </a:lnTo>
                  <a:lnTo>
                    <a:pt x="6800840" y="679957"/>
                  </a:lnTo>
                  <a:lnTo>
                    <a:pt x="6773595" y="685457"/>
                  </a:lnTo>
                  <a:close/>
                </a:path>
              </a:pathLst>
            </a:custGeom>
            <a:ln w="12700">
              <a:solidFill>
                <a:srgbClr val="08172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19" name="object 19"/>
            <p:cNvSpPr/>
            <p:nvPr/>
          </p:nvSpPr>
          <p:spPr>
            <a:xfrm>
              <a:off x="4535487" y="1914982"/>
              <a:ext cx="6850380" cy="4117975"/>
            </a:xfrm>
            <a:custGeom>
              <a:avLst/>
              <a:gdLst/>
              <a:ahLst/>
              <a:cxnLst/>
              <a:rect l="l" t="t" r="r" b="b"/>
              <a:pathLst>
                <a:path w="6850380" h="4117975">
                  <a:moveTo>
                    <a:pt x="6850164" y="0"/>
                  </a:moveTo>
                  <a:lnTo>
                    <a:pt x="0" y="0"/>
                  </a:lnTo>
                  <a:lnTo>
                    <a:pt x="0" y="4117517"/>
                  </a:lnTo>
                  <a:lnTo>
                    <a:pt x="6850164" y="4117517"/>
                  </a:lnTo>
                  <a:lnTo>
                    <a:pt x="6850164" y="0"/>
                  </a:lnTo>
                  <a:close/>
                </a:path>
              </a:pathLst>
            </a:custGeom>
            <a:solidFill>
              <a:srgbClr val="DEF1FB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20" name="object 20"/>
            <p:cNvSpPr/>
            <p:nvPr/>
          </p:nvSpPr>
          <p:spPr>
            <a:xfrm>
              <a:off x="5037874" y="2917012"/>
              <a:ext cx="9525" cy="13335"/>
            </a:xfrm>
            <a:custGeom>
              <a:avLst/>
              <a:gdLst/>
              <a:ahLst/>
              <a:cxnLst/>
              <a:rect l="l" t="t" r="r" b="b"/>
              <a:pathLst>
                <a:path w="9525" h="13335">
                  <a:moveTo>
                    <a:pt x="1841" y="0"/>
                  </a:moveTo>
                  <a:lnTo>
                    <a:pt x="0" y="1473"/>
                  </a:lnTo>
                  <a:lnTo>
                    <a:pt x="1155" y="4127"/>
                  </a:lnTo>
                  <a:lnTo>
                    <a:pt x="1841" y="7797"/>
                  </a:lnTo>
                  <a:lnTo>
                    <a:pt x="8661" y="12992"/>
                  </a:lnTo>
                  <a:lnTo>
                    <a:pt x="9347" y="9994"/>
                  </a:lnTo>
                  <a:lnTo>
                    <a:pt x="4229" y="4737"/>
                  </a:lnTo>
                  <a:lnTo>
                    <a:pt x="4089" y="1536"/>
                  </a:lnTo>
                  <a:lnTo>
                    <a:pt x="1981" y="76"/>
                  </a:lnTo>
                  <a:lnTo>
                    <a:pt x="1841" y="0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21" name="object 21"/>
            <p:cNvSpPr/>
            <p:nvPr/>
          </p:nvSpPr>
          <p:spPr>
            <a:xfrm>
              <a:off x="5037874" y="2917012"/>
              <a:ext cx="9525" cy="13335"/>
            </a:xfrm>
            <a:custGeom>
              <a:avLst/>
              <a:gdLst/>
              <a:ahLst/>
              <a:cxnLst/>
              <a:rect l="l" t="t" r="r" b="b"/>
              <a:pathLst>
                <a:path w="9525" h="13335">
                  <a:moveTo>
                    <a:pt x="4089" y="1536"/>
                  </a:moveTo>
                  <a:lnTo>
                    <a:pt x="1981" y="76"/>
                  </a:lnTo>
                  <a:lnTo>
                    <a:pt x="1841" y="0"/>
                  </a:lnTo>
                  <a:lnTo>
                    <a:pt x="0" y="1473"/>
                  </a:lnTo>
                  <a:lnTo>
                    <a:pt x="1155" y="4127"/>
                  </a:lnTo>
                  <a:lnTo>
                    <a:pt x="1841" y="7797"/>
                  </a:lnTo>
                  <a:lnTo>
                    <a:pt x="8661" y="12992"/>
                  </a:lnTo>
                  <a:lnTo>
                    <a:pt x="9347" y="9994"/>
                  </a:lnTo>
                  <a:lnTo>
                    <a:pt x="4229" y="4737"/>
                  </a:lnTo>
                  <a:lnTo>
                    <a:pt x="4089" y="1536"/>
                  </a:lnTo>
                  <a:close/>
                </a:path>
              </a:pathLst>
            </a:custGeom>
            <a:ln w="3175">
              <a:solidFill>
                <a:srgbClr val="08172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22" name="object 22"/>
            <p:cNvSpPr/>
            <p:nvPr/>
          </p:nvSpPr>
          <p:spPr>
            <a:xfrm>
              <a:off x="5039512" y="2911424"/>
              <a:ext cx="3175" cy="3810"/>
            </a:xfrm>
            <a:custGeom>
              <a:avLst/>
              <a:gdLst/>
              <a:ahLst/>
              <a:cxnLst/>
              <a:rect l="l" t="t" r="r" b="b"/>
              <a:pathLst>
                <a:path w="3175" h="3810">
                  <a:moveTo>
                    <a:pt x="1714" y="0"/>
                  </a:moveTo>
                  <a:lnTo>
                    <a:pt x="0" y="1943"/>
                  </a:lnTo>
                  <a:lnTo>
                    <a:pt x="812" y="3327"/>
                  </a:lnTo>
                  <a:lnTo>
                    <a:pt x="2933" y="2730"/>
                  </a:lnTo>
                  <a:lnTo>
                    <a:pt x="1714" y="0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23" name="object 23"/>
            <p:cNvSpPr/>
            <p:nvPr/>
          </p:nvSpPr>
          <p:spPr>
            <a:xfrm>
              <a:off x="5039512" y="2911424"/>
              <a:ext cx="3175" cy="3810"/>
            </a:xfrm>
            <a:custGeom>
              <a:avLst/>
              <a:gdLst/>
              <a:ahLst/>
              <a:cxnLst/>
              <a:rect l="l" t="t" r="r" b="b"/>
              <a:pathLst>
                <a:path w="3175" h="3810">
                  <a:moveTo>
                    <a:pt x="2933" y="2730"/>
                  </a:moveTo>
                  <a:lnTo>
                    <a:pt x="1714" y="0"/>
                  </a:lnTo>
                  <a:lnTo>
                    <a:pt x="0" y="1943"/>
                  </a:lnTo>
                  <a:lnTo>
                    <a:pt x="812" y="3327"/>
                  </a:lnTo>
                  <a:lnTo>
                    <a:pt x="2933" y="2730"/>
                  </a:lnTo>
                  <a:close/>
                </a:path>
              </a:pathLst>
            </a:custGeom>
            <a:ln w="3175">
              <a:solidFill>
                <a:srgbClr val="08172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24" name="object 24"/>
            <p:cNvSpPr/>
            <p:nvPr/>
          </p:nvSpPr>
          <p:spPr>
            <a:xfrm>
              <a:off x="8920607" y="4656074"/>
              <a:ext cx="6350" cy="5080"/>
            </a:xfrm>
            <a:custGeom>
              <a:avLst/>
              <a:gdLst/>
              <a:ahLst/>
              <a:cxnLst/>
              <a:rect l="l" t="t" r="r" b="b"/>
              <a:pathLst>
                <a:path w="6350" h="5079">
                  <a:moveTo>
                    <a:pt x="2006" y="0"/>
                  </a:moveTo>
                  <a:lnTo>
                    <a:pt x="0" y="2527"/>
                  </a:lnTo>
                  <a:lnTo>
                    <a:pt x="2235" y="4838"/>
                  </a:lnTo>
                  <a:lnTo>
                    <a:pt x="6350" y="3441"/>
                  </a:lnTo>
                  <a:lnTo>
                    <a:pt x="5143" y="1447"/>
                  </a:lnTo>
                  <a:lnTo>
                    <a:pt x="2006" y="0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25" name="object 25"/>
            <p:cNvSpPr/>
            <p:nvPr/>
          </p:nvSpPr>
          <p:spPr>
            <a:xfrm>
              <a:off x="8920607" y="4656074"/>
              <a:ext cx="6350" cy="5080"/>
            </a:xfrm>
            <a:custGeom>
              <a:avLst/>
              <a:gdLst/>
              <a:ahLst/>
              <a:cxnLst/>
              <a:rect l="l" t="t" r="r" b="b"/>
              <a:pathLst>
                <a:path w="6350" h="5079">
                  <a:moveTo>
                    <a:pt x="2006" y="0"/>
                  </a:moveTo>
                  <a:lnTo>
                    <a:pt x="0" y="2527"/>
                  </a:lnTo>
                  <a:lnTo>
                    <a:pt x="2235" y="4838"/>
                  </a:lnTo>
                  <a:lnTo>
                    <a:pt x="6350" y="3441"/>
                  </a:lnTo>
                  <a:lnTo>
                    <a:pt x="5143" y="1447"/>
                  </a:lnTo>
                  <a:lnTo>
                    <a:pt x="2006" y="0"/>
                  </a:lnTo>
                  <a:close/>
                </a:path>
              </a:pathLst>
            </a:custGeom>
            <a:ln w="3175">
              <a:solidFill>
                <a:srgbClr val="08172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26" name="object 26"/>
            <p:cNvSpPr/>
            <p:nvPr/>
          </p:nvSpPr>
          <p:spPr>
            <a:xfrm>
              <a:off x="10619562" y="4294530"/>
              <a:ext cx="5080" cy="2540"/>
            </a:xfrm>
            <a:custGeom>
              <a:avLst/>
              <a:gdLst/>
              <a:ahLst/>
              <a:cxnLst/>
              <a:rect l="l" t="t" r="r" b="b"/>
              <a:pathLst>
                <a:path w="5079" h="2539">
                  <a:moveTo>
                    <a:pt x="3390" y="0"/>
                  </a:moveTo>
                  <a:lnTo>
                    <a:pt x="0" y="1993"/>
                  </a:lnTo>
                  <a:lnTo>
                    <a:pt x="2438" y="2527"/>
                  </a:lnTo>
                  <a:lnTo>
                    <a:pt x="4610" y="2260"/>
                  </a:lnTo>
                  <a:lnTo>
                    <a:pt x="3390" y="0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27" name="object 27"/>
            <p:cNvSpPr/>
            <p:nvPr/>
          </p:nvSpPr>
          <p:spPr>
            <a:xfrm>
              <a:off x="10619562" y="4294530"/>
              <a:ext cx="5080" cy="2540"/>
            </a:xfrm>
            <a:custGeom>
              <a:avLst/>
              <a:gdLst/>
              <a:ahLst/>
              <a:cxnLst/>
              <a:rect l="l" t="t" r="r" b="b"/>
              <a:pathLst>
                <a:path w="5079" h="2539">
                  <a:moveTo>
                    <a:pt x="4610" y="2260"/>
                  </a:moveTo>
                  <a:lnTo>
                    <a:pt x="3390" y="0"/>
                  </a:lnTo>
                  <a:lnTo>
                    <a:pt x="0" y="1993"/>
                  </a:lnTo>
                  <a:lnTo>
                    <a:pt x="2438" y="2527"/>
                  </a:lnTo>
                  <a:lnTo>
                    <a:pt x="4610" y="2260"/>
                  </a:lnTo>
                  <a:close/>
                </a:path>
              </a:pathLst>
            </a:custGeom>
            <a:ln w="3175">
              <a:solidFill>
                <a:srgbClr val="08172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28" name="object 28"/>
            <p:cNvSpPr/>
            <p:nvPr/>
          </p:nvSpPr>
          <p:spPr>
            <a:xfrm>
              <a:off x="10626496" y="4270489"/>
              <a:ext cx="5080" cy="8255"/>
            </a:xfrm>
            <a:custGeom>
              <a:avLst/>
              <a:gdLst/>
              <a:ahLst/>
              <a:cxnLst/>
              <a:rect l="l" t="t" r="r" b="b"/>
              <a:pathLst>
                <a:path w="5079" h="8254">
                  <a:moveTo>
                    <a:pt x="3543" y="0"/>
                  </a:moveTo>
                  <a:lnTo>
                    <a:pt x="0" y="2781"/>
                  </a:lnTo>
                  <a:lnTo>
                    <a:pt x="2857" y="8242"/>
                  </a:lnTo>
                  <a:lnTo>
                    <a:pt x="2730" y="4381"/>
                  </a:lnTo>
                  <a:lnTo>
                    <a:pt x="4622" y="1993"/>
                  </a:lnTo>
                  <a:lnTo>
                    <a:pt x="3543" y="0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29" name="object 29"/>
            <p:cNvSpPr/>
            <p:nvPr/>
          </p:nvSpPr>
          <p:spPr>
            <a:xfrm>
              <a:off x="10626496" y="4270489"/>
              <a:ext cx="5080" cy="8255"/>
            </a:xfrm>
            <a:custGeom>
              <a:avLst/>
              <a:gdLst/>
              <a:ahLst/>
              <a:cxnLst/>
              <a:rect l="l" t="t" r="r" b="b"/>
              <a:pathLst>
                <a:path w="5079" h="8254">
                  <a:moveTo>
                    <a:pt x="3543" y="0"/>
                  </a:moveTo>
                  <a:lnTo>
                    <a:pt x="0" y="2781"/>
                  </a:lnTo>
                  <a:lnTo>
                    <a:pt x="2857" y="8242"/>
                  </a:lnTo>
                  <a:lnTo>
                    <a:pt x="2730" y="4381"/>
                  </a:lnTo>
                  <a:lnTo>
                    <a:pt x="4622" y="1993"/>
                  </a:lnTo>
                  <a:lnTo>
                    <a:pt x="3543" y="0"/>
                  </a:lnTo>
                  <a:close/>
                </a:path>
              </a:pathLst>
            </a:custGeom>
            <a:ln w="3175">
              <a:solidFill>
                <a:srgbClr val="08172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30" name="object 30"/>
            <p:cNvSpPr/>
            <p:nvPr/>
          </p:nvSpPr>
          <p:spPr>
            <a:xfrm>
              <a:off x="10608513" y="4307014"/>
              <a:ext cx="7620" cy="7620"/>
            </a:xfrm>
            <a:custGeom>
              <a:avLst/>
              <a:gdLst/>
              <a:ahLst/>
              <a:cxnLst/>
              <a:rect l="l" t="t" r="r" b="b"/>
              <a:pathLst>
                <a:path w="7620" h="7620">
                  <a:moveTo>
                    <a:pt x="6134" y="0"/>
                  </a:moveTo>
                  <a:lnTo>
                    <a:pt x="2451" y="927"/>
                  </a:lnTo>
                  <a:lnTo>
                    <a:pt x="685" y="3962"/>
                  </a:lnTo>
                  <a:lnTo>
                    <a:pt x="0" y="6223"/>
                  </a:lnTo>
                  <a:lnTo>
                    <a:pt x="1498" y="7569"/>
                  </a:lnTo>
                  <a:lnTo>
                    <a:pt x="4229" y="6769"/>
                  </a:lnTo>
                  <a:lnTo>
                    <a:pt x="7493" y="927"/>
                  </a:lnTo>
                  <a:lnTo>
                    <a:pt x="6134" y="0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31" name="object 31"/>
            <p:cNvSpPr/>
            <p:nvPr/>
          </p:nvSpPr>
          <p:spPr>
            <a:xfrm>
              <a:off x="10608513" y="4307014"/>
              <a:ext cx="7620" cy="7620"/>
            </a:xfrm>
            <a:custGeom>
              <a:avLst/>
              <a:gdLst/>
              <a:ahLst/>
              <a:cxnLst/>
              <a:rect l="l" t="t" r="r" b="b"/>
              <a:pathLst>
                <a:path w="7620" h="7620">
                  <a:moveTo>
                    <a:pt x="7493" y="927"/>
                  </a:moveTo>
                  <a:lnTo>
                    <a:pt x="6134" y="0"/>
                  </a:lnTo>
                  <a:lnTo>
                    <a:pt x="2451" y="927"/>
                  </a:lnTo>
                  <a:lnTo>
                    <a:pt x="685" y="3962"/>
                  </a:lnTo>
                  <a:lnTo>
                    <a:pt x="0" y="6223"/>
                  </a:lnTo>
                  <a:lnTo>
                    <a:pt x="1498" y="7569"/>
                  </a:lnTo>
                  <a:lnTo>
                    <a:pt x="4229" y="6769"/>
                  </a:lnTo>
                  <a:lnTo>
                    <a:pt x="7493" y="927"/>
                  </a:lnTo>
                  <a:close/>
                </a:path>
              </a:pathLst>
            </a:custGeom>
            <a:ln w="3175">
              <a:solidFill>
                <a:srgbClr val="08172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32" name="object 32"/>
            <p:cNvSpPr/>
            <p:nvPr/>
          </p:nvSpPr>
          <p:spPr>
            <a:xfrm>
              <a:off x="10203370" y="3241027"/>
              <a:ext cx="18415" cy="15875"/>
            </a:xfrm>
            <a:custGeom>
              <a:avLst/>
              <a:gdLst/>
              <a:ahLst/>
              <a:cxnLst/>
              <a:rect l="l" t="t" r="r" b="b"/>
              <a:pathLst>
                <a:path w="18415" h="15875">
                  <a:moveTo>
                    <a:pt x="5461" y="0"/>
                  </a:moveTo>
                  <a:lnTo>
                    <a:pt x="3416" y="1790"/>
                  </a:lnTo>
                  <a:lnTo>
                    <a:pt x="2400" y="5130"/>
                  </a:lnTo>
                  <a:lnTo>
                    <a:pt x="0" y="7188"/>
                  </a:lnTo>
                  <a:lnTo>
                    <a:pt x="0" y="9931"/>
                  </a:lnTo>
                  <a:lnTo>
                    <a:pt x="3009" y="14858"/>
                  </a:lnTo>
                  <a:lnTo>
                    <a:pt x="4241" y="14389"/>
                  </a:lnTo>
                  <a:lnTo>
                    <a:pt x="4699" y="12585"/>
                  </a:lnTo>
                  <a:lnTo>
                    <a:pt x="5867" y="11379"/>
                  </a:lnTo>
                  <a:lnTo>
                    <a:pt x="7581" y="11861"/>
                  </a:lnTo>
                  <a:lnTo>
                    <a:pt x="9969" y="14452"/>
                  </a:lnTo>
                  <a:lnTo>
                    <a:pt x="13042" y="15316"/>
                  </a:lnTo>
                  <a:lnTo>
                    <a:pt x="15151" y="13246"/>
                  </a:lnTo>
                  <a:lnTo>
                    <a:pt x="16243" y="11125"/>
                  </a:lnTo>
                  <a:lnTo>
                    <a:pt x="14947" y="9131"/>
                  </a:lnTo>
                  <a:lnTo>
                    <a:pt x="15011" y="6870"/>
                  </a:lnTo>
                  <a:lnTo>
                    <a:pt x="17208" y="4864"/>
                  </a:lnTo>
                  <a:lnTo>
                    <a:pt x="17818" y="3124"/>
                  </a:lnTo>
                  <a:lnTo>
                    <a:pt x="14744" y="3187"/>
                  </a:lnTo>
                  <a:lnTo>
                    <a:pt x="14122" y="4800"/>
                  </a:lnTo>
                  <a:lnTo>
                    <a:pt x="12077" y="6057"/>
                  </a:lnTo>
                  <a:lnTo>
                    <a:pt x="11328" y="5067"/>
                  </a:lnTo>
                  <a:lnTo>
                    <a:pt x="12903" y="2730"/>
                  </a:lnTo>
                  <a:lnTo>
                    <a:pt x="13106" y="1320"/>
                  </a:lnTo>
                  <a:lnTo>
                    <a:pt x="12077" y="520"/>
                  </a:lnTo>
                  <a:lnTo>
                    <a:pt x="8051" y="1320"/>
                  </a:lnTo>
                  <a:lnTo>
                    <a:pt x="5461" y="0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33" name="object 33"/>
            <p:cNvSpPr/>
            <p:nvPr/>
          </p:nvSpPr>
          <p:spPr>
            <a:xfrm>
              <a:off x="10203370" y="3241027"/>
              <a:ext cx="18415" cy="15875"/>
            </a:xfrm>
            <a:custGeom>
              <a:avLst/>
              <a:gdLst/>
              <a:ahLst/>
              <a:cxnLst/>
              <a:rect l="l" t="t" r="r" b="b"/>
              <a:pathLst>
                <a:path w="18415" h="15875">
                  <a:moveTo>
                    <a:pt x="13106" y="1320"/>
                  </a:moveTo>
                  <a:lnTo>
                    <a:pt x="12077" y="520"/>
                  </a:lnTo>
                  <a:lnTo>
                    <a:pt x="8051" y="1320"/>
                  </a:lnTo>
                  <a:lnTo>
                    <a:pt x="5461" y="0"/>
                  </a:lnTo>
                  <a:lnTo>
                    <a:pt x="3416" y="1790"/>
                  </a:lnTo>
                  <a:lnTo>
                    <a:pt x="2400" y="5130"/>
                  </a:lnTo>
                  <a:lnTo>
                    <a:pt x="0" y="7188"/>
                  </a:lnTo>
                  <a:lnTo>
                    <a:pt x="0" y="9931"/>
                  </a:lnTo>
                  <a:lnTo>
                    <a:pt x="3009" y="14858"/>
                  </a:lnTo>
                  <a:lnTo>
                    <a:pt x="4241" y="14389"/>
                  </a:lnTo>
                  <a:lnTo>
                    <a:pt x="4699" y="12585"/>
                  </a:lnTo>
                  <a:lnTo>
                    <a:pt x="5867" y="11379"/>
                  </a:lnTo>
                  <a:lnTo>
                    <a:pt x="7581" y="11861"/>
                  </a:lnTo>
                  <a:lnTo>
                    <a:pt x="9969" y="14452"/>
                  </a:lnTo>
                  <a:lnTo>
                    <a:pt x="13042" y="15316"/>
                  </a:lnTo>
                  <a:lnTo>
                    <a:pt x="15151" y="13246"/>
                  </a:lnTo>
                  <a:lnTo>
                    <a:pt x="16243" y="11125"/>
                  </a:lnTo>
                  <a:lnTo>
                    <a:pt x="14947" y="9131"/>
                  </a:lnTo>
                  <a:lnTo>
                    <a:pt x="15011" y="6870"/>
                  </a:lnTo>
                  <a:lnTo>
                    <a:pt x="17208" y="4864"/>
                  </a:lnTo>
                  <a:lnTo>
                    <a:pt x="17818" y="3124"/>
                  </a:lnTo>
                  <a:lnTo>
                    <a:pt x="14744" y="3187"/>
                  </a:lnTo>
                  <a:lnTo>
                    <a:pt x="14122" y="4800"/>
                  </a:lnTo>
                  <a:lnTo>
                    <a:pt x="12077" y="6057"/>
                  </a:lnTo>
                  <a:lnTo>
                    <a:pt x="11328" y="5067"/>
                  </a:lnTo>
                  <a:lnTo>
                    <a:pt x="12903" y="2730"/>
                  </a:lnTo>
                  <a:lnTo>
                    <a:pt x="13106" y="1320"/>
                  </a:lnTo>
                  <a:close/>
                </a:path>
              </a:pathLst>
            </a:custGeom>
            <a:ln w="3175">
              <a:solidFill>
                <a:srgbClr val="08172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34" name="object 34"/>
            <p:cNvSpPr/>
            <p:nvPr/>
          </p:nvSpPr>
          <p:spPr>
            <a:xfrm>
              <a:off x="10213606" y="3267646"/>
              <a:ext cx="8890" cy="10795"/>
            </a:xfrm>
            <a:custGeom>
              <a:avLst/>
              <a:gdLst/>
              <a:ahLst/>
              <a:cxnLst/>
              <a:rect l="l" t="t" r="r" b="b"/>
              <a:pathLst>
                <a:path w="8890" h="10795">
                  <a:moveTo>
                    <a:pt x="8699" y="0"/>
                  </a:moveTo>
                  <a:lnTo>
                    <a:pt x="3124" y="1320"/>
                  </a:lnTo>
                  <a:lnTo>
                    <a:pt x="0" y="5575"/>
                  </a:lnTo>
                  <a:lnTo>
                    <a:pt x="406" y="8242"/>
                  </a:lnTo>
                  <a:lnTo>
                    <a:pt x="3124" y="10223"/>
                  </a:lnTo>
                  <a:lnTo>
                    <a:pt x="5295" y="6769"/>
                  </a:lnTo>
                  <a:lnTo>
                    <a:pt x="7365" y="6235"/>
                  </a:lnTo>
                  <a:lnTo>
                    <a:pt x="8572" y="3327"/>
                  </a:lnTo>
                  <a:lnTo>
                    <a:pt x="7759" y="2260"/>
                  </a:lnTo>
                  <a:lnTo>
                    <a:pt x="8699" y="0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35" name="object 35"/>
            <p:cNvSpPr/>
            <p:nvPr/>
          </p:nvSpPr>
          <p:spPr>
            <a:xfrm>
              <a:off x="10213606" y="3267646"/>
              <a:ext cx="8890" cy="10795"/>
            </a:xfrm>
            <a:custGeom>
              <a:avLst/>
              <a:gdLst/>
              <a:ahLst/>
              <a:cxnLst/>
              <a:rect l="l" t="t" r="r" b="b"/>
              <a:pathLst>
                <a:path w="8890" h="10795">
                  <a:moveTo>
                    <a:pt x="3124" y="1320"/>
                  </a:moveTo>
                  <a:lnTo>
                    <a:pt x="0" y="5575"/>
                  </a:lnTo>
                  <a:lnTo>
                    <a:pt x="406" y="8242"/>
                  </a:lnTo>
                  <a:lnTo>
                    <a:pt x="3124" y="10223"/>
                  </a:lnTo>
                  <a:lnTo>
                    <a:pt x="5295" y="6769"/>
                  </a:lnTo>
                  <a:lnTo>
                    <a:pt x="7365" y="6235"/>
                  </a:lnTo>
                  <a:lnTo>
                    <a:pt x="8572" y="3327"/>
                  </a:lnTo>
                  <a:lnTo>
                    <a:pt x="7759" y="2260"/>
                  </a:lnTo>
                  <a:lnTo>
                    <a:pt x="8699" y="0"/>
                  </a:lnTo>
                  <a:lnTo>
                    <a:pt x="3124" y="1320"/>
                  </a:lnTo>
                  <a:close/>
                </a:path>
              </a:pathLst>
            </a:custGeom>
            <a:ln w="3175">
              <a:solidFill>
                <a:srgbClr val="08172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36" name="object 36"/>
            <p:cNvSpPr/>
            <p:nvPr/>
          </p:nvSpPr>
          <p:spPr>
            <a:xfrm>
              <a:off x="10517466" y="2911640"/>
              <a:ext cx="3175" cy="5715"/>
            </a:xfrm>
            <a:custGeom>
              <a:avLst/>
              <a:gdLst/>
              <a:ahLst/>
              <a:cxnLst/>
              <a:rect l="l" t="t" r="r" b="b"/>
              <a:pathLst>
                <a:path w="3175" h="5714">
                  <a:moveTo>
                    <a:pt x="1905" y="0"/>
                  </a:moveTo>
                  <a:lnTo>
                    <a:pt x="1155" y="1003"/>
                  </a:lnTo>
                  <a:lnTo>
                    <a:pt x="0" y="1600"/>
                  </a:lnTo>
                  <a:lnTo>
                    <a:pt x="1295" y="5321"/>
                  </a:lnTo>
                  <a:lnTo>
                    <a:pt x="2933" y="3263"/>
                  </a:lnTo>
                  <a:lnTo>
                    <a:pt x="3073" y="1066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37" name="object 37"/>
            <p:cNvSpPr/>
            <p:nvPr/>
          </p:nvSpPr>
          <p:spPr>
            <a:xfrm>
              <a:off x="10517466" y="2911640"/>
              <a:ext cx="3175" cy="5715"/>
            </a:xfrm>
            <a:custGeom>
              <a:avLst/>
              <a:gdLst/>
              <a:ahLst/>
              <a:cxnLst/>
              <a:rect l="l" t="t" r="r" b="b"/>
              <a:pathLst>
                <a:path w="3175" h="5714">
                  <a:moveTo>
                    <a:pt x="0" y="1600"/>
                  </a:moveTo>
                  <a:lnTo>
                    <a:pt x="1295" y="5321"/>
                  </a:lnTo>
                  <a:lnTo>
                    <a:pt x="2933" y="3263"/>
                  </a:lnTo>
                  <a:lnTo>
                    <a:pt x="3073" y="1066"/>
                  </a:lnTo>
                  <a:lnTo>
                    <a:pt x="1905" y="0"/>
                  </a:lnTo>
                  <a:lnTo>
                    <a:pt x="1155" y="1003"/>
                  </a:lnTo>
                  <a:lnTo>
                    <a:pt x="0" y="1600"/>
                  </a:lnTo>
                  <a:close/>
                </a:path>
              </a:pathLst>
            </a:custGeom>
            <a:ln w="3175">
              <a:solidFill>
                <a:srgbClr val="08172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38" name="object 38"/>
            <p:cNvSpPr/>
            <p:nvPr/>
          </p:nvSpPr>
          <p:spPr>
            <a:xfrm>
              <a:off x="10581881" y="3001505"/>
              <a:ext cx="22860" cy="38100"/>
            </a:xfrm>
            <a:custGeom>
              <a:avLst/>
              <a:gdLst/>
              <a:ahLst/>
              <a:cxnLst/>
              <a:rect l="l" t="t" r="r" b="b"/>
              <a:pathLst>
                <a:path w="22859" h="38100">
                  <a:moveTo>
                    <a:pt x="12826" y="0"/>
                  </a:moveTo>
                  <a:lnTo>
                    <a:pt x="10845" y="2006"/>
                  </a:lnTo>
                  <a:lnTo>
                    <a:pt x="10299" y="3873"/>
                  </a:lnTo>
                  <a:lnTo>
                    <a:pt x="8737" y="4876"/>
                  </a:lnTo>
                  <a:lnTo>
                    <a:pt x="4102" y="10198"/>
                  </a:lnTo>
                  <a:lnTo>
                    <a:pt x="2260" y="10998"/>
                  </a:lnTo>
                  <a:lnTo>
                    <a:pt x="0" y="14528"/>
                  </a:lnTo>
                  <a:lnTo>
                    <a:pt x="2120" y="14338"/>
                  </a:lnTo>
                  <a:lnTo>
                    <a:pt x="5613" y="13068"/>
                  </a:lnTo>
                  <a:lnTo>
                    <a:pt x="6083" y="13601"/>
                  </a:lnTo>
                  <a:lnTo>
                    <a:pt x="4978" y="16865"/>
                  </a:lnTo>
                  <a:lnTo>
                    <a:pt x="6286" y="22720"/>
                  </a:lnTo>
                  <a:lnTo>
                    <a:pt x="8267" y="25463"/>
                  </a:lnTo>
                  <a:lnTo>
                    <a:pt x="8534" y="29590"/>
                  </a:lnTo>
                  <a:lnTo>
                    <a:pt x="6832" y="31915"/>
                  </a:lnTo>
                  <a:lnTo>
                    <a:pt x="7505" y="33985"/>
                  </a:lnTo>
                  <a:lnTo>
                    <a:pt x="10845" y="37388"/>
                  </a:lnTo>
                  <a:lnTo>
                    <a:pt x="12077" y="37858"/>
                  </a:lnTo>
                  <a:lnTo>
                    <a:pt x="11607" y="33781"/>
                  </a:lnTo>
                  <a:lnTo>
                    <a:pt x="9829" y="30327"/>
                  </a:lnTo>
                  <a:lnTo>
                    <a:pt x="10998" y="28587"/>
                  </a:lnTo>
                  <a:lnTo>
                    <a:pt x="10998" y="25984"/>
                  </a:lnTo>
                  <a:lnTo>
                    <a:pt x="12903" y="21666"/>
                  </a:lnTo>
                  <a:lnTo>
                    <a:pt x="15836" y="18402"/>
                  </a:lnTo>
                  <a:lnTo>
                    <a:pt x="20472" y="15062"/>
                  </a:lnTo>
                  <a:lnTo>
                    <a:pt x="22313" y="14135"/>
                  </a:lnTo>
                  <a:lnTo>
                    <a:pt x="21297" y="10134"/>
                  </a:lnTo>
                  <a:lnTo>
                    <a:pt x="19316" y="5537"/>
                  </a:lnTo>
                  <a:lnTo>
                    <a:pt x="14947" y="673"/>
                  </a:lnTo>
                  <a:lnTo>
                    <a:pt x="12826" y="0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39" name="object 39"/>
            <p:cNvSpPr/>
            <p:nvPr/>
          </p:nvSpPr>
          <p:spPr>
            <a:xfrm>
              <a:off x="10581881" y="3001505"/>
              <a:ext cx="22860" cy="38100"/>
            </a:xfrm>
            <a:custGeom>
              <a:avLst/>
              <a:gdLst/>
              <a:ahLst/>
              <a:cxnLst/>
              <a:rect l="l" t="t" r="r" b="b"/>
              <a:pathLst>
                <a:path w="22859" h="38100">
                  <a:moveTo>
                    <a:pt x="10998" y="25984"/>
                  </a:moveTo>
                  <a:lnTo>
                    <a:pt x="12903" y="21666"/>
                  </a:lnTo>
                  <a:lnTo>
                    <a:pt x="15836" y="18402"/>
                  </a:lnTo>
                  <a:lnTo>
                    <a:pt x="20472" y="15062"/>
                  </a:lnTo>
                  <a:lnTo>
                    <a:pt x="22313" y="14135"/>
                  </a:lnTo>
                  <a:lnTo>
                    <a:pt x="21297" y="10134"/>
                  </a:lnTo>
                  <a:lnTo>
                    <a:pt x="19316" y="5537"/>
                  </a:lnTo>
                  <a:lnTo>
                    <a:pt x="14947" y="673"/>
                  </a:lnTo>
                  <a:lnTo>
                    <a:pt x="12826" y="0"/>
                  </a:lnTo>
                  <a:lnTo>
                    <a:pt x="10845" y="2006"/>
                  </a:lnTo>
                  <a:lnTo>
                    <a:pt x="10299" y="3873"/>
                  </a:lnTo>
                  <a:lnTo>
                    <a:pt x="8737" y="4876"/>
                  </a:lnTo>
                  <a:lnTo>
                    <a:pt x="4102" y="10198"/>
                  </a:lnTo>
                  <a:lnTo>
                    <a:pt x="2260" y="10998"/>
                  </a:lnTo>
                  <a:lnTo>
                    <a:pt x="0" y="14528"/>
                  </a:lnTo>
                  <a:lnTo>
                    <a:pt x="2120" y="14338"/>
                  </a:lnTo>
                  <a:lnTo>
                    <a:pt x="5613" y="13068"/>
                  </a:lnTo>
                  <a:lnTo>
                    <a:pt x="6083" y="13601"/>
                  </a:lnTo>
                  <a:lnTo>
                    <a:pt x="4978" y="16865"/>
                  </a:lnTo>
                  <a:lnTo>
                    <a:pt x="6286" y="22720"/>
                  </a:lnTo>
                  <a:lnTo>
                    <a:pt x="8267" y="25463"/>
                  </a:lnTo>
                  <a:lnTo>
                    <a:pt x="8534" y="29590"/>
                  </a:lnTo>
                  <a:lnTo>
                    <a:pt x="6832" y="31915"/>
                  </a:lnTo>
                  <a:lnTo>
                    <a:pt x="7505" y="33985"/>
                  </a:lnTo>
                  <a:lnTo>
                    <a:pt x="10845" y="37388"/>
                  </a:lnTo>
                  <a:lnTo>
                    <a:pt x="12077" y="37858"/>
                  </a:lnTo>
                  <a:lnTo>
                    <a:pt x="11607" y="33781"/>
                  </a:lnTo>
                  <a:lnTo>
                    <a:pt x="9829" y="30327"/>
                  </a:lnTo>
                  <a:lnTo>
                    <a:pt x="10998" y="28587"/>
                  </a:lnTo>
                  <a:lnTo>
                    <a:pt x="10998" y="25984"/>
                  </a:lnTo>
                  <a:close/>
                </a:path>
              </a:pathLst>
            </a:custGeom>
            <a:ln w="3175">
              <a:solidFill>
                <a:srgbClr val="08172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40" name="object 40"/>
            <p:cNvSpPr/>
            <p:nvPr/>
          </p:nvSpPr>
          <p:spPr>
            <a:xfrm>
              <a:off x="10513593" y="2903461"/>
              <a:ext cx="6350" cy="5715"/>
            </a:xfrm>
            <a:custGeom>
              <a:avLst/>
              <a:gdLst/>
              <a:ahLst/>
              <a:cxnLst/>
              <a:rect l="l" t="t" r="r" b="b"/>
              <a:pathLst>
                <a:path w="6350" h="5714">
                  <a:moveTo>
                    <a:pt x="3276" y="0"/>
                  </a:moveTo>
                  <a:lnTo>
                    <a:pt x="723" y="190"/>
                  </a:lnTo>
                  <a:lnTo>
                    <a:pt x="0" y="1993"/>
                  </a:lnTo>
                  <a:lnTo>
                    <a:pt x="3937" y="5651"/>
                  </a:lnTo>
                  <a:lnTo>
                    <a:pt x="5664" y="5118"/>
                  </a:lnTo>
                  <a:lnTo>
                    <a:pt x="5854" y="3454"/>
                  </a:lnTo>
                  <a:lnTo>
                    <a:pt x="3276" y="0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41" name="object 41"/>
            <p:cNvSpPr/>
            <p:nvPr/>
          </p:nvSpPr>
          <p:spPr>
            <a:xfrm>
              <a:off x="10513593" y="2903461"/>
              <a:ext cx="6350" cy="5715"/>
            </a:xfrm>
            <a:custGeom>
              <a:avLst/>
              <a:gdLst/>
              <a:ahLst/>
              <a:cxnLst/>
              <a:rect l="l" t="t" r="r" b="b"/>
              <a:pathLst>
                <a:path w="6350" h="5714">
                  <a:moveTo>
                    <a:pt x="723" y="190"/>
                  </a:moveTo>
                  <a:lnTo>
                    <a:pt x="0" y="1993"/>
                  </a:lnTo>
                  <a:lnTo>
                    <a:pt x="3937" y="5651"/>
                  </a:lnTo>
                  <a:lnTo>
                    <a:pt x="5664" y="5118"/>
                  </a:lnTo>
                  <a:lnTo>
                    <a:pt x="5854" y="3454"/>
                  </a:lnTo>
                  <a:lnTo>
                    <a:pt x="3276" y="0"/>
                  </a:lnTo>
                  <a:lnTo>
                    <a:pt x="723" y="190"/>
                  </a:lnTo>
                  <a:close/>
                </a:path>
              </a:pathLst>
            </a:custGeom>
            <a:ln w="3175">
              <a:solidFill>
                <a:srgbClr val="08172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42" name="object 42"/>
            <p:cNvSpPr/>
            <p:nvPr/>
          </p:nvSpPr>
          <p:spPr>
            <a:xfrm>
              <a:off x="10192397" y="3243681"/>
              <a:ext cx="8255" cy="9525"/>
            </a:xfrm>
            <a:custGeom>
              <a:avLst/>
              <a:gdLst/>
              <a:ahLst/>
              <a:cxnLst/>
              <a:rect l="l" t="t" r="r" b="b"/>
              <a:pathLst>
                <a:path w="8254" h="9525">
                  <a:moveTo>
                    <a:pt x="7086" y="0"/>
                  </a:moveTo>
                  <a:lnTo>
                    <a:pt x="5918" y="127"/>
                  </a:lnTo>
                  <a:lnTo>
                    <a:pt x="3809" y="2463"/>
                  </a:lnTo>
                  <a:lnTo>
                    <a:pt x="126" y="3860"/>
                  </a:lnTo>
                  <a:lnTo>
                    <a:pt x="0" y="6858"/>
                  </a:lnTo>
                  <a:lnTo>
                    <a:pt x="1574" y="9398"/>
                  </a:lnTo>
                  <a:lnTo>
                    <a:pt x="2933" y="8788"/>
                  </a:lnTo>
                  <a:lnTo>
                    <a:pt x="2933" y="7861"/>
                  </a:lnTo>
                  <a:lnTo>
                    <a:pt x="4089" y="6591"/>
                  </a:lnTo>
                  <a:lnTo>
                    <a:pt x="6261" y="7912"/>
                  </a:lnTo>
                  <a:lnTo>
                    <a:pt x="7569" y="6997"/>
                  </a:lnTo>
                  <a:lnTo>
                    <a:pt x="6413" y="4394"/>
                  </a:lnTo>
                  <a:lnTo>
                    <a:pt x="7912" y="2273"/>
                  </a:lnTo>
                  <a:lnTo>
                    <a:pt x="7086" y="0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43" name="object 43"/>
            <p:cNvSpPr/>
            <p:nvPr/>
          </p:nvSpPr>
          <p:spPr>
            <a:xfrm>
              <a:off x="10192397" y="3243681"/>
              <a:ext cx="8255" cy="9525"/>
            </a:xfrm>
            <a:custGeom>
              <a:avLst/>
              <a:gdLst/>
              <a:ahLst/>
              <a:cxnLst/>
              <a:rect l="l" t="t" r="r" b="b"/>
              <a:pathLst>
                <a:path w="8254" h="9525">
                  <a:moveTo>
                    <a:pt x="7086" y="0"/>
                  </a:moveTo>
                  <a:lnTo>
                    <a:pt x="5918" y="127"/>
                  </a:lnTo>
                  <a:lnTo>
                    <a:pt x="3809" y="2463"/>
                  </a:lnTo>
                  <a:lnTo>
                    <a:pt x="126" y="3860"/>
                  </a:lnTo>
                  <a:lnTo>
                    <a:pt x="0" y="6858"/>
                  </a:lnTo>
                  <a:lnTo>
                    <a:pt x="1574" y="9398"/>
                  </a:lnTo>
                  <a:lnTo>
                    <a:pt x="2933" y="8788"/>
                  </a:lnTo>
                  <a:lnTo>
                    <a:pt x="2933" y="7861"/>
                  </a:lnTo>
                  <a:lnTo>
                    <a:pt x="4089" y="6591"/>
                  </a:lnTo>
                  <a:lnTo>
                    <a:pt x="6261" y="7912"/>
                  </a:lnTo>
                  <a:lnTo>
                    <a:pt x="7569" y="6997"/>
                  </a:lnTo>
                  <a:lnTo>
                    <a:pt x="6413" y="4394"/>
                  </a:lnTo>
                  <a:lnTo>
                    <a:pt x="7912" y="2273"/>
                  </a:lnTo>
                  <a:lnTo>
                    <a:pt x="7086" y="0"/>
                  </a:lnTo>
                  <a:close/>
                </a:path>
              </a:pathLst>
            </a:custGeom>
            <a:ln w="3175">
              <a:solidFill>
                <a:srgbClr val="08172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44" name="object 44"/>
            <p:cNvSpPr/>
            <p:nvPr/>
          </p:nvSpPr>
          <p:spPr>
            <a:xfrm>
              <a:off x="10219753" y="3260674"/>
              <a:ext cx="3810" cy="5715"/>
            </a:xfrm>
            <a:custGeom>
              <a:avLst/>
              <a:gdLst/>
              <a:ahLst/>
              <a:cxnLst/>
              <a:rect l="l" t="t" r="r" b="b"/>
              <a:pathLst>
                <a:path w="3809" h="5714">
                  <a:moveTo>
                    <a:pt x="1714" y="0"/>
                  </a:moveTo>
                  <a:lnTo>
                    <a:pt x="1168" y="863"/>
                  </a:lnTo>
                  <a:lnTo>
                    <a:pt x="1498" y="2197"/>
                  </a:lnTo>
                  <a:lnTo>
                    <a:pt x="0" y="4597"/>
                  </a:lnTo>
                  <a:lnTo>
                    <a:pt x="749" y="5524"/>
                  </a:lnTo>
                  <a:lnTo>
                    <a:pt x="2933" y="3924"/>
                  </a:lnTo>
                  <a:lnTo>
                    <a:pt x="3759" y="1663"/>
                  </a:lnTo>
                  <a:lnTo>
                    <a:pt x="1714" y="0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45" name="object 45"/>
            <p:cNvSpPr/>
            <p:nvPr/>
          </p:nvSpPr>
          <p:spPr>
            <a:xfrm>
              <a:off x="10219753" y="3260674"/>
              <a:ext cx="3810" cy="5715"/>
            </a:xfrm>
            <a:custGeom>
              <a:avLst/>
              <a:gdLst/>
              <a:ahLst/>
              <a:cxnLst/>
              <a:rect l="l" t="t" r="r" b="b"/>
              <a:pathLst>
                <a:path w="3809" h="5714">
                  <a:moveTo>
                    <a:pt x="3759" y="1663"/>
                  </a:moveTo>
                  <a:lnTo>
                    <a:pt x="1714" y="0"/>
                  </a:lnTo>
                  <a:lnTo>
                    <a:pt x="1168" y="863"/>
                  </a:lnTo>
                  <a:lnTo>
                    <a:pt x="1498" y="2197"/>
                  </a:lnTo>
                  <a:lnTo>
                    <a:pt x="0" y="4597"/>
                  </a:lnTo>
                  <a:lnTo>
                    <a:pt x="749" y="5524"/>
                  </a:lnTo>
                  <a:lnTo>
                    <a:pt x="2933" y="3924"/>
                  </a:lnTo>
                  <a:lnTo>
                    <a:pt x="3759" y="1663"/>
                  </a:lnTo>
                  <a:close/>
                </a:path>
              </a:pathLst>
            </a:custGeom>
            <a:ln w="3175">
              <a:solidFill>
                <a:srgbClr val="08172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46" name="object 46"/>
            <p:cNvSpPr/>
            <p:nvPr/>
          </p:nvSpPr>
          <p:spPr>
            <a:xfrm>
              <a:off x="10215727" y="3260077"/>
              <a:ext cx="2540" cy="5715"/>
            </a:xfrm>
            <a:custGeom>
              <a:avLst/>
              <a:gdLst/>
              <a:ahLst/>
              <a:cxnLst/>
              <a:rect l="l" t="t" r="r" b="b"/>
              <a:pathLst>
                <a:path w="2540" h="5714">
                  <a:moveTo>
                    <a:pt x="1155" y="0"/>
                  </a:moveTo>
                  <a:lnTo>
                    <a:pt x="63" y="863"/>
                  </a:lnTo>
                  <a:lnTo>
                    <a:pt x="0" y="2997"/>
                  </a:lnTo>
                  <a:lnTo>
                    <a:pt x="1498" y="5384"/>
                  </a:lnTo>
                  <a:lnTo>
                    <a:pt x="2324" y="3594"/>
                  </a:lnTo>
                  <a:lnTo>
                    <a:pt x="2120" y="863"/>
                  </a:lnTo>
                  <a:lnTo>
                    <a:pt x="1155" y="0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47" name="object 47"/>
            <p:cNvSpPr/>
            <p:nvPr/>
          </p:nvSpPr>
          <p:spPr>
            <a:xfrm>
              <a:off x="10215727" y="3260077"/>
              <a:ext cx="2540" cy="5715"/>
            </a:xfrm>
            <a:custGeom>
              <a:avLst/>
              <a:gdLst/>
              <a:ahLst/>
              <a:cxnLst/>
              <a:rect l="l" t="t" r="r" b="b"/>
              <a:pathLst>
                <a:path w="2540" h="5714">
                  <a:moveTo>
                    <a:pt x="63" y="863"/>
                  </a:moveTo>
                  <a:lnTo>
                    <a:pt x="0" y="2997"/>
                  </a:lnTo>
                  <a:lnTo>
                    <a:pt x="1498" y="5384"/>
                  </a:lnTo>
                  <a:lnTo>
                    <a:pt x="2324" y="3594"/>
                  </a:lnTo>
                  <a:lnTo>
                    <a:pt x="2120" y="863"/>
                  </a:lnTo>
                  <a:lnTo>
                    <a:pt x="1155" y="0"/>
                  </a:lnTo>
                  <a:lnTo>
                    <a:pt x="63" y="863"/>
                  </a:lnTo>
                  <a:close/>
                </a:path>
              </a:pathLst>
            </a:custGeom>
            <a:ln w="3175">
              <a:solidFill>
                <a:srgbClr val="08172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48" name="object 48"/>
            <p:cNvSpPr/>
            <p:nvPr/>
          </p:nvSpPr>
          <p:spPr>
            <a:xfrm>
              <a:off x="10689488" y="3140189"/>
              <a:ext cx="29845" cy="22860"/>
            </a:xfrm>
            <a:custGeom>
              <a:avLst/>
              <a:gdLst/>
              <a:ahLst/>
              <a:cxnLst/>
              <a:rect l="l" t="t" r="r" b="b"/>
              <a:pathLst>
                <a:path w="29845" h="22860">
                  <a:moveTo>
                    <a:pt x="7645" y="0"/>
                  </a:moveTo>
                  <a:lnTo>
                    <a:pt x="5321" y="787"/>
                  </a:lnTo>
                  <a:lnTo>
                    <a:pt x="2743" y="787"/>
                  </a:lnTo>
                  <a:lnTo>
                    <a:pt x="0" y="3987"/>
                  </a:lnTo>
                  <a:lnTo>
                    <a:pt x="139" y="6095"/>
                  </a:lnTo>
                  <a:lnTo>
                    <a:pt x="3149" y="7429"/>
                  </a:lnTo>
                  <a:lnTo>
                    <a:pt x="6273" y="7289"/>
                  </a:lnTo>
                  <a:lnTo>
                    <a:pt x="8318" y="9423"/>
                  </a:lnTo>
                  <a:lnTo>
                    <a:pt x="8051" y="10756"/>
                  </a:lnTo>
                  <a:lnTo>
                    <a:pt x="11734" y="15265"/>
                  </a:lnTo>
                  <a:lnTo>
                    <a:pt x="14439" y="15798"/>
                  </a:lnTo>
                  <a:lnTo>
                    <a:pt x="17576" y="19253"/>
                  </a:lnTo>
                  <a:lnTo>
                    <a:pt x="19354" y="19519"/>
                  </a:lnTo>
                  <a:lnTo>
                    <a:pt x="20980" y="18719"/>
                  </a:lnTo>
                  <a:lnTo>
                    <a:pt x="24523" y="22174"/>
                  </a:lnTo>
                  <a:lnTo>
                    <a:pt x="28600" y="22694"/>
                  </a:lnTo>
                  <a:lnTo>
                    <a:pt x="29425" y="21234"/>
                  </a:lnTo>
                  <a:lnTo>
                    <a:pt x="27254" y="17119"/>
                  </a:lnTo>
                  <a:lnTo>
                    <a:pt x="23291" y="15798"/>
                  </a:lnTo>
                  <a:lnTo>
                    <a:pt x="18122" y="12077"/>
                  </a:lnTo>
                  <a:lnTo>
                    <a:pt x="16763" y="8623"/>
                  </a:lnTo>
                  <a:lnTo>
                    <a:pt x="13220" y="8356"/>
                  </a:lnTo>
                  <a:lnTo>
                    <a:pt x="9804" y="3314"/>
                  </a:lnTo>
                  <a:lnTo>
                    <a:pt x="9804" y="1981"/>
                  </a:lnTo>
                  <a:lnTo>
                    <a:pt x="11595" y="393"/>
                  </a:lnTo>
                  <a:lnTo>
                    <a:pt x="7645" y="0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49" name="object 49"/>
            <p:cNvSpPr/>
            <p:nvPr/>
          </p:nvSpPr>
          <p:spPr>
            <a:xfrm>
              <a:off x="10689488" y="3140189"/>
              <a:ext cx="29845" cy="22860"/>
            </a:xfrm>
            <a:custGeom>
              <a:avLst/>
              <a:gdLst/>
              <a:ahLst/>
              <a:cxnLst/>
              <a:rect l="l" t="t" r="r" b="b"/>
              <a:pathLst>
                <a:path w="29845" h="22860">
                  <a:moveTo>
                    <a:pt x="11734" y="15265"/>
                  </a:moveTo>
                  <a:lnTo>
                    <a:pt x="14439" y="15798"/>
                  </a:lnTo>
                  <a:lnTo>
                    <a:pt x="17576" y="19253"/>
                  </a:lnTo>
                  <a:lnTo>
                    <a:pt x="19354" y="19519"/>
                  </a:lnTo>
                  <a:lnTo>
                    <a:pt x="20980" y="18719"/>
                  </a:lnTo>
                  <a:lnTo>
                    <a:pt x="24523" y="22174"/>
                  </a:lnTo>
                  <a:lnTo>
                    <a:pt x="28600" y="22694"/>
                  </a:lnTo>
                  <a:lnTo>
                    <a:pt x="29425" y="21234"/>
                  </a:lnTo>
                  <a:lnTo>
                    <a:pt x="27254" y="17119"/>
                  </a:lnTo>
                  <a:lnTo>
                    <a:pt x="23291" y="15798"/>
                  </a:lnTo>
                  <a:lnTo>
                    <a:pt x="18122" y="12077"/>
                  </a:lnTo>
                  <a:lnTo>
                    <a:pt x="16763" y="8623"/>
                  </a:lnTo>
                  <a:lnTo>
                    <a:pt x="13220" y="8356"/>
                  </a:lnTo>
                  <a:lnTo>
                    <a:pt x="9804" y="3314"/>
                  </a:lnTo>
                  <a:lnTo>
                    <a:pt x="9804" y="1981"/>
                  </a:lnTo>
                  <a:lnTo>
                    <a:pt x="11595" y="393"/>
                  </a:lnTo>
                  <a:lnTo>
                    <a:pt x="7645" y="0"/>
                  </a:lnTo>
                  <a:lnTo>
                    <a:pt x="5321" y="787"/>
                  </a:lnTo>
                  <a:lnTo>
                    <a:pt x="2743" y="787"/>
                  </a:lnTo>
                  <a:lnTo>
                    <a:pt x="0" y="3987"/>
                  </a:lnTo>
                  <a:lnTo>
                    <a:pt x="139" y="6095"/>
                  </a:lnTo>
                  <a:lnTo>
                    <a:pt x="3149" y="7429"/>
                  </a:lnTo>
                  <a:lnTo>
                    <a:pt x="6273" y="7289"/>
                  </a:lnTo>
                  <a:lnTo>
                    <a:pt x="8318" y="9423"/>
                  </a:lnTo>
                  <a:lnTo>
                    <a:pt x="8051" y="10756"/>
                  </a:lnTo>
                  <a:lnTo>
                    <a:pt x="11734" y="15265"/>
                  </a:lnTo>
                  <a:close/>
                </a:path>
              </a:pathLst>
            </a:custGeom>
            <a:ln w="3175">
              <a:solidFill>
                <a:srgbClr val="08172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50" name="object 50"/>
            <p:cNvSpPr/>
            <p:nvPr/>
          </p:nvSpPr>
          <p:spPr>
            <a:xfrm>
              <a:off x="8929535" y="3023552"/>
              <a:ext cx="12700" cy="7620"/>
            </a:xfrm>
            <a:custGeom>
              <a:avLst/>
              <a:gdLst/>
              <a:ahLst/>
              <a:cxnLst/>
              <a:rect l="l" t="t" r="r" b="b"/>
              <a:pathLst>
                <a:path w="12700" h="7619">
                  <a:moveTo>
                    <a:pt x="2527" y="0"/>
                  </a:moveTo>
                  <a:lnTo>
                    <a:pt x="0" y="0"/>
                  </a:lnTo>
                  <a:lnTo>
                    <a:pt x="279" y="1676"/>
                  </a:lnTo>
                  <a:lnTo>
                    <a:pt x="2793" y="2413"/>
                  </a:lnTo>
                  <a:lnTo>
                    <a:pt x="3060" y="4673"/>
                  </a:lnTo>
                  <a:lnTo>
                    <a:pt x="7238" y="7277"/>
                  </a:lnTo>
                  <a:lnTo>
                    <a:pt x="11112" y="6007"/>
                  </a:lnTo>
                  <a:lnTo>
                    <a:pt x="12560" y="4419"/>
                  </a:lnTo>
                  <a:lnTo>
                    <a:pt x="11112" y="939"/>
                  </a:lnTo>
                  <a:lnTo>
                    <a:pt x="8115" y="139"/>
                  </a:lnTo>
                  <a:lnTo>
                    <a:pt x="5194" y="939"/>
                  </a:lnTo>
                  <a:lnTo>
                    <a:pt x="2527" y="0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51" name="object 51"/>
            <p:cNvSpPr/>
            <p:nvPr/>
          </p:nvSpPr>
          <p:spPr>
            <a:xfrm>
              <a:off x="8929535" y="3023552"/>
              <a:ext cx="12700" cy="7620"/>
            </a:xfrm>
            <a:custGeom>
              <a:avLst/>
              <a:gdLst/>
              <a:ahLst/>
              <a:cxnLst/>
              <a:rect l="l" t="t" r="r" b="b"/>
              <a:pathLst>
                <a:path w="12700" h="7619">
                  <a:moveTo>
                    <a:pt x="5194" y="939"/>
                  </a:moveTo>
                  <a:lnTo>
                    <a:pt x="2527" y="0"/>
                  </a:lnTo>
                  <a:lnTo>
                    <a:pt x="0" y="0"/>
                  </a:lnTo>
                  <a:lnTo>
                    <a:pt x="279" y="1676"/>
                  </a:lnTo>
                  <a:lnTo>
                    <a:pt x="2793" y="2413"/>
                  </a:lnTo>
                  <a:lnTo>
                    <a:pt x="3060" y="4673"/>
                  </a:lnTo>
                  <a:lnTo>
                    <a:pt x="7238" y="7277"/>
                  </a:lnTo>
                  <a:lnTo>
                    <a:pt x="11112" y="6007"/>
                  </a:lnTo>
                  <a:lnTo>
                    <a:pt x="12560" y="4419"/>
                  </a:lnTo>
                  <a:lnTo>
                    <a:pt x="11112" y="939"/>
                  </a:lnTo>
                  <a:lnTo>
                    <a:pt x="8115" y="139"/>
                  </a:lnTo>
                  <a:lnTo>
                    <a:pt x="5194" y="939"/>
                  </a:lnTo>
                  <a:close/>
                </a:path>
              </a:pathLst>
            </a:custGeom>
            <a:ln w="3175">
              <a:solidFill>
                <a:srgbClr val="08172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52" name="object 52"/>
            <p:cNvSpPr/>
            <p:nvPr/>
          </p:nvSpPr>
          <p:spPr>
            <a:xfrm>
              <a:off x="10728858" y="3154121"/>
              <a:ext cx="22860" cy="11430"/>
            </a:xfrm>
            <a:custGeom>
              <a:avLst/>
              <a:gdLst/>
              <a:ahLst/>
              <a:cxnLst/>
              <a:rect l="l" t="t" r="r" b="b"/>
              <a:pathLst>
                <a:path w="22859" h="11430">
                  <a:moveTo>
                    <a:pt x="1638" y="0"/>
                  </a:moveTo>
                  <a:lnTo>
                    <a:pt x="0" y="1206"/>
                  </a:lnTo>
                  <a:lnTo>
                    <a:pt x="1904" y="4127"/>
                  </a:lnTo>
                  <a:lnTo>
                    <a:pt x="5460" y="4254"/>
                  </a:lnTo>
                  <a:lnTo>
                    <a:pt x="9537" y="7848"/>
                  </a:lnTo>
                  <a:lnTo>
                    <a:pt x="15265" y="9563"/>
                  </a:lnTo>
                  <a:lnTo>
                    <a:pt x="17310" y="11302"/>
                  </a:lnTo>
                  <a:lnTo>
                    <a:pt x="22339" y="10236"/>
                  </a:lnTo>
                  <a:lnTo>
                    <a:pt x="20853" y="8902"/>
                  </a:lnTo>
                  <a:lnTo>
                    <a:pt x="15112" y="6654"/>
                  </a:lnTo>
                  <a:lnTo>
                    <a:pt x="12674" y="4660"/>
                  </a:lnTo>
                  <a:lnTo>
                    <a:pt x="8864" y="4254"/>
                  </a:lnTo>
                  <a:lnTo>
                    <a:pt x="6273" y="1206"/>
                  </a:lnTo>
                  <a:lnTo>
                    <a:pt x="1638" y="0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53" name="object 53"/>
            <p:cNvSpPr/>
            <p:nvPr/>
          </p:nvSpPr>
          <p:spPr>
            <a:xfrm>
              <a:off x="10728858" y="3154121"/>
              <a:ext cx="22860" cy="11430"/>
            </a:xfrm>
            <a:custGeom>
              <a:avLst/>
              <a:gdLst/>
              <a:ahLst/>
              <a:cxnLst/>
              <a:rect l="l" t="t" r="r" b="b"/>
              <a:pathLst>
                <a:path w="22859" h="11430">
                  <a:moveTo>
                    <a:pt x="9537" y="7848"/>
                  </a:moveTo>
                  <a:lnTo>
                    <a:pt x="15265" y="9563"/>
                  </a:lnTo>
                  <a:lnTo>
                    <a:pt x="17310" y="11302"/>
                  </a:lnTo>
                  <a:lnTo>
                    <a:pt x="22339" y="10236"/>
                  </a:lnTo>
                  <a:lnTo>
                    <a:pt x="20853" y="8902"/>
                  </a:lnTo>
                  <a:lnTo>
                    <a:pt x="15112" y="6654"/>
                  </a:lnTo>
                  <a:lnTo>
                    <a:pt x="12674" y="4660"/>
                  </a:lnTo>
                  <a:lnTo>
                    <a:pt x="8864" y="4254"/>
                  </a:lnTo>
                  <a:lnTo>
                    <a:pt x="6273" y="1206"/>
                  </a:lnTo>
                  <a:lnTo>
                    <a:pt x="1638" y="0"/>
                  </a:lnTo>
                  <a:lnTo>
                    <a:pt x="0" y="1206"/>
                  </a:lnTo>
                  <a:lnTo>
                    <a:pt x="1904" y="4127"/>
                  </a:lnTo>
                  <a:lnTo>
                    <a:pt x="5460" y="4254"/>
                  </a:lnTo>
                  <a:lnTo>
                    <a:pt x="9537" y="7848"/>
                  </a:lnTo>
                  <a:close/>
                </a:path>
              </a:pathLst>
            </a:custGeom>
            <a:ln w="3175">
              <a:solidFill>
                <a:srgbClr val="08172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54" name="object 54"/>
            <p:cNvSpPr/>
            <p:nvPr/>
          </p:nvSpPr>
          <p:spPr>
            <a:xfrm>
              <a:off x="9089338" y="2852877"/>
              <a:ext cx="3175" cy="6985"/>
            </a:xfrm>
            <a:custGeom>
              <a:avLst/>
              <a:gdLst/>
              <a:ahLst/>
              <a:cxnLst/>
              <a:rect l="l" t="t" r="r" b="b"/>
              <a:pathLst>
                <a:path w="3175" h="6985">
                  <a:moveTo>
                    <a:pt x="0" y="0"/>
                  </a:moveTo>
                  <a:lnTo>
                    <a:pt x="88" y="4140"/>
                  </a:lnTo>
                  <a:lnTo>
                    <a:pt x="1917" y="6388"/>
                  </a:lnTo>
                  <a:lnTo>
                    <a:pt x="2743" y="2857"/>
                  </a:lnTo>
                  <a:lnTo>
                    <a:pt x="1447" y="26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55" name="object 55"/>
            <p:cNvSpPr/>
            <p:nvPr/>
          </p:nvSpPr>
          <p:spPr>
            <a:xfrm>
              <a:off x="9089338" y="2852877"/>
              <a:ext cx="3175" cy="6985"/>
            </a:xfrm>
            <a:custGeom>
              <a:avLst/>
              <a:gdLst/>
              <a:ahLst/>
              <a:cxnLst/>
              <a:rect l="l" t="t" r="r" b="b"/>
              <a:pathLst>
                <a:path w="3175" h="6985">
                  <a:moveTo>
                    <a:pt x="2743" y="2857"/>
                  </a:moveTo>
                  <a:lnTo>
                    <a:pt x="1447" y="266"/>
                  </a:lnTo>
                  <a:lnTo>
                    <a:pt x="0" y="0"/>
                  </a:lnTo>
                  <a:lnTo>
                    <a:pt x="88" y="4140"/>
                  </a:lnTo>
                  <a:lnTo>
                    <a:pt x="1917" y="6388"/>
                  </a:lnTo>
                  <a:lnTo>
                    <a:pt x="2743" y="2857"/>
                  </a:lnTo>
                  <a:close/>
                </a:path>
              </a:pathLst>
            </a:custGeom>
            <a:ln w="3175">
              <a:solidFill>
                <a:srgbClr val="08172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56" name="object 56"/>
            <p:cNvSpPr/>
            <p:nvPr/>
          </p:nvSpPr>
          <p:spPr>
            <a:xfrm>
              <a:off x="10371709" y="2523502"/>
              <a:ext cx="5080" cy="5080"/>
            </a:xfrm>
            <a:custGeom>
              <a:avLst/>
              <a:gdLst/>
              <a:ahLst/>
              <a:cxnLst/>
              <a:rect l="l" t="t" r="r" b="b"/>
              <a:pathLst>
                <a:path w="5079" h="5080">
                  <a:moveTo>
                    <a:pt x="4508" y="0"/>
                  </a:moveTo>
                  <a:lnTo>
                    <a:pt x="1231" y="939"/>
                  </a:lnTo>
                  <a:lnTo>
                    <a:pt x="0" y="2730"/>
                  </a:lnTo>
                  <a:lnTo>
                    <a:pt x="1562" y="4864"/>
                  </a:lnTo>
                  <a:lnTo>
                    <a:pt x="3898" y="2730"/>
                  </a:lnTo>
                  <a:lnTo>
                    <a:pt x="4508" y="0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57" name="object 57"/>
            <p:cNvSpPr/>
            <p:nvPr/>
          </p:nvSpPr>
          <p:spPr>
            <a:xfrm>
              <a:off x="10371709" y="2523502"/>
              <a:ext cx="5080" cy="5080"/>
            </a:xfrm>
            <a:custGeom>
              <a:avLst/>
              <a:gdLst/>
              <a:ahLst/>
              <a:cxnLst/>
              <a:rect l="l" t="t" r="r" b="b"/>
              <a:pathLst>
                <a:path w="5079" h="5080">
                  <a:moveTo>
                    <a:pt x="4508" y="0"/>
                  </a:moveTo>
                  <a:lnTo>
                    <a:pt x="1231" y="939"/>
                  </a:lnTo>
                  <a:lnTo>
                    <a:pt x="0" y="2730"/>
                  </a:lnTo>
                  <a:lnTo>
                    <a:pt x="1562" y="4864"/>
                  </a:lnTo>
                  <a:lnTo>
                    <a:pt x="3898" y="2730"/>
                  </a:lnTo>
                  <a:lnTo>
                    <a:pt x="4508" y="0"/>
                  </a:lnTo>
                  <a:close/>
                </a:path>
              </a:pathLst>
            </a:custGeom>
            <a:ln w="3175">
              <a:solidFill>
                <a:srgbClr val="08172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58" name="object 58"/>
            <p:cNvSpPr/>
            <p:nvPr/>
          </p:nvSpPr>
          <p:spPr>
            <a:xfrm>
              <a:off x="9076715" y="2834233"/>
              <a:ext cx="4445" cy="5715"/>
            </a:xfrm>
            <a:custGeom>
              <a:avLst/>
              <a:gdLst/>
              <a:ahLst/>
              <a:cxnLst/>
              <a:rect l="l" t="t" r="r" b="b"/>
              <a:pathLst>
                <a:path w="4445" h="5714">
                  <a:moveTo>
                    <a:pt x="1511" y="0"/>
                  </a:moveTo>
                  <a:lnTo>
                    <a:pt x="0" y="596"/>
                  </a:lnTo>
                  <a:lnTo>
                    <a:pt x="1854" y="4457"/>
                  </a:lnTo>
                  <a:lnTo>
                    <a:pt x="3898" y="5397"/>
                  </a:lnTo>
                  <a:lnTo>
                    <a:pt x="3962" y="2463"/>
                  </a:lnTo>
                  <a:lnTo>
                    <a:pt x="1511" y="0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59" name="object 59"/>
            <p:cNvSpPr/>
            <p:nvPr/>
          </p:nvSpPr>
          <p:spPr>
            <a:xfrm>
              <a:off x="9076715" y="2834233"/>
              <a:ext cx="4445" cy="5715"/>
            </a:xfrm>
            <a:custGeom>
              <a:avLst/>
              <a:gdLst/>
              <a:ahLst/>
              <a:cxnLst/>
              <a:rect l="l" t="t" r="r" b="b"/>
              <a:pathLst>
                <a:path w="4445" h="5714">
                  <a:moveTo>
                    <a:pt x="3898" y="5397"/>
                  </a:moveTo>
                  <a:lnTo>
                    <a:pt x="3962" y="2463"/>
                  </a:lnTo>
                  <a:lnTo>
                    <a:pt x="1511" y="0"/>
                  </a:lnTo>
                  <a:lnTo>
                    <a:pt x="0" y="596"/>
                  </a:lnTo>
                  <a:lnTo>
                    <a:pt x="1854" y="4457"/>
                  </a:lnTo>
                  <a:lnTo>
                    <a:pt x="3898" y="5397"/>
                  </a:lnTo>
                  <a:close/>
                </a:path>
              </a:pathLst>
            </a:custGeom>
            <a:ln w="3175">
              <a:solidFill>
                <a:srgbClr val="08172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60" name="object 60"/>
            <p:cNvSpPr/>
            <p:nvPr/>
          </p:nvSpPr>
          <p:spPr>
            <a:xfrm>
              <a:off x="9081909" y="2841688"/>
              <a:ext cx="5080" cy="18415"/>
            </a:xfrm>
            <a:custGeom>
              <a:avLst/>
              <a:gdLst/>
              <a:ahLst/>
              <a:cxnLst/>
              <a:rect l="l" t="t" r="r" b="b"/>
              <a:pathLst>
                <a:path w="5079" h="18414">
                  <a:moveTo>
                    <a:pt x="1295" y="0"/>
                  </a:moveTo>
                  <a:lnTo>
                    <a:pt x="0" y="139"/>
                  </a:lnTo>
                  <a:lnTo>
                    <a:pt x="63" y="6603"/>
                  </a:lnTo>
                  <a:lnTo>
                    <a:pt x="1904" y="10604"/>
                  </a:lnTo>
                  <a:lnTo>
                    <a:pt x="1422" y="16598"/>
                  </a:lnTo>
                  <a:lnTo>
                    <a:pt x="2590" y="17932"/>
                  </a:lnTo>
                  <a:lnTo>
                    <a:pt x="4711" y="14592"/>
                  </a:lnTo>
                  <a:lnTo>
                    <a:pt x="3746" y="4610"/>
                  </a:lnTo>
                  <a:lnTo>
                    <a:pt x="1295" y="0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61" name="object 61"/>
            <p:cNvSpPr/>
            <p:nvPr/>
          </p:nvSpPr>
          <p:spPr>
            <a:xfrm>
              <a:off x="9081909" y="2841688"/>
              <a:ext cx="5080" cy="18415"/>
            </a:xfrm>
            <a:custGeom>
              <a:avLst/>
              <a:gdLst/>
              <a:ahLst/>
              <a:cxnLst/>
              <a:rect l="l" t="t" r="r" b="b"/>
              <a:pathLst>
                <a:path w="5079" h="18414">
                  <a:moveTo>
                    <a:pt x="2590" y="17932"/>
                  </a:moveTo>
                  <a:lnTo>
                    <a:pt x="4711" y="14592"/>
                  </a:lnTo>
                  <a:lnTo>
                    <a:pt x="3746" y="4610"/>
                  </a:lnTo>
                  <a:lnTo>
                    <a:pt x="1295" y="0"/>
                  </a:lnTo>
                  <a:lnTo>
                    <a:pt x="0" y="139"/>
                  </a:lnTo>
                  <a:lnTo>
                    <a:pt x="63" y="6603"/>
                  </a:lnTo>
                  <a:lnTo>
                    <a:pt x="1904" y="10604"/>
                  </a:lnTo>
                  <a:lnTo>
                    <a:pt x="1422" y="16598"/>
                  </a:lnTo>
                  <a:lnTo>
                    <a:pt x="2590" y="17932"/>
                  </a:lnTo>
                  <a:close/>
                </a:path>
              </a:pathLst>
            </a:custGeom>
            <a:ln w="3175">
              <a:solidFill>
                <a:srgbClr val="08172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62" name="object 62"/>
            <p:cNvSpPr/>
            <p:nvPr/>
          </p:nvSpPr>
          <p:spPr>
            <a:xfrm>
              <a:off x="10334968" y="2518956"/>
              <a:ext cx="26034" cy="20320"/>
            </a:xfrm>
            <a:custGeom>
              <a:avLst/>
              <a:gdLst/>
              <a:ahLst/>
              <a:cxnLst/>
              <a:rect l="l" t="t" r="r" b="b"/>
              <a:pathLst>
                <a:path w="26034" h="20319">
                  <a:moveTo>
                    <a:pt x="6388" y="0"/>
                  </a:moveTo>
                  <a:lnTo>
                    <a:pt x="5854" y="1587"/>
                  </a:lnTo>
                  <a:lnTo>
                    <a:pt x="3543" y="1981"/>
                  </a:lnTo>
                  <a:lnTo>
                    <a:pt x="4076" y="3314"/>
                  </a:lnTo>
                  <a:lnTo>
                    <a:pt x="1219" y="3581"/>
                  </a:lnTo>
                  <a:lnTo>
                    <a:pt x="0" y="6769"/>
                  </a:lnTo>
                  <a:lnTo>
                    <a:pt x="266" y="13004"/>
                  </a:lnTo>
                  <a:lnTo>
                    <a:pt x="2044" y="14071"/>
                  </a:lnTo>
                  <a:lnTo>
                    <a:pt x="5587" y="13525"/>
                  </a:lnTo>
                  <a:lnTo>
                    <a:pt x="10210" y="14465"/>
                  </a:lnTo>
                  <a:lnTo>
                    <a:pt x="14973" y="17919"/>
                  </a:lnTo>
                  <a:lnTo>
                    <a:pt x="18935" y="19913"/>
                  </a:lnTo>
                  <a:lnTo>
                    <a:pt x="23304" y="18846"/>
                  </a:lnTo>
                  <a:lnTo>
                    <a:pt x="25463" y="15265"/>
                  </a:lnTo>
                  <a:lnTo>
                    <a:pt x="24777" y="11290"/>
                  </a:lnTo>
                  <a:lnTo>
                    <a:pt x="21793" y="7823"/>
                  </a:lnTo>
                  <a:lnTo>
                    <a:pt x="23012" y="6629"/>
                  </a:lnTo>
                  <a:lnTo>
                    <a:pt x="21513" y="3175"/>
                  </a:lnTo>
                  <a:lnTo>
                    <a:pt x="17564" y="520"/>
                  </a:lnTo>
                  <a:lnTo>
                    <a:pt x="16751" y="2120"/>
                  </a:lnTo>
                  <a:lnTo>
                    <a:pt x="13601" y="1854"/>
                  </a:lnTo>
                  <a:lnTo>
                    <a:pt x="10210" y="127"/>
                  </a:lnTo>
                  <a:lnTo>
                    <a:pt x="6388" y="0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63" name="object 63"/>
            <p:cNvSpPr/>
            <p:nvPr/>
          </p:nvSpPr>
          <p:spPr>
            <a:xfrm>
              <a:off x="10334968" y="2518956"/>
              <a:ext cx="26034" cy="20320"/>
            </a:xfrm>
            <a:custGeom>
              <a:avLst/>
              <a:gdLst/>
              <a:ahLst/>
              <a:cxnLst/>
              <a:rect l="l" t="t" r="r" b="b"/>
              <a:pathLst>
                <a:path w="26034" h="20319">
                  <a:moveTo>
                    <a:pt x="2044" y="14071"/>
                  </a:moveTo>
                  <a:lnTo>
                    <a:pt x="5587" y="13525"/>
                  </a:lnTo>
                  <a:lnTo>
                    <a:pt x="10210" y="14465"/>
                  </a:lnTo>
                  <a:lnTo>
                    <a:pt x="14973" y="17919"/>
                  </a:lnTo>
                  <a:lnTo>
                    <a:pt x="18935" y="19913"/>
                  </a:lnTo>
                  <a:lnTo>
                    <a:pt x="23304" y="18846"/>
                  </a:lnTo>
                  <a:lnTo>
                    <a:pt x="25463" y="15265"/>
                  </a:lnTo>
                  <a:lnTo>
                    <a:pt x="24777" y="11290"/>
                  </a:lnTo>
                  <a:lnTo>
                    <a:pt x="21793" y="7823"/>
                  </a:lnTo>
                  <a:lnTo>
                    <a:pt x="23012" y="6629"/>
                  </a:lnTo>
                  <a:lnTo>
                    <a:pt x="21513" y="3175"/>
                  </a:lnTo>
                  <a:lnTo>
                    <a:pt x="17564" y="520"/>
                  </a:lnTo>
                  <a:lnTo>
                    <a:pt x="16751" y="2120"/>
                  </a:lnTo>
                  <a:lnTo>
                    <a:pt x="13601" y="1854"/>
                  </a:lnTo>
                  <a:lnTo>
                    <a:pt x="10210" y="127"/>
                  </a:lnTo>
                  <a:lnTo>
                    <a:pt x="6388" y="0"/>
                  </a:lnTo>
                  <a:lnTo>
                    <a:pt x="5854" y="1587"/>
                  </a:lnTo>
                  <a:lnTo>
                    <a:pt x="3543" y="1981"/>
                  </a:lnTo>
                  <a:lnTo>
                    <a:pt x="4076" y="3314"/>
                  </a:lnTo>
                  <a:lnTo>
                    <a:pt x="1219" y="3581"/>
                  </a:lnTo>
                  <a:lnTo>
                    <a:pt x="0" y="6769"/>
                  </a:lnTo>
                  <a:lnTo>
                    <a:pt x="266" y="13004"/>
                  </a:lnTo>
                  <a:lnTo>
                    <a:pt x="2044" y="14071"/>
                  </a:lnTo>
                  <a:close/>
                </a:path>
              </a:pathLst>
            </a:custGeom>
            <a:ln w="3175">
              <a:solidFill>
                <a:srgbClr val="08172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pic>
          <p:nvPicPr>
            <p:cNvPr id="64" name="object 6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650018" y="2288209"/>
              <a:ext cx="243852" cy="223431"/>
            </a:xfrm>
            <a:prstGeom prst="rect">
              <a:avLst/>
            </a:prstGeom>
          </p:spPr>
        </p:pic>
        <p:sp>
          <p:nvSpPr>
            <p:cNvPr id="65" name="object 65"/>
            <p:cNvSpPr/>
            <p:nvPr/>
          </p:nvSpPr>
          <p:spPr>
            <a:xfrm>
              <a:off x="10188231" y="2516047"/>
              <a:ext cx="5715" cy="5715"/>
            </a:xfrm>
            <a:custGeom>
              <a:avLst/>
              <a:gdLst/>
              <a:ahLst/>
              <a:cxnLst/>
              <a:rect l="l" t="t" r="r" b="b"/>
              <a:pathLst>
                <a:path w="5715" h="5714">
                  <a:moveTo>
                    <a:pt x="1638" y="0"/>
                  </a:moveTo>
                  <a:lnTo>
                    <a:pt x="0" y="2463"/>
                  </a:lnTo>
                  <a:lnTo>
                    <a:pt x="2311" y="5321"/>
                  </a:lnTo>
                  <a:lnTo>
                    <a:pt x="3873" y="5194"/>
                  </a:lnTo>
                  <a:lnTo>
                    <a:pt x="5245" y="3987"/>
                  </a:lnTo>
                  <a:lnTo>
                    <a:pt x="4432" y="800"/>
                  </a:lnTo>
                  <a:lnTo>
                    <a:pt x="1638" y="0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66" name="object 66"/>
            <p:cNvSpPr/>
            <p:nvPr/>
          </p:nvSpPr>
          <p:spPr>
            <a:xfrm>
              <a:off x="10188231" y="2516047"/>
              <a:ext cx="5715" cy="5715"/>
            </a:xfrm>
            <a:custGeom>
              <a:avLst/>
              <a:gdLst/>
              <a:ahLst/>
              <a:cxnLst/>
              <a:rect l="l" t="t" r="r" b="b"/>
              <a:pathLst>
                <a:path w="5715" h="5714">
                  <a:moveTo>
                    <a:pt x="3873" y="5194"/>
                  </a:moveTo>
                  <a:lnTo>
                    <a:pt x="5245" y="3987"/>
                  </a:lnTo>
                  <a:lnTo>
                    <a:pt x="4432" y="800"/>
                  </a:lnTo>
                  <a:lnTo>
                    <a:pt x="1638" y="0"/>
                  </a:lnTo>
                  <a:lnTo>
                    <a:pt x="0" y="2463"/>
                  </a:lnTo>
                  <a:lnTo>
                    <a:pt x="2311" y="5321"/>
                  </a:lnTo>
                  <a:lnTo>
                    <a:pt x="3873" y="5194"/>
                  </a:lnTo>
                  <a:close/>
                </a:path>
              </a:pathLst>
            </a:custGeom>
            <a:ln w="3175">
              <a:solidFill>
                <a:srgbClr val="08172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67" name="object 67"/>
            <p:cNvSpPr/>
            <p:nvPr/>
          </p:nvSpPr>
          <p:spPr>
            <a:xfrm>
              <a:off x="9837940" y="2602204"/>
              <a:ext cx="13335" cy="12065"/>
            </a:xfrm>
            <a:custGeom>
              <a:avLst/>
              <a:gdLst/>
              <a:ahLst/>
              <a:cxnLst/>
              <a:rect l="l" t="t" r="r" b="b"/>
              <a:pathLst>
                <a:path w="13334" h="12064">
                  <a:moveTo>
                    <a:pt x="10083" y="0"/>
                  </a:moveTo>
                  <a:lnTo>
                    <a:pt x="8572" y="673"/>
                  </a:lnTo>
                  <a:lnTo>
                    <a:pt x="7899" y="3721"/>
                  </a:lnTo>
                  <a:lnTo>
                    <a:pt x="4356" y="6108"/>
                  </a:lnTo>
                  <a:lnTo>
                    <a:pt x="279" y="6515"/>
                  </a:lnTo>
                  <a:lnTo>
                    <a:pt x="3403" y="10617"/>
                  </a:lnTo>
                  <a:lnTo>
                    <a:pt x="6400" y="11684"/>
                  </a:lnTo>
                  <a:lnTo>
                    <a:pt x="6819" y="9690"/>
                  </a:lnTo>
                  <a:lnTo>
                    <a:pt x="11849" y="8229"/>
                  </a:lnTo>
                  <a:lnTo>
                    <a:pt x="12928" y="6515"/>
                  </a:lnTo>
                  <a:lnTo>
                    <a:pt x="11582" y="4114"/>
                  </a:lnTo>
                  <a:lnTo>
                    <a:pt x="10083" y="0"/>
                  </a:lnTo>
                  <a:close/>
                </a:path>
                <a:path w="13334" h="12064">
                  <a:moveTo>
                    <a:pt x="0" y="6235"/>
                  </a:moveTo>
                  <a:lnTo>
                    <a:pt x="217" y="6515"/>
                  </a:lnTo>
                  <a:lnTo>
                    <a:pt x="0" y="6235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68" name="object 68"/>
            <p:cNvSpPr/>
            <p:nvPr/>
          </p:nvSpPr>
          <p:spPr>
            <a:xfrm>
              <a:off x="9837940" y="2602204"/>
              <a:ext cx="13335" cy="12065"/>
            </a:xfrm>
            <a:custGeom>
              <a:avLst/>
              <a:gdLst/>
              <a:ahLst/>
              <a:cxnLst/>
              <a:rect l="l" t="t" r="r" b="b"/>
              <a:pathLst>
                <a:path w="13334" h="12064">
                  <a:moveTo>
                    <a:pt x="6400" y="11684"/>
                  </a:moveTo>
                  <a:lnTo>
                    <a:pt x="6819" y="9690"/>
                  </a:lnTo>
                  <a:lnTo>
                    <a:pt x="11849" y="8229"/>
                  </a:lnTo>
                  <a:lnTo>
                    <a:pt x="12928" y="6515"/>
                  </a:lnTo>
                  <a:lnTo>
                    <a:pt x="11582" y="4114"/>
                  </a:lnTo>
                  <a:lnTo>
                    <a:pt x="10083" y="0"/>
                  </a:lnTo>
                  <a:lnTo>
                    <a:pt x="8572" y="673"/>
                  </a:lnTo>
                  <a:lnTo>
                    <a:pt x="7899" y="3721"/>
                  </a:lnTo>
                  <a:lnTo>
                    <a:pt x="4356" y="6108"/>
                  </a:lnTo>
                  <a:lnTo>
                    <a:pt x="279" y="6515"/>
                  </a:lnTo>
                  <a:lnTo>
                    <a:pt x="0" y="6235"/>
                  </a:lnTo>
                  <a:lnTo>
                    <a:pt x="3403" y="10617"/>
                  </a:lnTo>
                  <a:lnTo>
                    <a:pt x="6400" y="11684"/>
                  </a:lnTo>
                  <a:close/>
                </a:path>
              </a:pathLst>
            </a:custGeom>
            <a:ln w="3175">
              <a:solidFill>
                <a:srgbClr val="08172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69" name="object 69"/>
            <p:cNvSpPr/>
            <p:nvPr/>
          </p:nvSpPr>
          <p:spPr>
            <a:xfrm>
              <a:off x="10253941" y="2579801"/>
              <a:ext cx="6350" cy="9525"/>
            </a:xfrm>
            <a:custGeom>
              <a:avLst/>
              <a:gdLst/>
              <a:ahLst/>
              <a:cxnLst/>
              <a:rect l="l" t="t" r="r" b="b"/>
              <a:pathLst>
                <a:path w="6350" h="9525">
                  <a:moveTo>
                    <a:pt x="1498" y="0"/>
                  </a:moveTo>
                  <a:lnTo>
                    <a:pt x="0" y="63"/>
                  </a:lnTo>
                  <a:lnTo>
                    <a:pt x="266" y="1524"/>
                  </a:lnTo>
                  <a:lnTo>
                    <a:pt x="3340" y="5524"/>
                  </a:lnTo>
                  <a:lnTo>
                    <a:pt x="5181" y="9067"/>
                  </a:lnTo>
                  <a:lnTo>
                    <a:pt x="6273" y="7467"/>
                  </a:lnTo>
                  <a:lnTo>
                    <a:pt x="4902" y="2667"/>
                  </a:lnTo>
                  <a:lnTo>
                    <a:pt x="1498" y="0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70" name="object 70"/>
            <p:cNvSpPr/>
            <p:nvPr/>
          </p:nvSpPr>
          <p:spPr>
            <a:xfrm>
              <a:off x="10253941" y="2579801"/>
              <a:ext cx="6350" cy="9525"/>
            </a:xfrm>
            <a:custGeom>
              <a:avLst/>
              <a:gdLst/>
              <a:ahLst/>
              <a:cxnLst/>
              <a:rect l="l" t="t" r="r" b="b"/>
              <a:pathLst>
                <a:path w="6350" h="9525">
                  <a:moveTo>
                    <a:pt x="3340" y="5524"/>
                  </a:moveTo>
                  <a:lnTo>
                    <a:pt x="5181" y="9067"/>
                  </a:lnTo>
                  <a:lnTo>
                    <a:pt x="6273" y="7467"/>
                  </a:lnTo>
                  <a:lnTo>
                    <a:pt x="4902" y="2667"/>
                  </a:lnTo>
                  <a:lnTo>
                    <a:pt x="1498" y="0"/>
                  </a:lnTo>
                  <a:lnTo>
                    <a:pt x="0" y="63"/>
                  </a:lnTo>
                  <a:lnTo>
                    <a:pt x="266" y="1524"/>
                  </a:lnTo>
                  <a:lnTo>
                    <a:pt x="3340" y="5524"/>
                  </a:lnTo>
                  <a:close/>
                </a:path>
              </a:pathLst>
            </a:custGeom>
            <a:ln w="3175">
              <a:solidFill>
                <a:srgbClr val="08172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71" name="object 71"/>
            <p:cNvSpPr/>
            <p:nvPr/>
          </p:nvSpPr>
          <p:spPr>
            <a:xfrm>
              <a:off x="10254691" y="2574531"/>
              <a:ext cx="5080" cy="6350"/>
            </a:xfrm>
            <a:custGeom>
              <a:avLst/>
              <a:gdLst/>
              <a:ahLst/>
              <a:cxnLst/>
              <a:rect l="l" t="t" r="r" b="b"/>
              <a:pathLst>
                <a:path w="5079" h="6350">
                  <a:moveTo>
                    <a:pt x="266" y="0"/>
                  </a:moveTo>
                  <a:lnTo>
                    <a:pt x="0" y="1727"/>
                  </a:lnTo>
                  <a:lnTo>
                    <a:pt x="2730" y="4940"/>
                  </a:lnTo>
                  <a:lnTo>
                    <a:pt x="4572" y="5803"/>
                  </a:lnTo>
                  <a:lnTo>
                    <a:pt x="4368" y="2997"/>
                  </a:lnTo>
                  <a:lnTo>
                    <a:pt x="2667" y="63"/>
                  </a:lnTo>
                  <a:lnTo>
                    <a:pt x="266" y="0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72" name="object 72"/>
            <p:cNvSpPr/>
            <p:nvPr/>
          </p:nvSpPr>
          <p:spPr>
            <a:xfrm>
              <a:off x="10254691" y="2574531"/>
              <a:ext cx="5080" cy="6350"/>
            </a:xfrm>
            <a:custGeom>
              <a:avLst/>
              <a:gdLst/>
              <a:ahLst/>
              <a:cxnLst/>
              <a:rect l="l" t="t" r="r" b="b"/>
              <a:pathLst>
                <a:path w="5079" h="6350">
                  <a:moveTo>
                    <a:pt x="4572" y="5803"/>
                  </a:moveTo>
                  <a:lnTo>
                    <a:pt x="4368" y="2997"/>
                  </a:lnTo>
                  <a:lnTo>
                    <a:pt x="2667" y="63"/>
                  </a:lnTo>
                  <a:lnTo>
                    <a:pt x="266" y="0"/>
                  </a:lnTo>
                  <a:lnTo>
                    <a:pt x="0" y="1727"/>
                  </a:lnTo>
                  <a:lnTo>
                    <a:pt x="2730" y="4940"/>
                  </a:lnTo>
                  <a:lnTo>
                    <a:pt x="4572" y="5803"/>
                  </a:lnTo>
                  <a:close/>
                </a:path>
              </a:pathLst>
            </a:custGeom>
            <a:ln w="3175">
              <a:solidFill>
                <a:srgbClr val="08172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73" name="object 73"/>
            <p:cNvSpPr/>
            <p:nvPr/>
          </p:nvSpPr>
          <p:spPr>
            <a:xfrm>
              <a:off x="10258590" y="2570276"/>
              <a:ext cx="3810" cy="6350"/>
            </a:xfrm>
            <a:custGeom>
              <a:avLst/>
              <a:gdLst/>
              <a:ahLst/>
              <a:cxnLst/>
              <a:rect l="l" t="t" r="r" b="b"/>
              <a:pathLst>
                <a:path w="3809" h="6350">
                  <a:moveTo>
                    <a:pt x="609" y="0"/>
                  </a:moveTo>
                  <a:lnTo>
                    <a:pt x="0" y="1473"/>
                  </a:lnTo>
                  <a:lnTo>
                    <a:pt x="1625" y="6248"/>
                  </a:lnTo>
                  <a:lnTo>
                    <a:pt x="2984" y="6121"/>
                  </a:lnTo>
                  <a:lnTo>
                    <a:pt x="3746" y="3200"/>
                  </a:lnTo>
                  <a:lnTo>
                    <a:pt x="2501" y="190"/>
                  </a:lnTo>
                  <a:lnTo>
                    <a:pt x="609" y="0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74" name="object 74"/>
            <p:cNvSpPr/>
            <p:nvPr/>
          </p:nvSpPr>
          <p:spPr>
            <a:xfrm>
              <a:off x="10258590" y="2570276"/>
              <a:ext cx="3810" cy="6350"/>
            </a:xfrm>
            <a:custGeom>
              <a:avLst/>
              <a:gdLst/>
              <a:ahLst/>
              <a:cxnLst/>
              <a:rect l="l" t="t" r="r" b="b"/>
              <a:pathLst>
                <a:path w="3809" h="6350">
                  <a:moveTo>
                    <a:pt x="2984" y="6121"/>
                  </a:moveTo>
                  <a:lnTo>
                    <a:pt x="3746" y="3200"/>
                  </a:lnTo>
                  <a:lnTo>
                    <a:pt x="2501" y="190"/>
                  </a:lnTo>
                  <a:lnTo>
                    <a:pt x="609" y="0"/>
                  </a:lnTo>
                  <a:lnTo>
                    <a:pt x="0" y="1473"/>
                  </a:lnTo>
                  <a:lnTo>
                    <a:pt x="1625" y="6248"/>
                  </a:lnTo>
                  <a:lnTo>
                    <a:pt x="2984" y="6121"/>
                  </a:lnTo>
                  <a:close/>
                </a:path>
              </a:pathLst>
            </a:custGeom>
            <a:ln w="3175">
              <a:solidFill>
                <a:srgbClr val="08172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75" name="object 75"/>
            <p:cNvSpPr/>
            <p:nvPr/>
          </p:nvSpPr>
          <p:spPr>
            <a:xfrm>
              <a:off x="10218051" y="2515044"/>
              <a:ext cx="3810" cy="4445"/>
            </a:xfrm>
            <a:custGeom>
              <a:avLst/>
              <a:gdLst/>
              <a:ahLst/>
              <a:cxnLst/>
              <a:rect l="l" t="t" r="r" b="b"/>
              <a:pathLst>
                <a:path w="3809" h="4444">
                  <a:moveTo>
                    <a:pt x="1371" y="0"/>
                  </a:moveTo>
                  <a:lnTo>
                    <a:pt x="0" y="1612"/>
                  </a:lnTo>
                  <a:lnTo>
                    <a:pt x="1092" y="4267"/>
                  </a:lnTo>
                  <a:lnTo>
                    <a:pt x="2527" y="3797"/>
                  </a:lnTo>
                  <a:lnTo>
                    <a:pt x="3340" y="1612"/>
                  </a:lnTo>
                  <a:lnTo>
                    <a:pt x="1371" y="0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76" name="object 76"/>
            <p:cNvSpPr/>
            <p:nvPr/>
          </p:nvSpPr>
          <p:spPr>
            <a:xfrm>
              <a:off x="10218051" y="2515044"/>
              <a:ext cx="3810" cy="4445"/>
            </a:xfrm>
            <a:custGeom>
              <a:avLst/>
              <a:gdLst/>
              <a:ahLst/>
              <a:cxnLst/>
              <a:rect l="l" t="t" r="r" b="b"/>
              <a:pathLst>
                <a:path w="3809" h="4444">
                  <a:moveTo>
                    <a:pt x="2527" y="3797"/>
                  </a:moveTo>
                  <a:lnTo>
                    <a:pt x="3340" y="1612"/>
                  </a:lnTo>
                  <a:lnTo>
                    <a:pt x="1371" y="0"/>
                  </a:lnTo>
                  <a:lnTo>
                    <a:pt x="0" y="1612"/>
                  </a:lnTo>
                  <a:lnTo>
                    <a:pt x="1092" y="4267"/>
                  </a:lnTo>
                  <a:lnTo>
                    <a:pt x="2527" y="3797"/>
                  </a:lnTo>
                  <a:close/>
                </a:path>
              </a:pathLst>
            </a:custGeom>
            <a:ln w="3175">
              <a:solidFill>
                <a:srgbClr val="08172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77" name="object 77"/>
            <p:cNvSpPr/>
            <p:nvPr/>
          </p:nvSpPr>
          <p:spPr>
            <a:xfrm>
              <a:off x="10244670" y="2577007"/>
              <a:ext cx="6985" cy="7620"/>
            </a:xfrm>
            <a:custGeom>
              <a:avLst/>
              <a:gdLst/>
              <a:ahLst/>
              <a:cxnLst/>
              <a:rect l="l" t="t" r="r" b="b"/>
              <a:pathLst>
                <a:path w="6984" h="7619">
                  <a:moveTo>
                    <a:pt x="3263" y="0"/>
                  </a:moveTo>
                  <a:lnTo>
                    <a:pt x="2730" y="990"/>
                  </a:lnTo>
                  <a:lnTo>
                    <a:pt x="0" y="2057"/>
                  </a:lnTo>
                  <a:lnTo>
                    <a:pt x="2032" y="5930"/>
                  </a:lnTo>
                  <a:lnTo>
                    <a:pt x="4432" y="7531"/>
                  </a:lnTo>
                  <a:lnTo>
                    <a:pt x="5524" y="5524"/>
                  </a:lnTo>
                  <a:lnTo>
                    <a:pt x="6616" y="5067"/>
                  </a:lnTo>
                  <a:lnTo>
                    <a:pt x="5524" y="1130"/>
                  </a:lnTo>
                  <a:lnTo>
                    <a:pt x="3263" y="0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78" name="object 78"/>
            <p:cNvSpPr/>
            <p:nvPr/>
          </p:nvSpPr>
          <p:spPr>
            <a:xfrm>
              <a:off x="10244670" y="2577007"/>
              <a:ext cx="6985" cy="7620"/>
            </a:xfrm>
            <a:custGeom>
              <a:avLst/>
              <a:gdLst/>
              <a:ahLst/>
              <a:cxnLst/>
              <a:rect l="l" t="t" r="r" b="b"/>
              <a:pathLst>
                <a:path w="6984" h="7619">
                  <a:moveTo>
                    <a:pt x="4432" y="7531"/>
                  </a:moveTo>
                  <a:lnTo>
                    <a:pt x="5524" y="5524"/>
                  </a:lnTo>
                  <a:lnTo>
                    <a:pt x="6616" y="5067"/>
                  </a:lnTo>
                  <a:lnTo>
                    <a:pt x="5524" y="1130"/>
                  </a:lnTo>
                  <a:lnTo>
                    <a:pt x="3263" y="0"/>
                  </a:lnTo>
                  <a:lnTo>
                    <a:pt x="2730" y="990"/>
                  </a:lnTo>
                  <a:lnTo>
                    <a:pt x="0" y="2057"/>
                  </a:lnTo>
                  <a:lnTo>
                    <a:pt x="2032" y="5930"/>
                  </a:lnTo>
                  <a:lnTo>
                    <a:pt x="4432" y="7531"/>
                  </a:lnTo>
                  <a:close/>
                </a:path>
              </a:pathLst>
            </a:custGeom>
            <a:ln w="3175">
              <a:solidFill>
                <a:srgbClr val="08172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79" name="object 79"/>
            <p:cNvSpPr/>
            <p:nvPr/>
          </p:nvSpPr>
          <p:spPr>
            <a:xfrm>
              <a:off x="8858668" y="2931071"/>
              <a:ext cx="5715" cy="7620"/>
            </a:xfrm>
            <a:custGeom>
              <a:avLst/>
              <a:gdLst/>
              <a:ahLst/>
              <a:cxnLst/>
              <a:rect l="l" t="t" r="r" b="b"/>
              <a:pathLst>
                <a:path w="5715" h="7619">
                  <a:moveTo>
                    <a:pt x="3390" y="0"/>
                  </a:moveTo>
                  <a:lnTo>
                    <a:pt x="1066" y="1435"/>
                  </a:lnTo>
                  <a:lnTo>
                    <a:pt x="1066" y="3238"/>
                  </a:lnTo>
                  <a:lnTo>
                    <a:pt x="76" y="4927"/>
                  </a:lnTo>
                  <a:lnTo>
                    <a:pt x="901" y="6527"/>
                  </a:lnTo>
                  <a:lnTo>
                    <a:pt x="3517" y="7365"/>
                  </a:lnTo>
                  <a:lnTo>
                    <a:pt x="5638" y="4737"/>
                  </a:lnTo>
                  <a:lnTo>
                    <a:pt x="5232" y="1968"/>
                  </a:lnTo>
                  <a:lnTo>
                    <a:pt x="3390" y="0"/>
                  </a:lnTo>
                  <a:close/>
                </a:path>
                <a:path w="5715" h="7619">
                  <a:moveTo>
                    <a:pt x="0" y="4889"/>
                  </a:move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80" name="object 80"/>
            <p:cNvSpPr/>
            <p:nvPr/>
          </p:nvSpPr>
          <p:spPr>
            <a:xfrm>
              <a:off x="8858668" y="2931071"/>
              <a:ext cx="5715" cy="7620"/>
            </a:xfrm>
            <a:custGeom>
              <a:avLst/>
              <a:gdLst/>
              <a:ahLst/>
              <a:cxnLst/>
              <a:rect l="l" t="t" r="r" b="b"/>
              <a:pathLst>
                <a:path w="5715" h="7619">
                  <a:moveTo>
                    <a:pt x="5638" y="4737"/>
                  </a:moveTo>
                  <a:lnTo>
                    <a:pt x="5232" y="1968"/>
                  </a:lnTo>
                  <a:lnTo>
                    <a:pt x="3390" y="0"/>
                  </a:lnTo>
                  <a:lnTo>
                    <a:pt x="1066" y="1435"/>
                  </a:lnTo>
                  <a:lnTo>
                    <a:pt x="1066" y="3238"/>
                  </a:lnTo>
                  <a:lnTo>
                    <a:pt x="76" y="4927"/>
                  </a:lnTo>
                  <a:lnTo>
                    <a:pt x="901" y="6527"/>
                  </a:lnTo>
                  <a:lnTo>
                    <a:pt x="3517" y="7365"/>
                  </a:lnTo>
                  <a:lnTo>
                    <a:pt x="5638" y="4737"/>
                  </a:lnTo>
                  <a:close/>
                </a:path>
              </a:pathLst>
            </a:custGeom>
            <a:ln w="3175">
              <a:solidFill>
                <a:srgbClr val="08172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81" name="object 81"/>
            <p:cNvSpPr/>
            <p:nvPr/>
          </p:nvSpPr>
          <p:spPr>
            <a:xfrm>
              <a:off x="10202964" y="2512847"/>
              <a:ext cx="5715" cy="3810"/>
            </a:xfrm>
            <a:custGeom>
              <a:avLst/>
              <a:gdLst/>
              <a:ahLst/>
              <a:cxnLst/>
              <a:rect l="l" t="t" r="r" b="b"/>
              <a:pathLst>
                <a:path w="5715" h="3810">
                  <a:moveTo>
                    <a:pt x="901" y="0"/>
                  </a:moveTo>
                  <a:lnTo>
                    <a:pt x="0" y="1739"/>
                  </a:lnTo>
                  <a:lnTo>
                    <a:pt x="1841" y="3606"/>
                  </a:lnTo>
                  <a:lnTo>
                    <a:pt x="4165" y="3263"/>
                  </a:lnTo>
                  <a:lnTo>
                    <a:pt x="5524" y="1193"/>
                  </a:lnTo>
                  <a:lnTo>
                    <a:pt x="901" y="0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82" name="object 82"/>
            <p:cNvSpPr/>
            <p:nvPr/>
          </p:nvSpPr>
          <p:spPr>
            <a:xfrm>
              <a:off x="10202964" y="2512847"/>
              <a:ext cx="5715" cy="3810"/>
            </a:xfrm>
            <a:custGeom>
              <a:avLst/>
              <a:gdLst/>
              <a:ahLst/>
              <a:cxnLst/>
              <a:rect l="l" t="t" r="r" b="b"/>
              <a:pathLst>
                <a:path w="5715" h="3810">
                  <a:moveTo>
                    <a:pt x="4165" y="3263"/>
                  </a:moveTo>
                  <a:lnTo>
                    <a:pt x="5524" y="1193"/>
                  </a:lnTo>
                  <a:lnTo>
                    <a:pt x="901" y="0"/>
                  </a:lnTo>
                  <a:lnTo>
                    <a:pt x="0" y="1739"/>
                  </a:lnTo>
                  <a:lnTo>
                    <a:pt x="1841" y="3606"/>
                  </a:lnTo>
                  <a:lnTo>
                    <a:pt x="4165" y="3263"/>
                  </a:lnTo>
                  <a:close/>
                </a:path>
              </a:pathLst>
            </a:custGeom>
            <a:ln w="3175">
              <a:solidFill>
                <a:srgbClr val="08172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pic>
          <p:nvPicPr>
            <p:cNvPr id="83" name="object 83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8892133" y="2287397"/>
              <a:ext cx="355447" cy="277876"/>
            </a:xfrm>
            <a:prstGeom prst="rect">
              <a:avLst/>
            </a:prstGeom>
          </p:spPr>
        </p:pic>
        <p:sp>
          <p:nvSpPr>
            <p:cNvPr id="84" name="object 84"/>
            <p:cNvSpPr/>
            <p:nvPr/>
          </p:nvSpPr>
          <p:spPr>
            <a:xfrm>
              <a:off x="8515743" y="3064535"/>
              <a:ext cx="4445" cy="5080"/>
            </a:xfrm>
            <a:custGeom>
              <a:avLst/>
              <a:gdLst/>
              <a:ahLst/>
              <a:cxnLst/>
              <a:rect l="l" t="t" r="r" b="b"/>
              <a:pathLst>
                <a:path w="4445" h="5080">
                  <a:moveTo>
                    <a:pt x="1993" y="0"/>
                  </a:moveTo>
                  <a:lnTo>
                    <a:pt x="76" y="342"/>
                  </a:lnTo>
                  <a:lnTo>
                    <a:pt x="0" y="2260"/>
                  </a:lnTo>
                  <a:lnTo>
                    <a:pt x="2463" y="4546"/>
                  </a:lnTo>
                  <a:lnTo>
                    <a:pt x="4305" y="4267"/>
                  </a:lnTo>
                  <a:lnTo>
                    <a:pt x="4038" y="2336"/>
                  </a:lnTo>
                  <a:lnTo>
                    <a:pt x="1993" y="0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85" name="object 85"/>
            <p:cNvSpPr/>
            <p:nvPr/>
          </p:nvSpPr>
          <p:spPr>
            <a:xfrm>
              <a:off x="8515743" y="3064535"/>
              <a:ext cx="4445" cy="5080"/>
            </a:xfrm>
            <a:custGeom>
              <a:avLst/>
              <a:gdLst/>
              <a:ahLst/>
              <a:cxnLst/>
              <a:rect l="l" t="t" r="r" b="b"/>
              <a:pathLst>
                <a:path w="4445" h="5080">
                  <a:moveTo>
                    <a:pt x="4305" y="4267"/>
                  </a:moveTo>
                  <a:lnTo>
                    <a:pt x="4038" y="2336"/>
                  </a:lnTo>
                  <a:lnTo>
                    <a:pt x="1993" y="0"/>
                  </a:lnTo>
                  <a:lnTo>
                    <a:pt x="76" y="342"/>
                  </a:lnTo>
                  <a:lnTo>
                    <a:pt x="0" y="2260"/>
                  </a:lnTo>
                  <a:lnTo>
                    <a:pt x="2463" y="4546"/>
                  </a:lnTo>
                  <a:lnTo>
                    <a:pt x="4305" y="4267"/>
                  </a:lnTo>
                  <a:close/>
                </a:path>
              </a:pathLst>
            </a:custGeom>
            <a:ln w="3175">
              <a:solidFill>
                <a:srgbClr val="08172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86" name="object 86"/>
            <p:cNvSpPr/>
            <p:nvPr/>
          </p:nvSpPr>
          <p:spPr>
            <a:xfrm>
              <a:off x="9586239" y="2557818"/>
              <a:ext cx="6985" cy="8255"/>
            </a:xfrm>
            <a:custGeom>
              <a:avLst/>
              <a:gdLst/>
              <a:ahLst/>
              <a:cxnLst/>
              <a:rect l="l" t="t" r="r" b="b"/>
              <a:pathLst>
                <a:path w="6984" h="8255">
                  <a:moveTo>
                    <a:pt x="6210" y="0"/>
                  </a:moveTo>
                  <a:lnTo>
                    <a:pt x="1168" y="2260"/>
                  </a:lnTo>
                  <a:lnTo>
                    <a:pt x="0" y="3403"/>
                  </a:lnTo>
                  <a:lnTo>
                    <a:pt x="812" y="6591"/>
                  </a:lnTo>
                  <a:lnTo>
                    <a:pt x="2603" y="6730"/>
                  </a:lnTo>
                  <a:lnTo>
                    <a:pt x="4102" y="8204"/>
                  </a:lnTo>
                  <a:lnTo>
                    <a:pt x="5943" y="7124"/>
                  </a:lnTo>
                  <a:lnTo>
                    <a:pt x="6629" y="2997"/>
                  </a:lnTo>
                  <a:lnTo>
                    <a:pt x="6210" y="0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87" name="object 87"/>
            <p:cNvSpPr/>
            <p:nvPr/>
          </p:nvSpPr>
          <p:spPr>
            <a:xfrm>
              <a:off x="9586239" y="2557818"/>
              <a:ext cx="6985" cy="8255"/>
            </a:xfrm>
            <a:custGeom>
              <a:avLst/>
              <a:gdLst/>
              <a:ahLst/>
              <a:cxnLst/>
              <a:rect l="l" t="t" r="r" b="b"/>
              <a:pathLst>
                <a:path w="6984" h="8255">
                  <a:moveTo>
                    <a:pt x="2603" y="6730"/>
                  </a:moveTo>
                  <a:lnTo>
                    <a:pt x="4102" y="8204"/>
                  </a:lnTo>
                  <a:lnTo>
                    <a:pt x="5943" y="7124"/>
                  </a:lnTo>
                  <a:lnTo>
                    <a:pt x="6629" y="2997"/>
                  </a:lnTo>
                  <a:lnTo>
                    <a:pt x="6210" y="0"/>
                  </a:lnTo>
                  <a:lnTo>
                    <a:pt x="1168" y="2260"/>
                  </a:lnTo>
                  <a:lnTo>
                    <a:pt x="0" y="3403"/>
                  </a:lnTo>
                  <a:lnTo>
                    <a:pt x="812" y="6591"/>
                  </a:lnTo>
                  <a:lnTo>
                    <a:pt x="2603" y="6730"/>
                  </a:lnTo>
                  <a:close/>
                </a:path>
              </a:pathLst>
            </a:custGeom>
            <a:ln w="3175">
              <a:solidFill>
                <a:srgbClr val="08172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88" name="object 88"/>
            <p:cNvSpPr/>
            <p:nvPr/>
          </p:nvSpPr>
          <p:spPr>
            <a:xfrm>
              <a:off x="9540392" y="2609519"/>
              <a:ext cx="11430" cy="8255"/>
            </a:xfrm>
            <a:custGeom>
              <a:avLst/>
              <a:gdLst/>
              <a:ahLst/>
              <a:cxnLst/>
              <a:rect l="l" t="t" r="r" b="b"/>
              <a:pathLst>
                <a:path w="11429" h="8255">
                  <a:moveTo>
                    <a:pt x="1701" y="0"/>
                  </a:moveTo>
                  <a:lnTo>
                    <a:pt x="0" y="1524"/>
                  </a:lnTo>
                  <a:lnTo>
                    <a:pt x="190" y="3200"/>
                  </a:lnTo>
                  <a:lnTo>
                    <a:pt x="2794" y="4851"/>
                  </a:lnTo>
                  <a:lnTo>
                    <a:pt x="2794" y="7658"/>
                  </a:lnTo>
                  <a:lnTo>
                    <a:pt x="7708" y="7658"/>
                  </a:lnTo>
                  <a:lnTo>
                    <a:pt x="9131" y="6451"/>
                  </a:lnTo>
                  <a:lnTo>
                    <a:pt x="10706" y="6718"/>
                  </a:lnTo>
                  <a:lnTo>
                    <a:pt x="10922" y="5194"/>
                  </a:lnTo>
                  <a:lnTo>
                    <a:pt x="8534" y="2844"/>
                  </a:lnTo>
                  <a:lnTo>
                    <a:pt x="4635" y="190"/>
                  </a:lnTo>
                  <a:lnTo>
                    <a:pt x="1701" y="0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89" name="object 89"/>
            <p:cNvSpPr/>
            <p:nvPr/>
          </p:nvSpPr>
          <p:spPr>
            <a:xfrm>
              <a:off x="9540392" y="2609519"/>
              <a:ext cx="11430" cy="8255"/>
            </a:xfrm>
            <a:custGeom>
              <a:avLst/>
              <a:gdLst/>
              <a:ahLst/>
              <a:cxnLst/>
              <a:rect l="l" t="t" r="r" b="b"/>
              <a:pathLst>
                <a:path w="11429" h="8255">
                  <a:moveTo>
                    <a:pt x="2794" y="4851"/>
                  </a:moveTo>
                  <a:lnTo>
                    <a:pt x="2794" y="7658"/>
                  </a:lnTo>
                  <a:lnTo>
                    <a:pt x="7708" y="7658"/>
                  </a:lnTo>
                  <a:lnTo>
                    <a:pt x="9131" y="6451"/>
                  </a:lnTo>
                  <a:lnTo>
                    <a:pt x="10706" y="6718"/>
                  </a:lnTo>
                  <a:lnTo>
                    <a:pt x="10922" y="5194"/>
                  </a:lnTo>
                  <a:lnTo>
                    <a:pt x="8534" y="2844"/>
                  </a:lnTo>
                  <a:lnTo>
                    <a:pt x="4635" y="190"/>
                  </a:lnTo>
                  <a:lnTo>
                    <a:pt x="1701" y="0"/>
                  </a:lnTo>
                  <a:lnTo>
                    <a:pt x="0" y="1524"/>
                  </a:lnTo>
                  <a:lnTo>
                    <a:pt x="190" y="3200"/>
                  </a:lnTo>
                  <a:lnTo>
                    <a:pt x="2794" y="4851"/>
                  </a:lnTo>
                  <a:close/>
                </a:path>
              </a:pathLst>
            </a:custGeom>
            <a:ln w="3175">
              <a:solidFill>
                <a:srgbClr val="08172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90" name="object 90"/>
            <p:cNvSpPr/>
            <p:nvPr/>
          </p:nvSpPr>
          <p:spPr>
            <a:xfrm>
              <a:off x="9395282" y="2570607"/>
              <a:ext cx="28575" cy="26034"/>
            </a:xfrm>
            <a:custGeom>
              <a:avLst/>
              <a:gdLst/>
              <a:ahLst/>
              <a:cxnLst/>
              <a:rect l="l" t="t" r="r" b="b"/>
              <a:pathLst>
                <a:path w="28575" h="26035">
                  <a:moveTo>
                    <a:pt x="18923" y="0"/>
                  </a:moveTo>
                  <a:lnTo>
                    <a:pt x="11976" y="1993"/>
                  </a:lnTo>
                  <a:lnTo>
                    <a:pt x="5308" y="5981"/>
                  </a:lnTo>
                  <a:lnTo>
                    <a:pt x="1765" y="6108"/>
                  </a:lnTo>
                  <a:lnTo>
                    <a:pt x="812" y="7823"/>
                  </a:lnTo>
                  <a:lnTo>
                    <a:pt x="1892" y="11684"/>
                  </a:lnTo>
                  <a:lnTo>
                    <a:pt x="5029" y="13550"/>
                  </a:lnTo>
                  <a:lnTo>
                    <a:pt x="5854" y="16598"/>
                  </a:lnTo>
                  <a:lnTo>
                    <a:pt x="4216" y="18453"/>
                  </a:lnTo>
                  <a:lnTo>
                    <a:pt x="660" y="18186"/>
                  </a:lnTo>
                  <a:lnTo>
                    <a:pt x="0" y="19253"/>
                  </a:lnTo>
                  <a:lnTo>
                    <a:pt x="1765" y="21374"/>
                  </a:lnTo>
                  <a:lnTo>
                    <a:pt x="7073" y="21640"/>
                  </a:lnTo>
                  <a:lnTo>
                    <a:pt x="20701" y="24688"/>
                  </a:lnTo>
                  <a:lnTo>
                    <a:pt x="22872" y="25895"/>
                  </a:lnTo>
                  <a:lnTo>
                    <a:pt x="25603" y="24422"/>
                  </a:lnTo>
                  <a:lnTo>
                    <a:pt x="26289" y="21513"/>
                  </a:lnTo>
                  <a:lnTo>
                    <a:pt x="28181" y="19926"/>
                  </a:lnTo>
                  <a:lnTo>
                    <a:pt x="28181" y="17665"/>
                  </a:lnTo>
                  <a:lnTo>
                    <a:pt x="26136" y="15532"/>
                  </a:lnTo>
                  <a:lnTo>
                    <a:pt x="26009" y="9296"/>
                  </a:lnTo>
                  <a:lnTo>
                    <a:pt x="23698" y="6908"/>
                  </a:lnTo>
                  <a:lnTo>
                    <a:pt x="21920" y="3048"/>
                  </a:lnTo>
                  <a:lnTo>
                    <a:pt x="21793" y="673"/>
                  </a:lnTo>
                  <a:lnTo>
                    <a:pt x="18923" y="0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91" name="object 91"/>
            <p:cNvSpPr/>
            <p:nvPr/>
          </p:nvSpPr>
          <p:spPr>
            <a:xfrm>
              <a:off x="9395282" y="2570607"/>
              <a:ext cx="28575" cy="26034"/>
            </a:xfrm>
            <a:custGeom>
              <a:avLst/>
              <a:gdLst/>
              <a:ahLst/>
              <a:cxnLst/>
              <a:rect l="l" t="t" r="r" b="b"/>
              <a:pathLst>
                <a:path w="28575" h="26035">
                  <a:moveTo>
                    <a:pt x="7073" y="21640"/>
                  </a:moveTo>
                  <a:lnTo>
                    <a:pt x="16484" y="23774"/>
                  </a:lnTo>
                  <a:lnTo>
                    <a:pt x="20701" y="24688"/>
                  </a:lnTo>
                  <a:lnTo>
                    <a:pt x="22872" y="25895"/>
                  </a:lnTo>
                  <a:lnTo>
                    <a:pt x="25603" y="24422"/>
                  </a:lnTo>
                  <a:lnTo>
                    <a:pt x="26289" y="21513"/>
                  </a:lnTo>
                  <a:lnTo>
                    <a:pt x="28181" y="19926"/>
                  </a:lnTo>
                  <a:lnTo>
                    <a:pt x="28181" y="17665"/>
                  </a:lnTo>
                  <a:lnTo>
                    <a:pt x="26136" y="15532"/>
                  </a:lnTo>
                  <a:lnTo>
                    <a:pt x="26009" y="9296"/>
                  </a:lnTo>
                  <a:lnTo>
                    <a:pt x="23698" y="6908"/>
                  </a:lnTo>
                  <a:lnTo>
                    <a:pt x="21920" y="3048"/>
                  </a:lnTo>
                  <a:lnTo>
                    <a:pt x="21793" y="673"/>
                  </a:lnTo>
                  <a:lnTo>
                    <a:pt x="18923" y="0"/>
                  </a:lnTo>
                  <a:lnTo>
                    <a:pt x="11976" y="1993"/>
                  </a:lnTo>
                  <a:lnTo>
                    <a:pt x="5308" y="5981"/>
                  </a:lnTo>
                  <a:lnTo>
                    <a:pt x="1765" y="6108"/>
                  </a:lnTo>
                  <a:lnTo>
                    <a:pt x="812" y="7823"/>
                  </a:lnTo>
                  <a:lnTo>
                    <a:pt x="1892" y="11684"/>
                  </a:lnTo>
                  <a:lnTo>
                    <a:pt x="5029" y="13550"/>
                  </a:lnTo>
                  <a:lnTo>
                    <a:pt x="5854" y="16598"/>
                  </a:lnTo>
                  <a:lnTo>
                    <a:pt x="4216" y="18453"/>
                  </a:lnTo>
                  <a:lnTo>
                    <a:pt x="660" y="18186"/>
                  </a:lnTo>
                  <a:lnTo>
                    <a:pt x="0" y="19253"/>
                  </a:lnTo>
                  <a:lnTo>
                    <a:pt x="1765" y="21374"/>
                  </a:lnTo>
                  <a:lnTo>
                    <a:pt x="7073" y="21640"/>
                  </a:lnTo>
                  <a:close/>
                </a:path>
              </a:pathLst>
            </a:custGeom>
            <a:ln w="3175">
              <a:solidFill>
                <a:srgbClr val="08172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pic>
          <p:nvPicPr>
            <p:cNvPr id="92" name="object 92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839784" y="2609456"/>
              <a:ext cx="221945" cy="188925"/>
            </a:xfrm>
            <a:prstGeom prst="rect">
              <a:avLst/>
            </a:prstGeom>
          </p:spPr>
        </p:pic>
        <p:sp>
          <p:nvSpPr>
            <p:cNvPr id="93" name="object 93"/>
            <p:cNvSpPr/>
            <p:nvPr/>
          </p:nvSpPr>
          <p:spPr>
            <a:xfrm>
              <a:off x="10361548" y="3056293"/>
              <a:ext cx="5080" cy="6350"/>
            </a:xfrm>
            <a:custGeom>
              <a:avLst/>
              <a:gdLst/>
              <a:ahLst/>
              <a:cxnLst/>
              <a:rect l="l" t="t" r="r" b="b"/>
              <a:pathLst>
                <a:path w="5079" h="6350">
                  <a:moveTo>
                    <a:pt x="4495" y="0"/>
                  </a:moveTo>
                  <a:lnTo>
                    <a:pt x="2184" y="457"/>
                  </a:lnTo>
                  <a:lnTo>
                    <a:pt x="266" y="3251"/>
                  </a:lnTo>
                  <a:lnTo>
                    <a:pt x="0" y="6121"/>
                  </a:lnTo>
                  <a:lnTo>
                    <a:pt x="1714" y="6311"/>
                  </a:lnTo>
                  <a:lnTo>
                    <a:pt x="4292" y="2590"/>
                  </a:lnTo>
                  <a:lnTo>
                    <a:pt x="4495" y="0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94" name="object 94"/>
            <p:cNvSpPr/>
            <p:nvPr/>
          </p:nvSpPr>
          <p:spPr>
            <a:xfrm>
              <a:off x="10361548" y="3056293"/>
              <a:ext cx="5080" cy="6350"/>
            </a:xfrm>
            <a:custGeom>
              <a:avLst/>
              <a:gdLst/>
              <a:ahLst/>
              <a:cxnLst/>
              <a:rect l="l" t="t" r="r" b="b"/>
              <a:pathLst>
                <a:path w="5079" h="6350">
                  <a:moveTo>
                    <a:pt x="4292" y="2590"/>
                  </a:moveTo>
                  <a:lnTo>
                    <a:pt x="4495" y="0"/>
                  </a:lnTo>
                  <a:lnTo>
                    <a:pt x="2184" y="457"/>
                  </a:lnTo>
                  <a:lnTo>
                    <a:pt x="266" y="3251"/>
                  </a:lnTo>
                  <a:lnTo>
                    <a:pt x="0" y="6121"/>
                  </a:lnTo>
                  <a:lnTo>
                    <a:pt x="1714" y="6311"/>
                  </a:lnTo>
                  <a:lnTo>
                    <a:pt x="4292" y="2590"/>
                  </a:lnTo>
                  <a:close/>
                </a:path>
              </a:pathLst>
            </a:custGeom>
            <a:ln w="3175">
              <a:solidFill>
                <a:srgbClr val="08172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pic>
          <p:nvPicPr>
            <p:cNvPr id="95" name="object 95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8383727" y="2354046"/>
              <a:ext cx="230365" cy="146710"/>
            </a:xfrm>
            <a:prstGeom prst="rect">
              <a:avLst/>
            </a:prstGeom>
          </p:spPr>
        </p:pic>
        <p:sp>
          <p:nvSpPr>
            <p:cNvPr id="96" name="object 96"/>
            <p:cNvSpPr/>
            <p:nvPr/>
          </p:nvSpPr>
          <p:spPr>
            <a:xfrm>
              <a:off x="8784209" y="2449969"/>
              <a:ext cx="15875" cy="6985"/>
            </a:xfrm>
            <a:custGeom>
              <a:avLst/>
              <a:gdLst/>
              <a:ahLst/>
              <a:cxnLst/>
              <a:rect l="l" t="t" r="r" b="b"/>
              <a:pathLst>
                <a:path w="15875" h="6985">
                  <a:moveTo>
                    <a:pt x="2997" y="0"/>
                  </a:moveTo>
                  <a:lnTo>
                    <a:pt x="673" y="533"/>
                  </a:lnTo>
                  <a:lnTo>
                    <a:pt x="0" y="2451"/>
                  </a:lnTo>
                  <a:lnTo>
                    <a:pt x="952" y="3594"/>
                  </a:lnTo>
                  <a:lnTo>
                    <a:pt x="4762" y="4254"/>
                  </a:lnTo>
                  <a:lnTo>
                    <a:pt x="7493" y="6591"/>
                  </a:lnTo>
                  <a:lnTo>
                    <a:pt x="9461" y="6527"/>
                  </a:lnTo>
                  <a:lnTo>
                    <a:pt x="14808" y="4114"/>
                  </a:lnTo>
                  <a:lnTo>
                    <a:pt x="15265" y="2120"/>
                  </a:lnTo>
                  <a:lnTo>
                    <a:pt x="13233" y="1257"/>
                  </a:lnTo>
                  <a:lnTo>
                    <a:pt x="8305" y="2451"/>
                  </a:lnTo>
                  <a:lnTo>
                    <a:pt x="5245" y="1524"/>
                  </a:lnTo>
                  <a:lnTo>
                    <a:pt x="2997" y="0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97" name="object 97"/>
            <p:cNvSpPr/>
            <p:nvPr/>
          </p:nvSpPr>
          <p:spPr>
            <a:xfrm>
              <a:off x="8784209" y="2449969"/>
              <a:ext cx="15875" cy="6985"/>
            </a:xfrm>
            <a:custGeom>
              <a:avLst/>
              <a:gdLst/>
              <a:ahLst/>
              <a:cxnLst/>
              <a:rect l="l" t="t" r="r" b="b"/>
              <a:pathLst>
                <a:path w="15875" h="6985">
                  <a:moveTo>
                    <a:pt x="5245" y="1524"/>
                  </a:moveTo>
                  <a:lnTo>
                    <a:pt x="2997" y="0"/>
                  </a:lnTo>
                  <a:lnTo>
                    <a:pt x="673" y="533"/>
                  </a:lnTo>
                  <a:lnTo>
                    <a:pt x="0" y="2451"/>
                  </a:lnTo>
                  <a:lnTo>
                    <a:pt x="952" y="3594"/>
                  </a:lnTo>
                  <a:lnTo>
                    <a:pt x="4762" y="4254"/>
                  </a:lnTo>
                  <a:lnTo>
                    <a:pt x="7493" y="6591"/>
                  </a:lnTo>
                  <a:lnTo>
                    <a:pt x="9461" y="6527"/>
                  </a:lnTo>
                  <a:lnTo>
                    <a:pt x="14808" y="4114"/>
                  </a:lnTo>
                  <a:lnTo>
                    <a:pt x="15265" y="2120"/>
                  </a:lnTo>
                  <a:lnTo>
                    <a:pt x="13233" y="1257"/>
                  </a:lnTo>
                  <a:lnTo>
                    <a:pt x="8305" y="2451"/>
                  </a:lnTo>
                  <a:lnTo>
                    <a:pt x="5245" y="1524"/>
                  </a:lnTo>
                  <a:close/>
                </a:path>
              </a:pathLst>
            </a:custGeom>
            <a:ln w="3175">
              <a:solidFill>
                <a:srgbClr val="08172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98" name="object 98"/>
            <p:cNvSpPr/>
            <p:nvPr/>
          </p:nvSpPr>
          <p:spPr>
            <a:xfrm>
              <a:off x="8774772" y="2366543"/>
              <a:ext cx="18415" cy="9525"/>
            </a:xfrm>
            <a:custGeom>
              <a:avLst/>
              <a:gdLst/>
              <a:ahLst/>
              <a:cxnLst/>
              <a:rect l="l" t="t" r="r" b="b"/>
              <a:pathLst>
                <a:path w="18415" h="9525">
                  <a:moveTo>
                    <a:pt x="11188" y="0"/>
                  </a:moveTo>
                  <a:lnTo>
                    <a:pt x="4914" y="406"/>
                  </a:lnTo>
                  <a:lnTo>
                    <a:pt x="152" y="4330"/>
                  </a:lnTo>
                  <a:lnTo>
                    <a:pt x="0" y="6984"/>
                  </a:lnTo>
                  <a:lnTo>
                    <a:pt x="1341" y="8549"/>
                  </a:lnTo>
                  <a:lnTo>
                    <a:pt x="4165" y="9194"/>
                  </a:lnTo>
                  <a:lnTo>
                    <a:pt x="11188" y="9270"/>
                  </a:lnTo>
                  <a:lnTo>
                    <a:pt x="15900" y="7861"/>
                  </a:lnTo>
                  <a:lnTo>
                    <a:pt x="18084" y="4991"/>
                  </a:lnTo>
                  <a:lnTo>
                    <a:pt x="16459" y="1320"/>
                  </a:lnTo>
                  <a:lnTo>
                    <a:pt x="11188" y="0"/>
                  </a:lnTo>
                  <a:close/>
                </a:path>
                <a:path w="18415" h="9525">
                  <a:moveTo>
                    <a:pt x="1219" y="8521"/>
                  </a:moveTo>
                  <a:lnTo>
                    <a:pt x="1371" y="8585"/>
                  </a:lnTo>
                  <a:lnTo>
                    <a:pt x="1219" y="8521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99" name="object 99"/>
            <p:cNvSpPr/>
            <p:nvPr/>
          </p:nvSpPr>
          <p:spPr>
            <a:xfrm>
              <a:off x="8774772" y="2366543"/>
              <a:ext cx="18415" cy="9525"/>
            </a:xfrm>
            <a:custGeom>
              <a:avLst/>
              <a:gdLst/>
              <a:ahLst/>
              <a:cxnLst/>
              <a:rect l="l" t="t" r="r" b="b"/>
              <a:pathLst>
                <a:path w="18415" h="9525">
                  <a:moveTo>
                    <a:pt x="4165" y="9194"/>
                  </a:moveTo>
                  <a:lnTo>
                    <a:pt x="11188" y="9270"/>
                  </a:lnTo>
                  <a:lnTo>
                    <a:pt x="15900" y="7861"/>
                  </a:lnTo>
                  <a:lnTo>
                    <a:pt x="18084" y="4991"/>
                  </a:lnTo>
                  <a:lnTo>
                    <a:pt x="16459" y="1320"/>
                  </a:lnTo>
                  <a:lnTo>
                    <a:pt x="11188" y="0"/>
                  </a:lnTo>
                  <a:lnTo>
                    <a:pt x="4914" y="406"/>
                  </a:lnTo>
                  <a:lnTo>
                    <a:pt x="152" y="4330"/>
                  </a:lnTo>
                  <a:lnTo>
                    <a:pt x="0" y="6984"/>
                  </a:lnTo>
                  <a:lnTo>
                    <a:pt x="1371" y="8585"/>
                  </a:lnTo>
                  <a:lnTo>
                    <a:pt x="1219" y="8521"/>
                  </a:lnTo>
                  <a:lnTo>
                    <a:pt x="4165" y="9194"/>
                  </a:lnTo>
                  <a:close/>
                </a:path>
              </a:pathLst>
            </a:custGeom>
            <a:ln w="3175">
              <a:solidFill>
                <a:srgbClr val="08172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pic>
          <p:nvPicPr>
            <p:cNvPr id="100" name="object 100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8580539" y="2601658"/>
              <a:ext cx="190042" cy="396239"/>
            </a:xfrm>
            <a:prstGeom prst="rect">
              <a:avLst/>
            </a:prstGeom>
          </p:spPr>
        </p:pic>
        <p:sp>
          <p:nvSpPr>
            <p:cNvPr id="101" name="object 101"/>
            <p:cNvSpPr/>
            <p:nvPr/>
          </p:nvSpPr>
          <p:spPr>
            <a:xfrm>
              <a:off x="8119706" y="2793987"/>
              <a:ext cx="7620" cy="10160"/>
            </a:xfrm>
            <a:custGeom>
              <a:avLst/>
              <a:gdLst/>
              <a:ahLst/>
              <a:cxnLst/>
              <a:rect l="l" t="t" r="r" b="b"/>
              <a:pathLst>
                <a:path w="7620" h="10160">
                  <a:moveTo>
                    <a:pt x="1016" y="0"/>
                  </a:moveTo>
                  <a:lnTo>
                    <a:pt x="0" y="2197"/>
                  </a:lnTo>
                  <a:lnTo>
                    <a:pt x="939" y="5067"/>
                  </a:lnTo>
                  <a:lnTo>
                    <a:pt x="3340" y="6934"/>
                  </a:lnTo>
                  <a:lnTo>
                    <a:pt x="3810" y="9258"/>
                  </a:lnTo>
                  <a:lnTo>
                    <a:pt x="5168" y="10058"/>
                  </a:lnTo>
                  <a:lnTo>
                    <a:pt x="6616" y="7861"/>
                  </a:lnTo>
                  <a:lnTo>
                    <a:pt x="7086" y="2870"/>
                  </a:lnTo>
                  <a:lnTo>
                    <a:pt x="4495" y="203"/>
                  </a:lnTo>
                  <a:lnTo>
                    <a:pt x="1016" y="0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102" name="object 102"/>
            <p:cNvSpPr/>
            <p:nvPr/>
          </p:nvSpPr>
          <p:spPr>
            <a:xfrm>
              <a:off x="8119706" y="2793987"/>
              <a:ext cx="7620" cy="10160"/>
            </a:xfrm>
            <a:custGeom>
              <a:avLst/>
              <a:gdLst/>
              <a:ahLst/>
              <a:cxnLst/>
              <a:rect l="l" t="t" r="r" b="b"/>
              <a:pathLst>
                <a:path w="7620" h="10160">
                  <a:moveTo>
                    <a:pt x="1016" y="0"/>
                  </a:moveTo>
                  <a:lnTo>
                    <a:pt x="0" y="2197"/>
                  </a:lnTo>
                  <a:lnTo>
                    <a:pt x="939" y="5067"/>
                  </a:lnTo>
                  <a:lnTo>
                    <a:pt x="3340" y="6934"/>
                  </a:lnTo>
                  <a:lnTo>
                    <a:pt x="3810" y="9258"/>
                  </a:lnTo>
                  <a:lnTo>
                    <a:pt x="5168" y="10058"/>
                  </a:lnTo>
                  <a:lnTo>
                    <a:pt x="6616" y="7861"/>
                  </a:lnTo>
                  <a:lnTo>
                    <a:pt x="7086" y="2870"/>
                  </a:lnTo>
                  <a:lnTo>
                    <a:pt x="4495" y="203"/>
                  </a:lnTo>
                  <a:lnTo>
                    <a:pt x="1016" y="0"/>
                  </a:lnTo>
                  <a:close/>
                </a:path>
              </a:pathLst>
            </a:custGeom>
            <a:ln w="3175">
              <a:solidFill>
                <a:srgbClr val="08172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pic>
          <p:nvPicPr>
            <p:cNvPr id="103" name="object 103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7991259" y="2482964"/>
              <a:ext cx="270929" cy="228815"/>
            </a:xfrm>
            <a:prstGeom prst="rect">
              <a:avLst/>
            </a:prstGeom>
          </p:spPr>
        </p:pic>
        <p:sp>
          <p:nvSpPr>
            <p:cNvPr id="104" name="object 104"/>
            <p:cNvSpPr/>
            <p:nvPr/>
          </p:nvSpPr>
          <p:spPr>
            <a:xfrm>
              <a:off x="11244884" y="4896307"/>
              <a:ext cx="31750" cy="20955"/>
            </a:xfrm>
            <a:custGeom>
              <a:avLst/>
              <a:gdLst/>
              <a:ahLst/>
              <a:cxnLst/>
              <a:rect l="l" t="t" r="r" b="b"/>
              <a:pathLst>
                <a:path w="31750" h="20954">
                  <a:moveTo>
                    <a:pt x="30835" y="0"/>
                  </a:moveTo>
                  <a:lnTo>
                    <a:pt x="24549" y="5054"/>
                  </a:lnTo>
                  <a:lnTo>
                    <a:pt x="21272" y="5054"/>
                  </a:lnTo>
                  <a:lnTo>
                    <a:pt x="16916" y="10096"/>
                  </a:lnTo>
                  <a:lnTo>
                    <a:pt x="12280" y="7708"/>
                  </a:lnTo>
                  <a:lnTo>
                    <a:pt x="7912" y="10363"/>
                  </a:lnTo>
                  <a:lnTo>
                    <a:pt x="3009" y="10363"/>
                  </a:lnTo>
                  <a:lnTo>
                    <a:pt x="0" y="16205"/>
                  </a:lnTo>
                  <a:lnTo>
                    <a:pt x="5168" y="20472"/>
                  </a:lnTo>
                  <a:lnTo>
                    <a:pt x="6819" y="17271"/>
                  </a:lnTo>
                  <a:lnTo>
                    <a:pt x="11722" y="18072"/>
                  </a:lnTo>
                  <a:lnTo>
                    <a:pt x="13093" y="15684"/>
                  </a:lnTo>
                  <a:lnTo>
                    <a:pt x="17183" y="15951"/>
                  </a:lnTo>
                  <a:lnTo>
                    <a:pt x="17449" y="18605"/>
                  </a:lnTo>
                  <a:lnTo>
                    <a:pt x="27000" y="17271"/>
                  </a:lnTo>
                  <a:lnTo>
                    <a:pt x="29463" y="13271"/>
                  </a:lnTo>
                  <a:lnTo>
                    <a:pt x="28359" y="11163"/>
                  </a:lnTo>
                  <a:lnTo>
                    <a:pt x="25095" y="14884"/>
                  </a:lnTo>
                  <a:lnTo>
                    <a:pt x="21805" y="14350"/>
                  </a:lnTo>
                  <a:lnTo>
                    <a:pt x="27546" y="9296"/>
                  </a:lnTo>
                  <a:lnTo>
                    <a:pt x="27546" y="5841"/>
                  </a:lnTo>
                  <a:lnTo>
                    <a:pt x="31356" y="2387"/>
                  </a:lnTo>
                  <a:lnTo>
                    <a:pt x="30835" y="0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105" name="object 105"/>
            <p:cNvSpPr/>
            <p:nvPr/>
          </p:nvSpPr>
          <p:spPr>
            <a:xfrm>
              <a:off x="11244884" y="4896307"/>
              <a:ext cx="31750" cy="20955"/>
            </a:xfrm>
            <a:custGeom>
              <a:avLst/>
              <a:gdLst/>
              <a:ahLst/>
              <a:cxnLst/>
              <a:rect l="l" t="t" r="r" b="b"/>
              <a:pathLst>
                <a:path w="31750" h="20954">
                  <a:moveTo>
                    <a:pt x="25095" y="14884"/>
                  </a:moveTo>
                  <a:lnTo>
                    <a:pt x="21805" y="14350"/>
                  </a:lnTo>
                  <a:lnTo>
                    <a:pt x="27546" y="9296"/>
                  </a:lnTo>
                  <a:lnTo>
                    <a:pt x="27546" y="5841"/>
                  </a:lnTo>
                  <a:lnTo>
                    <a:pt x="31356" y="2387"/>
                  </a:lnTo>
                  <a:lnTo>
                    <a:pt x="30835" y="0"/>
                  </a:lnTo>
                  <a:lnTo>
                    <a:pt x="24549" y="5054"/>
                  </a:lnTo>
                  <a:lnTo>
                    <a:pt x="21272" y="5054"/>
                  </a:lnTo>
                  <a:lnTo>
                    <a:pt x="16916" y="10096"/>
                  </a:lnTo>
                  <a:lnTo>
                    <a:pt x="12280" y="7708"/>
                  </a:lnTo>
                  <a:lnTo>
                    <a:pt x="7912" y="10363"/>
                  </a:lnTo>
                  <a:lnTo>
                    <a:pt x="3009" y="10363"/>
                  </a:lnTo>
                  <a:lnTo>
                    <a:pt x="0" y="16205"/>
                  </a:lnTo>
                  <a:lnTo>
                    <a:pt x="5168" y="20472"/>
                  </a:lnTo>
                  <a:lnTo>
                    <a:pt x="6819" y="17271"/>
                  </a:lnTo>
                  <a:lnTo>
                    <a:pt x="11722" y="18072"/>
                  </a:lnTo>
                  <a:lnTo>
                    <a:pt x="13093" y="15684"/>
                  </a:lnTo>
                  <a:lnTo>
                    <a:pt x="17183" y="15951"/>
                  </a:lnTo>
                  <a:lnTo>
                    <a:pt x="17449" y="18605"/>
                  </a:lnTo>
                  <a:lnTo>
                    <a:pt x="27000" y="17271"/>
                  </a:lnTo>
                  <a:lnTo>
                    <a:pt x="29463" y="13271"/>
                  </a:lnTo>
                  <a:lnTo>
                    <a:pt x="28359" y="11163"/>
                  </a:lnTo>
                  <a:lnTo>
                    <a:pt x="25095" y="14884"/>
                  </a:lnTo>
                  <a:close/>
                </a:path>
              </a:pathLst>
            </a:custGeom>
            <a:ln w="3175">
              <a:solidFill>
                <a:srgbClr val="08172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106" name="object 106"/>
            <p:cNvSpPr/>
            <p:nvPr/>
          </p:nvSpPr>
          <p:spPr>
            <a:xfrm>
              <a:off x="11219510" y="4922354"/>
              <a:ext cx="27940" cy="21590"/>
            </a:xfrm>
            <a:custGeom>
              <a:avLst/>
              <a:gdLst/>
              <a:ahLst/>
              <a:cxnLst/>
              <a:rect l="l" t="t" r="r" b="b"/>
              <a:pathLst>
                <a:path w="27940" h="21589">
                  <a:moveTo>
                    <a:pt x="19088" y="0"/>
                  </a:moveTo>
                  <a:lnTo>
                    <a:pt x="10909" y="1854"/>
                  </a:lnTo>
                  <a:lnTo>
                    <a:pt x="4356" y="7442"/>
                  </a:lnTo>
                  <a:lnTo>
                    <a:pt x="3822" y="11150"/>
                  </a:lnTo>
                  <a:lnTo>
                    <a:pt x="0" y="12496"/>
                  </a:lnTo>
                  <a:lnTo>
                    <a:pt x="0" y="17005"/>
                  </a:lnTo>
                  <a:lnTo>
                    <a:pt x="6273" y="20205"/>
                  </a:lnTo>
                  <a:lnTo>
                    <a:pt x="14744" y="21005"/>
                  </a:lnTo>
                  <a:lnTo>
                    <a:pt x="17729" y="19138"/>
                  </a:lnTo>
                  <a:lnTo>
                    <a:pt x="22644" y="19926"/>
                  </a:lnTo>
                  <a:lnTo>
                    <a:pt x="27825" y="17005"/>
                  </a:lnTo>
                  <a:lnTo>
                    <a:pt x="25920" y="6642"/>
                  </a:lnTo>
                  <a:lnTo>
                    <a:pt x="19088" y="0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107" name="object 107"/>
            <p:cNvSpPr/>
            <p:nvPr/>
          </p:nvSpPr>
          <p:spPr>
            <a:xfrm>
              <a:off x="11219510" y="4922354"/>
              <a:ext cx="27940" cy="21590"/>
            </a:xfrm>
            <a:custGeom>
              <a:avLst/>
              <a:gdLst/>
              <a:ahLst/>
              <a:cxnLst/>
              <a:rect l="l" t="t" r="r" b="b"/>
              <a:pathLst>
                <a:path w="27940" h="21589">
                  <a:moveTo>
                    <a:pt x="19088" y="0"/>
                  </a:moveTo>
                  <a:lnTo>
                    <a:pt x="10909" y="1854"/>
                  </a:lnTo>
                  <a:lnTo>
                    <a:pt x="4356" y="7442"/>
                  </a:lnTo>
                  <a:lnTo>
                    <a:pt x="3822" y="11150"/>
                  </a:lnTo>
                  <a:lnTo>
                    <a:pt x="0" y="12496"/>
                  </a:lnTo>
                  <a:lnTo>
                    <a:pt x="0" y="17005"/>
                  </a:lnTo>
                  <a:lnTo>
                    <a:pt x="6273" y="20205"/>
                  </a:lnTo>
                  <a:lnTo>
                    <a:pt x="14744" y="21005"/>
                  </a:lnTo>
                  <a:lnTo>
                    <a:pt x="17729" y="19138"/>
                  </a:lnTo>
                  <a:lnTo>
                    <a:pt x="22644" y="19926"/>
                  </a:lnTo>
                  <a:lnTo>
                    <a:pt x="27825" y="17005"/>
                  </a:lnTo>
                  <a:lnTo>
                    <a:pt x="25920" y="6642"/>
                  </a:lnTo>
                  <a:lnTo>
                    <a:pt x="19088" y="0"/>
                  </a:lnTo>
                  <a:close/>
                </a:path>
              </a:pathLst>
            </a:custGeom>
            <a:ln w="3175">
              <a:solidFill>
                <a:srgbClr val="08172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108" name="object 108"/>
            <p:cNvSpPr/>
            <p:nvPr/>
          </p:nvSpPr>
          <p:spPr>
            <a:xfrm>
              <a:off x="7408163" y="3829888"/>
              <a:ext cx="6985" cy="3810"/>
            </a:xfrm>
            <a:custGeom>
              <a:avLst/>
              <a:gdLst/>
              <a:ahLst/>
              <a:cxnLst/>
              <a:rect l="l" t="t" r="r" b="b"/>
              <a:pathLst>
                <a:path w="6984" h="3810">
                  <a:moveTo>
                    <a:pt x="3340" y="0"/>
                  </a:moveTo>
                  <a:lnTo>
                    <a:pt x="0" y="939"/>
                  </a:lnTo>
                  <a:lnTo>
                    <a:pt x="546" y="2527"/>
                  </a:lnTo>
                  <a:lnTo>
                    <a:pt x="5397" y="3327"/>
                  </a:lnTo>
                  <a:lnTo>
                    <a:pt x="6832" y="2273"/>
                  </a:lnTo>
                  <a:lnTo>
                    <a:pt x="5448" y="457"/>
                  </a:lnTo>
                  <a:lnTo>
                    <a:pt x="3340" y="0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109" name="object 109"/>
            <p:cNvSpPr/>
            <p:nvPr/>
          </p:nvSpPr>
          <p:spPr>
            <a:xfrm>
              <a:off x="7408163" y="3829888"/>
              <a:ext cx="6985" cy="3810"/>
            </a:xfrm>
            <a:custGeom>
              <a:avLst/>
              <a:gdLst/>
              <a:ahLst/>
              <a:cxnLst/>
              <a:rect l="l" t="t" r="r" b="b"/>
              <a:pathLst>
                <a:path w="6984" h="3810">
                  <a:moveTo>
                    <a:pt x="3340" y="0"/>
                  </a:moveTo>
                  <a:lnTo>
                    <a:pt x="0" y="939"/>
                  </a:lnTo>
                  <a:lnTo>
                    <a:pt x="546" y="2527"/>
                  </a:lnTo>
                  <a:lnTo>
                    <a:pt x="5397" y="3327"/>
                  </a:lnTo>
                  <a:lnTo>
                    <a:pt x="6832" y="2273"/>
                  </a:lnTo>
                  <a:lnTo>
                    <a:pt x="5448" y="457"/>
                  </a:lnTo>
                  <a:lnTo>
                    <a:pt x="3340" y="0"/>
                  </a:lnTo>
                  <a:close/>
                </a:path>
              </a:pathLst>
            </a:custGeom>
            <a:ln w="3175">
              <a:solidFill>
                <a:srgbClr val="08172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110" name="object 110"/>
            <p:cNvSpPr/>
            <p:nvPr/>
          </p:nvSpPr>
          <p:spPr>
            <a:xfrm>
              <a:off x="7366482" y="3809834"/>
              <a:ext cx="3810" cy="2540"/>
            </a:xfrm>
            <a:custGeom>
              <a:avLst/>
              <a:gdLst/>
              <a:ahLst/>
              <a:cxnLst/>
              <a:rect l="l" t="t" r="r" b="b"/>
              <a:pathLst>
                <a:path w="3809" h="2539">
                  <a:moveTo>
                    <a:pt x="0" y="0"/>
                  </a:moveTo>
                  <a:lnTo>
                    <a:pt x="3403" y="2324"/>
                  </a:lnTo>
                  <a:lnTo>
                    <a:pt x="2311" y="3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111" name="object 111"/>
            <p:cNvSpPr/>
            <p:nvPr/>
          </p:nvSpPr>
          <p:spPr>
            <a:xfrm>
              <a:off x="7366482" y="3809834"/>
              <a:ext cx="3810" cy="2540"/>
            </a:xfrm>
            <a:custGeom>
              <a:avLst/>
              <a:gdLst/>
              <a:ahLst/>
              <a:cxnLst/>
              <a:rect l="l" t="t" r="r" b="b"/>
              <a:pathLst>
                <a:path w="3809" h="2539">
                  <a:moveTo>
                    <a:pt x="0" y="0"/>
                  </a:moveTo>
                  <a:lnTo>
                    <a:pt x="3403" y="2324"/>
                  </a:lnTo>
                  <a:lnTo>
                    <a:pt x="2311" y="393"/>
                  </a:lnTo>
                  <a:lnTo>
                    <a:pt x="0" y="0"/>
                  </a:lnTo>
                  <a:close/>
                </a:path>
              </a:pathLst>
            </a:custGeom>
            <a:ln w="3175">
              <a:solidFill>
                <a:srgbClr val="08172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112" name="object 112"/>
            <p:cNvSpPr/>
            <p:nvPr/>
          </p:nvSpPr>
          <p:spPr>
            <a:xfrm>
              <a:off x="7359650" y="3813162"/>
              <a:ext cx="6985" cy="3810"/>
            </a:xfrm>
            <a:custGeom>
              <a:avLst/>
              <a:gdLst/>
              <a:ahLst/>
              <a:cxnLst/>
              <a:rect l="l" t="t" r="r" b="b"/>
              <a:pathLst>
                <a:path w="6984" h="3810">
                  <a:moveTo>
                    <a:pt x="0" y="0"/>
                  </a:moveTo>
                  <a:lnTo>
                    <a:pt x="342" y="3530"/>
                  </a:lnTo>
                  <a:lnTo>
                    <a:pt x="4229" y="3809"/>
                  </a:lnTo>
                  <a:lnTo>
                    <a:pt x="6426" y="3340"/>
                  </a:lnTo>
                  <a:lnTo>
                    <a:pt x="3009" y="34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113" name="object 113"/>
            <p:cNvSpPr/>
            <p:nvPr/>
          </p:nvSpPr>
          <p:spPr>
            <a:xfrm>
              <a:off x="7359650" y="3813162"/>
              <a:ext cx="6985" cy="3810"/>
            </a:xfrm>
            <a:custGeom>
              <a:avLst/>
              <a:gdLst/>
              <a:ahLst/>
              <a:cxnLst/>
              <a:rect l="l" t="t" r="r" b="b"/>
              <a:pathLst>
                <a:path w="6984" h="3810">
                  <a:moveTo>
                    <a:pt x="0" y="0"/>
                  </a:moveTo>
                  <a:lnTo>
                    <a:pt x="342" y="3530"/>
                  </a:lnTo>
                  <a:lnTo>
                    <a:pt x="4229" y="3809"/>
                  </a:lnTo>
                  <a:lnTo>
                    <a:pt x="6426" y="3340"/>
                  </a:lnTo>
                  <a:lnTo>
                    <a:pt x="3009" y="342"/>
                  </a:lnTo>
                  <a:lnTo>
                    <a:pt x="0" y="0"/>
                  </a:lnTo>
                  <a:close/>
                </a:path>
              </a:pathLst>
            </a:custGeom>
            <a:ln w="3175">
              <a:solidFill>
                <a:srgbClr val="08172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114" name="object 114"/>
            <p:cNvSpPr/>
            <p:nvPr/>
          </p:nvSpPr>
          <p:spPr>
            <a:xfrm>
              <a:off x="7382649" y="3809225"/>
              <a:ext cx="3175" cy="2540"/>
            </a:xfrm>
            <a:custGeom>
              <a:avLst/>
              <a:gdLst/>
              <a:ahLst/>
              <a:cxnLst/>
              <a:rect l="l" t="t" r="r" b="b"/>
              <a:pathLst>
                <a:path w="3175" h="2539">
                  <a:moveTo>
                    <a:pt x="939" y="0"/>
                  </a:moveTo>
                  <a:lnTo>
                    <a:pt x="0" y="609"/>
                  </a:lnTo>
                  <a:lnTo>
                    <a:pt x="2590" y="2463"/>
                  </a:lnTo>
                  <a:lnTo>
                    <a:pt x="2717" y="1079"/>
                  </a:lnTo>
                  <a:lnTo>
                    <a:pt x="939" y="0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115" name="object 115"/>
            <p:cNvSpPr/>
            <p:nvPr/>
          </p:nvSpPr>
          <p:spPr>
            <a:xfrm>
              <a:off x="7382649" y="3809225"/>
              <a:ext cx="3175" cy="2540"/>
            </a:xfrm>
            <a:custGeom>
              <a:avLst/>
              <a:gdLst/>
              <a:ahLst/>
              <a:cxnLst/>
              <a:rect l="l" t="t" r="r" b="b"/>
              <a:pathLst>
                <a:path w="3175" h="2539">
                  <a:moveTo>
                    <a:pt x="0" y="609"/>
                  </a:moveTo>
                  <a:lnTo>
                    <a:pt x="2590" y="2463"/>
                  </a:lnTo>
                  <a:lnTo>
                    <a:pt x="2717" y="1079"/>
                  </a:lnTo>
                  <a:lnTo>
                    <a:pt x="939" y="0"/>
                  </a:lnTo>
                  <a:lnTo>
                    <a:pt x="0" y="609"/>
                  </a:lnTo>
                  <a:close/>
                </a:path>
              </a:pathLst>
            </a:custGeom>
            <a:ln w="3175">
              <a:solidFill>
                <a:srgbClr val="08172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116" name="object 116"/>
            <p:cNvSpPr/>
            <p:nvPr/>
          </p:nvSpPr>
          <p:spPr>
            <a:xfrm>
              <a:off x="7562037" y="3938003"/>
              <a:ext cx="7620" cy="4445"/>
            </a:xfrm>
            <a:custGeom>
              <a:avLst/>
              <a:gdLst/>
              <a:ahLst/>
              <a:cxnLst/>
              <a:rect l="l" t="t" r="r" b="b"/>
              <a:pathLst>
                <a:path w="7620" h="4445">
                  <a:moveTo>
                    <a:pt x="5041" y="0"/>
                  </a:moveTo>
                  <a:lnTo>
                    <a:pt x="0" y="660"/>
                  </a:lnTo>
                  <a:lnTo>
                    <a:pt x="1079" y="2666"/>
                  </a:lnTo>
                  <a:lnTo>
                    <a:pt x="4559" y="4051"/>
                  </a:lnTo>
                  <a:lnTo>
                    <a:pt x="4495" y="4190"/>
                  </a:lnTo>
                  <a:lnTo>
                    <a:pt x="7023" y="2997"/>
                  </a:lnTo>
                  <a:lnTo>
                    <a:pt x="5041" y="0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117" name="object 117"/>
            <p:cNvSpPr/>
            <p:nvPr/>
          </p:nvSpPr>
          <p:spPr>
            <a:xfrm>
              <a:off x="7562037" y="3938003"/>
              <a:ext cx="7620" cy="4445"/>
            </a:xfrm>
            <a:custGeom>
              <a:avLst/>
              <a:gdLst/>
              <a:ahLst/>
              <a:cxnLst/>
              <a:rect l="l" t="t" r="r" b="b"/>
              <a:pathLst>
                <a:path w="7620" h="4445">
                  <a:moveTo>
                    <a:pt x="7023" y="2997"/>
                  </a:moveTo>
                  <a:lnTo>
                    <a:pt x="5041" y="0"/>
                  </a:lnTo>
                  <a:lnTo>
                    <a:pt x="0" y="660"/>
                  </a:lnTo>
                  <a:lnTo>
                    <a:pt x="1079" y="2666"/>
                  </a:lnTo>
                  <a:lnTo>
                    <a:pt x="4559" y="4051"/>
                  </a:lnTo>
                  <a:lnTo>
                    <a:pt x="4495" y="4190"/>
                  </a:lnTo>
                  <a:lnTo>
                    <a:pt x="7023" y="2997"/>
                  </a:lnTo>
                  <a:close/>
                </a:path>
              </a:pathLst>
            </a:custGeom>
            <a:ln w="3175">
              <a:solidFill>
                <a:srgbClr val="08172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118" name="object 118"/>
            <p:cNvSpPr/>
            <p:nvPr/>
          </p:nvSpPr>
          <p:spPr>
            <a:xfrm>
              <a:off x="7402029" y="4243717"/>
              <a:ext cx="8255" cy="5080"/>
            </a:xfrm>
            <a:custGeom>
              <a:avLst/>
              <a:gdLst/>
              <a:ahLst/>
              <a:cxnLst/>
              <a:rect l="l" t="t" r="r" b="b"/>
              <a:pathLst>
                <a:path w="8254" h="5079">
                  <a:moveTo>
                    <a:pt x="4025" y="0"/>
                  </a:moveTo>
                  <a:lnTo>
                    <a:pt x="1562" y="1054"/>
                  </a:lnTo>
                  <a:lnTo>
                    <a:pt x="0" y="1511"/>
                  </a:lnTo>
                  <a:lnTo>
                    <a:pt x="1016" y="4330"/>
                  </a:lnTo>
                  <a:lnTo>
                    <a:pt x="3403" y="4457"/>
                  </a:lnTo>
                  <a:lnTo>
                    <a:pt x="3606" y="4533"/>
                  </a:lnTo>
                  <a:lnTo>
                    <a:pt x="7708" y="1993"/>
                  </a:lnTo>
                  <a:lnTo>
                    <a:pt x="6756" y="330"/>
                  </a:lnTo>
                  <a:lnTo>
                    <a:pt x="4025" y="0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119" name="object 119"/>
            <p:cNvSpPr/>
            <p:nvPr/>
          </p:nvSpPr>
          <p:spPr>
            <a:xfrm>
              <a:off x="7402029" y="4243717"/>
              <a:ext cx="8255" cy="5080"/>
            </a:xfrm>
            <a:custGeom>
              <a:avLst/>
              <a:gdLst/>
              <a:ahLst/>
              <a:cxnLst/>
              <a:rect l="l" t="t" r="r" b="b"/>
              <a:pathLst>
                <a:path w="8254" h="5079">
                  <a:moveTo>
                    <a:pt x="6756" y="330"/>
                  </a:moveTo>
                  <a:lnTo>
                    <a:pt x="4025" y="0"/>
                  </a:lnTo>
                  <a:lnTo>
                    <a:pt x="1562" y="1054"/>
                  </a:lnTo>
                  <a:lnTo>
                    <a:pt x="0" y="1511"/>
                  </a:lnTo>
                  <a:lnTo>
                    <a:pt x="1016" y="4330"/>
                  </a:lnTo>
                  <a:lnTo>
                    <a:pt x="3403" y="4457"/>
                  </a:lnTo>
                  <a:lnTo>
                    <a:pt x="3606" y="4533"/>
                  </a:lnTo>
                  <a:lnTo>
                    <a:pt x="7708" y="1993"/>
                  </a:lnTo>
                  <a:lnTo>
                    <a:pt x="6756" y="330"/>
                  </a:lnTo>
                  <a:close/>
                </a:path>
              </a:pathLst>
            </a:custGeom>
            <a:ln w="3175">
              <a:solidFill>
                <a:srgbClr val="08172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120" name="object 120"/>
            <p:cNvSpPr/>
            <p:nvPr/>
          </p:nvSpPr>
          <p:spPr>
            <a:xfrm>
              <a:off x="7420863" y="4253064"/>
              <a:ext cx="5080" cy="3175"/>
            </a:xfrm>
            <a:custGeom>
              <a:avLst/>
              <a:gdLst/>
              <a:ahLst/>
              <a:cxnLst/>
              <a:rect l="l" t="t" r="r" b="b"/>
              <a:pathLst>
                <a:path w="5079" h="3175">
                  <a:moveTo>
                    <a:pt x="2921" y="0"/>
                  </a:moveTo>
                  <a:lnTo>
                    <a:pt x="787" y="12"/>
                  </a:lnTo>
                  <a:lnTo>
                    <a:pt x="0" y="1409"/>
                  </a:lnTo>
                  <a:lnTo>
                    <a:pt x="1993" y="2984"/>
                  </a:lnTo>
                  <a:lnTo>
                    <a:pt x="2921" y="2451"/>
                  </a:lnTo>
                  <a:lnTo>
                    <a:pt x="4102" y="2387"/>
                  </a:lnTo>
                  <a:lnTo>
                    <a:pt x="4991" y="2159"/>
                  </a:lnTo>
                  <a:lnTo>
                    <a:pt x="4787" y="1079"/>
                  </a:lnTo>
                  <a:lnTo>
                    <a:pt x="2921" y="0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121" name="object 121"/>
            <p:cNvSpPr/>
            <p:nvPr/>
          </p:nvSpPr>
          <p:spPr>
            <a:xfrm>
              <a:off x="7420863" y="4253064"/>
              <a:ext cx="5080" cy="3175"/>
            </a:xfrm>
            <a:custGeom>
              <a:avLst/>
              <a:gdLst/>
              <a:ahLst/>
              <a:cxnLst/>
              <a:rect l="l" t="t" r="r" b="b"/>
              <a:pathLst>
                <a:path w="5079" h="3175">
                  <a:moveTo>
                    <a:pt x="2921" y="0"/>
                  </a:moveTo>
                  <a:lnTo>
                    <a:pt x="787" y="12"/>
                  </a:lnTo>
                  <a:lnTo>
                    <a:pt x="0" y="1409"/>
                  </a:lnTo>
                  <a:lnTo>
                    <a:pt x="1993" y="2984"/>
                  </a:lnTo>
                  <a:lnTo>
                    <a:pt x="2921" y="2451"/>
                  </a:lnTo>
                  <a:lnTo>
                    <a:pt x="4102" y="2387"/>
                  </a:lnTo>
                  <a:lnTo>
                    <a:pt x="4991" y="2159"/>
                  </a:lnTo>
                  <a:lnTo>
                    <a:pt x="4787" y="1079"/>
                  </a:lnTo>
                  <a:lnTo>
                    <a:pt x="2921" y="0"/>
                  </a:lnTo>
                  <a:close/>
                </a:path>
              </a:pathLst>
            </a:custGeom>
            <a:ln w="3175">
              <a:solidFill>
                <a:srgbClr val="08172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122" name="object 122"/>
            <p:cNvSpPr/>
            <p:nvPr/>
          </p:nvSpPr>
          <p:spPr>
            <a:xfrm>
              <a:off x="7446949" y="4249013"/>
              <a:ext cx="1905" cy="5080"/>
            </a:xfrm>
            <a:custGeom>
              <a:avLst/>
              <a:gdLst/>
              <a:ahLst/>
              <a:cxnLst/>
              <a:rect l="l" t="t" r="r" b="b"/>
              <a:pathLst>
                <a:path w="1904" h="5079">
                  <a:moveTo>
                    <a:pt x="1904" y="0"/>
                  </a:moveTo>
                  <a:lnTo>
                    <a:pt x="0" y="1841"/>
                  </a:lnTo>
                  <a:lnTo>
                    <a:pt x="812" y="4775"/>
                  </a:lnTo>
                  <a:lnTo>
                    <a:pt x="1904" y="3187"/>
                  </a:lnTo>
                  <a:lnTo>
                    <a:pt x="1904" y="0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123" name="object 123"/>
            <p:cNvSpPr/>
            <p:nvPr/>
          </p:nvSpPr>
          <p:spPr>
            <a:xfrm>
              <a:off x="7446949" y="4249013"/>
              <a:ext cx="1905" cy="5080"/>
            </a:xfrm>
            <a:custGeom>
              <a:avLst/>
              <a:gdLst/>
              <a:ahLst/>
              <a:cxnLst/>
              <a:rect l="l" t="t" r="r" b="b"/>
              <a:pathLst>
                <a:path w="1904" h="5079">
                  <a:moveTo>
                    <a:pt x="1904" y="3187"/>
                  </a:moveTo>
                  <a:lnTo>
                    <a:pt x="1904" y="0"/>
                  </a:lnTo>
                  <a:lnTo>
                    <a:pt x="0" y="1841"/>
                  </a:lnTo>
                  <a:lnTo>
                    <a:pt x="812" y="4775"/>
                  </a:lnTo>
                  <a:lnTo>
                    <a:pt x="1904" y="3187"/>
                  </a:lnTo>
                  <a:close/>
                </a:path>
              </a:pathLst>
            </a:custGeom>
            <a:ln w="3175">
              <a:solidFill>
                <a:srgbClr val="08172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124" name="object 124"/>
            <p:cNvSpPr/>
            <p:nvPr/>
          </p:nvSpPr>
          <p:spPr>
            <a:xfrm>
              <a:off x="7444765" y="4261357"/>
              <a:ext cx="5715" cy="5080"/>
            </a:xfrm>
            <a:custGeom>
              <a:avLst/>
              <a:gdLst/>
              <a:ahLst/>
              <a:cxnLst/>
              <a:rect l="l" t="t" r="r" b="b"/>
              <a:pathLst>
                <a:path w="5715" h="5079">
                  <a:moveTo>
                    <a:pt x="2463" y="0"/>
                  </a:moveTo>
                  <a:lnTo>
                    <a:pt x="0" y="2387"/>
                  </a:lnTo>
                  <a:lnTo>
                    <a:pt x="1777" y="5041"/>
                  </a:lnTo>
                  <a:lnTo>
                    <a:pt x="3822" y="5041"/>
                  </a:lnTo>
                  <a:lnTo>
                    <a:pt x="5448" y="3848"/>
                  </a:lnTo>
                  <a:lnTo>
                    <a:pt x="4775" y="800"/>
                  </a:lnTo>
                  <a:lnTo>
                    <a:pt x="2463" y="0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125" name="object 125"/>
            <p:cNvSpPr/>
            <p:nvPr/>
          </p:nvSpPr>
          <p:spPr>
            <a:xfrm>
              <a:off x="7444765" y="4261357"/>
              <a:ext cx="5715" cy="5080"/>
            </a:xfrm>
            <a:custGeom>
              <a:avLst/>
              <a:gdLst/>
              <a:ahLst/>
              <a:cxnLst/>
              <a:rect l="l" t="t" r="r" b="b"/>
              <a:pathLst>
                <a:path w="5715" h="5079">
                  <a:moveTo>
                    <a:pt x="2463" y="0"/>
                  </a:moveTo>
                  <a:lnTo>
                    <a:pt x="0" y="2387"/>
                  </a:lnTo>
                  <a:lnTo>
                    <a:pt x="1777" y="5041"/>
                  </a:lnTo>
                  <a:lnTo>
                    <a:pt x="3822" y="5041"/>
                  </a:lnTo>
                  <a:lnTo>
                    <a:pt x="5448" y="3848"/>
                  </a:lnTo>
                  <a:lnTo>
                    <a:pt x="4775" y="800"/>
                  </a:lnTo>
                  <a:lnTo>
                    <a:pt x="2463" y="0"/>
                  </a:lnTo>
                  <a:close/>
                </a:path>
              </a:pathLst>
            </a:custGeom>
            <a:ln w="3175">
              <a:solidFill>
                <a:srgbClr val="08172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126" name="object 126"/>
            <p:cNvSpPr/>
            <p:nvPr/>
          </p:nvSpPr>
          <p:spPr>
            <a:xfrm>
              <a:off x="7409599" y="4247514"/>
              <a:ext cx="3810" cy="3810"/>
            </a:xfrm>
            <a:custGeom>
              <a:avLst/>
              <a:gdLst/>
              <a:ahLst/>
              <a:cxnLst/>
              <a:rect l="l" t="t" r="r" b="b"/>
              <a:pathLst>
                <a:path w="3809" h="3810">
                  <a:moveTo>
                    <a:pt x="1498" y="0"/>
                  </a:moveTo>
                  <a:lnTo>
                    <a:pt x="0" y="1524"/>
                  </a:lnTo>
                  <a:lnTo>
                    <a:pt x="1231" y="3810"/>
                  </a:lnTo>
                  <a:lnTo>
                    <a:pt x="2933" y="2603"/>
                  </a:lnTo>
                  <a:lnTo>
                    <a:pt x="3276" y="546"/>
                  </a:lnTo>
                  <a:lnTo>
                    <a:pt x="1498" y="0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127" name="object 127"/>
            <p:cNvSpPr/>
            <p:nvPr/>
          </p:nvSpPr>
          <p:spPr>
            <a:xfrm>
              <a:off x="7409599" y="4247514"/>
              <a:ext cx="3810" cy="3810"/>
            </a:xfrm>
            <a:custGeom>
              <a:avLst/>
              <a:gdLst/>
              <a:ahLst/>
              <a:cxnLst/>
              <a:rect l="l" t="t" r="r" b="b"/>
              <a:pathLst>
                <a:path w="3809" h="3810">
                  <a:moveTo>
                    <a:pt x="0" y="1524"/>
                  </a:moveTo>
                  <a:lnTo>
                    <a:pt x="1231" y="3810"/>
                  </a:lnTo>
                  <a:lnTo>
                    <a:pt x="2933" y="2603"/>
                  </a:lnTo>
                  <a:lnTo>
                    <a:pt x="3276" y="546"/>
                  </a:lnTo>
                  <a:lnTo>
                    <a:pt x="1498" y="0"/>
                  </a:lnTo>
                  <a:lnTo>
                    <a:pt x="0" y="1524"/>
                  </a:lnTo>
                  <a:close/>
                </a:path>
              </a:pathLst>
            </a:custGeom>
            <a:ln w="3175">
              <a:solidFill>
                <a:srgbClr val="08172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128" name="object 128"/>
            <p:cNvSpPr/>
            <p:nvPr/>
          </p:nvSpPr>
          <p:spPr>
            <a:xfrm>
              <a:off x="7441234" y="4280217"/>
              <a:ext cx="3175" cy="3175"/>
            </a:xfrm>
            <a:custGeom>
              <a:avLst/>
              <a:gdLst/>
              <a:ahLst/>
              <a:cxnLst/>
              <a:rect l="l" t="t" r="r" b="b"/>
              <a:pathLst>
                <a:path w="3175" h="3175">
                  <a:moveTo>
                    <a:pt x="1219" y="0"/>
                  </a:moveTo>
                  <a:lnTo>
                    <a:pt x="0" y="1054"/>
                  </a:lnTo>
                  <a:lnTo>
                    <a:pt x="812" y="2908"/>
                  </a:lnTo>
                  <a:lnTo>
                    <a:pt x="2997" y="2120"/>
                  </a:lnTo>
                  <a:lnTo>
                    <a:pt x="1219" y="0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129" name="object 129"/>
            <p:cNvSpPr/>
            <p:nvPr/>
          </p:nvSpPr>
          <p:spPr>
            <a:xfrm>
              <a:off x="7441234" y="4280217"/>
              <a:ext cx="3175" cy="3175"/>
            </a:xfrm>
            <a:custGeom>
              <a:avLst/>
              <a:gdLst/>
              <a:ahLst/>
              <a:cxnLst/>
              <a:rect l="l" t="t" r="r" b="b"/>
              <a:pathLst>
                <a:path w="3175" h="3175">
                  <a:moveTo>
                    <a:pt x="0" y="1054"/>
                  </a:moveTo>
                  <a:lnTo>
                    <a:pt x="812" y="2908"/>
                  </a:lnTo>
                  <a:lnTo>
                    <a:pt x="2997" y="2120"/>
                  </a:lnTo>
                  <a:lnTo>
                    <a:pt x="1219" y="0"/>
                  </a:lnTo>
                  <a:lnTo>
                    <a:pt x="0" y="1054"/>
                  </a:lnTo>
                  <a:close/>
                </a:path>
              </a:pathLst>
            </a:custGeom>
            <a:ln w="3175">
              <a:solidFill>
                <a:srgbClr val="08172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130" name="object 130"/>
            <p:cNvSpPr/>
            <p:nvPr/>
          </p:nvSpPr>
          <p:spPr>
            <a:xfrm>
              <a:off x="7430884" y="4280077"/>
              <a:ext cx="6985" cy="8255"/>
            </a:xfrm>
            <a:custGeom>
              <a:avLst/>
              <a:gdLst/>
              <a:ahLst/>
              <a:cxnLst/>
              <a:rect l="l" t="t" r="r" b="b"/>
              <a:pathLst>
                <a:path w="6984" h="8254">
                  <a:moveTo>
                    <a:pt x="0" y="0"/>
                  </a:moveTo>
                  <a:lnTo>
                    <a:pt x="1625" y="2641"/>
                  </a:lnTo>
                  <a:lnTo>
                    <a:pt x="1765" y="6896"/>
                  </a:lnTo>
                  <a:lnTo>
                    <a:pt x="5981" y="7696"/>
                  </a:lnTo>
                  <a:lnTo>
                    <a:pt x="6946" y="4902"/>
                  </a:lnTo>
                  <a:lnTo>
                    <a:pt x="3124" y="7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131" name="object 131"/>
            <p:cNvSpPr/>
            <p:nvPr/>
          </p:nvSpPr>
          <p:spPr>
            <a:xfrm>
              <a:off x="7430884" y="4280077"/>
              <a:ext cx="6985" cy="8255"/>
            </a:xfrm>
            <a:custGeom>
              <a:avLst/>
              <a:gdLst/>
              <a:ahLst/>
              <a:cxnLst/>
              <a:rect l="l" t="t" r="r" b="b"/>
              <a:pathLst>
                <a:path w="6984" h="8254">
                  <a:moveTo>
                    <a:pt x="0" y="0"/>
                  </a:moveTo>
                  <a:lnTo>
                    <a:pt x="1625" y="2641"/>
                  </a:lnTo>
                  <a:lnTo>
                    <a:pt x="1765" y="6896"/>
                  </a:lnTo>
                  <a:lnTo>
                    <a:pt x="5981" y="7696"/>
                  </a:lnTo>
                  <a:lnTo>
                    <a:pt x="6946" y="4902"/>
                  </a:lnTo>
                  <a:lnTo>
                    <a:pt x="3124" y="787"/>
                  </a:lnTo>
                  <a:lnTo>
                    <a:pt x="0" y="0"/>
                  </a:lnTo>
                  <a:close/>
                </a:path>
              </a:pathLst>
            </a:custGeom>
            <a:ln w="3175">
              <a:solidFill>
                <a:srgbClr val="08172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132" name="object 132"/>
            <p:cNvSpPr/>
            <p:nvPr/>
          </p:nvSpPr>
          <p:spPr>
            <a:xfrm>
              <a:off x="7427747" y="4253115"/>
              <a:ext cx="4445" cy="3810"/>
            </a:xfrm>
            <a:custGeom>
              <a:avLst/>
              <a:gdLst/>
              <a:ahLst/>
              <a:cxnLst/>
              <a:rect l="l" t="t" r="r" b="b"/>
              <a:pathLst>
                <a:path w="4445" h="3810">
                  <a:moveTo>
                    <a:pt x="1371" y="0"/>
                  </a:moveTo>
                  <a:lnTo>
                    <a:pt x="0" y="1473"/>
                  </a:lnTo>
                  <a:lnTo>
                    <a:pt x="1231" y="3200"/>
                  </a:lnTo>
                  <a:lnTo>
                    <a:pt x="3962" y="2133"/>
                  </a:lnTo>
                  <a:lnTo>
                    <a:pt x="1371" y="0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133" name="object 133"/>
            <p:cNvSpPr/>
            <p:nvPr/>
          </p:nvSpPr>
          <p:spPr>
            <a:xfrm>
              <a:off x="7427747" y="4253115"/>
              <a:ext cx="4445" cy="3810"/>
            </a:xfrm>
            <a:custGeom>
              <a:avLst/>
              <a:gdLst/>
              <a:ahLst/>
              <a:cxnLst/>
              <a:rect l="l" t="t" r="r" b="b"/>
              <a:pathLst>
                <a:path w="4445" h="3810">
                  <a:moveTo>
                    <a:pt x="1371" y="0"/>
                  </a:moveTo>
                  <a:lnTo>
                    <a:pt x="0" y="1473"/>
                  </a:lnTo>
                  <a:lnTo>
                    <a:pt x="1231" y="3200"/>
                  </a:lnTo>
                  <a:lnTo>
                    <a:pt x="3962" y="2133"/>
                  </a:lnTo>
                  <a:lnTo>
                    <a:pt x="1371" y="0"/>
                  </a:lnTo>
                  <a:close/>
                </a:path>
              </a:pathLst>
            </a:custGeom>
            <a:ln w="3175">
              <a:solidFill>
                <a:srgbClr val="08172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pic>
          <p:nvPicPr>
            <p:cNvPr id="134" name="object 134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4756378" y="2222157"/>
              <a:ext cx="6390360" cy="3557590"/>
            </a:xfrm>
            <a:prstGeom prst="rect">
              <a:avLst/>
            </a:prstGeom>
          </p:spPr>
        </p:pic>
        <p:sp>
          <p:nvSpPr>
            <p:cNvPr id="135" name="object 135"/>
            <p:cNvSpPr/>
            <p:nvPr/>
          </p:nvSpPr>
          <p:spPr>
            <a:xfrm>
              <a:off x="9112961" y="5700787"/>
              <a:ext cx="6985" cy="6985"/>
            </a:xfrm>
            <a:custGeom>
              <a:avLst/>
              <a:gdLst/>
              <a:ahLst/>
              <a:cxnLst/>
              <a:rect l="l" t="t" r="r" b="b"/>
              <a:pathLst>
                <a:path w="6984" h="6985">
                  <a:moveTo>
                    <a:pt x="1066" y="0"/>
                  </a:moveTo>
                  <a:lnTo>
                    <a:pt x="0" y="762"/>
                  </a:lnTo>
                  <a:lnTo>
                    <a:pt x="787" y="3479"/>
                  </a:lnTo>
                  <a:lnTo>
                    <a:pt x="1066" y="5346"/>
                  </a:lnTo>
                  <a:lnTo>
                    <a:pt x="3924" y="5410"/>
                  </a:lnTo>
                  <a:lnTo>
                    <a:pt x="5410" y="6896"/>
                  </a:lnTo>
                  <a:lnTo>
                    <a:pt x="6832" y="6896"/>
                  </a:lnTo>
                  <a:lnTo>
                    <a:pt x="3213" y="1676"/>
                  </a:lnTo>
                  <a:lnTo>
                    <a:pt x="1066" y="0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136" name="object 136"/>
            <p:cNvSpPr/>
            <p:nvPr/>
          </p:nvSpPr>
          <p:spPr>
            <a:xfrm>
              <a:off x="9112961" y="5700787"/>
              <a:ext cx="6985" cy="6985"/>
            </a:xfrm>
            <a:custGeom>
              <a:avLst/>
              <a:gdLst/>
              <a:ahLst/>
              <a:cxnLst/>
              <a:rect l="l" t="t" r="r" b="b"/>
              <a:pathLst>
                <a:path w="6984" h="6985">
                  <a:moveTo>
                    <a:pt x="1066" y="0"/>
                  </a:moveTo>
                  <a:lnTo>
                    <a:pt x="0" y="762"/>
                  </a:lnTo>
                  <a:lnTo>
                    <a:pt x="787" y="3479"/>
                  </a:lnTo>
                  <a:lnTo>
                    <a:pt x="1066" y="5346"/>
                  </a:lnTo>
                  <a:lnTo>
                    <a:pt x="3924" y="5410"/>
                  </a:lnTo>
                  <a:lnTo>
                    <a:pt x="5410" y="6896"/>
                  </a:lnTo>
                  <a:lnTo>
                    <a:pt x="6832" y="6896"/>
                  </a:lnTo>
                  <a:lnTo>
                    <a:pt x="3213" y="1676"/>
                  </a:lnTo>
                  <a:lnTo>
                    <a:pt x="1066" y="0"/>
                  </a:lnTo>
                  <a:close/>
                </a:path>
              </a:pathLst>
            </a:custGeom>
            <a:ln w="3175">
              <a:solidFill>
                <a:srgbClr val="08172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137" name="object 137"/>
            <p:cNvSpPr/>
            <p:nvPr/>
          </p:nvSpPr>
          <p:spPr>
            <a:xfrm>
              <a:off x="9067698" y="5589347"/>
              <a:ext cx="5080" cy="3810"/>
            </a:xfrm>
            <a:custGeom>
              <a:avLst/>
              <a:gdLst/>
              <a:ahLst/>
              <a:cxnLst/>
              <a:rect l="l" t="t" r="r" b="b"/>
              <a:pathLst>
                <a:path w="5079" h="3810">
                  <a:moveTo>
                    <a:pt x="4635" y="0"/>
                  </a:moveTo>
                  <a:lnTo>
                    <a:pt x="1422" y="736"/>
                  </a:lnTo>
                  <a:lnTo>
                    <a:pt x="0" y="2705"/>
                  </a:lnTo>
                  <a:lnTo>
                    <a:pt x="571" y="3683"/>
                  </a:lnTo>
                  <a:lnTo>
                    <a:pt x="2349" y="3606"/>
                  </a:lnTo>
                  <a:lnTo>
                    <a:pt x="4838" y="1320"/>
                  </a:lnTo>
                  <a:lnTo>
                    <a:pt x="4635" y="0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138" name="object 138"/>
            <p:cNvSpPr/>
            <p:nvPr/>
          </p:nvSpPr>
          <p:spPr>
            <a:xfrm>
              <a:off x="9067698" y="5589347"/>
              <a:ext cx="5080" cy="3810"/>
            </a:xfrm>
            <a:custGeom>
              <a:avLst/>
              <a:gdLst/>
              <a:ahLst/>
              <a:cxnLst/>
              <a:rect l="l" t="t" r="r" b="b"/>
              <a:pathLst>
                <a:path w="5079" h="3810">
                  <a:moveTo>
                    <a:pt x="4838" y="1320"/>
                  </a:moveTo>
                  <a:lnTo>
                    <a:pt x="4635" y="0"/>
                  </a:lnTo>
                  <a:lnTo>
                    <a:pt x="1422" y="736"/>
                  </a:lnTo>
                  <a:lnTo>
                    <a:pt x="0" y="2705"/>
                  </a:lnTo>
                  <a:lnTo>
                    <a:pt x="571" y="3683"/>
                  </a:lnTo>
                  <a:lnTo>
                    <a:pt x="2349" y="3606"/>
                  </a:lnTo>
                  <a:lnTo>
                    <a:pt x="4838" y="1320"/>
                  </a:lnTo>
                  <a:close/>
                </a:path>
              </a:pathLst>
            </a:custGeom>
            <a:ln w="3175">
              <a:solidFill>
                <a:srgbClr val="08172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139" name="object 139"/>
            <p:cNvSpPr/>
            <p:nvPr/>
          </p:nvSpPr>
          <p:spPr>
            <a:xfrm>
              <a:off x="9057513" y="5585239"/>
              <a:ext cx="31115" cy="24130"/>
            </a:xfrm>
            <a:custGeom>
              <a:avLst/>
              <a:gdLst/>
              <a:ahLst/>
              <a:cxnLst/>
              <a:rect l="l" t="t" r="r" b="b"/>
              <a:pathLst>
                <a:path w="31115" h="24129">
                  <a:moveTo>
                    <a:pt x="7048" y="0"/>
                  </a:moveTo>
                  <a:lnTo>
                    <a:pt x="5397" y="1587"/>
                  </a:lnTo>
                  <a:lnTo>
                    <a:pt x="3835" y="3937"/>
                  </a:lnTo>
                  <a:lnTo>
                    <a:pt x="4127" y="6388"/>
                  </a:lnTo>
                  <a:lnTo>
                    <a:pt x="4267" y="9994"/>
                  </a:lnTo>
                  <a:lnTo>
                    <a:pt x="5549" y="10414"/>
                  </a:lnTo>
                  <a:lnTo>
                    <a:pt x="6184" y="11455"/>
                  </a:lnTo>
                  <a:lnTo>
                    <a:pt x="2489" y="15074"/>
                  </a:lnTo>
                  <a:lnTo>
                    <a:pt x="0" y="18554"/>
                  </a:lnTo>
                  <a:lnTo>
                    <a:pt x="698" y="22021"/>
                  </a:lnTo>
                  <a:lnTo>
                    <a:pt x="3200" y="21463"/>
                  </a:lnTo>
                  <a:lnTo>
                    <a:pt x="6832" y="18834"/>
                  </a:lnTo>
                  <a:lnTo>
                    <a:pt x="9766" y="18186"/>
                  </a:lnTo>
                  <a:lnTo>
                    <a:pt x="10464" y="19875"/>
                  </a:lnTo>
                  <a:lnTo>
                    <a:pt x="13258" y="22237"/>
                  </a:lnTo>
                  <a:lnTo>
                    <a:pt x="15811" y="22021"/>
                  </a:lnTo>
                  <a:lnTo>
                    <a:pt x="17322" y="18262"/>
                  </a:lnTo>
                  <a:lnTo>
                    <a:pt x="18249" y="19939"/>
                  </a:lnTo>
                  <a:lnTo>
                    <a:pt x="18668" y="22364"/>
                  </a:lnTo>
                  <a:lnTo>
                    <a:pt x="20878" y="23837"/>
                  </a:lnTo>
                  <a:lnTo>
                    <a:pt x="24307" y="23901"/>
                  </a:lnTo>
                  <a:lnTo>
                    <a:pt x="27787" y="21399"/>
                  </a:lnTo>
                  <a:lnTo>
                    <a:pt x="27724" y="20294"/>
                  </a:lnTo>
                  <a:lnTo>
                    <a:pt x="22809" y="20840"/>
                  </a:lnTo>
                  <a:lnTo>
                    <a:pt x="21158" y="18186"/>
                  </a:lnTo>
                  <a:lnTo>
                    <a:pt x="22669" y="15976"/>
                  </a:lnTo>
                  <a:lnTo>
                    <a:pt x="25222" y="14795"/>
                  </a:lnTo>
                  <a:lnTo>
                    <a:pt x="29159" y="15900"/>
                  </a:lnTo>
                  <a:lnTo>
                    <a:pt x="30505" y="13614"/>
                  </a:lnTo>
                  <a:lnTo>
                    <a:pt x="29425" y="10490"/>
                  </a:lnTo>
                  <a:lnTo>
                    <a:pt x="27000" y="11455"/>
                  </a:lnTo>
                  <a:lnTo>
                    <a:pt x="24790" y="10617"/>
                  </a:lnTo>
                  <a:lnTo>
                    <a:pt x="21158" y="14097"/>
                  </a:lnTo>
                  <a:lnTo>
                    <a:pt x="18668" y="14389"/>
                  </a:lnTo>
                  <a:lnTo>
                    <a:pt x="17170" y="10363"/>
                  </a:lnTo>
                  <a:lnTo>
                    <a:pt x="18872" y="9385"/>
                  </a:lnTo>
                  <a:lnTo>
                    <a:pt x="18872" y="4991"/>
                  </a:lnTo>
                  <a:lnTo>
                    <a:pt x="16954" y="6743"/>
                  </a:lnTo>
                  <a:lnTo>
                    <a:pt x="15747" y="9728"/>
                  </a:lnTo>
                  <a:lnTo>
                    <a:pt x="13754" y="11264"/>
                  </a:lnTo>
                  <a:lnTo>
                    <a:pt x="11252" y="10363"/>
                  </a:lnTo>
                  <a:lnTo>
                    <a:pt x="8178" y="8966"/>
                  </a:lnTo>
                  <a:lnTo>
                    <a:pt x="5968" y="7645"/>
                  </a:lnTo>
                  <a:lnTo>
                    <a:pt x="6629" y="4025"/>
                  </a:lnTo>
                  <a:lnTo>
                    <a:pt x="5968" y="2222"/>
                  </a:lnTo>
                  <a:lnTo>
                    <a:pt x="7327" y="901"/>
                  </a:lnTo>
                  <a:lnTo>
                    <a:pt x="7048" y="0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140" name="object 140"/>
            <p:cNvSpPr/>
            <p:nvPr/>
          </p:nvSpPr>
          <p:spPr>
            <a:xfrm>
              <a:off x="9057513" y="5585239"/>
              <a:ext cx="31115" cy="24130"/>
            </a:xfrm>
            <a:custGeom>
              <a:avLst/>
              <a:gdLst/>
              <a:ahLst/>
              <a:cxnLst/>
              <a:rect l="l" t="t" r="r" b="b"/>
              <a:pathLst>
                <a:path w="31115" h="24129">
                  <a:moveTo>
                    <a:pt x="27000" y="11455"/>
                  </a:moveTo>
                  <a:lnTo>
                    <a:pt x="24790" y="10617"/>
                  </a:lnTo>
                  <a:lnTo>
                    <a:pt x="21158" y="14097"/>
                  </a:lnTo>
                  <a:lnTo>
                    <a:pt x="18668" y="14389"/>
                  </a:lnTo>
                  <a:lnTo>
                    <a:pt x="17170" y="10363"/>
                  </a:lnTo>
                  <a:lnTo>
                    <a:pt x="18872" y="9385"/>
                  </a:lnTo>
                  <a:lnTo>
                    <a:pt x="18872" y="4991"/>
                  </a:lnTo>
                  <a:lnTo>
                    <a:pt x="16954" y="6743"/>
                  </a:lnTo>
                  <a:lnTo>
                    <a:pt x="15747" y="9728"/>
                  </a:lnTo>
                  <a:lnTo>
                    <a:pt x="13754" y="11264"/>
                  </a:lnTo>
                  <a:lnTo>
                    <a:pt x="11252" y="10363"/>
                  </a:lnTo>
                  <a:lnTo>
                    <a:pt x="8178" y="8966"/>
                  </a:lnTo>
                  <a:lnTo>
                    <a:pt x="5968" y="7645"/>
                  </a:lnTo>
                  <a:lnTo>
                    <a:pt x="6629" y="4025"/>
                  </a:lnTo>
                  <a:lnTo>
                    <a:pt x="5968" y="2222"/>
                  </a:lnTo>
                  <a:lnTo>
                    <a:pt x="7327" y="901"/>
                  </a:lnTo>
                  <a:lnTo>
                    <a:pt x="7048" y="0"/>
                  </a:lnTo>
                  <a:lnTo>
                    <a:pt x="5397" y="1587"/>
                  </a:lnTo>
                  <a:lnTo>
                    <a:pt x="3835" y="3937"/>
                  </a:lnTo>
                  <a:lnTo>
                    <a:pt x="4127" y="6388"/>
                  </a:lnTo>
                  <a:lnTo>
                    <a:pt x="4267" y="9994"/>
                  </a:lnTo>
                  <a:lnTo>
                    <a:pt x="5549" y="10414"/>
                  </a:lnTo>
                  <a:lnTo>
                    <a:pt x="6184" y="11455"/>
                  </a:lnTo>
                  <a:lnTo>
                    <a:pt x="2489" y="15074"/>
                  </a:lnTo>
                  <a:lnTo>
                    <a:pt x="0" y="18554"/>
                  </a:lnTo>
                  <a:lnTo>
                    <a:pt x="698" y="22021"/>
                  </a:lnTo>
                  <a:lnTo>
                    <a:pt x="3200" y="21463"/>
                  </a:lnTo>
                  <a:lnTo>
                    <a:pt x="6832" y="18834"/>
                  </a:lnTo>
                  <a:lnTo>
                    <a:pt x="9766" y="18186"/>
                  </a:lnTo>
                  <a:lnTo>
                    <a:pt x="10464" y="19875"/>
                  </a:lnTo>
                  <a:lnTo>
                    <a:pt x="13258" y="22237"/>
                  </a:lnTo>
                  <a:lnTo>
                    <a:pt x="15811" y="22021"/>
                  </a:lnTo>
                  <a:lnTo>
                    <a:pt x="17322" y="18262"/>
                  </a:lnTo>
                  <a:lnTo>
                    <a:pt x="18249" y="19939"/>
                  </a:lnTo>
                  <a:lnTo>
                    <a:pt x="18668" y="22364"/>
                  </a:lnTo>
                  <a:lnTo>
                    <a:pt x="20878" y="23837"/>
                  </a:lnTo>
                  <a:lnTo>
                    <a:pt x="24307" y="23901"/>
                  </a:lnTo>
                  <a:lnTo>
                    <a:pt x="27787" y="21399"/>
                  </a:lnTo>
                  <a:lnTo>
                    <a:pt x="27724" y="20294"/>
                  </a:lnTo>
                  <a:lnTo>
                    <a:pt x="22809" y="20840"/>
                  </a:lnTo>
                  <a:lnTo>
                    <a:pt x="21158" y="18186"/>
                  </a:lnTo>
                  <a:lnTo>
                    <a:pt x="22669" y="15976"/>
                  </a:lnTo>
                  <a:lnTo>
                    <a:pt x="25222" y="14795"/>
                  </a:lnTo>
                  <a:lnTo>
                    <a:pt x="29159" y="15900"/>
                  </a:lnTo>
                  <a:lnTo>
                    <a:pt x="30505" y="13614"/>
                  </a:lnTo>
                  <a:lnTo>
                    <a:pt x="29425" y="10490"/>
                  </a:lnTo>
                  <a:lnTo>
                    <a:pt x="27000" y="11455"/>
                  </a:lnTo>
                  <a:close/>
                </a:path>
              </a:pathLst>
            </a:custGeom>
            <a:ln w="3175">
              <a:solidFill>
                <a:srgbClr val="08172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141" name="object 141"/>
            <p:cNvSpPr/>
            <p:nvPr/>
          </p:nvSpPr>
          <p:spPr>
            <a:xfrm>
              <a:off x="10762602" y="5832034"/>
              <a:ext cx="11430" cy="12065"/>
            </a:xfrm>
            <a:custGeom>
              <a:avLst/>
              <a:gdLst/>
              <a:ahLst/>
              <a:cxnLst/>
              <a:rect l="l" t="t" r="r" b="b"/>
              <a:pathLst>
                <a:path w="11429" h="12064">
                  <a:moveTo>
                    <a:pt x="9258" y="0"/>
                  </a:moveTo>
                  <a:lnTo>
                    <a:pt x="0" y="9029"/>
                  </a:lnTo>
                  <a:lnTo>
                    <a:pt x="1905" y="11531"/>
                  </a:lnTo>
                  <a:lnTo>
                    <a:pt x="5308" y="10223"/>
                  </a:lnTo>
                  <a:lnTo>
                    <a:pt x="9118" y="11810"/>
                  </a:lnTo>
                  <a:lnTo>
                    <a:pt x="9931" y="9690"/>
                  </a:lnTo>
                  <a:lnTo>
                    <a:pt x="8305" y="6375"/>
                  </a:lnTo>
                  <a:lnTo>
                    <a:pt x="10629" y="3441"/>
                  </a:lnTo>
                  <a:lnTo>
                    <a:pt x="11176" y="126"/>
                  </a:lnTo>
                  <a:lnTo>
                    <a:pt x="9258" y="0"/>
                  </a:lnTo>
                  <a:close/>
                </a:path>
              </a:pathLst>
            </a:custGeom>
            <a:solidFill>
              <a:srgbClr val="FCD39E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142" name="object 142"/>
            <p:cNvSpPr/>
            <p:nvPr/>
          </p:nvSpPr>
          <p:spPr>
            <a:xfrm>
              <a:off x="10762602" y="5832034"/>
              <a:ext cx="11430" cy="12065"/>
            </a:xfrm>
            <a:custGeom>
              <a:avLst/>
              <a:gdLst/>
              <a:ahLst/>
              <a:cxnLst/>
              <a:rect l="l" t="t" r="r" b="b"/>
              <a:pathLst>
                <a:path w="11429" h="12064">
                  <a:moveTo>
                    <a:pt x="0" y="9029"/>
                  </a:moveTo>
                  <a:lnTo>
                    <a:pt x="1905" y="11531"/>
                  </a:lnTo>
                  <a:lnTo>
                    <a:pt x="5308" y="10223"/>
                  </a:lnTo>
                  <a:lnTo>
                    <a:pt x="9118" y="11810"/>
                  </a:lnTo>
                  <a:lnTo>
                    <a:pt x="9931" y="9690"/>
                  </a:lnTo>
                  <a:lnTo>
                    <a:pt x="8305" y="6375"/>
                  </a:lnTo>
                  <a:lnTo>
                    <a:pt x="10629" y="3441"/>
                  </a:lnTo>
                  <a:lnTo>
                    <a:pt x="11176" y="126"/>
                  </a:lnTo>
                  <a:lnTo>
                    <a:pt x="9258" y="0"/>
                  </a:lnTo>
                  <a:lnTo>
                    <a:pt x="0" y="9029"/>
                  </a:lnTo>
                  <a:close/>
                </a:path>
              </a:pathLst>
            </a:custGeom>
            <a:ln w="3175">
              <a:solidFill>
                <a:srgbClr val="221F1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143" name="object 143"/>
            <p:cNvSpPr/>
            <p:nvPr/>
          </p:nvSpPr>
          <p:spPr>
            <a:xfrm>
              <a:off x="10788446" y="5906997"/>
              <a:ext cx="10160" cy="7620"/>
            </a:xfrm>
            <a:custGeom>
              <a:avLst/>
              <a:gdLst/>
              <a:ahLst/>
              <a:cxnLst/>
              <a:rect l="l" t="t" r="r" b="b"/>
              <a:pathLst>
                <a:path w="10159" h="7620">
                  <a:moveTo>
                    <a:pt x="7150" y="0"/>
                  </a:moveTo>
                  <a:lnTo>
                    <a:pt x="4775" y="3632"/>
                  </a:lnTo>
                  <a:lnTo>
                    <a:pt x="1638" y="3390"/>
                  </a:lnTo>
                  <a:lnTo>
                    <a:pt x="0" y="4737"/>
                  </a:lnTo>
                  <a:lnTo>
                    <a:pt x="2997" y="7264"/>
                  </a:lnTo>
                  <a:lnTo>
                    <a:pt x="6883" y="6870"/>
                  </a:lnTo>
                  <a:lnTo>
                    <a:pt x="9563" y="2146"/>
                  </a:lnTo>
                  <a:lnTo>
                    <a:pt x="7150" y="0"/>
                  </a:lnTo>
                  <a:close/>
                </a:path>
              </a:pathLst>
            </a:custGeom>
            <a:solidFill>
              <a:srgbClr val="70D388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144" name="object 144"/>
            <p:cNvSpPr/>
            <p:nvPr/>
          </p:nvSpPr>
          <p:spPr>
            <a:xfrm>
              <a:off x="10788446" y="5906997"/>
              <a:ext cx="10160" cy="7620"/>
            </a:xfrm>
            <a:custGeom>
              <a:avLst/>
              <a:gdLst/>
              <a:ahLst/>
              <a:cxnLst/>
              <a:rect l="l" t="t" r="r" b="b"/>
              <a:pathLst>
                <a:path w="10159" h="7620">
                  <a:moveTo>
                    <a:pt x="4775" y="3632"/>
                  </a:moveTo>
                  <a:lnTo>
                    <a:pt x="1638" y="3390"/>
                  </a:lnTo>
                  <a:lnTo>
                    <a:pt x="0" y="4737"/>
                  </a:lnTo>
                  <a:lnTo>
                    <a:pt x="2997" y="7264"/>
                  </a:lnTo>
                  <a:lnTo>
                    <a:pt x="6883" y="6870"/>
                  </a:lnTo>
                  <a:lnTo>
                    <a:pt x="9563" y="2146"/>
                  </a:lnTo>
                  <a:lnTo>
                    <a:pt x="7150" y="0"/>
                  </a:lnTo>
                  <a:lnTo>
                    <a:pt x="4775" y="3632"/>
                  </a:lnTo>
                  <a:close/>
                </a:path>
              </a:pathLst>
            </a:custGeom>
            <a:ln w="3175">
              <a:solidFill>
                <a:srgbClr val="1F2F49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pic>
          <p:nvPicPr>
            <p:cNvPr id="145" name="object 145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8286343" y="2446934"/>
              <a:ext cx="2494521" cy="1300175"/>
            </a:xfrm>
            <a:prstGeom prst="rect">
              <a:avLst/>
            </a:prstGeom>
          </p:spPr>
        </p:pic>
        <p:pic>
          <p:nvPicPr>
            <p:cNvPr id="146" name="object 146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8312518" y="4329480"/>
              <a:ext cx="230162" cy="175437"/>
            </a:xfrm>
            <a:prstGeom prst="rect">
              <a:avLst/>
            </a:prstGeom>
          </p:spPr>
        </p:pic>
        <p:sp>
          <p:nvSpPr>
            <p:cNvPr id="147" name="object 147"/>
            <p:cNvSpPr/>
            <p:nvPr/>
          </p:nvSpPr>
          <p:spPr>
            <a:xfrm>
              <a:off x="11366601" y="6013450"/>
              <a:ext cx="19050" cy="19050"/>
            </a:xfrm>
            <a:custGeom>
              <a:avLst/>
              <a:gdLst/>
              <a:ahLst/>
              <a:cxnLst/>
              <a:rect l="l" t="t" r="r" b="b"/>
              <a:pathLst>
                <a:path w="19050" h="19050">
                  <a:moveTo>
                    <a:pt x="19050" y="0"/>
                  </a:moveTo>
                  <a:lnTo>
                    <a:pt x="19050" y="19050"/>
                  </a:lnTo>
                  <a:lnTo>
                    <a:pt x="0" y="19050"/>
                  </a:lnTo>
                </a:path>
              </a:pathLst>
            </a:custGeom>
            <a:ln w="1270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148" name="object 148"/>
            <p:cNvSpPr/>
            <p:nvPr/>
          </p:nvSpPr>
          <p:spPr>
            <a:xfrm>
              <a:off x="4578527" y="6032500"/>
              <a:ext cx="6750050" cy="0"/>
            </a:xfrm>
            <a:custGeom>
              <a:avLst/>
              <a:gdLst/>
              <a:ahLst/>
              <a:cxnLst/>
              <a:rect l="l" t="t" r="r" b="b"/>
              <a:pathLst>
                <a:path w="6750050">
                  <a:moveTo>
                    <a:pt x="6750050" y="0"/>
                  </a:moveTo>
                  <a:lnTo>
                    <a:pt x="0" y="0"/>
                  </a:lnTo>
                </a:path>
              </a:pathLst>
            </a:custGeom>
            <a:ln w="12700">
              <a:solidFill>
                <a:srgbClr val="06152F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149" name="object 149"/>
            <p:cNvSpPr/>
            <p:nvPr/>
          </p:nvSpPr>
          <p:spPr>
            <a:xfrm>
              <a:off x="4540465" y="6013450"/>
              <a:ext cx="19050" cy="19050"/>
            </a:xfrm>
            <a:custGeom>
              <a:avLst/>
              <a:gdLst/>
              <a:ahLst/>
              <a:cxnLst/>
              <a:rect l="l" t="t" r="r" b="b"/>
              <a:pathLst>
                <a:path w="19050" h="19050">
                  <a:moveTo>
                    <a:pt x="19050" y="19050"/>
                  </a:moveTo>
                  <a:lnTo>
                    <a:pt x="0" y="19050"/>
                  </a:lnTo>
                  <a:lnTo>
                    <a:pt x="0" y="0"/>
                  </a:lnTo>
                </a:path>
              </a:pathLst>
            </a:custGeom>
            <a:ln w="1270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150" name="object 150"/>
            <p:cNvSpPr/>
            <p:nvPr/>
          </p:nvSpPr>
          <p:spPr>
            <a:xfrm>
              <a:off x="4540465" y="1953094"/>
              <a:ext cx="0" cy="4022725"/>
            </a:xfrm>
            <a:custGeom>
              <a:avLst/>
              <a:gdLst/>
              <a:ahLst/>
              <a:cxnLst/>
              <a:rect l="l" t="t" r="r" b="b"/>
              <a:pathLst>
                <a:path h="4022725">
                  <a:moveTo>
                    <a:pt x="0" y="4022229"/>
                  </a:moveTo>
                  <a:lnTo>
                    <a:pt x="0" y="0"/>
                  </a:lnTo>
                </a:path>
              </a:pathLst>
            </a:custGeom>
            <a:ln w="12700">
              <a:solidFill>
                <a:srgbClr val="06152F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151" name="object 151"/>
            <p:cNvSpPr/>
            <p:nvPr/>
          </p:nvSpPr>
          <p:spPr>
            <a:xfrm>
              <a:off x="4540465" y="1914982"/>
              <a:ext cx="19050" cy="19050"/>
            </a:xfrm>
            <a:custGeom>
              <a:avLst/>
              <a:gdLst/>
              <a:ahLst/>
              <a:cxnLst/>
              <a:rect l="l" t="t" r="r" b="b"/>
              <a:pathLst>
                <a:path w="19050" h="19050">
                  <a:moveTo>
                    <a:pt x="0" y="19050"/>
                  </a:moveTo>
                  <a:lnTo>
                    <a:pt x="0" y="0"/>
                  </a:lnTo>
                  <a:lnTo>
                    <a:pt x="19050" y="0"/>
                  </a:lnTo>
                </a:path>
              </a:pathLst>
            </a:custGeom>
            <a:ln w="1270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152" name="object 152"/>
            <p:cNvSpPr/>
            <p:nvPr/>
          </p:nvSpPr>
          <p:spPr>
            <a:xfrm>
              <a:off x="4597539" y="1914982"/>
              <a:ext cx="6750050" cy="0"/>
            </a:xfrm>
            <a:custGeom>
              <a:avLst/>
              <a:gdLst/>
              <a:ahLst/>
              <a:cxnLst/>
              <a:rect l="l" t="t" r="r" b="b"/>
              <a:pathLst>
                <a:path w="6750050">
                  <a:moveTo>
                    <a:pt x="0" y="0"/>
                  </a:moveTo>
                  <a:lnTo>
                    <a:pt x="6750050" y="0"/>
                  </a:lnTo>
                </a:path>
              </a:pathLst>
            </a:custGeom>
            <a:ln w="12700">
              <a:solidFill>
                <a:srgbClr val="06152F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153" name="object 153"/>
            <p:cNvSpPr/>
            <p:nvPr/>
          </p:nvSpPr>
          <p:spPr>
            <a:xfrm>
              <a:off x="11366601" y="1914982"/>
              <a:ext cx="19050" cy="19050"/>
            </a:xfrm>
            <a:custGeom>
              <a:avLst/>
              <a:gdLst/>
              <a:ahLst/>
              <a:cxnLst/>
              <a:rect l="l" t="t" r="r" b="b"/>
              <a:pathLst>
                <a:path w="19050" h="19050">
                  <a:moveTo>
                    <a:pt x="0" y="0"/>
                  </a:moveTo>
                  <a:lnTo>
                    <a:pt x="19050" y="0"/>
                  </a:lnTo>
                  <a:lnTo>
                    <a:pt x="19050" y="19050"/>
                  </a:lnTo>
                </a:path>
              </a:pathLst>
            </a:custGeom>
            <a:ln w="1270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154" name="object 154"/>
            <p:cNvSpPr/>
            <p:nvPr/>
          </p:nvSpPr>
          <p:spPr>
            <a:xfrm>
              <a:off x="11385651" y="1972157"/>
              <a:ext cx="0" cy="4022725"/>
            </a:xfrm>
            <a:custGeom>
              <a:avLst/>
              <a:gdLst/>
              <a:ahLst/>
              <a:cxnLst/>
              <a:rect l="l" t="t" r="r" b="b"/>
              <a:pathLst>
                <a:path h="4022725">
                  <a:moveTo>
                    <a:pt x="0" y="0"/>
                  </a:moveTo>
                  <a:lnTo>
                    <a:pt x="0" y="4022229"/>
                  </a:lnTo>
                </a:path>
              </a:pathLst>
            </a:custGeom>
            <a:ln w="12700">
              <a:solidFill>
                <a:srgbClr val="06152F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</p:grpSp>
      <p:sp>
        <p:nvSpPr>
          <p:cNvPr id="155" name="object 155"/>
          <p:cNvSpPr txBox="1"/>
          <p:nvPr/>
        </p:nvSpPr>
        <p:spPr>
          <a:xfrm>
            <a:off x="5718111" y="1431842"/>
            <a:ext cx="4629874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solidFill>
                  <a:srgbClr val="003D4F"/>
                </a:solidFill>
                <a:latin typeface="Sassoon Sans Rg" pitchFamily="2" charset="77"/>
                <a:cs typeface="Arial"/>
              </a:rPr>
              <a:t>Pieces of plastic pollution in our oceans</a:t>
            </a:r>
            <a:endParaRPr sz="2000" dirty="0">
              <a:latin typeface="Sassoon Sans Rg" pitchFamily="2" charset="77"/>
              <a:cs typeface="Arial"/>
            </a:endParaRPr>
          </a:p>
        </p:txBody>
      </p:sp>
      <p:grpSp>
        <p:nvGrpSpPr>
          <p:cNvPr id="156" name="object 156"/>
          <p:cNvGrpSpPr/>
          <p:nvPr/>
        </p:nvGrpSpPr>
        <p:grpSpPr>
          <a:xfrm>
            <a:off x="4899824" y="4379593"/>
            <a:ext cx="708025" cy="701040"/>
            <a:chOff x="4899824" y="4379593"/>
            <a:chExt cx="708025" cy="701040"/>
          </a:xfrm>
        </p:grpSpPr>
        <p:pic>
          <p:nvPicPr>
            <p:cNvPr id="157" name="object 157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5033835" y="4379593"/>
              <a:ext cx="506719" cy="529781"/>
            </a:xfrm>
            <a:prstGeom prst="rect">
              <a:avLst/>
            </a:prstGeom>
          </p:spPr>
        </p:pic>
        <p:sp>
          <p:nvSpPr>
            <p:cNvPr id="158" name="object 158"/>
            <p:cNvSpPr/>
            <p:nvPr/>
          </p:nvSpPr>
          <p:spPr>
            <a:xfrm>
              <a:off x="4901412" y="4798822"/>
              <a:ext cx="704850" cy="280035"/>
            </a:xfrm>
            <a:custGeom>
              <a:avLst/>
              <a:gdLst/>
              <a:ahLst/>
              <a:cxnLst/>
              <a:rect l="l" t="t" r="r" b="b"/>
              <a:pathLst>
                <a:path w="704850" h="280035">
                  <a:moveTo>
                    <a:pt x="634301" y="0"/>
                  </a:moveTo>
                  <a:lnTo>
                    <a:pt x="69989" y="0"/>
                  </a:lnTo>
                  <a:lnTo>
                    <a:pt x="42744" y="5499"/>
                  </a:lnTo>
                  <a:lnTo>
                    <a:pt x="20497" y="20497"/>
                  </a:lnTo>
                  <a:lnTo>
                    <a:pt x="5499" y="42744"/>
                  </a:lnTo>
                  <a:lnTo>
                    <a:pt x="0" y="69989"/>
                  </a:lnTo>
                  <a:lnTo>
                    <a:pt x="0" y="209638"/>
                  </a:lnTo>
                  <a:lnTo>
                    <a:pt x="5499" y="236883"/>
                  </a:lnTo>
                  <a:lnTo>
                    <a:pt x="20497" y="259130"/>
                  </a:lnTo>
                  <a:lnTo>
                    <a:pt x="42744" y="274129"/>
                  </a:lnTo>
                  <a:lnTo>
                    <a:pt x="69989" y="279628"/>
                  </a:lnTo>
                  <a:lnTo>
                    <a:pt x="634301" y="279628"/>
                  </a:lnTo>
                  <a:lnTo>
                    <a:pt x="661546" y="274129"/>
                  </a:lnTo>
                  <a:lnTo>
                    <a:pt x="683793" y="259130"/>
                  </a:lnTo>
                  <a:lnTo>
                    <a:pt x="698791" y="236883"/>
                  </a:lnTo>
                  <a:lnTo>
                    <a:pt x="704291" y="209638"/>
                  </a:lnTo>
                  <a:lnTo>
                    <a:pt x="704291" y="69989"/>
                  </a:lnTo>
                  <a:lnTo>
                    <a:pt x="698791" y="42744"/>
                  </a:lnTo>
                  <a:lnTo>
                    <a:pt x="683793" y="20497"/>
                  </a:lnTo>
                  <a:lnTo>
                    <a:pt x="661546" y="5499"/>
                  </a:lnTo>
                  <a:lnTo>
                    <a:pt x="634301" y="0"/>
                  </a:lnTo>
                  <a:close/>
                </a:path>
              </a:pathLst>
            </a:custGeom>
            <a:solidFill>
              <a:srgbClr val="E7EA83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159" name="object 159"/>
            <p:cNvSpPr/>
            <p:nvPr/>
          </p:nvSpPr>
          <p:spPr>
            <a:xfrm>
              <a:off x="4901412" y="4798822"/>
              <a:ext cx="704850" cy="280035"/>
            </a:xfrm>
            <a:custGeom>
              <a:avLst/>
              <a:gdLst/>
              <a:ahLst/>
              <a:cxnLst/>
              <a:rect l="l" t="t" r="r" b="b"/>
              <a:pathLst>
                <a:path w="704850" h="280035">
                  <a:moveTo>
                    <a:pt x="634301" y="279628"/>
                  </a:moveTo>
                  <a:lnTo>
                    <a:pt x="69989" y="279628"/>
                  </a:lnTo>
                  <a:lnTo>
                    <a:pt x="42744" y="274129"/>
                  </a:lnTo>
                  <a:lnTo>
                    <a:pt x="20497" y="259130"/>
                  </a:lnTo>
                  <a:lnTo>
                    <a:pt x="5499" y="236883"/>
                  </a:lnTo>
                  <a:lnTo>
                    <a:pt x="0" y="209638"/>
                  </a:lnTo>
                  <a:lnTo>
                    <a:pt x="0" y="69989"/>
                  </a:lnTo>
                  <a:lnTo>
                    <a:pt x="5499" y="42744"/>
                  </a:lnTo>
                  <a:lnTo>
                    <a:pt x="20497" y="20497"/>
                  </a:lnTo>
                  <a:lnTo>
                    <a:pt x="42744" y="5499"/>
                  </a:lnTo>
                  <a:lnTo>
                    <a:pt x="69989" y="0"/>
                  </a:lnTo>
                  <a:lnTo>
                    <a:pt x="634301" y="0"/>
                  </a:lnTo>
                  <a:lnTo>
                    <a:pt x="661546" y="5499"/>
                  </a:lnTo>
                  <a:lnTo>
                    <a:pt x="683793" y="20497"/>
                  </a:lnTo>
                  <a:lnTo>
                    <a:pt x="698791" y="42744"/>
                  </a:lnTo>
                  <a:lnTo>
                    <a:pt x="704291" y="69989"/>
                  </a:lnTo>
                  <a:lnTo>
                    <a:pt x="704291" y="209638"/>
                  </a:lnTo>
                  <a:lnTo>
                    <a:pt x="698791" y="236883"/>
                  </a:lnTo>
                  <a:lnTo>
                    <a:pt x="683793" y="259130"/>
                  </a:lnTo>
                  <a:lnTo>
                    <a:pt x="661546" y="274129"/>
                  </a:lnTo>
                  <a:lnTo>
                    <a:pt x="634301" y="279628"/>
                  </a:lnTo>
                  <a:close/>
                </a:path>
              </a:pathLst>
            </a:custGeom>
            <a:ln w="3175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</p:grpSp>
      <p:sp>
        <p:nvSpPr>
          <p:cNvPr id="160" name="object 160"/>
          <p:cNvSpPr txBox="1"/>
          <p:nvPr/>
        </p:nvSpPr>
        <p:spPr>
          <a:xfrm>
            <a:off x="5030863" y="4810388"/>
            <a:ext cx="452755" cy="25654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>
              <a:lnSpc>
                <a:spcPts val="885"/>
              </a:lnSpc>
              <a:spcBef>
                <a:spcPts val="135"/>
              </a:spcBef>
            </a:pPr>
            <a:r>
              <a:rPr sz="750" spc="-75" dirty="0">
                <a:solidFill>
                  <a:srgbClr val="003D4F"/>
                </a:solidFill>
                <a:latin typeface="Sassoon Sans Rg" pitchFamily="2" charset="77"/>
                <a:cs typeface="Arial MT"/>
              </a:rPr>
              <a:t>Sout</a:t>
            </a:r>
            <a:r>
              <a:rPr sz="750" spc="-30" dirty="0">
                <a:solidFill>
                  <a:srgbClr val="003D4F"/>
                </a:solidFill>
                <a:latin typeface="Sassoon Sans Rg" pitchFamily="2" charset="77"/>
                <a:cs typeface="Arial MT"/>
              </a:rPr>
              <a:t>h</a:t>
            </a:r>
            <a:r>
              <a:rPr sz="750" spc="-60" dirty="0">
                <a:solidFill>
                  <a:srgbClr val="003D4F"/>
                </a:solidFill>
                <a:latin typeface="Sassoon Sans Rg" pitchFamily="2" charset="77"/>
                <a:cs typeface="Arial MT"/>
              </a:rPr>
              <a:t> </a:t>
            </a:r>
            <a:r>
              <a:rPr sz="750" spc="-195" dirty="0">
                <a:solidFill>
                  <a:srgbClr val="003D4F"/>
                </a:solidFill>
                <a:latin typeface="Sassoon Sans Rg" pitchFamily="2" charset="77"/>
                <a:cs typeface="Arial MT"/>
              </a:rPr>
              <a:t>P</a:t>
            </a:r>
            <a:r>
              <a:rPr sz="750" spc="-75" dirty="0">
                <a:solidFill>
                  <a:srgbClr val="003D4F"/>
                </a:solidFill>
                <a:latin typeface="Sassoon Sans Rg" pitchFamily="2" charset="77"/>
                <a:cs typeface="Arial MT"/>
              </a:rPr>
              <a:t>aci</a:t>
            </a:r>
            <a:r>
              <a:rPr sz="750" spc="-25" dirty="0">
                <a:solidFill>
                  <a:srgbClr val="003D4F"/>
                </a:solidFill>
                <a:latin typeface="Sassoon Sans Rg" pitchFamily="2" charset="77"/>
                <a:cs typeface="Arial MT"/>
              </a:rPr>
              <a:t>fi</a:t>
            </a:r>
            <a:r>
              <a:rPr sz="750" spc="-110" dirty="0">
                <a:solidFill>
                  <a:srgbClr val="003D4F"/>
                </a:solidFill>
                <a:latin typeface="Sassoon Sans Rg" pitchFamily="2" charset="77"/>
                <a:cs typeface="Arial MT"/>
              </a:rPr>
              <a:t>c</a:t>
            </a:r>
            <a:endParaRPr sz="750" dirty="0">
              <a:latin typeface="Sassoon Sans Rg" pitchFamily="2" charset="77"/>
              <a:cs typeface="Arial MT"/>
            </a:endParaRPr>
          </a:p>
          <a:p>
            <a:pPr marL="11430">
              <a:lnSpc>
                <a:spcPts val="885"/>
              </a:lnSpc>
            </a:pPr>
            <a:r>
              <a:rPr sz="750" b="1" spc="-40" dirty="0">
                <a:solidFill>
                  <a:srgbClr val="003D4F"/>
                </a:solidFill>
                <a:latin typeface="Sassoon Sans Rg" pitchFamily="2" charset="77"/>
                <a:cs typeface="Arial"/>
              </a:rPr>
              <a:t>49</a:t>
            </a:r>
            <a:r>
              <a:rPr sz="750" b="1" spc="10" dirty="0">
                <a:solidFill>
                  <a:srgbClr val="003D4F"/>
                </a:solidFill>
                <a:latin typeface="Sassoon Sans Rg" pitchFamily="2" charset="77"/>
                <a:cs typeface="Arial"/>
              </a:rPr>
              <a:t>1</a:t>
            </a:r>
            <a:r>
              <a:rPr sz="750" b="1" spc="-60" dirty="0">
                <a:solidFill>
                  <a:srgbClr val="003D4F"/>
                </a:solidFill>
                <a:latin typeface="Sassoon Sans Rg" pitchFamily="2" charset="77"/>
                <a:cs typeface="Arial"/>
              </a:rPr>
              <a:t> </a:t>
            </a:r>
            <a:r>
              <a:rPr sz="750" b="1" spc="-45" dirty="0">
                <a:solidFill>
                  <a:srgbClr val="003D4F"/>
                </a:solidFill>
                <a:latin typeface="Sassoon Sans Rg" pitchFamily="2" charset="77"/>
                <a:cs typeface="Arial"/>
              </a:rPr>
              <a:t>billion</a:t>
            </a:r>
            <a:endParaRPr sz="750" dirty="0">
              <a:latin typeface="Sassoon Sans Rg" pitchFamily="2" charset="77"/>
              <a:cs typeface="Arial"/>
            </a:endParaRPr>
          </a:p>
        </p:txBody>
      </p:sp>
      <p:grpSp>
        <p:nvGrpSpPr>
          <p:cNvPr id="161" name="object 161"/>
          <p:cNvGrpSpPr/>
          <p:nvPr/>
        </p:nvGrpSpPr>
        <p:grpSpPr>
          <a:xfrm>
            <a:off x="6931279" y="2960636"/>
            <a:ext cx="708025" cy="701040"/>
            <a:chOff x="6931279" y="2960636"/>
            <a:chExt cx="708025" cy="701040"/>
          </a:xfrm>
        </p:grpSpPr>
        <p:pic>
          <p:nvPicPr>
            <p:cNvPr id="162" name="object 162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7065276" y="2960636"/>
              <a:ext cx="506717" cy="529767"/>
            </a:xfrm>
            <a:prstGeom prst="rect">
              <a:avLst/>
            </a:prstGeom>
          </p:spPr>
        </p:pic>
        <p:sp>
          <p:nvSpPr>
            <p:cNvPr id="163" name="object 163"/>
            <p:cNvSpPr/>
            <p:nvPr/>
          </p:nvSpPr>
          <p:spPr>
            <a:xfrm>
              <a:off x="6932866" y="3379863"/>
              <a:ext cx="704850" cy="280035"/>
            </a:xfrm>
            <a:custGeom>
              <a:avLst/>
              <a:gdLst/>
              <a:ahLst/>
              <a:cxnLst/>
              <a:rect l="l" t="t" r="r" b="b"/>
              <a:pathLst>
                <a:path w="704850" h="280035">
                  <a:moveTo>
                    <a:pt x="634301" y="0"/>
                  </a:moveTo>
                  <a:lnTo>
                    <a:pt x="69989" y="0"/>
                  </a:lnTo>
                  <a:lnTo>
                    <a:pt x="42744" y="5499"/>
                  </a:lnTo>
                  <a:lnTo>
                    <a:pt x="20497" y="20497"/>
                  </a:lnTo>
                  <a:lnTo>
                    <a:pt x="5499" y="42744"/>
                  </a:lnTo>
                  <a:lnTo>
                    <a:pt x="0" y="69989"/>
                  </a:lnTo>
                  <a:lnTo>
                    <a:pt x="0" y="209638"/>
                  </a:lnTo>
                  <a:lnTo>
                    <a:pt x="5499" y="236883"/>
                  </a:lnTo>
                  <a:lnTo>
                    <a:pt x="20497" y="259130"/>
                  </a:lnTo>
                  <a:lnTo>
                    <a:pt x="42744" y="274129"/>
                  </a:lnTo>
                  <a:lnTo>
                    <a:pt x="69989" y="279628"/>
                  </a:lnTo>
                  <a:lnTo>
                    <a:pt x="634301" y="279628"/>
                  </a:lnTo>
                  <a:lnTo>
                    <a:pt x="661546" y="274129"/>
                  </a:lnTo>
                  <a:lnTo>
                    <a:pt x="683793" y="259130"/>
                  </a:lnTo>
                  <a:lnTo>
                    <a:pt x="698791" y="236883"/>
                  </a:lnTo>
                  <a:lnTo>
                    <a:pt x="704291" y="209638"/>
                  </a:lnTo>
                  <a:lnTo>
                    <a:pt x="704291" y="69989"/>
                  </a:lnTo>
                  <a:lnTo>
                    <a:pt x="698791" y="42744"/>
                  </a:lnTo>
                  <a:lnTo>
                    <a:pt x="683793" y="20497"/>
                  </a:lnTo>
                  <a:lnTo>
                    <a:pt x="661546" y="5499"/>
                  </a:lnTo>
                  <a:lnTo>
                    <a:pt x="634301" y="0"/>
                  </a:lnTo>
                  <a:close/>
                </a:path>
              </a:pathLst>
            </a:custGeom>
            <a:solidFill>
              <a:srgbClr val="E7EA83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164" name="object 164"/>
            <p:cNvSpPr/>
            <p:nvPr/>
          </p:nvSpPr>
          <p:spPr>
            <a:xfrm>
              <a:off x="6932866" y="3379863"/>
              <a:ext cx="704850" cy="280035"/>
            </a:xfrm>
            <a:custGeom>
              <a:avLst/>
              <a:gdLst/>
              <a:ahLst/>
              <a:cxnLst/>
              <a:rect l="l" t="t" r="r" b="b"/>
              <a:pathLst>
                <a:path w="704850" h="280035">
                  <a:moveTo>
                    <a:pt x="634301" y="279628"/>
                  </a:moveTo>
                  <a:lnTo>
                    <a:pt x="69989" y="279628"/>
                  </a:lnTo>
                  <a:lnTo>
                    <a:pt x="42744" y="274129"/>
                  </a:lnTo>
                  <a:lnTo>
                    <a:pt x="20497" y="259130"/>
                  </a:lnTo>
                  <a:lnTo>
                    <a:pt x="5499" y="236883"/>
                  </a:lnTo>
                  <a:lnTo>
                    <a:pt x="0" y="209638"/>
                  </a:lnTo>
                  <a:lnTo>
                    <a:pt x="0" y="69989"/>
                  </a:lnTo>
                  <a:lnTo>
                    <a:pt x="5499" y="42744"/>
                  </a:lnTo>
                  <a:lnTo>
                    <a:pt x="20497" y="20497"/>
                  </a:lnTo>
                  <a:lnTo>
                    <a:pt x="42744" y="5499"/>
                  </a:lnTo>
                  <a:lnTo>
                    <a:pt x="69989" y="0"/>
                  </a:lnTo>
                  <a:lnTo>
                    <a:pt x="634301" y="0"/>
                  </a:lnTo>
                  <a:lnTo>
                    <a:pt x="661546" y="5499"/>
                  </a:lnTo>
                  <a:lnTo>
                    <a:pt x="683793" y="20497"/>
                  </a:lnTo>
                  <a:lnTo>
                    <a:pt x="698791" y="42744"/>
                  </a:lnTo>
                  <a:lnTo>
                    <a:pt x="704291" y="69989"/>
                  </a:lnTo>
                  <a:lnTo>
                    <a:pt x="704291" y="209638"/>
                  </a:lnTo>
                  <a:lnTo>
                    <a:pt x="698791" y="236883"/>
                  </a:lnTo>
                  <a:lnTo>
                    <a:pt x="683793" y="259130"/>
                  </a:lnTo>
                  <a:lnTo>
                    <a:pt x="661546" y="274129"/>
                  </a:lnTo>
                  <a:lnTo>
                    <a:pt x="634301" y="279628"/>
                  </a:lnTo>
                  <a:close/>
                </a:path>
              </a:pathLst>
            </a:custGeom>
            <a:ln w="3175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</p:grpSp>
      <p:sp>
        <p:nvSpPr>
          <p:cNvPr id="165" name="object 165"/>
          <p:cNvSpPr txBox="1"/>
          <p:nvPr/>
        </p:nvSpPr>
        <p:spPr>
          <a:xfrm>
            <a:off x="7035710" y="3391429"/>
            <a:ext cx="505459" cy="25654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>
              <a:lnSpc>
                <a:spcPts val="885"/>
              </a:lnSpc>
              <a:spcBef>
                <a:spcPts val="135"/>
              </a:spcBef>
            </a:pPr>
            <a:r>
              <a:rPr sz="750" spc="-60" dirty="0">
                <a:solidFill>
                  <a:srgbClr val="003D4F"/>
                </a:solidFill>
                <a:latin typeface="Sassoon Sans Rg" pitchFamily="2" charset="77"/>
                <a:cs typeface="Arial MT"/>
              </a:rPr>
              <a:t>No</a:t>
            </a:r>
            <a:r>
              <a:rPr sz="750" spc="-45" dirty="0">
                <a:solidFill>
                  <a:srgbClr val="003D4F"/>
                </a:solidFill>
                <a:latin typeface="Sassoon Sans Rg" pitchFamily="2" charset="77"/>
                <a:cs typeface="Arial MT"/>
              </a:rPr>
              <a:t>rt</a:t>
            </a:r>
            <a:r>
              <a:rPr sz="750" spc="10" dirty="0">
                <a:solidFill>
                  <a:srgbClr val="003D4F"/>
                </a:solidFill>
                <a:latin typeface="Sassoon Sans Rg" pitchFamily="2" charset="77"/>
                <a:cs typeface="Arial MT"/>
              </a:rPr>
              <a:t>h</a:t>
            </a:r>
            <a:r>
              <a:rPr sz="750" spc="-60" dirty="0">
                <a:solidFill>
                  <a:srgbClr val="003D4F"/>
                </a:solidFill>
                <a:latin typeface="Sassoon Sans Rg" pitchFamily="2" charset="77"/>
                <a:cs typeface="Arial MT"/>
              </a:rPr>
              <a:t> A</a:t>
            </a:r>
            <a:r>
              <a:rPr sz="750" spc="-50" dirty="0">
                <a:solidFill>
                  <a:srgbClr val="003D4F"/>
                </a:solidFill>
                <a:latin typeface="Sassoon Sans Rg" pitchFamily="2" charset="77"/>
                <a:cs typeface="Arial MT"/>
              </a:rPr>
              <a:t>tlantic</a:t>
            </a:r>
            <a:endParaRPr sz="750">
              <a:latin typeface="Sassoon Sans Rg" pitchFamily="2" charset="77"/>
              <a:cs typeface="Arial MT"/>
            </a:endParaRPr>
          </a:p>
          <a:p>
            <a:pPr marL="38100">
              <a:lnSpc>
                <a:spcPts val="885"/>
              </a:lnSpc>
            </a:pPr>
            <a:r>
              <a:rPr sz="750" b="1" spc="-40" dirty="0">
                <a:solidFill>
                  <a:srgbClr val="003D4F"/>
                </a:solidFill>
                <a:latin typeface="Sassoon Sans Rg" pitchFamily="2" charset="77"/>
                <a:cs typeface="Arial"/>
              </a:rPr>
              <a:t>93</a:t>
            </a:r>
            <a:r>
              <a:rPr sz="750" b="1" spc="10" dirty="0">
                <a:solidFill>
                  <a:srgbClr val="003D4F"/>
                </a:solidFill>
                <a:latin typeface="Sassoon Sans Rg" pitchFamily="2" charset="77"/>
                <a:cs typeface="Arial"/>
              </a:rPr>
              <a:t>0</a:t>
            </a:r>
            <a:r>
              <a:rPr sz="750" b="1" spc="-60" dirty="0">
                <a:solidFill>
                  <a:srgbClr val="003D4F"/>
                </a:solidFill>
                <a:latin typeface="Sassoon Sans Rg" pitchFamily="2" charset="77"/>
                <a:cs typeface="Arial"/>
              </a:rPr>
              <a:t> </a:t>
            </a:r>
            <a:r>
              <a:rPr sz="750" b="1" spc="-45" dirty="0">
                <a:solidFill>
                  <a:srgbClr val="003D4F"/>
                </a:solidFill>
                <a:latin typeface="Sassoon Sans Rg" pitchFamily="2" charset="77"/>
                <a:cs typeface="Arial"/>
              </a:rPr>
              <a:t>billion</a:t>
            </a:r>
            <a:endParaRPr sz="750">
              <a:latin typeface="Sassoon Sans Rg" pitchFamily="2" charset="77"/>
              <a:cs typeface="Arial"/>
            </a:endParaRPr>
          </a:p>
        </p:txBody>
      </p:sp>
      <p:grpSp>
        <p:nvGrpSpPr>
          <p:cNvPr id="166" name="object 166"/>
          <p:cNvGrpSpPr/>
          <p:nvPr/>
        </p:nvGrpSpPr>
        <p:grpSpPr>
          <a:xfrm>
            <a:off x="7250163" y="4908243"/>
            <a:ext cx="708025" cy="701040"/>
            <a:chOff x="7250163" y="4908243"/>
            <a:chExt cx="708025" cy="701040"/>
          </a:xfrm>
        </p:grpSpPr>
        <p:pic>
          <p:nvPicPr>
            <p:cNvPr id="167" name="object 167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7384174" y="4908243"/>
              <a:ext cx="506719" cy="529781"/>
            </a:xfrm>
            <a:prstGeom prst="rect">
              <a:avLst/>
            </a:prstGeom>
          </p:spPr>
        </p:pic>
        <p:sp>
          <p:nvSpPr>
            <p:cNvPr id="168" name="object 168"/>
            <p:cNvSpPr/>
            <p:nvPr/>
          </p:nvSpPr>
          <p:spPr>
            <a:xfrm>
              <a:off x="7251751" y="5327477"/>
              <a:ext cx="704850" cy="280035"/>
            </a:xfrm>
            <a:custGeom>
              <a:avLst/>
              <a:gdLst/>
              <a:ahLst/>
              <a:cxnLst/>
              <a:rect l="l" t="t" r="r" b="b"/>
              <a:pathLst>
                <a:path w="704850" h="280035">
                  <a:moveTo>
                    <a:pt x="634301" y="0"/>
                  </a:moveTo>
                  <a:lnTo>
                    <a:pt x="69989" y="0"/>
                  </a:lnTo>
                  <a:lnTo>
                    <a:pt x="42744" y="5499"/>
                  </a:lnTo>
                  <a:lnTo>
                    <a:pt x="20497" y="20497"/>
                  </a:lnTo>
                  <a:lnTo>
                    <a:pt x="5499" y="42744"/>
                  </a:lnTo>
                  <a:lnTo>
                    <a:pt x="0" y="69989"/>
                  </a:lnTo>
                  <a:lnTo>
                    <a:pt x="0" y="209638"/>
                  </a:lnTo>
                  <a:lnTo>
                    <a:pt x="5499" y="236883"/>
                  </a:lnTo>
                  <a:lnTo>
                    <a:pt x="20497" y="259130"/>
                  </a:lnTo>
                  <a:lnTo>
                    <a:pt x="42744" y="274129"/>
                  </a:lnTo>
                  <a:lnTo>
                    <a:pt x="69989" y="279628"/>
                  </a:lnTo>
                  <a:lnTo>
                    <a:pt x="634301" y="279628"/>
                  </a:lnTo>
                  <a:lnTo>
                    <a:pt x="661546" y="274129"/>
                  </a:lnTo>
                  <a:lnTo>
                    <a:pt x="683793" y="259130"/>
                  </a:lnTo>
                  <a:lnTo>
                    <a:pt x="698791" y="236883"/>
                  </a:lnTo>
                  <a:lnTo>
                    <a:pt x="704291" y="209638"/>
                  </a:lnTo>
                  <a:lnTo>
                    <a:pt x="704291" y="69989"/>
                  </a:lnTo>
                  <a:lnTo>
                    <a:pt x="698791" y="42744"/>
                  </a:lnTo>
                  <a:lnTo>
                    <a:pt x="683793" y="20497"/>
                  </a:lnTo>
                  <a:lnTo>
                    <a:pt x="661546" y="5499"/>
                  </a:lnTo>
                  <a:lnTo>
                    <a:pt x="634301" y="0"/>
                  </a:lnTo>
                  <a:close/>
                </a:path>
              </a:pathLst>
            </a:custGeom>
            <a:solidFill>
              <a:srgbClr val="E7EA83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169" name="object 169"/>
            <p:cNvSpPr/>
            <p:nvPr/>
          </p:nvSpPr>
          <p:spPr>
            <a:xfrm>
              <a:off x="7251751" y="5327477"/>
              <a:ext cx="704850" cy="280035"/>
            </a:xfrm>
            <a:custGeom>
              <a:avLst/>
              <a:gdLst/>
              <a:ahLst/>
              <a:cxnLst/>
              <a:rect l="l" t="t" r="r" b="b"/>
              <a:pathLst>
                <a:path w="704850" h="280035">
                  <a:moveTo>
                    <a:pt x="634301" y="279628"/>
                  </a:moveTo>
                  <a:lnTo>
                    <a:pt x="69989" y="279628"/>
                  </a:lnTo>
                  <a:lnTo>
                    <a:pt x="42744" y="274129"/>
                  </a:lnTo>
                  <a:lnTo>
                    <a:pt x="20497" y="259130"/>
                  </a:lnTo>
                  <a:lnTo>
                    <a:pt x="5499" y="236883"/>
                  </a:lnTo>
                  <a:lnTo>
                    <a:pt x="0" y="209638"/>
                  </a:lnTo>
                  <a:lnTo>
                    <a:pt x="0" y="69989"/>
                  </a:lnTo>
                  <a:lnTo>
                    <a:pt x="5499" y="42744"/>
                  </a:lnTo>
                  <a:lnTo>
                    <a:pt x="20497" y="20497"/>
                  </a:lnTo>
                  <a:lnTo>
                    <a:pt x="42744" y="5499"/>
                  </a:lnTo>
                  <a:lnTo>
                    <a:pt x="69989" y="0"/>
                  </a:lnTo>
                  <a:lnTo>
                    <a:pt x="634301" y="0"/>
                  </a:lnTo>
                  <a:lnTo>
                    <a:pt x="661546" y="5499"/>
                  </a:lnTo>
                  <a:lnTo>
                    <a:pt x="683793" y="20497"/>
                  </a:lnTo>
                  <a:lnTo>
                    <a:pt x="698791" y="42744"/>
                  </a:lnTo>
                  <a:lnTo>
                    <a:pt x="704291" y="69989"/>
                  </a:lnTo>
                  <a:lnTo>
                    <a:pt x="704291" y="209638"/>
                  </a:lnTo>
                  <a:lnTo>
                    <a:pt x="698791" y="236883"/>
                  </a:lnTo>
                  <a:lnTo>
                    <a:pt x="683793" y="259130"/>
                  </a:lnTo>
                  <a:lnTo>
                    <a:pt x="661546" y="274129"/>
                  </a:lnTo>
                  <a:lnTo>
                    <a:pt x="634301" y="279628"/>
                  </a:lnTo>
                  <a:close/>
                </a:path>
              </a:pathLst>
            </a:custGeom>
            <a:ln w="3175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</p:grpSp>
      <p:sp>
        <p:nvSpPr>
          <p:cNvPr id="170" name="object 170"/>
          <p:cNvSpPr txBox="1"/>
          <p:nvPr/>
        </p:nvSpPr>
        <p:spPr>
          <a:xfrm>
            <a:off x="7366482" y="5328638"/>
            <a:ext cx="505459" cy="25654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>
              <a:lnSpc>
                <a:spcPts val="885"/>
              </a:lnSpc>
              <a:spcBef>
                <a:spcPts val="135"/>
              </a:spcBef>
            </a:pPr>
            <a:r>
              <a:rPr sz="750" spc="-75" dirty="0">
                <a:solidFill>
                  <a:srgbClr val="003D4F"/>
                </a:solidFill>
                <a:latin typeface="Sassoon Sans Rg" pitchFamily="2" charset="77"/>
                <a:cs typeface="Arial MT"/>
              </a:rPr>
              <a:t>Sout</a:t>
            </a:r>
            <a:r>
              <a:rPr sz="750" spc="-30" dirty="0">
                <a:solidFill>
                  <a:srgbClr val="003D4F"/>
                </a:solidFill>
                <a:latin typeface="Sassoon Sans Rg" pitchFamily="2" charset="77"/>
                <a:cs typeface="Arial MT"/>
              </a:rPr>
              <a:t>h</a:t>
            </a:r>
            <a:r>
              <a:rPr sz="750" spc="-60" dirty="0">
                <a:solidFill>
                  <a:srgbClr val="003D4F"/>
                </a:solidFill>
                <a:latin typeface="Sassoon Sans Rg" pitchFamily="2" charset="77"/>
                <a:cs typeface="Arial MT"/>
              </a:rPr>
              <a:t> A</a:t>
            </a:r>
            <a:r>
              <a:rPr sz="750" spc="-50" dirty="0">
                <a:solidFill>
                  <a:srgbClr val="003D4F"/>
                </a:solidFill>
                <a:latin typeface="Sassoon Sans Rg" pitchFamily="2" charset="77"/>
                <a:cs typeface="Arial MT"/>
              </a:rPr>
              <a:t>tlantic</a:t>
            </a:r>
            <a:endParaRPr sz="750" dirty="0">
              <a:latin typeface="Sassoon Sans Rg" pitchFamily="2" charset="77"/>
              <a:cs typeface="Arial MT"/>
            </a:endParaRPr>
          </a:p>
          <a:p>
            <a:pPr marL="37465">
              <a:lnSpc>
                <a:spcPts val="885"/>
              </a:lnSpc>
            </a:pPr>
            <a:r>
              <a:rPr sz="750" b="1" spc="-40" dirty="0">
                <a:solidFill>
                  <a:srgbClr val="003D4F"/>
                </a:solidFill>
                <a:latin typeface="Sassoon Sans Rg" pitchFamily="2" charset="77"/>
                <a:cs typeface="Arial"/>
              </a:rPr>
              <a:t>29</a:t>
            </a:r>
            <a:r>
              <a:rPr sz="750" b="1" spc="10" dirty="0">
                <a:solidFill>
                  <a:srgbClr val="003D4F"/>
                </a:solidFill>
                <a:latin typeface="Sassoon Sans Rg" pitchFamily="2" charset="77"/>
                <a:cs typeface="Arial"/>
              </a:rPr>
              <a:t>7</a:t>
            </a:r>
            <a:r>
              <a:rPr sz="750" b="1" spc="-60" dirty="0">
                <a:solidFill>
                  <a:srgbClr val="003D4F"/>
                </a:solidFill>
                <a:latin typeface="Sassoon Sans Rg" pitchFamily="2" charset="77"/>
                <a:cs typeface="Arial"/>
              </a:rPr>
              <a:t> </a:t>
            </a:r>
            <a:r>
              <a:rPr sz="750" b="1" spc="-45" dirty="0">
                <a:solidFill>
                  <a:srgbClr val="003D4F"/>
                </a:solidFill>
                <a:latin typeface="Sassoon Sans Rg" pitchFamily="2" charset="77"/>
                <a:cs typeface="Arial"/>
              </a:rPr>
              <a:t>billion</a:t>
            </a:r>
            <a:endParaRPr sz="750" dirty="0">
              <a:latin typeface="Sassoon Sans Rg" pitchFamily="2" charset="77"/>
              <a:cs typeface="Arial"/>
            </a:endParaRPr>
          </a:p>
        </p:txBody>
      </p:sp>
      <p:grpSp>
        <p:nvGrpSpPr>
          <p:cNvPr id="171" name="object 171"/>
          <p:cNvGrpSpPr/>
          <p:nvPr/>
        </p:nvGrpSpPr>
        <p:grpSpPr>
          <a:xfrm>
            <a:off x="8201456" y="3129012"/>
            <a:ext cx="708025" cy="701040"/>
            <a:chOff x="8201456" y="3129012"/>
            <a:chExt cx="708025" cy="701040"/>
          </a:xfrm>
        </p:grpSpPr>
        <p:pic>
          <p:nvPicPr>
            <p:cNvPr id="172" name="object 172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8335467" y="3129012"/>
              <a:ext cx="506719" cy="529781"/>
            </a:xfrm>
            <a:prstGeom prst="rect">
              <a:avLst/>
            </a:prstGeom>
          </p:spPr>
        </p:pic>
        <p:sp>
          <p:nvSpPr>
            <p:cNvPr id="173" name="object 173"/>
            <p:cNvSpPr/>
            <p:nvPr/>
          </p:nvSpPr>
          <p:spPr>
            <a:xfrm>
              <a:off x="8203044" y="3548240"/>
              <a:ext cx="704850" cy="280035"/>
            </a:xfrm>
            <a:custGeom>
              <a:avLst/>
              <a:gdLst/>
              <a:ahLst/>
              <a:cxnLst/>
              <a:rect l="l" t="t" r="r" b="b"/>
              <a:pathLst>
                <a:path w="704850" h="280035">
                  <a:moveTo>
                    <a:pt x="634301" y="0"/>
                  </a:moveTo>
                  <a:lnTo>
                    <a:pt x="69989" y="0"/>
                  </a:lnTo>
                  <a:lnTo>
                    <a:pt x="42744" y="5499"/>
                  </a:lnTo>
                  <a:lnTo>
                    <a:pt x="20497" y="20497"/>
                  </a:lnTo>
                  <a:lnTo>
                    <a:pt x="5499" y="42744"/>
                  </a:lnTo>
                  <a:lnTo>
                    <a:pt x="0" y="69989"/>
                  </a:lnTo>
                  <a:lnTo>
                    <a:pt x="0" y="209638"/>
                  </a:lnTo>
                  <a:lnTo>
                    <a:pt x="5499" y="236883"/>
                  </a:lnTo>
                  <a:lnTo>
                    <a:pt x="20497" y="259130"/>
                  </a:lnTo>
                  <a:lnTo>
                    <a:pt x="42744" y="274129"/>
                  </a:lnTo>
                  <a:lnTo>
                    <a:pt x="69989" y="279628"/>
                  </a:lnTo>
                  <a:lnTo>
                    <a:pt x="634301" y="279628"/>
                  </a:lnTo>
                  <a:lnTo>
                    <a:pt x="661546" y="274129"/>
                  </a:lnTo>
                  <a:lnTo>
                    <a:pt x="683793" y="259130"/>
                  </a:lnTo>
                  <a:lnTo>
                    <a:pt x="698791" y="236883"/>
                  </a:lnTo>
                  <a:lnTo>
                    <a:pt x="704291" y="209638"/>
                  </a:lnTo>
                  <a:lnTo>
                    <a:pt x="704291" y="69989"/>
                  </a:lnTo>
                  <a:lnTo>
                    <a:pt x="698791" y="42744"/>
                  </a:lnTo>
                  <a:lnTo>
                    <a:pt x="683793" y="20497"/>
                  </a:lnTo>
                  <a:lnTo>
                    <a:pt x="661546" y="5499"/>
                  </a:lnTo>
                  <a:lnTo>
                    <a:pt x="634301" y="0"/>
                  </a:lnTo>
                  <a:close/>
                </a:path>
              </a:pathLst>
            </a:custGeom>
            <a:solidFill>
              <a:srgbClr val="E7EA83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174" name="object 174"/>
            <p:cNvSpPr/>
            <p:nvPr/>
          </p:nvSpPr>
          <p:spPr>
            <a:xfrm>
              <a:off x="8203044" y="3548240"/>
              <a:ext cx="704850" cy="280035"/>
            </a:xfrm>
            <a:custGeom>
              <a:avLst/>
              <a:gdLst/>
              <a:ahLst/>
              <a:cxnLst/>
              <a:rect l="l" t="t" r="r" b="b"/>
              <a:pathLst>
                <a:path w="704850" h="280035">
                  <a:moveTo>
                    <a:pt x="634301" y="279628"/>
                  </a:moveTo>
                  <a:lnTo>
                    <a:pt x="69989" y="279628"/>
                  </a:lnTo>
                  <a:lnTo>
                    <a:pt x="42744" y="274129"/>
                  </a:lnTo>
                  <a:lnTo>
                    <a:pt x="20497" y="259130"/>
                  </a:lnTo>
                  <a:lnTo>
                    <a:pt x="5499" y="236883"/>
                  </a:lnTo>
                  <a:lnTo>
                    <a:pt x="0" y="209638"/>
                  </a:lnTo>
                  <a:lnTo>
                    <a:pt x="0" y="69989"/>
                  </a:lnTo>
                  <a:lnTo>
                    <a:pt x="5499" y="42744"/>
                  </a:lnTo>
                  <a:lnTo>
                    <a:pt x="20497" y="20497"/>
                  </a:lnTo>
                  <a:lnTo>
                    <a:pt x="42744" y="5499"/>
                  </a:lnTo>
                  <a:lnTo>
                    <a:pt x="69989" y="0"/>
                  </a:lnTo>
                  <a:lnTo>
                    <a:pt x="634301" y="0"/>
                  </a:lnTo>
                  <a:lnTo>
                    <a:pt x="661546" y="5499"/>
                  </a:lnTo>
                  <a:lnTo>
                    <a:pt x="683793" y="20497"/>
                  </a:lnTo>
                  <a:lnTo>
                    <a:pt x="698791" y="42744"/>
                  </a:lnTo>
                  <a:lnTo>
                    <a:pt x="704291" y="69989"/>
                  </a:lnTo>
                  <a:lnTo>
                    <a:pt x="704291" y="209638"/>
                  </a:lnTo>
                  <a:lnTo>
                    <a:pt x="698791" y="236883"/>
                  </a:lnTo>
                  <a:lnTo>
                    <a:pt x="683793" y="259130"/>
                  </a:lnTo>
                  <a:lnTo>
                    <a:pt x="661546" y="274129"/>
                  </a:lnTo>
                  <a:lnTo>
                    <a:pt x="634301" y="279628"/>
                  </a:lnTo>
                  <a:close/>
                </a:path>
              </a:pathLst>
            </a:custGeom>
            <a:ln w="3175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</p:grpSp>
      <p:sp>
        <p:nvSpPr>
          <p:cNvPr id="175" name="object 175"/>
          <p:cNvSpPr txBox="1"/>
          <p:nvPr/>
        </p:nvSpPr>
        <p:spPr>
          <a:xfrm>
            <a:off x="8332442" y="3562373"/>
            <a:ext cx="520700" cy="25654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>
              <a:lnSpc>
                <a:spcPts val="885"/>
              </a:lnSpc>
              <a:spcBef>
                <a:spcPts val="135"/>
              </a:spcBef>
            </a:pPr>
            <a:r>
              <a:rPr sz="750" spc="-70" dirty="0">
                <a:solidFill>
                  <a:srgbClr val="003D4F"/>
                </a:solidFill>
                <a:latin typeface="Sassoon Sans Rg" pitchFamily="2" charset="77"/>
                <a:cs typeface="Arial MT"/>
              </a:rPr>
              <a:t>Mediterranean</a:t>
            </a:r>
            <a:endParaRPr sz="750" dirty="0">
              <a:latin typeface="Sassoon Sans Rg" pitchFamily="2" charset="77"/>
              <a:cs typeface="Arial MT"/>
            </a:endParaRPr>
          </a:p>
          <a:p>
            <a:pPr marL="45085">
              <a:lnSpc>
                <a:spcPts val="885"/>
              </a:lnSpc>
            </a:pPr>
            <a:r>
              <a:rPr sz="750" b="1" spc="-40" dirty="0">
                <a:solidFill>
                  <a:srgbClr val="003D4F"/>
                </a:solidFill>
                <a:latin typeface="Sassoon Sans Rg" pitchFamily="2" charset="77"/>
                <a:cs typeface="Arial"/>
              </a:rPr>
              <a:t>24</a:t>
            </a:r>
            <a:r>
              <a:rPr sz="750" b="1" spc="10" dirty="0">
                <a:solidFill>
                  <a:srgbClr val="003D4F"/>
                </a:solidFill>
                <a:latin typeface="Sassoon Sans Rg" pitchFamily="2" charset="77"/>
                <a:cs typeface="Arial"/>
              </a:rPr>
              <a:t>7</a:t>
            </a:r>
            <a:r>
              <a:rPr sz="750" b="1" spc="-60" dirty="0">
                <a:solidFill>
                  <a:srgbClr val="003D4F"/>
                </a:solidFill>
                <a:latin typeface="Sassoon Sans Rg" pitchFamily="2" charset="77"/>
                <a:cs typeface="Arial"/>
              </a:rPr>
              <a:t> </a:t>
            </a:r>
            <a:r>
              <a:rPr sz="750" b="1" spc="-45" dirty="0">
                <a:solidFill>
                  <a:srgbClr val="003D4F"/>
                </a:solidFill>
                <a:latin typeface="Sassoon Sans Rg" pitchFamily="2" charset="77"/>
                <a:cs typeface="Arial"/>
              </a:rPr>
              <a:t>billion</a:t>
            </a:r>
            <a:endParaRPr sz="750" dirty="0">
              <a:latin typeface="Sassoon Sans Rg" pitchFamily="2" charset="77"/>
              <a:cs typeface="Arial"/>
            </a:endParaRPr>
          </a:p>
        </p:txBody>
      </p:sp>
      <p:grpSp>
        <p:nvGrpSpPr>
          <p:cNvPr id="176" name="object 176"/>
          <p:cNvGrpSpPr/>
          <p:nvPr/>
        </p:nvGrpSpPr>
        <p:grpSpPr>
          <a:xfrm>
            <a:off x="8979077" y="4782716"/>
            <a:ext cx="708025" cy="701040"/>
            <a:chOff x="8979077" y="4782716"/>
            <a:chExt cx="708025" cy="701040"/>
          </a:xfrm>
        </p:grpSpPr>
        <p:pic>
          <p:nvPicPr>
            <p:cNvPr id="177" name="object 177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9113075" y="4782716"/>
              <a:ext cx="506719" cy="529781"/>
            </a:xfrm>
            <a:prstGeom prst="rect">
              <a:avLst/>
            </a:prstGeom>
          </p:spPr>
        </p:pic>
        <p:sp>
          <p:nvSpPr>
            <p:cNvPr id="178" name="object 178"/>
            <p:cNvSpPr/>
            <p:nvPr/>
          </p:nvSpPr>
          <p:spPr>
            <a:xfrm>
              <a:off x="8980665" y="5201957"/>
              <a:ext cx="704850" cy="280035"/>
            </a:xfrm>
            <a:custGeom>
              <a:avLst/>
              <a:gdLst/>
              <a:ahLst/>
              <a:cxnLst/>
              <a:rect l="l" t="t" r="r" b="b"/>
              <a:pathLst>
                <a:path w="704850" h="280035">
                  <a:moveTo>
                    <a:pt x="634301" y="0"/>
                  </a:moveTo>
                  <a:lnTo>
                    <a:pt x="69989" y="0"/>
                  </a:lnTo>
                  <a:lnTo>
                    <a:pt x="42744" y="5499"/>
                  </a:lnTo>
                  <a:lnTo>
                    <a:pt x="20497" y="20497"/>
                  </a:lnTo>
                  <a:lnTo>
                    <a:pt x="5499" y="42744"/>
                  </a:lnTo>
                  <a:lnTo>
                    <a:pt x="0" y="69989"/>
                  </a:lnTo>
                  <a:lnTo>
                    <a:pt x="0" y="209638"/>
                  </a:lnTo>
                  <a:lnTo>
                    <a:pt x="5499" y="236883"/>
                  </a:lnTo>
                  <a:lnTo>
                    <a:pt x="20497" y="259130"/>
                  </a:lnTo>
                  <a:lnTo>
                    <a:pt x="42744" y="274129"/>
                  </a:lnTo>
                  <a:lnTo>
                    <a:pt x="69989" y="279628"/>
                  </a:lnTo>
                  <a:lnTo>
                    <a:pt x="634301" y="279628"/>
                  </a:lnTo>
                  <a:lnTo>
                    <a:pt x="661546" y="274129"/>
                  </a:lnTo>
                  <a:lnTo>
                    <a:pt x="683793" y="259130"/>
                  </a:lnTo>
                  <a:lnTo>
                    <a:pt x="698791" y="236883"/>
                  </a:lnTo>
                  <a:lnTo>
                    <a:pt x="704291" y="209638"/>
                  </a:lnTo>
                  <a:lnTo>
                    <a:pt x="704291" y="69989"/>
                  </a:lnTo>
                  <a:lnTo>
                    <a:pt x="698791" y="42744"/>
                  </a:lnTo>
                  <a:lnTo>
                    <a:pt x="683793" y="20497"/>
                  </a:lnTo>
                  <a:lnTo>
                    <a:pt x="661546" y="5499"/>
                  </a:lnTo>
                  <a:lnTo>
                    <a:pt x="634301" y="0"/>
                  </a:lnTo>
                  <a:close/>
                </a:path>
              </a:pathLst>
            </a:custGeom>
            <a:solidFill>
              <a:srgbClr val="E7EA83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179" name="object 179"/>
            <p:cNvSpPr/>
            <p:nvPr/>
          </p:nvSpPr>
          <p:spPr>
            <a:xfrm>
              <a:off x="8980665" y="5201957"/>
              <a:ext cx="704850" cy="280035"/>
            </a:xfrm>
            <a:custGeom>
              <a:avLst/>
              <a:gdLst/>
              <a:ahLst/>
              <a:cxnLst/>
              <a:rect l="l" t="t" r="r" b="b"/>
              <a:pathLst>
                <a:path w="704850" h="280035">
                  <a:moveTo>
                    <a:pt x="634301" y="279628"/>
                  </a:moveTo>
                  <a:lnTo>
                    <a:pt x="69989" y="279628"/>
                  </a:lnTo>
                  <a:lnTo>
                    <a:pt x="42744" y="274129"/>
                  </a:lnTo>
                  <a:lnTo>
                    <a:pt x="20497" y="259130"/>
                  </a:lnTo>
                  <a:lnTo>
                    <a:pt x="5499" y="236883"/>
                  </a:lnTo>
                  <a:lnTo>
                    <a:pt x="0" y="209638"/>
                  </a:lnTo>
                  <a:lnTo>
                    <a:pt x="0" y="69989"/>
                  </a:lnTo>
                  <a:lnTo>
                    <a:pt x="5499" y="42744"/>
                  </a:lnTo>
                  <a:lnTo>
                    <a:pt x="20497" y="20497"/>
                  </a:lnTo>
                  <a:lnTo>
                    <a:pt x="42744" y="5499"/>
                  </a:lnTo>
                  <a:lnTo>
                    <a:pt x="69989" y="0"/>
                  </a:lnTo>
                  <a:lnTo>
                    <a:pt x="634301" y="0"/>
                  </a:lnTo>
                  <a:lnTo>
                    <a:pt x="661546" y="5499"/>
                  </a:lnTo>
                  <a:lnTo>
                    <a:pt x="683793" y="20497"/>
                  </a:lnTo>
                  <a:lnTo>
                    <a:pt x="698791" y="42744"/>
                  </a:lnTo>
                  <a:lnTo>
                    <a:pt x="704291" y="69989"/>
                  </a:lnTo>
                  <a:lnTo>
                    <a:pt x="704291" y="209638"/>
                  </a:lnTo>
                  <a:lnTo>
                    <a:pt x="698791" y="236883"/>
                  </a:lnTo>
                  <a:lnTo>
                    <a:pt x="683793" y="259130"/>
                  </a:lnTo>
                  <a:lnTo>
                    <a:pt x="661546" y="274129"/>
                  </a:lnTo>
                  <a:lnTo>
                    <a:pt x="634301" y="279628"/>
                  </a:lnTo>
                  <a:close/>
                </a:path>
              </a:pathLst>
            </a:custGeom>
            <a:ln w="3175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</p:grpSp>
      <p:sp>
        <p:nvSpPr>
          <p:cNvPr id="180" name="object 180"/>
          <p:cNvSpPr txBox="1"/>
          <p:nvPr/>
        </p:nvSpPr>
        <p:spPr>
          <a:xfrm>
            <a:off x="9097181" y="5213511"/>
            <a:ext cx="478155" cy="25654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R="5080" algn="ctr">
              <a:lnSpc>
                <a:spcPts val="885"/>
              </a:lnSpc>
              <a:spcBef>
                <a:spcPts val="135"/>
              </a:spcBef>
            </a:pPr>
            <a:r>
              <a:rPr sz="750" spc="-70" dirty="0">
                <a:solidFill>
                  <a:srgbClr val="003D4F"/>
                </a:solidFill>
                <a:latin typeface="Sassoon Sans Rg" pitchFamily="2" charset="77"/>
                <a:cs typeface="Arial MT"/>
              </a:rPr>
              <a:t>Indian</a:t>
            </a:r>
            <a:endParaRPr sz="750">
              <a:latin typeface="Sassoon Sans Rg" pitchFamily="2" charset="77"/>
              <a:cs typeface="Arial MT"/>
            </a:endParaRPr>
          </a:p>
          <a:p>
            <a:pPr marR="5080" algn="ctr">
              <a:lnSpc>
                <a:spcPts val="885"/>
              </a:lnSpc>
            </a:pPr>
            <a:r>
              <a:rPr sz="750" b="1" spc="-40" dirty="0">
                <a:solidFill>
                  <a:srgbClr val="003D4F"/>
                </a:solidFill>
                <a:latin typeface="Sassoon Sans Rg" pitchFamily="2" charset="77"/>
                <a:cs typeface="Arial"/>
              </a:rPr>
              <a:t>130</a:t>
            </a:r>
            <a:r>
              <a:rPr sz="750" b="1" spc="10" dirty="0">
                <a:solidFill>
                  <a:srgbClr val="003D4F"/>
                </a:solidFill>
                <a:latin typeface="Sassoon Sans Rg" pitchFamily="2" charset="77"/>
                <a:cs typeface="Arial"/>
              </a:rPr>
              <a:t>0</a:t>
            </a:r>
            <a:r>
              <a:rPr sz="750" b="1" spc="-60" dirty="0">
                <a:solidFill>
                  <a:srgbClr val="003D4F"/>
                </a:solidFill>
                <a:latin typeface="Sassoon Sans Rg" pitchFamily="2" charset="77"/>
                <a:cs typeface="Arial"/>
              </a:rPr>
              <a:t> </a:t>
            </a:r>
            <a:r>
              <a:rPr sz="750" b="1" spc="-45" dirty="0">
                <a:solidFill>
                  <a:srgbClr val="003D4F"/>
                </a:solidFill>
                <a:latin typeface="Sassoon Sans Rg" pitchFamily="2" charset="77"/>
                <a:cs typeface="Arial"/>
              </a:rPr>
              <a:t>billion</a:t>
            </a:r>
            <a:endParaRPr sz="750">
              <a:latin typeface="Sassoon Sans Rg" pitchFamily="2" charset="77"/>
              <a:cs typeface="Arial"/>
            </a:endParaRPr>
          </a:p>
        </p:txBody>
      </p:sp>
      <p:grpSp>
        <p:nvGrpSpPr>
          <p:cNvPr id="181" name="object 181"/>
          <p:cNvGrpSpPr/>
          <p:nvPr/>
        </p:nvGrpSpPr>
        <p:grpSpPr>
          <a:xfrm>
            <a:off x="10567111" y="3144493"/>
            <a:ext cx="708025" cy="701040"/>
            <a:chOff x="10567111" y="3144493"/>
            <a:chExt cx="708025" cy="701040"/>
          </a:xfrm>
        </p:grpSpPr>
        <p:pic>
          <p:nvPicPr>
            <p:cNvPr id="182" name="object 182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0701109" y="3144493"/>
              <a:ext cx="506719" cy="529781"/>
            </a:xfrm>
            <a:prstGeom prst="rect">
              <a:avLst/>
            </a:prstGeom>
          </p:spPr>
        </p:pic>
        <p:sp>
          <p:nvSpPr>
            <p:cNvPr id="183" name="object 183"/>
            <p:cNvSpPr/>
            <p:nvPr/>
          </p:nvSpPr>
          <p:spPr>
            <a:xfrm>
              <a:off x="10568699" y="3563734"/>
              <a:ext cx="704850" cy="280035"/>
            </a:xfrm>
            <a:custGeom>
              <a:avLst/>
              <a:gdLst/>
              <a:ahLst/>
              <a:cxnLst/>
              <a:rect l="l" t="t" r="r" b="b"/>
              <a:pathLst>
                <a:path w="704850" h="280035">
                  <a:moveTo>
                    <a:pt x="634301" y="0"/>
                  </a:moveTo>
                  <a:lnTo>
                    <a:pt x="69989" y="0"/>
                  </a:lnTo>
                  <a:lnTo>
                    <a:pt x="42744" y="5499"/>
                  </a:lnTo>
                  <a:lnTo>
                    <a:pt x="20497" y="20497"/>
                  </a:lnTo>
                  <a:lnTo>
                    <a:pt x="5499" y="42744"/>
                  </a:lnTo>
                  <a:lnTo>
                    <a:pt x="0" y="69989"/>
                  </a:lnTo>
                  <a:lnTo>
                    <a:pt x="0" y="209638"/>
                  </a:lnTo>
                  <a:lnTo>
                    <a:pt x="5499" y="236883"/>
                  </a:lnTo>
                  <a:lnTo>
                    <a:pt x="20497" y="259130"/>
                  </a:lnTo>
                  <a:lnTo>
                    <a:pt x="42744" y="274129"/>
                  </a:lnTo>
                  <a:lnTo>
                    <a:pt x="69989" y="279628"/>
                  </a:lnTo>
                  <a:lnTo>
                    <a:pt x="634301" y="279628"/>
                  </a:lnTo>
                  <a:lnTo>
                    <a:pt x="661546" y="274129"/>
                  </a:lnTo>
                  <a:lnTo>
                    <a:pt x="683793" y="259130"/>
                  </a:lnTo>
                  <a:lnTo>
                    <a:pt x="698791" y="236883"/>
                  </a:lnTo>
                  <a:lnTo>
                    <a:pt x="704291" y="209638"/>
                  </a:lnTo>
                  <a:lnTo>
                    <a:pt x="704291" y="69989"/>
                  </a:lnTo>
                  <a:lnTo>
                    <a:pt x="698791" y="42744"/>
                  </a:lnTo>
                  <a:lnTo>
                    <a:pt x="683793" y="20497"/>
                  </a:lnTo>
                  <a:lnTo>
                    <a:pt x="661546" y="5499"/>
                  </a:lnTo>
                  <a:lnTo>
                    <a:pt x="634301" y="0"/>
                  </a:lnTo>
                  <a:close/>
                </a:path>
              </a:pathLst>
            </a:custGeom>
            <a:solidFill>
              <a:srgbClr val="E7EA83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184" name="object 184"/>
            <p:cNvSpPr/>
            <p:nvPr/>
          </p:nvSpPr>
          <p:spPr>
            <a:xfrm>
              <a:off x="10568699" y="3563734"/>
              <a:ext cx="704850" cy="280035"/>
            </a:xfrm>
            <a:custGeom>
              <a:avLst/>
              <a:gdLst/>
              <a:ahLst/>
              <a:cxnLst/>
              <a:rect l="l" t="t" r="r" b="b"/>
              <a:pathLst>
                <a:path w="704850" h="280035">
                  <a:moveTo>
                    <a:pt x="634301" y="279628"/>
                  </a:moveTo>
                  <a:lnTo>
                    <a:pt x="69989" y="279628"/>
                  </a:lnTo>
                  <a:lnTo>
                    <a:pt x="42744" y="274129"/>
                  </a:lnTo>
                  <a:lnTo>
                    <a:pt x="20497" y="259130"/>
                  </a:lnTo>
                  <a:lnTo>
                    <a:pt x="5499" y="236883"/>
                  </a:lnTo>
                  <a:lnTo>
                    <a:pt x="0" y="209638"/>
                  </a:lnTo>
                  <a:lnTo>
                    <a:pt x="0" y="69989"/>
                  </a:lnTo>
                  <a:lnTo>
                    <a:pt x="5499" y="42744"/>
                  </a:lnTo>
                  <a:lnTo>
                    <a:pt x="20497" y="20497"/>
                  </a:lnTo>
                  <a:lnTo>
                    <a:pt x="42744" y="5499"/>
                  </a:lnTo>
                  <a:lnTo>
                    <a:pt x="69989" y="0"/>
                  </a:lnTo>
                  <a:lnTo>
                    <a:pt x="634301" y="0"/>
                  </a:lnTo>
                  <a:lnTo>
                    <a:pt x="661546" y="5499"/>
                  </a:lnTo>
                  <a:lnTo>
                    <a:pt x="683793" y="20497"/>
                  </a:lnTo>
                  <a:lnTo>
                    <a:pt x="698791" y="42744"/>
                  </a:lnTo>
                  <a:lnTo>
                    <a:pt x="704291" y="69989"/>
                  </a:lnTo>
                  <a:lnTo>
                    <a:pt x="704291" y="209638"/>
                  </a:lnTo>
                  <a:lnTo>
                    <a:pt x="698791" y="236883"/>
                  </a:lnTo>
                  <a:lnTo>
                    <a:pt x="683793" y="259130"/>
                  </a:lnTo>
                  <a:lnTo>
                    <a:pt x="661546" y="274129"/>
                  </a:lnTo>
                  <a:lnTo>
                    <a:pt x="634301" y="279628"/>
                  </a:lnTo>
                  <a:close/>
                </a:path>
              </a:pathLst>
            </a:custGeom>
            <a:ln w="3175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</p:grpSp>
      <p:sp>
        <p:nvSpPr>
          <p:cNvPr id="185" name="object 185"/>
          <p:cNvSpPr txBox="1"/>
          <p:nvPr/>
        </p:nvSpPr>
        <p:spPr>
          <a:xfrm>
            <a:off x="10685264" y="3575287"/>
            <a:ext cx="478155" cy="25654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065">
              <a:lnSpc>
                <a:spcPts val="885"/>
              </a:lnSpc>
              <a:spcBef>
                <a:spcPts val="135"/>
              </a:spcBef>
            </a:pPr>
            <a:r>
              <a:rPr sz="750" spc="-60" dirty="0">
                <a:solidFill>
                  <a:srgbClr val="003D4F"/>
                </a:solidFill>
                <a:latin typeface="Sassoon Sans Rg" pitchFamily="2" charset="77"/>
                <a:cs typeface="Arial MT"/>
              </a:rPr>
              <a:t>No</a:t>
            </a:r>
            <a:r>
              <a:rPr sz="750" spc="-45" dirty="0">
                <a:solidFill>
                  <a:srgbClr val="003D4F"/>
                </a:solidFill>
                <a:latin typeface="Sassoon Sans Rg" pitchFamily="2" charset="77"/>
                <a:cs typeface="Arial MT"/>
              </a:rPr>
              <a:t>rt</a:t>
            </a:r>
            <a:r>
              <a:rPr sz="750" spc="10" dirty="0">
                <a:solidFill>
                  <a:srgbClr val="003D4F"/>
                </a:solidFill>
                <a:latin typeface="Sassoon Sans Rg" pitchFamily="2" charset="77"/>
                <a:cs typeface="Arial MT"/>
              </a:rPr>
              <a:t>h</a:t>
            </a:r>
            <a:r>
              <a:rPr sz="750" spc="-60" dirty="0">
                <a:solidFill>
                  <a:srgbClr val="003D4F"/>
                </a:solidFill>
                <a:latin typeface="Sassoon Sans Rg" pitchFamily="2" charset="77"/>
                <a:cs typeface="Arial MT"/>
              </a:rPr>
              <a:t> </a:t>
            </a:r>
            <a:r>
              <a:rPr sz="750" spc="-195" dirty="0">
                <a:solidFill>
                  <a:srgbClr val="003D4F"/>
                </a:solidFill>
                <a:latin typeface="Sassoon Sans Rg" pitchFamily="2" charset="77"/>
                <a:cs typeface="Arial MT"/>
              </a:rPr>
              <a:t>P</a:t>
            </a:r>
            <a:r>
              <a:rPr sz="750" spc="-75" dirty="0">
                <a:solidFill>
                  <a:srgbClr val="003D4F"/>
                </a:solidFill>
                <a:latin typeface="Sassoon Sans Rg" pitchFamily="2" charset="77"/>
                <a:cs typeface="Arial MT"/>
              </a:rPr>
              <a:t>aci</a:t>
            </a:r>
            <a:r>
              <a:rPr sz="750" spc="-25" dirty="0">
                <a:solidFill>
                  <a:srgbClr val="003D4F"/>
                </a:solidFill>
                <a:latin typeface="Sassoon Sans Rg" pitchFamily="2" charset="77"/>
                <a:cs typeface="Arial MT"/>
              </a:rPr>
              <a:t>fi</a:t>
            </a:r>
            <a:r>
              <a:rPr sz="750" spc="-110" dirty="0">
                <a:solidFill>
                  <a:srgbClr val="003D4F"/>
                </a:solidFill>
                <a:latin typeface="Sassoon Sans Rg" pitchFamily="2" charset="77"/>
                <a:cs typeface="Arial MT"/>
              </a:rPr>
              <a:t>c</a:t>
            </a:r>
            <a:endParaRPr sz="750">
              <a:latin typeface="Sassoon Sans Rg" pitchFamily="2" charset="77"/>
              <a:cs typeface="Arial MT"/>
            </a:endParaRPr>
          </a:p>
          <a:p>
            <a:pPr>
              <a:lnSpc>
                <a:spcPts val="885"/>
              </a:lnSpc>
            </a:pPr>
            <a:r>
              <a:rPr sz="750" b="1" spc="-40" dirty="0">
                <a:solidFill>
                  <a:srgbClr val="003D4F"/>
                </a:solidFill>
                <a:latin typeface="Sassoon Sans Rg" pitchFamily="2" charset="77"/>
                <a:cs typeface="Arial"/>
              </a:rPr>
              <a:t>199</a:t>
            </a:r>
            <a:r>
              <a:rPr sz="750" b="1" spc="10" dirty="0">
                <a:solidFill>
                  <a:srgbClr val="003D4F"/>
                </a:solidFill>
                <a:latin typeface="Sassoon Sans Rg" pitchFamily="2" charset="77"/>
                <a:cs typeface="Arial"/>
              </a:rPr>
              <a:t>0</a:t>
            </a:r>
            <a:r>
              <a:rPr sz="750" b="1" spc="-60" dirty="0">
                <a:solidFill>
                  <a:srgbClr val="003D4F"/>
                </a:solidFill>
                <a:latin typeface="Sassoon Sans Rg" pitchFamily="2" charset="77"/>
                <a:cs typeface="Arial"/>
              </a:rPr>
              <a:t> </a:t>
            </a:r>
            <a:r>
              <a:rPr sz="750" b="1" spc="-45" dirty="0">
                <a:solidFill>
                  <a:srgbClr val="003D4F"/>
                </a:solidFill>
                <a:latin typeface="Sassoon Sans Rg" pitchFamily="2" charset="77"/>
                <a:cs typeface="Arial"/>
              </a:rPr>
              <a:t>billion</a:t>
            </a:r>
            <a:endParaRPr sz="750">
              <a:latin typeface="Sassoon Sans Rg" pitchFamily="2" charset="77"/>
              <a:cs typeface="Arial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1640286" y="0"/>
            <a:ext cx="558165" cy="666750"/>
            <a:chOff x="11640286" y="0"/>
            <a:chExt cx="558165" cy="666750"/>
          </a:xfrm>
        </p:grpSpPr>
        <p:sp>
          <p:nvSpPr>
            <p:cNvPr id="3" name="object 3"/>
            <p:cNvSpPr/>
            <p:nvPr/>
          </p:nvSpPr>
          <p:spPr>
            <a:xfrm>
              <a:off x="11646636" y="0"/>
              <a:ext cx="545465" cy="654050"/>
            </a:xfrm>
            <a:custGeom>
              <a:avLst/>
              <a:gdLst/>
              <a:ahLst/>
              <a:cxnLst/>
              <a:rect l="l" t="t" r="r" b="b"/>
              <a:pathLst>
                <a:path w="545465" h="654050">
                  <a:moveTo>
                    <a:pt x="545211" y="0"/>
                  </a:moveTo>
                  <a:lnTo>
                    <a:pt x="2730" y="0"/>
                  </a:lnTo>
                  <a:lnTo>
                    <a:pt x="1569" y="13897"/>
                  </a:lnTo>
                  <a:lnTo>
                    <a:pt x="712" y="27876"/>
                  </a:lnTo>
                  <a:lnTo>
                    <a:pt x="181" y="41940"/>
                  </a:lnTo>
                  <a:lnTo>
                    <a:pt x="0" y="56095"/>
                  </a:lnTo>
                  <a:lnTo>
                    <a:pt x="1960" y="104695"/>
                  </a:lnTo>
                  <a:lnTo>
                    <a:pt x="7740" y="152231"/>
                  </a:lnTo>
                  <a:lnTo>
                    <a:pt x="17191" y="198554"/>
                  </a:lnTo>
                  <a:lnTo>
                    <a:pt x="30163" y="243517"/>
                  </a:lnTo>
                  <a:lnTo>
                    <a:pt x="46505" y="286970"/>
                  </a:lnTo>
                  <a:lnTo>
                    <a:pt x="66068" y="328767"/>
                  </a:lnTo>
                  <a:lnTo>
                    <a:pt x="88701" y="368759"/>
                  </a:lnTo>
                  <a:lnTo>
                    <a:pt x="114255" y="406798"/>
                  </a:lnTo>
                  <a:lnTo>
                    <a:pt x="142579" y="442736"/>
                  </a:lnTo>
                  <a:lnTo>
                    <a:pt x="173524" y="476425"/>
                  </a:lnTo>
                  <a:lnTo>
                    <a:pt x="206940" y="507717"/>
                  </a:lnTo>
                  <a:lnTo>
                    <a:pt x="242676" y="536463"/>
                  </a:lnTo>
                  <a:lnTo>
                    <a:pt x="280583" y="562515"/>
                  </a:lnTo>
                  <a:lnTo>
                    <a:pt x="320511" y="585726"/>
                  </a:lnTo>
                  <a:lnTo>
                    <a:pt x="362309" y="605947"/>
                  </a:lnTo>
                  <a:lnTo>
                    <a:pt x="405828" y="623031"/>
                  </a:lnTo>
                  <a:lnTo>
                    <a:pt x="450918" y="636828"/>
                  </a:lnTo>
                  <a:lnTo>
                    <a:pt x="497429" y="647192"/>
                  </a:lnTo>
                  <a:lnTo>
                    <a:pt x="545211" y="653973"/>
                  </a:lnTo>
                  <a:lnTo>
                    <a:pt x="545211" y="0"/>
                  </a:lnTo>
                  <a:close/>
                </a:path>
              </a:pathLst>
            </a:custGeom>
            <a:solidFill>
              <a:srgbClr val="1F9986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4" name="object 4"/>
            <p:cNvSpPr/>
            <p:nvPr/>
          </p:nvSpPr>
          <p:spPr>
            <a:xfrm>
              <a:off x="11646636" y="0"/>
              <a:ext cx="545465" cy="654050"/>
            </a:xfrm>
            <a:custGeom>
              <a:avLst/>
              <a:gdLst/>
              <a:ahLst/>
              <a:cxnLst/>
              <a:rect l="l" t="t" r="r" b="b"/>
              <a:pathLst>
                <a:path w="545465" h="654050">
                  <a:moveTo>
                    <a:pt x="2730" y="0"/>
                  </a:moveTo>
                  <a:lnTo>
                    <a:pt x="1569" y="13897"/>
                  </a:lnTo>
                  <a:lnTo>
                    <a:pt x="712" y="27876"/>
                  </a:lnTo>
                  <a:lnTo>
                    <a:pt x="181" y="41940"/>
                  </a:lnTo>
                  <a:lnTo>
                    <a:pt x="0" y="56095"/>
                  </a:lnTo>
                  <a:lnTo>
                    <a:pt x="1960" y="104695"/>
                  </a:lnTo>
                  <a:lnTo>
                    <a:pt x="7740" y="152231"/>
                  </a:lnTo>
                  <a:lnTo>
                    <a:pt x="17191" y="198554"/>
                  </a:lnTo>
                  <a:lnTo>
                    <a:pt x="30163" y="243517"/>
                  </a:lnTo>
                  <a:lnTo>
                    <a:pt x="46505" y="286970"/>
                  </a:lnTo>
                  <a:lnTo>
                    <a:pt x="66068" y="328767"/>
                  </a:lnTo>
                  <a:lnTo>
                    <a:pt x="88701" y="368759"/>
                  </a:lnTo>
                  <a:lnTo>
                    <a:pt x="114255" y="406798"/>
                  </a:lnTo>
                  <a:lnTo>
                    <a:pt x="142579" y="442736"/>
                  </a:lnTo>
                  <a:lnTo>
                    <a:pt x="173524" y="476425"/>
                  </a:lnTo>
                  <a:lnTo>
                    <a:pt x="206940" y="507717"/>
                  </a:lnTo>
                  <a:lnTo>
                    <a:pt x="242676" y="536463"/>
                  </a:lnTo>
                  <a:lnTo>
                    <a:pt x="280583" y="562515"/>
                  </a:lnTo>
                  <a:lnTo>
                    <a:pt x="320511" y="585726"/>
                  </a:lnTo>
                  <a:lnTo>
                    <a:pt x="362309" y="605947"/>
                  </a:lnTo>
                  <a:lnTo>
                    <a:pt x="405828" y="623031"/>
                  </a:lnTo>
                  <a:lnTo>
                    <a:pt x="450918" y="636828"/>
                  </a:lnTo>
                  <a:lnTo>
                    <a:pt x="497429" y="647192"/>
                  </a:lnTo>
                  <a:lnTo>
                    <a:pt x="545211" y="653973"/>
                  </a:lnTo>
                  <a:lnTo>
                    <a:pt x="545211" y="0"/>
                  </a:lnTo>
                  <a:lnTo>
                    <a:pt x="2730" y="0"/>
                  </a:lnTo>
                  <a:close/>
                </a:path>
              </a:pathLst>
            </a:custGeom>
            <a:ln w="1270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</p:grpSp>
      <p:sp>
        <p:nvSpPr>
          <p:cNvPr id="5" name="object 5"/>
          <p:cNvSpPr txBox="1"/>
          <p:nvPr/>
        </p:nvSpPr>
        <p:spPr>
          <a:xfrm>
            <a:off x="11770258" y="49580"/>
            <a:ext cx="36068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spc="-20" dirty="0">
                <a:solidFill>
                  <a:srgbClr val="FFFFFF"/>
                </a:solidFill>
                <a:latin typeface="Sassoon Sans Rg" pitchFamily="2" charset="77"/>
                <a:cs typeface="Arial"/>
              </a:rPr>
              <a:t>2</a:t>
            </a:r>
            <a:r>
              <a:rPr lang="en-US" sz="2400" b="1" spc="-20" dirty="0">
                <a:solidFill>
                  <a:srgbClr val="FFFFFF"/>
                </a:solidFill>
                <a:latin typeface="Sassoon Sans Rg" pitchFamily="2" charset="77"/>
                <a:cs typeface="Arial"/>
              </a:rPr>
              <a:t>3</a:t>
            </a:r>
            <a:endParaRPr sz="2400" dirty="0">
              <a:latin typeface="Sassoon Sans Rg" pitchFamily="2" charset="77"/>
              <a:cs typeface="Arial"/>
            </a:endParaRPr>
          </a:p>
        </p:txBody>
      </p:sp>
      <p:grpSp>
        <p:nvGrpSpPr>
          <p:cNvPr id="6" name="object 6"/>
          <p:cNvGrpSpPr/>
          <p:nvPr/>
        </p:nvGrpSpPr>
        <p:grpSpPr>
          <a:xfrm>
            <a:off x="3785450" y="157911"/>
            <a:ext cx="4620895" cy="768350"/>
            <a:chOff x="3785450" y="157911"/>
            <a:chExt cx="4620895" cy="768350"/>
          </a:xfrm>
        </p:grpSpPr>
        <p:sp>
          <p:nvSpPr>
            <p:cNvPr id="7" name="object 7"/>
            <p:cNvSpPr/>
            <p:nvPr/>
          </p:nvSpPr>
          <p:spPr>
            <a:xfrm>
              <a:off x="3791800" y="164261"/>
              <a:ext cx="4608195" cy="755650"/>
            </a:xfrm>
            <a:custGeom>
              <a:avLst/>
              <a:gdLst/>
              <a:ahLst/>
              <a:cxnLst/>
              <a:rect l="l" t="t" r="r" b="b"/>
              <a:pathLst>
                <a:path w="4608195" h="755650">
                  <a:moveTo>
                    <a:pt x="4571225" y="0"/>
                  </a:moveTo>
                  <a:lnTo>
                    <a:pt x="36880" y="0"/>
                  </a:lnTo>
                  <a:lnTo>
                    <a:pt x="22540" y="3498"/>
                  </a:lnTo>
                  <a:lnTo>
                    <a:pt x="10815" y="13033"/>
                  </a:lnTo>
                  <a:lnTo>
                    <a:pt x="2903" y="27164"/>
                  </a:lnTo>
                  <a:lnTo>
                    <a:pt x="0" y="44450"/>
                  </a:lnTo>
                  <a:lnTo>
                    <a:pt x="0" y="710692"/>
                  </a:lnTo>
                  <a:lnTo>
                    <a:pt x="2903" y="727977"/>
                  </a:lnTo>
                  <a:lnTo>
                    <a:pt x="10815" y="742108"/>
                  </a:lnTo>
                  <a:lnTo>
                    <a:pt x="22540" y="751643"/>
                  </a:lnTo>
                  <a:lnTo>
                    <a:pt x="36880" y="755142"/>
                  </a:lnTo>
                  <a:lnTo>
                    <a:pt x="4571225" y="755142"/>
                  </a:lnTo>
                  <a:lnTo>
                    <a:pt x="4585565" y="751643"/>
                  </a:lnTo>
                  <a:lnTo>
                    <a:pt x="4597290" y="742108"/>
                  </a:lnTo>
                  <a:lnTo>
                    <a:pt x="4605202" y="727977"/>
                  </a:lnTo>
                  <a:lnTo>
                    <a:pt x="4608106" y="710692"/>
                  </a:lnTo>
                  <a:lnTo>
                    <a:pt x="4608106" y="44450"/>
                  </a:lnTo>
                  <a:lnTo>
                    <a:pt x="4605202" y="27164"/>
                  </a:lnTo>
                  <a:lnTo>
                    <a:pt x="4597290" y="13033"/>
                  </a:lnTo>
                  <a:lnTo>
                    <a:pt x="4585565" y="3498"/>
                  </a:lnTo>
                  <a:lnTo>
                    <a:pt x="4571225" y="0"/>
                  </a:lnTo>
                  <a:close/>
                </a:path>
              </a:pathLst>
            </a:custGeom>
            <a:solidFill>
              <a:srgbClr val="1F9986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8" name="object 8"/>
            <p:cNvSpPr/>
            <p:nvPr/>
          </p:nvSpPr>
          <p:spPr>
            <a:xfrm>
              <a:off x="3791800" y="164261"/>
              <a:ext cx="4608195" cy="755650"/>
            </a:xfrm>
            <a:custGeom>
              <a:avLst/>
              <a:gdLst/>
              <a:ahLst/>
              <a:cxnLst/>
              <a:rect l="l" t="t" r="r" b="b"/>
              <a:pathLst>
                <a:path w="4608195" h="755650">
                  <a:moveTo>
                    <a:pt x="36880" y="755142"/>
                  </a:moveTo>
                  <a:lnTo>
                    <a:pt x="22540" y="751643"/>
                  </a:lnTo>
                  <a:lnTo>
                    <a:pt x="10815" y="742108"/>
                  </a:lnTo>
                  <a:lnTo>
                    <a:pt x="2903" y="727977"/>
                  </a:lnTo>
                  <a:lnTo>
                    <a:pt x="0" y="710692"/>
                  </a:lnTo>
                  <a:lnTo>
                    <a:pt x="0" y="44450"/>
                  </a:lnTo>
                  <a:lnTo>
                    <a:pt x="2903" y="27164"/>
                  </a:lnTo>
                  <a:lnTo>
                    <a:pt x="10815" y="13033"/>
                  </a:lnTo>
                  <a:lnTo>
                    <a:pt x="22540" y="3498"/>
                  </a:lnTo>
                  <a:lnTo>
                    <a:pt x="36880" y="0"/>
                  </a:lnTo>
                  <a:lnTo>
                    <a:pt x="4571225" y="0"/>
                  </a:lnTo>
                  <a:lnTo>
                    <a:pt x="4585565" y="3498"/>
                  </a:lnTo>
                  <a:lnTo>
                    <a:pt x="4597290" y="13033"/>
                  </a:lnTo>
                  <a:lnTo>
                    <a:pt x="4605202" y="27164"/>
                  </a:lnTo>
                  <a:lnTo>
                    <a:pt x="4608106" y="44450"/>
                  </a:lnTo>
                  <a:lnTo>
                    <a:pt x="4608106" y="710692"/>
                  </a:lnTo>
                  <a:lnTo>
                    <a:pt x="4605202" y="727977"/>
                  </a:lnTo>
                  <a:lnTo>
                    <a:pt x="4597290" y="742108"/>
                  </a:lnTo>
                  <a:lnTo>
                    <a:pt x="4585565" y="751643"/>
                  </a:lnTo>
                  <a:lnTo>
                    <a:pt x="4571225" y="755142"/>
                  </a:lnTo>
                  <a:lnTo>
                    <a:pt x="36880" y="755142"/>
                  </a:lnTo>
                  <a:close/>
                </a:path>
              </a:pathLst>
            </a:custGeom>
            <a:ln w="12699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</p:grpSp>
      <p:sp>
        <p:nvSpPr>
          <p:cNvPr id="9" name="object 9"/>
          <p:cNvSpPr txBox="1">
            <a:spLocks noGrp="1"/>
          </p:cNvSpPr>
          <p:nvPr>
            <p:ph type="title"/>
          </p:nvPr>
        </p:nvSpPr>
        <p:spPr>
          <a:xfrm>
            <a:off x="4044073" y="274064"/>
            <a:ext cx="4159454" cy="53604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400" dirty="0">
                <a:latin typeface="Sassoon Sans Rg" pitchFamily="2" charset="77"/>
              </a:rPr>
              <a:t>True or false activity</a:t>
            </a:r>
          </a:p>
        </p:txBody>
      </p:sp>
      <p:sp>
        <p:nvSpPr>
          <p:cNvPr id="10" name="object 10"/>
          <p:cNvSpPr/>
          <p:nvPr/>
        </p:nvSpPr>
        <p:spPr>
          <a:xfrm>
            <a:off x="10724133" y="3040164"/>
            <a:ext cx="396240" cy="396240"/>
          </a:xfrm>
          <a:custGeom>
            <a:avLst/>
            <a:gdLst/>
            <a:ahLst/>
            <a:cxnLst/>
            <a:rect l="l" t="t" r="r" b="b"/>
            <a:pathLst>
              <a:path w="396240" h="396239">
                <a:moveTo>
                  <a:pt x="321691" y="0"/>
                </a:moveTo>
                <a:lnTo>
                  <a:pt x="73990" y="0"/>
                </a:lnTo>
                <a:lnTo>
                  <a:pt x="45214" y="5824"/>
                </a:lnTo>
                <a:lnTo>
                  <a:pt x="21693" y="21696"/>
                </a:lnTo>
                <a:lnTo>
                  <a:pt x="5822" y="45214"/>
                </a:lnTo>
                <a:lnTo>
                  <a:pt x="0" y="73977"/>
                </a:lnTo>
                <a:lnTo>
                  <a:pt x="0" y="321691"/>
                </a:lnTo>
                <a:lnTo>
                  <a:pt x="5822" y="350459"/>
                </a:lnTo>
                <a:lnTo>
                  <a:pt x="21693" y="373976"/>
                </a:lnTo>
                <a:lnTo>
                  <a:pt x="45214" y="389845"/>
                </a:lnTo>
                <a:lnTo>
                  <a:pt x="73990" y="395668"/>
                </a:lnTo>
                <a:lnTo>
                  <a:pt x="321691" y="395668"/>
                </a:lnTo>
                <a:lnTo>
                  <a:pt x="350466" y="389845"/>
                </a:lnTo>
                <a:lnTo>
                  <a:pt x="373988" y="373976"/>
                </a:lnTo>
                <a:lnTo>
                  <a:pt x="374450" y="373291"/>
                </a:lnTo>
                <a:lnTo>
                  <a:pt x="73990" y="373291"/>
                </a:lnTo>
                <a:lnTo>
                  <a:pt x="53920" y="369230"/>
                </a:lnTo>
                <a:lnTo>
                  <a:pt x="37517" y="358163"/>
                </a:lnTo>
                <a:lnTo>
                  <a:pt x="26450" y="341760"/>
                </a:lnTo>
                <a:lnTo>
                  <a:pt x="22390" y="321691"/>
                </a:lnTo>
                <a:lnTo>
                  <a:pt x="22390" y="73977"/>
                </a:lnTo>
                <a:lnTo>
                  <a:pt x="26450" y="53913"/>
                </a:lnTo>
                <a:lnTo>
                  <a:pt x="37517" y="37509"/>
                </a:lnTo>
                <a:lnTo>
                  <a:pt x="53920" y="26439"/>
                </a:lnTo>
                <a:lnTo>
                  <a:pt x="73990" y="22377"/>
                </a:lnTo>
                <a:lnTo>
                  <a:pt x="374447" y="22377"/>
                </a:lnTo>
                <a:lnTo>
                  <a:pt x="373988" y="21696"/>
                </a:lnTo>
                <a:lnTo>
                  <a:pt x="350466" y="5824"/>
                </a:lnTo>
                <a:lnTo>
                  <a:pt x="321691" y="0"/>
                </a:lnTo>
                <a:close/>
              </a:path>
              <a:path w="396240" h="396239">
                <a:moveTo>
                  <a:pt x="374447" y="22377"/>
                </a:moveTo>
                <a:lnTo>
                  <a:pt x="321691" y="22377"/>
                </a:lnTo>
                <a:lnTo>
                  <a:pt x="341764" y="26439"/>
                </a:lnTo>
                <a:lnTo>
                  <a:pt x="358176" y="37509"/>
                </a:lnTo>
                <a:lnTo>
                  <a:pt x="369252" y="53913"/>
                </a:lnTo>
                <a:lnTo>
                  <a:pt x="373316" y="73977"/>
                </a:lnTo>
                <a:lnTo>
                  <a:pt x="373316" y="321691"/>
                </a:lnTo>
                <a:lnTo>
                  <a:pt x="369252" y="341760"/>
                </a:lnTo>
                <a:lnTo>
                  <a:pt x="358176" y="358163"/>
                </a:lnTo>
                <a:lnTo>
                  <a:pt x="341764" y="369230"/>
                </a:lnTo>
                <a:lnTo>
                  <a:pt x="321691" y="373291"/>
                </a:lnTo>
                <a:lnTo>
                  <a:pt x="374450" y="373291"/>
                </a:lnTo>
                <a:lnTo>
                  <a:pt x="389858" y="350459"/>
                </a:lnTo>
                <a:lnTo>
                  <a:pt x="395681" y="321691"/>
                </a:lnTo>
                <a:lnTo>
                  <a:pt x="395681" y="73977"/>
                </a:lnTo>
                <a:lnTo>
                  <a:pt x="389858" y="45214"/>
                </a:lnTo>
                <a:lnTo>
                  <a:pt x="374447" y="22377"/>
                </a:lnTo>
                <a:close/>
              </a:path>
            </a:pathLst>
          </a:custGeom>
          <a:solidFill>
            <a:srgbClr val="1B283D"/>
          </a:solidFill>
        </p:spPr>
        <p:txBody>
          <a:bodyPr wrap="square" lIns="0" tIns="0" rIns="0" bIns="0" rtlCol="0"/>
          <a:lstStyle/>
          <a:p>
            <a:endParaRPr>
              <a:latin typeface="Sassoon Sans Rg" pitchFamily="2" charset="77"/>
            </a:endParaRPr>
          </a:p>
        </p:txBody>
      </p:sp>
      <p:grpSp>
        <p:nvGrpSpPr>
          <p:cNvPr id="11" name="object 11"/>
          <p:cNvGrpSpPr/>
          <p:nvPr/>
        </p:nvGrpSpPr>
        <p:grpSpPr>
          <a:xfrm>
            <a:off x="9323908" y="2373604"/>
            <a:ext cx="818515" cy="440055"/>
            <a:chOff x="9323908" y="2373604"/>
            <a:chExt cx="818515" cy="440055"/>
          </a:xfrm>
        </p:grpSpPr>
        <p:sp>
          <p:nvSpPr>
            <p:cNvPr id="12" name="object 12"/>
            <p:cNvSpPr/>
            <p:nvPr/>
          </p:nvSpPr>
          <p:spPr>
            <a:xfrm>
              <a:off x="9335503" y="2385199"/>
              <a:ext cx="795655" cy="416559"/>
            </a:xfrm>
            <a:custGeom>
              <a:avLst/>
              <a:gdLst/>
              <a:ahLst/>
              <a:cxnLst/>
              <a:rect l="l" t="t" r="r" b="b"/>
              <a:pathLst>
                <a:path w="795654" h="416560">
                  <a:moveTo>
                    <a:pt x="769734" y="0"/>
                  </a:moveTo>
                  <a:lnTo>
                    <a:pt x="25400" y="0"/>
                  </a:lnTo>
                  <a:lnTo>
                    <a:pt x="15537" y="2004"/>
                  </a:lnTo>
                  <a:lnTo>
                    <a:pt x="7461" y="7461"/>
                  </a:lnTo>
                  <a:lnTo>
                    <a:pt x="2004" y="15537"/>
                  </a:lnTo>
                  <a:lnTo>
                    <a:pt x="0" y="25400"/>
                  </a:lnTo>
                  <a:lnTo>
                    <a:pt x="0" y="391096"/>
                  </a:lnTo>
                  <a:lnTo>
                    <a:pt x="2004" y="400958"/>
                  </a:lnTo>
                  <a:lnTo>
                    <a:pt x="7461" y="409035"/>
                  </a:lnTo>
                  <a:lnTo>
                    <a:pt x="15537" y="414492"/>
                  </a:lnTo>
                  <a:lnTo>
                    <a:pt x="25400" y="416496"/>
                  </a:lnTo>
                  <a:lnTo>
                    <a:pt x="769734" y="416496"/>
                  </a:lnTo>
                  <a:lnTo>
                    <a:pt x="779596" y="414492"/>
                  </a:lnTo>
                  <a:lnTo>
                    <a:pt x="787673" y="409035"/>
                  </a:lnTo>
                  <a:lnTo>
                    <a:pt x="793130" y="400958"/>
                  </a:lnTo>
                  <a:lnTo>
                    <a:pt x="795134" y="391096"/>
                  </a:lnTo>
                  <a:lnTo>
                    <a:pt x="795134" y="25400"/>
                  </a:lnTo>
                  <a:lnTo>
                    <a:pt x="793130" y="15537"/>
                  </a:lnTo>
                  <a:lnTo>
                    <a:pt x="787673" y="7461"/>
                  </a:lnTo>
                  <a:lnTo>
                    <a:pt x="779596" y="2004"/>
                  </a:lnTo>
                  <a:lnTo>
                    <a:pt x="769734" y="0"/>
                  </a:lnTo>
                  <a:close/>
                </a:path>
              </a:pathLst>
            </a:custGeom>
            <a:solidFill>
              <a:srgbClr val="75C044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13" name="object 13"/>
            <p:cNvSpPr/>
            <p:nvPr/>
          </p:nvSpPr>
          <p:spPr>
            <a:xfrm>
              <a:off x="9335503" y="2385199"/>
              <a:ext cx="795655" cy="416559"/>
            </a:xfrm>
            <a:custGeom>
              <a:avLst/>
              <a:gdLst/>
              <a:ahLst/>
              <a:cxnLst/>
              <a:rect l="l" t="t" r="r" b="b"/>
              <a:pathLst>
                <a:path w="795654" h="416560">
                  <a:moveTo>
                    <a:pt x="769734" y="416496"/>
                  </a:moveTo>
                  <a:lnTo>
                    <a:pt x="25400" y="416496"/>
                  </a:lnTo>
                  <a:lnTo>
                    <a:pt x="15537" y="414492"/>
                  </a:lnTo>
                  <a:lnTo>
                    <a:pt x="7461" y="409035"/>
                  </a:lnTo>
                  <a:lnTo>
                    <a:pt x="2004" y="400958"/>
                  </a:lnTo>
                  <a:lnTo>
                    <a:pt x="0" y="391096"/>
                  </a:lnTo>
                  <a:lnTo>
                    <a:pt x="0" y="25400"/>
                  </a:lnTo>
                  <a:lnTo>
                    <a:pt x="2004" y="15537"/>
                  </a:lnTo>
                  <a:lnTo>
                    <a:pt x="7461" y="7461"/>
                  </a:lnTo>
                  <a:lnTo>
                    <a:pt x="15537" y="2004"/>
                  </a:lnTo>
                  <a:lnTo>
                    <a:pt x="25400" y="0"/>
                  </a:lnTo>
                  <a:lnTo>
                    <a:pt x="769734" y="0"/>
                  </a:lnTo>
                  <a:lnTo>
                    <a:pt x="779596" y="2004"/>
                  </a:lnTo>
                  <a:lnTo>
                    <a:pt x="787673" y="7461"/>
                  </a:lnTo>
                  <a:lnTo>
                    <a:pt x="793130" y="15537"/>
                  </a:lnTo>
                  <a:lnTo>
                    <a:pt x="795134" y="25400"/>
                  </a:lnTo>
                  <a:lnTo>
                    <a:pt x="795134" y="391096"/>
                  </a:lnTo>
                  <a:lnTo>
                    <a:pt x="793130" y="400958"/>
                  </a:lnTo>
                  <a:lnTo>
                    <a:pt x="787673" y="409035"/>
                  </a:lnTo>
                  <a:lnTo>
                    <a:pt x="779596" y="414492"/>
                  </a:lnTo>
                  <a:lnTo>
                    <a:pt x="769734" y="416496"/>
                  </a:lnTo>
                  <a:close/>
                </a:path>
              </a:pathLst>
            </a:custGeom>
            <a:ln w="23190">
              <a:solidFill>
                <a:srgbClr val="3D632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</p:grpSp>
      <p:grpSp>
        <p:nvGrpSpPr>
          <p:cNvPr id="14" name="object 14"/>
          <p:cNvGrpSpPr/>
          <p:nvPr/>
        </p:nvGrpSpPr>
        <p:grpSpPr>
          <a:xfrm>
            <a:off x="10506659" y="2373604"/>
            <a:ext cx="831215" cy="440055"/>
            <a:chOff x="10506659" y="2373604"/>
            <a:chExt cx="831215" cy="440055"/>
          </a:xfrm>
        </p:grpSpPr>
        <p:sp>
          <p:nvSpPr>
            <p:cNvPr id="15" name="object 15"/>
            <p:cNvSpPr/>
            <p:nvPr/>
          </p:nvSpPr>
          <p:spPr>
            <a:xfrm>
              <a:off x="10518254" y="2385199"/>
              <a:ext cx="807720" cy="416559"/>
            </a:xfrm>
            <a:custGeom>
              <a:avLst/>
              <a:gdLst/>
              <a:ahLst/>
              <a:cxnLst/>
              <a:rect l="l" t="t" r="r" b="b"/>
              <a:pathLst>
                <a:path w="807720" h="416560">
                  <a:moveTo>
                    <a:pt x="782053" y="0"/>
                  </a:moveTo>
                  <a:lnTo>
                    <a:pt x="25399" y="0"/>
                  </a:lnTo>
                  <a:lnTo>
                    <a:pt x="15537" y="2004"/>
                  </a:lnTo>
                  <a:lnTo>
                    <a:pt x="7461" y="7461"/>
                  </a:lnTo>
                  <a:lnTo>
                    <a:pt x="2004" y="15537"/>
                  </a:lnTo>
                  <a:lnTo>
                    <a:pt x="0" y="25400"/>
                  </a:lnTo>
                  <a:lnTo>
                    <a:pt x="0" y="391096"/>
                  </a:lnTo>
                  <a:lnTo>
                    <a:pt x="2004" y="400958"/>
                  </a:lnTo>
                  <a:lnTo>
                    <a:pt x="7461" y="409035"/>
                  </a:lnTo>
                  <a:lnTo>
                    <a:pt x="15537" y="414492"/>
                  </a:lnTo>
                  <a:lnTo>
                    <a:pt x="25399" y="416496"/>
                  </a:lnTo>
                  <a:lnTo>
                    <a:pt x="782053" y="416496"/>
                  </a:lnTo>
                  <a:lnTo>
                    <a:pt x="791915" y="414492"/>
                  </a:lnTo>
                  <a:lnTo>
                    <a:pt x="799992" y="409035"/>
                  </a:lnTo>
                  <a:lnTo>
                    <a:pt x="805449" y="400958"/>
                  </a:lnTo>
                  <a:lnTo>
                    <a:pt x="807453" y="391096"/>
                  </a:lnTo>
                  <a:lnTo>
                    <a:pt x="807453" y="25400"/>
                  </a:lnTo>
                  <a:lnTo>
                    <a:pt x="805449" y="15537"/>
                  </a:lnTo>
                  <a:lnTo>
                    <a:pt x="799992" y="7461"/>
                  </a:lnTo>
                  <a:lnTo>
                    <a:pt x="791915" y="2004"/>
                  </a:lnTo>
                  <a:lnTo>
                    <a:pt x="782053" y="0"/>
                  </a:lnTo>
                  <a:close/>
                </a:path>
              </a:pathLst>
            </a:custGeom>
            <a:solidFill>
              <a:srgbClr val="ED3E58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16" name="object 16"/>
            <p:cNvSpPr/>
            <p:nvPr/>
          </p:nvSpPr>
          <p:spPr>
            <a:xfrm>
              <a:off x="10518254" y="2385199"/>
              <a:ext cx="807720" cy="416559"/>
            </a:xfrm>
            <a:custGeom>
              <a:avLst/>
              <a:gdLst/>
              <a:ahLst/>
              <a:cxnLst/>
              <a:rect l="l" t="t" r="r" b="b"/>
              <a:pathLst>
                <a:path w="807720" h="416560">
                  <a:moveTo>
                    <a:pt x="782053" y="416496"/>
                  </a:moveTo>
                  <a:lnTo>
                    <a:pt x="25399" y="416496"/>
                  </a:lnTo>
                  <a:lnTo>
                    <a:pt x="15537" y="414492"/>
                  </a:lnTo>
                  <a:lnTo>
                    <a:pt x="7461" y="409035"/>
                  </a:lnTo>
                  <a:lnTo>
                    <a:pt x="2004" y="400958"/>
                  </a:lnTo>
                  <a:lnTo>
                    <a:pt x="0" y="391096"/>
                  </a:lnTo>
                  <a:lnTo>
                    <a:pt x="0" y="25400"/>
                  </a:lnTo>
                  <a:lnTo>
                    <a:pt x="2004" y="15537"/>
                  </a:lnTo>
                  <a:lnTo>
                    <a:pt x="7461" y="7461"/>
                  </a:lnTo>
                  <a:lnTo>
                    <a:pt x="15537" y="2004"/>
                  </a:lnTo>
                  <a:lnTo>
                    <a:pt x="25399" y="0"/>
                  </a:lnTo>
                  <a:lnTo>
                    <a:pt x="782053" y="0"/>
                  </a:lnTo>
                  <a:lnTo>
                    <a:pt x="791915" y="2004"/>
                  </a:lnTo>
                  <a:lnTo>
                    <a:pt x="799992" y="7461"/>
                  </a:lnTo>
                  <a:lnTo>
                    <a:pt x="805449" y="15537"/>
                  </a:lnTo>
                  <a:lnTo>
                    <a:pt x="807453" y="25400"/>
                  </a:lnTo>
                  <a:lnTo>
                    <a:pt x="807453" y="391096"/>
                  </a:lnTo>
                  <a:lnTo>
                    <a:pt x="805449" y="400958"/>
                  </a:lnTo>
                  <a:lnTo>
                    <a:pt x="799992" y="409035"/>
                  </a:lnTo>
                  <a:lnTo>
                    <a:pt x="791915" y="414492"/>
                  </a:lnTo>
                  <a:lnTo>
                    <a:pt x="782053" y="416496"/>
                  </a:lnTo>
                  <a:close/>
                </a:path>
              </a:pathLst>
            </a:custGeom>
            <a:ln w="23190">
              <a:solidFill>
                <a:srgbClr val="924035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</p:grpSp>
      <p:grpSp>
        <p:nvGrpSpPr>
          <p:cNvPr id="17" name="object 17"/>
          <p:cNvGrpSpPr/>
          <p:nvPr/>
        </p:nvGrpSpPr>
        <p:grpSpPr>
          <a:xfrm>
            <a:off x="9522536" y="3040164"/>
            <a:ext cx="408940" cy="396240"/>
            <a:chOff x="9522536" y="3040164"/>
            <a:chExt cx="408940" cy="396240"/>
          </a:xfrm>
        </p:grpSpPr>
        <p:sp>
          <p:nvSpPr>
            <p:cNvPr id="18" name="object 18"/>
            <p:cNvSpPr/>
            <p:nvPr/>
          </p:nvSpPr>
          <p:spPr>
            <a:xfrm>
              <a:off x="9535236" y="3040164"/>
              <a:ext cx="396240" cy="396240"/>
            </a:xfrm>
            <a:custGeom>
              <a:avLst/>
              <a:gdLst/>
              <a:ahLst/>
              <a:cxnLst/>
              <a:rect l="l" t="t" r="r" b="b"/>
              <a:pathLst>
                <a:path w="396240" h="396239">
                  <a:moveTo>
                    <a:pt x="321691" y="0"/>
                  </a:moveTo>
                  <a:lnTo>
                    <a:pt x="73990" y="0"/>
                  </a:lnTo>
                  <a:lnTo>
                    <a:pt x="45219" y="5824"/>
                  </a:lnTo>
                  <a:lnTo>
                    <a:pt x="21697" y="21696"/>
                  </a:lnTo>
                  <a:lnTo>
                    <a:pt x="5824" y="45214"/>
                  </a:lnTo>
                  <a:lnTo>
                    <a:pt x="0" y="73977"/>
                  </a:lnTo>
                  <a:lnTo>
                    <a:pt x="0" y="321691"/>
                  </a:lnTo>
                  <a:lnTo>
                    <a:pt x="5824" y="350459"/>
                  </a:lnTo>
                  <a:lnTo>
                    <a:pt x="21697" y="373976"/>
                  </a:lnTo>
                  <a:lnTo>
                    <a:pt x="45219" y="389845"/>
                  </a:lnTo>
                  <a:lnTo>
                    <a:pt x="73990" y="395668"/>
                  </a:lnTo>
                  <a:lnTo>
                    <a:pt x="321691" y="395668"/>
                  </a:lnTo>
                  <a:lnTo>
                    <a:pt x="350466" y="389845"/>
                  </a:lnTo>
                  <a:lnTo>
                    <a:pt x="373988" y="373976"/>
                  </a:lnTo>
                  <a:lnTo>
                    <a:pt x="374450" y="373291"/>
                  </a:lnTo>
                  <a:lnTo>
                    <a:pt x="73990" y="373291"/>
                  </a:lnTo>
                  <a:lnTo>
                    <a:pt x="53920" y="369230"/>
                  </a:lnTo>
                  <a:lnTo>
                    <a:pt x="37517" y="358163"/>
                  </a:lnTo>
                  <a:lnTo>
                    <a:pt x="26450" y="341760"/>
                  </a:lnTo>
                  <a:lnTo>
                    <a:pt x="22390" y="321691"/>
                  </a:lnTo>
                  <a:lnTo>
                    <a:pt x="22390" y="73977"/>
                  </a:lnTo>
                  <a:lnTo>
                    <a:pt x="26450" y="53913"/>
                  </a:lnTo>
                  <a:lnTo>
                    <a:pt x="37517" y="37509"/>
                  </a:lnTo>
                  <a:lnTo>
                    <a:pt x="53920" y="26439"/>
                  </a:lnTo>
                  <a:lnTo>
                    <a:pt x="73990" y="22377"/>
                  </a:lnTo>
                  <a:lnTo>
                    <a:pt x="374447" y="22377"/>
                  </a:lnTo>
                  <a:lnTo>
                    <a:pt x="373988" y="21696"/>
                  </a:lnTo>
                  <a:lnTo>
                    <a:pt x="350466" y="5824"/>
                  </a:lnTo>
                  <a:lnTo>
                    <a:pt x="321691" y="0"/>
                  </a:lnTo>
                  <a:close/>
                </a:path>
                <a:path w="396240" h="396239">
                  <a:moveTo>
                    <a:pt x="374447" y="22377"/>
                  </a:moveTo>
                  <a:lnTo>
                    <a:pt x="321691" y="22377"/>
                  </a:lnTo>
                  <a:lnTo>
                    <a:pt x="341764" y="26439"/>
                  </a:lnTo>
                  <a:lnTo>
                    <a:pt x="358176" y="37509"/>
                  </a:lnTo>
                  <a:lnTo>
                    <a:pt x="369252" y="53913"/>
                  </a:lnTo>
                  <a:lnTo>
                    <a:pt x="373316" y="73977"/>
                  </a:lnTo>
                  <a:lnTo>
                    <a:pt x="373316" y="321691"/>
                  </a:lnTo>
                  <a:lnTo>
                    <a:pt x="369252" y="341760"/>
                  </a:lnTo>
                  <a:lnTo>
                    <a:pt x="358176" y="358163"/>
                  </a:lnTo>
                  <a:lnTo>
                    <a:pt x="341764" y="369230"/>
                  </a:lnTo>
                  <a:lnTo>
                    <a:pt x="321691" y="373291"/>
                  </a:lnTo>
                  <a:lnTo>
                    <a:pt x="374450" y="373291"/>
                  </a:lnTo>
                  <a:lnTo>
                    <a:pt x="389858" y="350459"/>
                  </a:lnTo>
                  <a:lnTo>
                    <a:pt x="395681" y="321691"/>
                  </a:lnTo>
                  <a:lnTo>
                    <a:pt x="395681" y="73977"/>
                  </a:lnTo>
                  <a:lnTo>
                    <a:pt x="389858" y="45214"/>
                  </a:lnTo>
                  <a:lnTo>
                    <a:pt x="374447" y="22377"/>
                  </a:lnTo>
                  <a:close/>
                </a:path>
              </a:pathLst>
            </a:custGeom>
            <a:solidFill>
              <a:srgbClr val="1B283D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19" name="object 19"/>
            <p:cNvSpPr/>
            <p:nvPr/>
          </p:nvSpPr>
          <p:spPr>
            <a:xfrm>
              <a:off x="9522536" y="3236315"/>
              <a:ext cx="12700" cy="0"/>
            </a:xfrm>
            <a:custGeom>
              <a:avLst/>
              <a:gdLst/>
              <a:ahLst/>
              <a:cxnLst/>
              <a:rect l="l" t="t" r="r" b="b"/>
              <a:pathLst>
                <a:path w="12700">
                  <a:moveTo>
                    <a:pt x="0" y="0"/>
                  </a:moveTo>
                  <a:lnTo>
                    <a:pt x="12700" y="0"/>
                  </a:lnTo>
                </a:path>
              </a:pathLst>
            </a:custGeom>
            <a:ln w="6350">
              <a:solidFill>
                <a:srgbClr val="1D282B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</p:grpSp>
      <p:sp>
        <p:nvSpPr>
          <p:cNvPr id="20" name="object 20"/>
          <p:cNvSpPr txBox="1"/>
          <p:nvPr/>
        </p:nvSpPr>
        <p:spPr>
          <a:xfrm>
            <a:off x="9482951" y="2426310"/>
            <a:ext cx="521334" cy="33909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50" b="1" spc="-345" dirty="0">
                <a:solidFill>
                  <a:srgbClr val="FFFFFF"/>
                </a:solidFill>
                <a:latin typeface="Sassoon Sans Rg" pitchFamily="2" charset="77"/>
                <a:cs typeface="Arial"/>
              </a:rPr>
              <a:t>T</a:t>
            </a:r>
            <a:r>
              <a:rPr sz="2050" b="1" spc="-70" dirty="0">
                <a:solidFill>
                  <a:srgbClr val="FFFFFF"/>
                </a:solidFill>
                <a:latin typeface="Sassoon Sans Rg" pitchFamily="2" charset="77"/>
                <a:cs typeface="Arial"/>
              </a:rPr>
              <a:t>rue</a:t>
            </a:r>
            <a:endParaRPr sz="2050" dirty="0">
              <a:latin typeface="Sassoon Sans Rg" pitchFamily="2" charset="77"/>
              <a:cs typeface="Arial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10646336" y="2417721"/>
            <a:ext cx="631264" cy="33909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50" b="1" spc="-295" dirty="0">
                <a:solidFill>
                  <a:srgbClr val="FFFFFF"/>
                </a:solidFill>
                <a:latin typeface="Sassoon Sans Rg" pitchFamily="2" charset="77"/>
                <a:cs typeface="Arial"/>
              </a:rPr>
              <a:t>F</a:t>
            </a:r>
            <a:r>
              <a:rPr sz="2050" b="1" spc="-80" dirty="0">
                <a:solidFill>
                  <a:srgbClr val="FFFFFF"/>
                </a:solidFill>
                <a:latin typeface="Sassoon Sans Rg" pitchFamily="2" charset="77"/>
                <a:cs typeface="Arial"/>
              </a:rPr>
              <a:t>alse</a:t>
            </a:r>
            <a:endParaRPr sz="2050" dirty="0">
              <a:latin typeface="Sassoon Sans Rg" pitchFamily="2" charset="77"/>
              <a:cs typeface="Arial"/>
            </a:endParaRPr>
          </a:p>
        </p:txBody>
      </p:sp>
      <p:sp>
        <p:nvSpPr>
          <p:cNvPr id="22" name="object 22"/>
          <p:cNvSpPr/>
          <p:nvPr/>
        </p:nvSpPr>
        <p:spPr>
          <a:xfrm>
            <a:off x="3094570" y="3236315"/>
            <a:ext cx="12700" cy="0"/>
          </a:xfrm>
          <a:custGeom>
            <a:avLst/>
            <a:gdLst/>
            <a:ahLst/>
            <a:cxnLst/>
            <a:rect l="l" t="t" r="r" b="b"/>
            <a:pathLst>
              <a:path w="12700">
                <a:moveTo>
                  <a:pt x="0" y="0"/>
                </a:moveTo>
                <a:lnTo>
                  <a:pt x="12700" y="0"/>
                </a:lnTo>
              </a:path>
            </a:pathLst>
          </a:custGeom>
          <a:ln w="6350">
            <a:solidFill>
              <a:srgbClr val="1D282B"/>
            </a:solidFill>
          </a:ln>
        </p:spPr>
        <p:txBody>
          <a:bodyPr wrap="square" lIns="0" tIns="0" rIns="0" bIns="0" rtlCol="0"/>
          <a:lstStyle/>
          <a:p>
            <a:endParaRPr>
              <a:latin typeface="Sassoon Sans Rg" pitchFamily="2" charset="77"/>
            </a:endParaRPr>
          </a:p>
        </p:txBody>
      </p:sp>
      <p:sp>
        <p:nvSpPr>
          <p:cNvPr id="23" name="object 23"/>
          <p:cNvSpPr/>
          <p:nvPr/>
        </p:nvSpPr>
        <p:spPr>
          <a:xfrm>
            <a:off x="10724133" y="3646843"/>
            <a:ext cx="396240" cy="396240"/>
          </a:xfrm>
          <a:custGeom>
            <a:avLst/>
            <a:gdLst/>
            <a:ahLst/>
            <a:cxnLst/>
            <a:rect l="l" t="t" r="r" b="b"/>
            <a:pathLst>
              <a:path w="396240" h="396239">
                <a:moveTo>
                  <a:pt x="321691" y="0"/>
                </a:moveTo>
                <a:lnTo>
                  <a:pt x="73990" y="0"/>
                </a:lnTo>
                <a:lnTo>
                  <a:pt x="45214" y="5824"/>
                </a:lnTo>
                <a:lnTo>
                  <a:pt x="21693" y="21696"/>
                </a:lnTo>
                <a:lnTo>
                  <a:pt x="5822" y="45214"/>
                </a:lnTo>
                <a:lnTo>
                  <a:pt x="0" y="73977"/>
                </a:lnTo>
                <a:lnTo>
                  <a:pt x="0" y="321690"/>
                </a:lnTo>
                <a:lnTo>
                  <a:pt x="5822" y="350459"/>
                </a:lnTo>
                <a:lnTo>
                  <a:pt x="21693" y="373976"/>
                </a:lnTo>
                <a:lnTo>
                  <a:pt x="45214" y="389845"/>
                </a:lnTo>
                <a:lnTo>
                  <a:pt x="73990" y="395668"/>
                </a:lnTo>
                <a:lnTo>
                  <a:pt x="321691" y="395668"/>
                </a:lnTo>
                <a:lnTo>
                  <a:pt x="350466" y="389845"/>
                </a:lnTo>
                <a:lnTo>
                  <a:pt x="373988" y="373976"/>
                </a:lnTo>
                <a:lnTo>
                  <a:pt x="374450" y="373291"/>
                </a:lnTo>
                <a:lnTo>
                  <a:pt x="73990" y="373291"/>
                </a:lnTo>
                <a:lnTo>
                  <a:pt x="53920" y="369230"/>
                </a:lnTo>
                <a:lnTo>
                  <a:pt x="37517" y="358163"/>
                </a:lnTo>
                <a:lnTo>
                  <a:pt x="26450" y="341760"/>
                </a:lnTo>
                <a:lnTo>
                  <a:pt x="22390" y="321690"/>
                </a:lnTo>
                <a:lnTo>
                  <a:pt x="22390" y="73977"/>
                </a:lnTo>
                <a:lnTo>
                  <a:pt x="26450" y="53913"/>
                </a:lnTo>
                <a:lnTo>
                  <a:pt x="37517" y="37509"/>
                </a:lnTo>
                <a:lnTo>
                  <a:pt x="53920" y="26439"/>
                </a:lnTo>
                <a:lnTo>
                  <a:pt x="73990" y="22377"/>
                </a:lnTo>
                <a:lnTo>
                  <a:pt x="374447" y="22377"/>
                </a:lnTo>
                <a:lnTo>
                  <a:pt x="373988" y="21696"/>
                </a:lnTo>
                <a:lnTo>
                  <a:pt x="350466" y="5824"/>
                </a:lnTo>
                <a:lnTo>
                  <a:pt x="321691" y="0"/>
                </a:lnTo>
                <a:close/>
              </a:path>
              <a:path w="396240" h="396239">
                <a:moveTo>
                  <a:pt x="374447" y="22377"/>
                </a:moveTo>
                <a:lnTo>
                  <a:pt x="321691" y="22377"/>
                </a:lnTo>
                <a:lnTo>
                  <a:pt x="341764" y="26439"/>
                </a:lnTo>
                <a:lnTo>
                  <a:pt x="358176" y="37509"/>
                </a:lnTo>
                <a:lnTo>
                  <a:pt x="369252" y="53913"/>
                </a:lnTo>
                <a:lnTo>
                  <a:pt x="373316" y="73977"/>
                </a:lnTo>
                <a:lnTo>
                  <a:pt x="373316" y="321690"/>
                </a:lnTo>
                <a:lnTo>
                  <a:pt x="369252" y="341760"/>
                </a:lnTo>
                <a:lnTo>
                  <a:pt x="358176" y="358163"/>
                </a:lnTo>
                <a:lnTo>
                  <a:pt x="341764" y="369230"/>
                </a:lnTo>
                <a:lnTo>
                  <a:pt x="321691" y="373291"/>
                </a:lnTo>
                <a:lnTo>
                  <a:pt x="374450" y="373291"/>
                </a:lnTo>
                <a:lnTo>
                  <a:pt x="389858" y="350459"/>
                </a:lnTo>
                <a:lnTo>
                  <a:pt x="395681" y="321690"/>
                </a:lnTo>
                <a:lnTo>
                  <a:pt x="395681" y="73977"/>
                </a:lnTo>
                <a:lnTo>
                  <a:pt x="389858" y="45214"/>
                </a:lnTo>
                <a:lnTo>
                  <a:pt x="374447" y="22377"/>
                </a:lnTo>
                <a:close/>
              </a:path>
            </a:pathLst>
          </a:custGeom>
          <a:solidFill>
            <a:srgbClr val="1B283D"/>
          </a:solidFill>
        </p:spPr>
        <p:txBody>
          <a:bodyPr wrap="square" lIns="0" tIns="0" rIns="0" bIns="0" rtlCol="0"/>
          <a:lstStyle/>
          <a:p>
            <a:endParaRPr>
              <a:latin typeface="Sassoon Sans Rg" pitchFamily="2" charset="77"/>
            </a:endParaRPr>
          </a:p>
        </p:txBody>
      </p:sp>
      <p:sp>
        <p:nvSpPr>
          <p:cNvPr id="24" name="object 24"/>
          <p:cNvSpPr/>
          <p:nvPr/>
        </p:nvSpPr>
        <p:spPr>
          <a:xfrm>
            <a:off x="5070119" y="3842994"/>
            <a:ext cx="12700" cy="0"/>
          </a:xfrm>
          <a:custGeom>
            <a:avLst/>
            <a:gdLst/>
            <a:ahLst/>
            <a:cxnLst/>
            <a:rect l="l" t="t" r="r" b="b"/>
            <a:pathLst>
              <a:path w="12700">
                <a:moveTo>
                  <a:pt x="0" y="0"/>
                </a:moveTo>
                <a:lnTo>
                  <a:pt x="12700" y="0"/>
                </a:lnTo>
              </a:path>
            </a:pathLst>
          </a:custGeom>
          <a:ln w="6350">
            <a:solidFill>
              <a:srgbClr val="1D282B"/>
            </a:solidFill>
          </a:ln>
        </p:spPr>
        <p:txBody>
          <a:bodyPr wrap="square" lIns="0" tIns="0" rIns="0" bIns="0" rtlCol="0"/>
          <a:lstStyle/>
          <a:p>
            <a:endParaRPr>
              <a:latin typeface="Sassoon Sans Rg" pitchFamily="2" charset="77"/>
            </a:endParaRPr>
          </a:p>
        </p:txBody>
      </p:sp>
      <p:grpSp>
        <p:nvGrpSpPr>
          <p:cNvPr id="25" name="object 25"/>
          <p:cNvGrpSpPr/>
          <p:nvPr/>
        </p:nvGrpSpPr>
        <p:grpSpPr>
          <a:xfrm>
            <a:off x="9522536" y="3646843"/>
            <a:ext cx="408940" cy="396240"/>
            <a:chOff x="9522536" y="3646843"/>
            <a:chExt cx="408940" cy="396240"/>
          </a:xfrm>
        </p:grpSpPr>
        <p:sp>
          <p:nvSpPr>
            <p:cNvPr id="26" name="object 26"/>
            <p:cNvSpPr/>
            <p:nvPr/>
          </p:nvSpPr>
          <p:spPr>
            <a:xfrm>
              <a:off x="9535236" y="3646843"/>
              <a:ext cx="396240" cy="396240"/>
            </a:xfrm>
            <a:custGeom>
              <a:avLst/>
              <a:gdLst/>
              <a:ahLst/>
              <a:cxnLst/>
              <a:rect l="l" t="t" r="r" b="b"/>
              <a:pathLst>
                <a:path w="396240" h="396239">
                  <a:moveTo>
                    <a:pt x="321691" y="0"/>
                  </a:moveTo>
                  <a:lnTo>
                    <a:pt x="73990" y="0"/>
                  </a:lnTo>
                  <a:lnTo>
                    <a:pt x="45219" y="5824"/>
                  </a:lnTo>
                  <a:lnTo>
                    <a:pt x="21697" y="21696"/>
                  </a:lnTo>
                  <a:lnTo>
                    <a:pt x="5824" y="45214"/>
                  </a:lnTo>
                  <a:lnTo>
                    <a:pt x="0" y="73977"/>
                  </a:lnTo>
                  <a:lnTo>
                    <a:pt x="0" y="321690"/>
                  </a:lnTo>
                  <a:lnTo>
                    <a:pt x="5824" y="350459"/>
                  </a:lnTo>
                  <a:lnTo>
                    <a:pt x="21697" y="373976"/>
                  </a:lnTo>
                  <a:lnTo>
                    <a:pt x="45219" y="389845"/>
                  </a:lnTo>
                  <a:lnTo>
                    <a:pt x="73990" y="395668"/>
                  </a:lnTo>
                  <a:lnTo>
                    <a:pt x="321691" y="395668"/>
                  </a:lnTo>
                  <a:lnTo>
                    <a:pt x="350466" y="389845"/>
                  </a:lnTo>
                  <a:lnTo>
                    <a:pt x="373988" y="373976"/>
                  </a:lnTo>
                  <a:lnTo>
                    <a:pt x="374450" y="373291"/>
                  </a:lnTo>
                  <a:lnTo>
                    <a:pt x="73990" y="373291"/>
                  </a:lnTo>
                  <a:lnTo>
                    <a:pt x="53920" y="369230"/>
                  </a:lnTo>
                  <a:lnTo>
                    <a:pt x="37517" y="358163"/>
                  </a:lnTo>
                  <a:lnTo>
                    <a:pt x="26450" y="341760"/>
                  </a:lnTo>
                  <a:lnTo>
                    <a:pt x="22390" y="321690"/>
                  </a:lnTo>
                  <a:lnTo>
                    <a:pt x="22390" y="73977"/>
                  </a:lnTo>
                  <a:lnTo>
                    <a:pt x="26450" y="53913"/>
                  </a:lnTo>
                  <a:lnTo>
                    <a:pt x="37517" y="37509"/>
                  </a:lnTo>
                  <a:lnTo>
                    <a:pt x="53920" y="26439"/>
                  </a:lnTo>
                  <a:lnTo>
                    <a:pt x="73990" y="22377"/>
                  </a:lnTo>
                  <a:lnTo>
                    <a:pt x="374447" y="22377"/>
                  </a:lnTo>
                  <a:lnTo>
                    <a:pt x="373988" y="21696"/>
                  </a:lnTo>
                  <a:lnTo>
                    <a:pt x="350466" y="5824"/>
                  </a:lnTo>
                  <a:lnTo>
                    <a:pt x="321691" y="0"/>
                  </a:lnTo>
                  <a:close/>
                </a:path>
                <a:path w="396240" h="396239">
                  <a:moveTo>
                    <a:pt x="374447" y="22377"/>
                  </a:moveTo>
                  <a:lnTo>
                    <a:pt x="321691" y="22377"/>
                  </a:lnTo>
                  <a:lnTo>
                    <a:pt x="341764" y="26439"/>
                  </a:lnTo>
                  <a:lnTo>
                    <a:pt x="358176" y="37509"/>
                  </a:lnTo>
                  <a:lnTo>
                    <a:pt x="369252" y="53913"/>
                  </a:lnTo>
                  <a:lnTo>
                    <a:pt x="373316" y="73977"/>
                  </a:lnTo>
                  <a:lnTo>
                    <a:pt x="373316" y="321690"/>
                  </a:lnTo>
                  <a:lnTo>
                    <a:pt x="369252" y="341760"/>
                  </a:lnTo>
                  <a:lnTo>
                    <a:pt x="358176" y="358163"/>
                  </a:lnTo>
                  <a:lnTo>
                    <a:pt x="341764" y="369230"/>
                  </a:lnTo>
                  <a:lnTo>
                    <a:pt x="321691" y="373291"/>
                  </a:lnTo>
                  <a:lnTo>
                    <a:pt x="374450" y="373291"/>
                  </a:lnTo>
                  <a:lnTo>
                    <a:pt x="389858" y="350459"/>
                  </a:lnTo>
                  <a:lnTo>
                    <a:pt x="395681" y="321690"/>
                  </a:lnTo>
                  <a:lnTo>
                    <a:pt x="395681" y="73977"/>
                  </a:lnTo>
                  <a:lnTo>
                    <a:pt x="389858" y="45214"/>
                  </a:lnTo>
                  <a:lnTo>
                    <a:pt x="374447" y="22377"/>
                  </a:lnTo>
                  <a:close/>
                </a:path>
              </a:pathLst>
            </a:custGeom>
            <a:solidFill>
              <a:srgbClr val="1B283D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27" name="object 27"/>
            <p:cNvSpPr/>
            <p:nvPr/>
          </p:nvSpPr>
          <p:spPr>
            <a:xfrm>
              <a:off x="9522536" y="3842994"/>
              <a:ext cx="12700" cy="0"/>
            </a:xfrm>
            <a:custGeom>
              <a:avLst/>
              <a:gdLst/>
              <a:ahLst/>
              <a:cxnLst/>
              <a:rect l="l" t="t" r="r" b="b"/>
              <a:pathLst>
                <a:path w="12700">
                  <a:moveTo>
                    <a:pt x="0" y="0"/>
                  </a:moveTo>
                  <a:lnTo>
                    <a:pt x="12700" y="0"/>
                  </a:lnTo>
                </a:path>
              </a:pathLst>
            </a:custGeom>
            <a:ln w="6350">
              <a:solidFill>
                <a:srgbClr val="1D282B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</p:grpSp>
      <p:sp>
        <p:nvSpPr>
          <p:cNvPr id="28" name="object 28"/>
          <p:cNvSpPr/>
          <p:nvPr/>
        </p:nvSpPr>
        <p:spPr>
          <a:xfrm>
            <a:off x="10717593" y="4235234"/>
            <a:ext cx="396240" cy="396240"/>
          </a:xfrm>
          <a:custGeom>
            <a:avLst/>
            <a:gdLst/>
            <a:ahLst/>
            <a:cxnLst/>
            <a:rect l="l" t="t" r="r" b="b"/>
            <a:pathLst>
              <a:path w="396240" h="396239">
                <a:moveTo>
                  <a:pt x="321691" y="0"/>
                </a:moveTo>
                <a:lnTo>
                  <a:pt x="73990" y="0"/>
                </a:lnTo>
                <a:lnTo>
                  <a:pt x="45219" y="5824"/>
                </a:lnTo>
                <a:lnTo>
                  <a:pt x="21697" y="21696"/>
                </a:lnTo>
                <a:lnTo>
                  <a:pt x="5824" y="45214"/>
                </a:lnTo>
                <a:lnTo>
                  <a:pt x="0" y="73977"/>
                </a:lnTo>
                <a:lnTo>
                  <a:pt x="0" y="321691"/>
                </a:lnTo>
                <a:lnTo>
                  <a:pt x="5824" y="350459"/>
                </a:lnTo>
                <a:lnTo>
                  <a:pt x="21697" y="373976"/>
                </a:lnTo>
                <a:lnTo>
                  <a:pt x="45219" y="389845"/>
                </a:lnTo>
                <a:lnTo>
                  <a:pt x="73990" y="395668"/>
                </a:lnTo>
                <a:lnTo>
                  <a:pt x="321691" y="395668"/>
                </a:lnTo>
                <a:lnTo>
                  <a:pt x="350466" y="389845"/>
                </a:lnTo>
                <a:lnTo>
                  <a:pt x="373988" y="373976"/>
                </a:lnTo>
                <a:lnTo>
                  <a:pt x="374450" y="373291"/>
                </a:lnTo>
                <a:lnTo>
                  <a:pt x="73990" y="373291"/>
                </a:lnTo>
                <a:lnTo>
                  <a:pt x="53920" y="369230"/>
                </a:lnTo>
                <a:lnTo>
                  <a:pt x="37517" y="358163"/>
                </a:lnTo>
                <a:lnTo>
                  <a:pt x="26450" y="341760"/>
                </a:lnTo>
                <a:lnTo>
                  <a:pt x="22390" y="321691"/>
                </a:lnTo>
                <a:lnTo>
                  <a:pt x="22390" y="73977"/>
                </a:lnTo>
                <a:lnTo>
                  <a:pt x="26450" y="53913"/>
                </a:lnTo>
                <a:lnTo>
                  <a:pt x="37517" y="37509"/>
                </a:lnTo>
                <a:lnTo>
                  <a:pt x="53920" y="26439"/>
                </a:lnTo>
                <a:lnTo>
                  <a:pt x="73990" y="22377"/>
                </a:lnTo>
                <a:lnTo>
                  <a:pt x="374447" y="22377"/>
                </a:lnTo>
                <a:lnTo>
                  <a:pt x="373988" y="21696"/>
                </a:lnTo>
                <a:lnTo>
                  <a:pt x="350466" y="5824"/>
                </a:lnTo>
                <a:lnTo>
                  <a:pt x="321691" y="0"/>
                </a:lnTo>
                <a:close/>
              </a:path>
              <a:path w="396240" h="396239">
                <a:moveTo>
                  <a:pt x="374447" y="22377"/>
                </a:moveTo>
                <a:lnTo>
                  <a:pt x="321691" y="22377"/>
                </a:lnTo>
                <a:lnTo>
                  <a:pt x="341764" y="26439"/>
                </a:lnTo>
                <a:lnTo>
                  <a:pt x="358176" y="37509"/>
                </a:lnTo>
                <a:lnTo>
                  <a:pt x="369252" y="53913"/>
                </a:lnTo>
                <a:lnTo>
                  <a:pt x="373316" y="73977"/>
                </a:lnTo>
                <a:lnTo>
                  <a:pt x="373316" y="321691"/>
                </a:lnTo>
                <a:lnTo>
                  <a:pt x="369252" y="341760"/>
                </a:lnTo>
                <a:lnTo>
                  <a:pt x="358176" y="358163"/>
                </a:lnTo>
                <a:lnTo>
                  <a:pt x="341764" y="369230"/>
                </a:lnTo>
                <a:lnTo>
                  <a:pt x="321691" y="373291"/>
                </a:lnTo>
                <a:lnTo>
                  <a:pt x="374450" y="373291"/>
                </a:lnTo>
                <a:lnTo>
                  <a:pt x="389858" y="350459"/>
                </a:lnTo>
                <a:lnTo>
                  <a:pt x="395681" y="321691"/>
                </a:lnTo>
                <a:lnTo>
                  <a:pt x="395681" y="73977"/>
                </a:lnTo>
                <a:lnTo>
                  <a:pt x="389858" y="45214"/>
                </a:lnTo>
                <a:lnTo>
                  <a:pt x="374447" y="22377"/>
                </a:lnTo>
                <a:close/>
              </a:path>
            </a:pathLst>
          </a:custGeom>
          <a:solidFill>
            <a:srgbClr val="1B283D"/>
          </a:solidFill>
        </p:spPr>
        <p:txBody>
          <a:bodyPr wrap="square" lIns="0" tIns="0" rIns="0" bIns="0" rtlCol="0"/>
          <a:lstStyle/>
          <a:p>
            <a:endParaRPr>
              <a:latin typeface="Sassoon Sans Rg" pitchFamily="2" charset="77"/>
            </a:endParaRPr>
          </a:p>
        </p:txBody>
      </p:sp>
      <p:sp>
        <p:nvSpPr>
          <p:cNvPr id="29" name="object 29"/>
          <p:cNvSpPr/>
          <p:nvPr/>
        </p:nvSpPr>
        <p:spPr>
          <a:xfrm>
            <a:off x="4878209" y="4431385"/>
            <a:ext cx="12700" cy="0"/>
          </a:xfrm>
          <a:custGeom>
            <a:avLst/>
            <a:gdLst/>
            <a:ahLst/>
            <a:cxnLst/>
            <a:rect l="l" t="t" r="r" b="b"/>
            <a:pathLst>
              <a:path w="12700">
                <a:moveTo>
                  <a:pt x="0" y="0"/>
                </a:moveTo>
                <a:lnTo>
                  <a:pt x="12700" y="0"/>
                </a:lnTo>
              </a:path>
            </a:pathLst>
          </a:custGeom>
          <a:ln w="6350">
            <a:solidFill>
              <a:srgbClr val="1D282B"/>
            </a:solidFill>
          </a:ln>
        </p:spPr>
        <p:txBody>
          <a:bodyPr wrap="square" lIns="0" tIns="0" rIns="0" bIns="0" rtlCol="0"/>
          <a:lstStyle/>
          <a:p>
            <a:endParaRPr>
              <a:latin typeface="Sassoon Sans Rg" pitchFamily="2" charset="77"/>
            </a:endParaRPr>
          </a:p>
        </p:txBody>
      </p:sp>
      <p:grpSp>
        <p:nvGrpSpPr>
          <p:cNvPr id="30" name="object 30"/>
          <p:cNvGrpSpPr/>
          <p:nvPr/>
        </p:nvGrpSpPr>
        <p:grpSpPr>
          <a:xfrm>
            <a:off x="9515982" y="4235234"/>
            <a:ext cx="408940" cy="396240"/>
            <a:chOff x="9515982" y="4235234"/>
            <a:chExt cx="408940" cy="396240"/>
          </a:xfrm>
        </p:grpSpPr>
        <p:sp>
          <p:nvSpPr>
            <p:cNvPr id="31" name="object 31"/>
            <p:cNvSpPr/>
            <p:nvPr/>
          </p:nvSpPr>
          <p:spPr>
            <a:xfrm>
              <a:off x="9528682" y="4235234"/>
              <a:ext cx="396240" cy="396240"/>
            </a:xfrm>
            <a:custGeom>
              <a:avLst/>
              <a:gdLst/>
              <a:ahLst/>
              <a:cxnLst/>
              <a:rect l="l" t="t" r="r" b="b"/>
              <a:pathLst>
                <a:path w="396240" h="396239">
                  <a:moveTo>
                    <a:pt x="321691" y="0"/>
                  </a:moveTo>
                  <a:lnTo>
                    <a:pt x="73990" y="0"/>
                  </a:lnTo>
                  <a:lnTo>
                    <a:pt x="45219" y="5824"/>
                  </a:lnTo>
                  <a:lnTo>
                    <a:pt x="21697" y="21696"/>
                  </a:lnTo>
                  <a:lnTo>
                    <a:pt x="5824" y="45214"/>
                  </a:lnTo>
                  <a:lnTo>
                    <a:pt x="0" y="73977"/>
                  </a:lnTo>
                  <a:lnTo>
                    <a:pt x="0" y="321691"/>
                  </a:lnTo>
                  <a:lnTo>
                    <a:pt x="5824" y="350459"/>
                  </a:lnTo>
                  <a:lnTo>
                    <a:pt x="21697" y="373976"/>
                  </a:lnTo>
                  <a:lnTo>
                    <a:pt x="45219" y="389845"/>
                  </a:lnTo>
                  <a:lnTo>
                    <a:pt x="73990" y="395668"/>
                  </a:lnTo>
                  <a:lnTo>
                    <a:pt x="321691" y="395668"/>
                  </a:lnTo>
                  <a:lnTo>
                    <a:pt x="350466" y="389845"/>
                  </a:lnTo>
                  <a:lnTo>
                    <a:pt x="373988" y="373976"/>
                  </a:lnTo>
                  <a:lnTo>
                    <a:pt x="374450" y="373291"/>
                  </a:lnTo>
                  <a:lnTo>
                    <a:pt x="73990" y="373291"/>
                  </a:lnTo>
                  <a:lnTo>
                    <a:pt x="53920" y="369230"/>
                  </a:lnTo>
                  <a:lnTo>
                    <a:pt x="37517" y="358163"/>
                  </a:lnTo>
                  <a:lnTo>
                    <a:pt x="26450" y="341760"/>
                  </a:lnTo>
                  <a:lnTo>
                    <a:pt x="22390" y="321691"/>
                  </a:lnTo>
                  <a:lnTo>
                    <a:pt x="22390" y="73977"/>
                  </a:lnTo>
                  <a:lnTo>
                    <a:pt x="26450" y="53913"/>
                  </a:lnTo>
                  <a:lnTo>
                    <a:pt x="37517" y="37509"/>
                  </a:lnTo>
                  <a:lnTo>
                    <a:pt x="53920" y="26439"/>
                  </a:lnTo>
                  <a:lnTo>
                    <a:pt x="73990" y="22377"/>
                  </a:lnTo>
                  <a:lnTo>
                    <a:pt x="374447" y="22377"/>
                  </a:lnTo>
                  <a:lnTo>
                    <a:pt x="373988" y="21696"/>
                  </a:lnTo>
                  <a:lnTo>
                    <a:pt x="350466" y="5824"/>
                  </a:lnTo>
                  <a:lnTo>
                    <a:pt x="321691" y="0"/>
                  </a:lnTo>
                  <a:close/>
                </a:path>
                <a:path w="396240" h="396239">
                  <a:moveTo>
                    <a:pt x="374447" y="22377"/>
                  </a:moveTo>
                  <a:lnTo>
                    <a:pt x="321691" y="22377"/>
                  </a:lnTo>
                  <a:lnTo>
                    <a:pt x="341764" y="26439"/>
                  </a:lnTo>
                  <a:lnTo>
                    <a:pt x="358176" y="37509"/>
                  </a:lnTo>
                  <a:lnTo>
                    <a:pt x="369252" y="53913"/>
                  </a:lnTo>
                  <a:lnTo>
                    <a:pt x="373316" y="73977"/>
                  </a:lnTo>
                  <a:lnTo>
                    <a:pt x="373316" y="321691"/>
                  </a:lnTo>
                  <a:lnTo>
                    <a:pt x="369252" y="341760"/>
                  </a:lnTo>
                  <a:lnTo>
                    <a:pt x="358176" y="358163"/>
                  </a:lnTo>
                  <a:lnTo>
                    <a:pt x="341764" y="369230"/>
                  </a:lnTo>
                  <a:lnTo>
                    <a:pt x="321691" y="373291"/>
                  </a:lnTo>
                  <a:lnTo>
                    <a:pt x="374450" y="373291"/>
                  </a:lnTo>
                  <a:lnTo>
                    <a:pt x="389858" y="350459"/>
                  </a:lnTo>
                  <a:lnTo>
                    <a:pt x="395681" y="321691"/>
                  </a:lnTo>
                  <a:lnTo>
                    <a:pt x="395681" y="73977"/>
                  </a:lnTo>
                  <a:lnTo>
                    <a:pt x="389858" y="45214"/>
                  </a:lnTo>
                  <a:lnTo>
                    <a:pt x="374447" y="22377"/>
                  </a:lnTo>
                  <a:close/>
                </a:path>
              </a:pathLst>
            </a:custGeom>
            <a:solidFill>
              <a:srgbClr val="1B283D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32" name="object 32"/>
            <p:cNvSpPr/>
            <p:nvPr/>
          </p:nvSpPr>
          <p:spPr>
            <a:xfrm>
              <a:off x="9515982" y="4431385"/>
              <a:ext cx="12700" cy="0"/>
            </a:xfrm>
            <a:custGeom>
              <a:avLst/>
              <a:gdLst/>
              <a:ahLst/>
              <a:cxnLst/>
              <a:rect l="l" t="t" r="r" b="b"/>
              <a:pathLst>
                <a:path w="12700">
                  <a:moveTo>
                    <a:pt x="0" y="0"/>
                  </a:moveTo>
                  <a:lnTo>
                    <a:pt x="12700" y="0"/>
                  </a:lnTo>
                </a:path>
              </a:pathLst>
            </a:custGeom>
            <a:ln w="6350">
              <a:solidFill>
                <a:srgbClr val="1D282B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</p:grpSp>
      <p:sp>
        <p:nvSpPr>
          <p:cNvPr id="33" name="object 33"/>
          <p:cNvSpPr/>
          <p:nvPr/>
        </p:nvSpPr>
        <p:spPr>
          <a:xfrm>
            <a:off x="10724133" y="5429910"/>
            <a:ext cx="396240" cy="396240"/>
          </a:xfrm>
          <a:custGeom>
            <a:avLst/>
            <a:gdLst/>
            <a:ahLst/>
            <a:cxnLst/>
            <a:rect l="l" t="t" r="r" b="b"/>
            <a:pathLst>
              <a:path w="396240" h="396239">
                <a:moveTo>
                  <a:pt x="321691" y="0"/>
                </a:moveTo>
                <a:lnTo>
                  <a:pt x="73990" y="0"/>
                </a:lnTo>
                <a:lnTo>
                  <a:pt x="45214" y="5824"/>
                </a:lnTo>
                <a:lnTo>
                  <a:pt x="21693" y="21696"/>
                </a:lnTo>
                <a:lnTo>
                  <a:pt x="5822" y="45214"/>
                </a:lnTo>
                <a:lnTo>
                  <a:pt x="0" y="73977"/>
                </a:lnTo>
                <a:lnTo>
                  <a:pt x="0" y="321690"/>
                </a:lnTo>
                <a:lnTo>
                  <a:pt x="5822" y="350459"/>
                </a:lnTo>
                <a:lnTo>
                  <a:pt x="21693" y="373976"/>
                </a:lnTo>
                <a:lnTo>
                  <a:pt x="45214" y="389845"/>
                </a:lnTo>
                <a:lnTo>
                  <a:pt x="73990" y="395668"/>
                </a:lnTo>
                <a:lnTo>
                  <a:pt x="321691" y="395668"/>
                </a:lnTo>
                <a:lnTo>
                  <a:pt x="350466" y="389845"/>
                </a:lnTo>
                <a:lnTo>
                  <a:pt x="373988" y="373976"/>
                </a:lnTo>
                <a:lnTo>
                  <a:pt x="374450" y="373291"/>
                </a:lnTo>
                <a:lnTo>
                  <a:pt x="73990" y="373291"/>
                </a:lnTo>
                <a:lnTo>
                  <a:pt x="53920" y="369230"/>
                </a:lnTo>
                <a:lnTo>
                  <a:pt x="37517" y="358163"/>
                </a:lnTo>
                <a:lnTo>
                  <a:pt x="26450" y="341760"/>
                </a:lnTo>
                <a:lnTo>
                  <a:pt x="22390" y="321690"/>
                </a:lnTo>
                <a:lnTo>
                  <a:pt x="22390" y="73977"/>
                </a:lnTo>
                <a:lnTo>
                  <a:pt x="26450" y="53913"/>
                </a:lnTo>
                <a:lnTo>
                  <a:pt x="37517" y="37509"/>
                </a:lnTo>
                <a:lnTo>
                  <a:pt x="53920" y="26439"/>
                </a:lnTo>
                <a:lnTo>
                  <a:pt x="73990" y="22377"/>
                </a:lnTo>
                <a:lnTo>
                  <a:pt x="374447" y="22377"/>
                </a:lnTo>
                <a:lnTo>
                  <a:pt x="373988" y="21696"/>
                </a:lnTo>
                <a:lnTo>
                  <a:pt x="350466" y="5824"/>
                </a:lnTo>
                <a:lnTo>
                  <a:pt x="321691" y="0"/>
                </a:lnTo>
                <a:close/>
              </a:path>
              <a:path w="396240" h="396239">
                <a:moveTo>
                  <a:pt x="374447" y="22377"/>
                </a:moveTo>
                <a:lnTo>
                  <a:pt x="321691" y="22377"/>
                </a:lnTo>
                <a:lnTo>
                  <a:pt x="341764" y="26439"/>
                </a:lnTo>
                <a:lnTo>
                  <a:pt x="358176" y="37509"/>
                </a:lnTo>
                <a:lnTo>
                  <a:pt x="369252" y="53913"/>
                </a:lnTo>
                <a:lnTo>
                  <a:pt x="373316" y="73977"/>
                </a:lnTo>
                <a:lnTo>
                  <a:pt x="373316" y="321690"/>
                </a:lnTo>
                <a:lnTo>
                  <a:pt x="369252" y="341760"/>
                </a:lnTo>
                <a:lnTo>
                  <a:pt x="358176" y="358163"/>
                </a:lnTo>
                <a:lnTo>
                  <a:pt x="341764" y="369230"/>
                </a:lnTo>
                <a:lnTo>
                  <a:pt x="321691" y="373291"/>
                </a:lnTo>
                <a:lnTo>
                  <a:pt x="374450" y="373291"/>
                </a:lnTo>
                <a:lnTo>
                  <a:pt x="389858" y="350459"/>
                </a:lnTo>
                <a:lnTo>
                  <a:pt x="395681" y="321690"/>
                </a:lnTo>
                <a:lnTo>
                  <a:pt x="395681" y="73977"/>
                </a:lnTo>
                <a:lnTo>
                  <a:pt x="389858" y="45214"/>
                </a:lnTo>
                <a:lnTo>
                  <a:pt x="374447" y="22377"/>
                </a:lnTo>
                <a:close/>
              </a:path>
            </a:pathLst>
          </a:custGeom>
          <a:solidFill>
            <a:srgbClr val="1B283D"/>
          </a:solidFill>
        </p:spPr>
        <p:txBody>
          <a:bodyPr wrap="square" lIns="0" tIns="0" rIns="0" bIns="0" rtlCol="0"/>
          <a:lstStyle/>
          <a:p>
            <a:endParaRPr>
              <a:latin typeface="Sassoon Sans Rg" pitchFamily="2" charset="77"/>
            </a:endParaRPr>
          </a:p>
        </p:txBody>
      </p:sp>
      <p:sp>
        <p:nvSpPr>
          <p:cNvPr id="34" name="object 34"/>
          <p:cNvSpPr/>
          <p:nvPr/>
        </p:nvSpPr>
        <p:spPr>
          <a:xfrm>
            <a:off x="6723938" y="5626062"/>
            <a:ext cx="12700" cy="0"/>
          </a:xfrm>
          <a:custGeom>
            <a:avLst/>
            <a:gdLst/>
            <a:ahLst/>
            <a:cxnLst/>
            <a:rect l="l" t="t" r="r" b="b"/>
            <a:pathLst>
              <a:path w="12700">
                <a:moveTo>
                  <a:pt x="0" y="0"/>
                </a:moveTo>
                <a:lnTo>
                  <a:pt x="12700" y="0"/>
                </a:lnTo>
              </a:path>
            </a:pathLst>
          </a:custGeom>
          <a:ln w="6350">
            <a:solidFill>
              <a:srgbClr val="1D282B"/>
            </a:solidFill>
          </a:ln>
        </p:spPr>
        <p:txBody>
          <a:bodyPr wrap="square" lIns="0" tIns="0" rIns="0" bIns="0" rtlCol="0"/>
          <a:lstStyle/>
          <a:p>
            <a:endParaRPr>
              <a:latin typeface="Sassoon Sans Rg" pitchFamily="2" charset="77"/>
            </a:endParaRPr>
          </a:p>
        </p:txBody>
      </p:sp>
      <p:grpSp>
        <p:nvGrpSpPr>
          <p:cNvPr id="35" name="object 35"/>
          <p:cNvGrpSpPr/>
          <p:nvPr/>
        </p:nvGrpSpPr>
        <p:grpSpPr>
          <a:xfrm>
            <a:off x="9522536" y="5429910"/>
            <a:ext cx="408940" cy="396240"/>
            <a:chOff x="9522536" y="5429910"/>
            <a:chExt cx="408940" cy="396240"/>
          </a:xfrm>
        </p:grpSpPr>
        <p:sp>
          <p:nvSpPr>
            <p:cNvPr id="36" name="object 36"/>
            <p:cNvSpPr/>
            <p:nvPr/>
          </p:nvSpPr>
          <p:spPr>
            <a:xfrm>
              <a:off x="9535236" y="5429910"/>
              <a:ext cx="396240" cy="396240"/>
            </a:xfrm>
            <a:custGeom>
              <a:avLst/>
              <a:gdLst/>
              <a:ahLst/>
              <a:cxnLst/>
              <a:rect l="l" t="t" r="r" b="b"/>
              <a:pathLst>
                <a:path w="396240" h="396239">
                  <a:moveTo>
                    <a:pt x="321691" y="0"/>
                  </a:moveTo>
                  <a:lnTo>
                    <a:pt x="73990" y="0"/>
                  </a:lnTo>
                  <a:lnTo>
                    <a:pt x="45219" y="5824"/>
                  </a:lnTo>
                  <a:lnTo>
                    <a:pt x="21697" y="21696"/>
                  </a:lnTo>
                  <a:lnTo>
                    <a:pt x="5824" y="45214"/>
                  </a:lnTo>
                  <a:lnTo>
                    <a:pt x="0" y="73977"/>
                  </a:lnTo>
                  <a:lnTo>
                    <a:pt x="0" y="321690"/>
                  </a:lnTo>
                  <a:lnTo>
                    <a:pt x="5824" y="350459"/>
                  </a:lnTo>
                  <a:lnTo>
                    <a:pt x="21697" y="373976"/>
                  </a:lnTo>
                  <a:lnTo>
                    <a:pt x="45219" y="389845"/>
                  </a:lnTo>
                  <a:lnTo>
                    <a:pt x="73990" y="395668"/>
                  </a:lnTo>
                  <a:lnTo>
                    <a:pt x="321691" y="395668"/>
                  </a:lnTo>
                  <a:lnTo>
                    <a:pt x="350466" y="389845"/>
                  </a:lnTo>
                  <a:lnTo>
                    <a:pt x="373988" y="373976"/>
                  </a:lnTo>
                  <a:lnTo>
                    <a:pt x="374450" y="373291"/>
                  </a:lnTo>
                  <a:lnTo>
                    <a:pt x="73990" y="373291"/>
                  </a:lnTo>
                  <a:lnTo>
                    <a:pt x="53920" y="369230"/>
                  </a:lnTo>
                  <a:lnTo>
                    <a:pt x="37517" y="358163"/>
                  </a:lnTo>
                  <a:lnTo>
                    <a:pt x="26450" y="341760"/>
                  </a:lnTo>
                  <a:lnTo>
                    <a:pt x="22390" y="321690"/>
                  </a:lnTo>
                  <a:lnTo>
                    <a:pt x="22390" y="73977"/>
                  </a:lnTo>
                  <a:lnTo>
                    <a:pt x="26450" y="53913"/>
                  </a:lnTo>
                  <a:lnTo>
                    <a:pt x="37517" y="37509"/>
                  </a:lnTo>
                  <a:lnTo>
                    <a:pt x="53920" y="26439"/>
                  </a:lnTo>
                  <a:lnTo>
                    <a:pt x="73990" y="22377"/>
                  </a:lnTo>
                  <a:lnTo>
                    <a:pt x="374447" y="22377"/>
                  </a:lnTo>
                  <a:lnTo>
                    <a:pt x="373988" y="21696"/>
                  </a:lnTo>
                  <a:lnTo>
                    <a:pt x="350466" y="5824"/>
                  </a:lnTo>
                  <a:lnTo>
                    <a:pt x="321691" y="0"/>
                  </a:lnTo>
                  <a:close/>
                </a:path>
                <a:path w="396240" h="396239">
                  <a:moveTo>
                    <a:pt x="374447" y="22377"/>
                  </a:moveTo>
                  <a:lnTo>
                    <a:pt x="321691" y="22377"/>
                  </a:lnTo>
                  <a:lnTo>
                    <a:pt x="341764" y="26439"/>
                  </a:lnTo>
                  <a:lnTo>
                    <a:pt x="358176" y="37509"/>
                  </a:lnTo>
                  <a:lnTo>
                    <a:pt x="369252" y="53913"/>
                  </a:lnTo>
                  <a:lnTo>
                    <a:pt x="373316" y="73977"/>
                  </a:lnTo>
                  <a:lnTo>
                    <a:pt x="373316" y="321690"/>
                  </a:lnTo>
                  <a:lnTo>
                    <a:pt x="369252" y="341760"/>
                  </a:lnTo>
                  <a:lnTo>
                    <a:pt x="358176" y="358163"/>
                  </a:lnTo>
                  <a:lnTo>
                    <a:pt x="341764" y="369230"/>
                  </a:lnTo>
                  <a:lnTo>
                    <a:pt x="321691" y="373291"/>
                  </a:lnTo>
                  <a:lnTo>
                    <a:pt x="374450" y="373291"/>
                  </a:lnTo>
                  <a:lnTo>
                    <a:pt x="389858" y="350459"/>
                  </a:lnTo>
                  <a:lnTo>
                    <a:pt x="395681" y="321690"/>
                  </a:lnTo>
                  <a:lnTo>
                    <a:pt x="395681" y="73977"/>
                  </a:lnTo>
                  <a:lnTo>
                    <a:pt x="389858" y="45214"/>
                  </a:lnTo>
                  <a:lnTo>
                    <a:pt x="374447" y="22377"/>
                  </a:lnTo>
                  <a:close/>
                </a:path>
              </a:pathLst>
            </a:custGeom>
            <a:solidFill>
              <a:srgbClr val="1B283D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37" name="object 37"/>
            <p:cNvSpPr/>
            <p:nvPr/>
          </p:nvSpPr>
          <p:spPr>
            <a:xfrm>
              <a:off x="9522536" y="5626061"/>
              <a:ext cx="12700" cy="0"/>
            </a:xfrm>
            <a:custGeom>
              <a:avLst/>
              <a:gdLst/>
              <a:ahLst/>
              <a:cxnLst/>
              <a:rect l="l" t="t" r="r" b="b"/>
              <a:pathLst>
                <a:path w="12700">
                  <a:moveTo>
                    <a:pt x="0" y="0"/>
                  </a:moveTo>
                  <a:lnTo>
                    <a:pt x="12700" y="0"/>
                  </a:lnTo>
                </a:path>
              </a:pathLst>
            </a:custGeom>
            <a:ln w="6350">
              <a:solidFill>
                <a:srgbClr val="1D282B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</p:grpSp>
      <p:grpSp>
        <p:nvGrpSpPr>
          <p:cNvPr id="38" name="object 38"/>
          <p:cNvGrpSpPr/>
          <p:nvPr/>
        </p:nvGrpSpPr>
        <p:grpSpPr>
          <a:xfrm>
            <a:off x="9512871" y="4835118"/>
            <a:ext cx="408940" cy="396240"/>
            <a:chOff x="9512871" y="4835118"/>
            <a:chExt cx="408940" cy="396240"/>
          </a:xfrm>
        </p:grpSpPr>
        <p:sp>
          <p:nvSpPr>
            <p:cNvPr id="39" name="object 39"/>
            <p:cNvSpPr/>
            <p:nvPr/>
          </p:nvSpPr>
          <p:spPr>
            <a:xfrm>
              <a:off x="9525571" y="4835118"/>
              <a:ext cx="396240" cy="396240"/>
            </a:xfrm>
            <a:custGeom>
              <a:avLst/>
              <a:gdLst/>
              <a:ahLst/>
              <a:cxnLst/>
              <a:rect l="l" t="t" r="r" b="b"/>
              <a:pathLst>
                <a:path w="396240" h="396239">
                  <a:moveTo>
                    <a:pt x="321691" y="0"/>
                  </a:moveTo>
                  <a:lnTo>
                    <a:pt x="73990" y="0"/>
                  </a:lnTo>
                  <a:lnTo>
                    <a:pt x="45219" y="5824"/>
                  </a:lnTo>
                  <a:lnTo>
                    <a:pt x="21697" y="21696"/>
                  </a:lnTo>
                  <a:lnTo>
                    <a:pt x="5824" y="45214"/>
                  </a:lnTo>
                  <a:lnTo>
                    <a:pt x="0" y="73977"/>
                  </a:lnTo>
                  <a:lnTo>
                    <a:pt x="0" y="321691"/>
                  </a:lnTo>
                  <a:lnTo>
                    <a:pt x="5824" y="350459"/>
                  </a:lnTo>
                  <a:lnTo>
                    <a:pt x="21697" y="373976"/>
                  </a:lnTo>
                  <a:lnTo>
                    <a:pt x="45219" y="389845"/>
                  </a:lnTo>
                  <a:lnTo>
                    <a:pt x="73990" y="395668"/>
                  </a:lnTo>
                  <a:lnTo>
                    <a:pt x="321691" y="395668"/>
                  </a:lnTo>
                  <a:lnTo>
                    <a:pt x="350466" y="389845"/>
                  </a:lnTo>
                  <a:lnTo>
                    <a:pt x="373988" y="373976"/>
                  </a:lnTo>
                  <a:lnTo>
                    <a:pt x="374450" y="373291"/>
                  </a:lnTo>
                  <a:lnTo>
                    <a:pt x="73990" y="373291"/>
                  </a:lnTo>
                  <a:lnTo>
                    <a:pt x="53920" y="369230"/>
                  </a:lnTo>
                  <a:lnTo>
                    <a:pt x="37517" y="358163"/>
                  </a:lnTo>
                  <a:lnTo>
                    <a:pt x="26450" y="341760"/>
                  </a:lnTo>
                  <a:lnTo>
                    <a:pt x="22390" y="321691"/>
                  </a:lnTo>
                  <a:lnTo>
                    <a:pt x="22390" y="73977"/>
                  </a:lnTo>
                  <a:lnTo>
                    <a:pt x="26450" y="53913"/>
                  </a:lnTo>
                  <a:lnTo>
                    <a:pt x="37517" y="37509"/>
                  </a:lnTo>
                  <a:lnTo>
                    <a:pt x="53920" y="26439"/>
                  </a:lnTo>
                  <a:lnTo>
                    <a:pt x="73990" y="22377"/>
                  </a:lnTo>
                  <a:lnTo>
                    <a:pt x="374447" y="22377"/>
                  </a:lnTo>
                  <a:lnTo>
                    <a:pt x="373988" y="21696"/>
                  </a:lnTo>
                  <a:lnTo>
                    <a:pt x="350466" y="5824"/>
                  </a:lnTo>
                  <a:lnTo>
                    <a:pt x="321691" y="0"/>
                  </a:lnTo>
                  <a:close/>
                </a:path>
                <a:path w="396240" h="396239">
                  <a:moveTo>
                    <a:pt x="374447" y="22377"/>
                  </a:moveTo>
                  <a:lnTo>
                    <a:pt x="321691" y="22377"/>
                  </a:lnTo>
                  <a:lnTo>
                    <a:pt x="341764" y="26439"/>
                  </a:lnTo>
                  <a:lnTo>
                    <a:pt x="358176" y="37509"/>
                  </a:lnTo>
                  <a:lnTo>
                    <a:pt x="369252" y="53913"/>
                  </a:lnTo>
                  <a:lnTo>
                    <a:pt x="373316" y="73977"/>
                  </a:lnTo>
                  <a:lnTo>
                    <a:pt x="373316" y="321691"/>
                  </a:lnTo>
                  <a:lnTo>
                    <a:pt x="369252" y="341760"/>
                  </a:lnTo>
                  <a:lnTo>
                    <a:pt x="358176" y="358163"/>
                  </a:lnTo>
                  <a:lnTo>
                    <a:pt x="341764" y="369230"/>
                  </a:lnTo>
                  <a:lnTo>
                    <a:pt x="321691" y="373291"/>
                  </a:lnTo>
                  <a:lnTo>
                    <a:pt x="374450" y="373291"/>
                  </a:lnTo>
                  <a:lnTo>
                    <a:pt x="389858" y="350459"/>
                  </a:lnTo>
                  <a:lnTo>
                    <a:pt x="395681" y="321691"/>
                  </a:lnTo>
                  <a:lnTo>
                    <a:pt x="395681" y="73977"/>
                  </a:lnTo>
                  <a:lnTo>
                    <a:pt x="389858" y="45214"/>
                  </a:lnTo>
                  <a:lnTo>
                    <a:pt x="374447" y="22377"/>
                  </a:lnTo>
                  <a:close/>
                </a:path>
              </a:pathLst>
            </a:custGeom>
            <a:solidFill>
              <a:srgbClr val="1B283D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40" name="object 40"/>
            <p:cNvSpPr/>
            <p:nvPr/>
          </p:nvSpPr>
          <p:spPr>
            <a:xfrm>
              <a:off x="9512871" y="5031269"/>
              <a:ext cx="12700" cy="0"/>
            </a:xfrm>
            <a:custGeom>
              <a:avLst/>
              <a:gdLst/>
              <a:ahLst/>
              <a:cxnLst/>
              <a:rect l="l" t="t" r="r" b="b"/>
              <a:pathLst>
                <a:path w="12700">
                  <a:moveTo>
                    <a:pt x="0" y="0"/>
                  </a:moveTo>
                  <a:lnTo>
                    <a:pt x="12700" y="0"/>
                  </a:lnTo>
                </a:path>
              </a:pathLst>
            </a:custGeom>
            <a:ln w="6350">
              <a:solidFill>
                <a:srgbClr val="1D282B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</p:grpSp>
      <p:sp>
        <p:nvSpPr>
          <p:cNvPr id="42" name="object 42"/>
          <p:cNvSpPr/>
          <p:nvPr/>
        </p:nvSpPr>
        <p:spPr>
          <a:xfrm>
            <a:off x="10714481" y="4835118"/>
            <a:ext cx="396240" cy="396240"/>
          </a:xfrm>
          <a:custGeom>
            <a:avLst/>
            <a:gdLst/>
            <a:ahLst/>
            <a:cxnLst/>
            <a:rect l="l" t="t" r="r" b="b"/>
            <a:pathLst>
              <a:path w="396240" h="396239">
                <a:moveTo>
                  <a:pt x="321691" y="0"/>
                </a:moveTo>
                <a:lnTo>
                  <a:pt x="73990" y="0"/>
                </a:lnTo>
                <a:lnTo>
                  <a:pt x="45214" y="5824"/>
                </a:lnTo>
                <a:lnTo>
                  <a:pt x="21693" y="21696"/>
                </a:lnTo>
                <a:lnTo>
                  <a:pt x="5822" y="45214"/>
                </a:lnTo>
                <a:lnTo>
                  <a:pt x="0" y="73977"/>
                </a:lnTo>
                <a:lnTo>
                  <a:pt x="0" y="321691"/>
                </a:lnTo>
                <a:lnTo>
                  <a:pt x="5822" y="350459"/>
                </a:lnTo>
                <a:lnTo>
                  <a:pt x="21693" y="373976"/>
                </a:lnTo>
                <a:lnTo>
                  <a:pt x="45214" y="389845"/>
                </a:lnTo>
                <a:lnTo>
                  <a:pt x="73990" y="395668"/>
                </a:lnTo>
                <a:lnTo>
                  <a:pt x="321691" y="395668"/>
                </a:lnTo>
                <a:lnTo>
                  <a:pt x="350466" y="389845"/>
                </a:lnTo>
                <a:lnTo>
                  <a:pt x="373988" y="373976"/>
                </a:lnTo>
                <a:lnTo>
                  <a:pt x="374450" y="373291"/>
                </a:lnTo>
                <a:lnTo>
                  <a:pt x="73990" y="373291"/>
                </a:lnTo>
                <a:lnTo>
                  <a:pt x="53920" y="369230"/>
                </a:lnTo>
                <a:lnTo>
                  <a:pt x="37517" y="358163"/>
                </a:lnTo>
                <a:lnTo>
                  <a:pt x="26450" y="341760"/>
                </a:lnTo>
                <a:lnTo>
                  <a:pt x="22390" y="321691"/>
                </a:lnTo>
                <a:lnTo>
                  <a:pt x="22390" y="73977"/>
                </a:lnTo>
                <a:lnTo>
                  <a:pt x="26450" y="53913"/>
                </a:lnTo>
                <a:lnTo>
                  <a:pt x="37517" y="37509"/>
                </a:lnTo>
                <a:lnTo>
                  <a:pt x="53920" y="26439"/>
                </a:lnTo>
                <a:lnTo>
                  <a:pt x="73990" y="22377"/>
                </a:lnTo>
                <a:lnTo>
                  <a:pt x="374447" y="22377"/>
                </a:lnTo>
                <a:lnTo>
                  <a:pt x="373988" y="21696"/>
                </a:lnTo>
                <a:lnTo>
                  <a:pt x="350466" y="5824"/>
                </a:lnTo>
                <a:lnTo>
                  <a:pt x="321691" y="0"/>
                </a:lnTo>
                <a:close/>
              </a:path>
              <a:path w="396240" h="396239">
                <a:moveTo>
                  <a:pt x="374447" y="22377"/>
                </a:moveTo>
                <a:lnTo>
                  <a:pt x="321691" y="22377"/>
                </a:lnTo>
                <a:lnTo>
                  <a:pt x="341764" y="26439"/>
                </a:lnTo>
                <a:lnTo>
                  <a:pt x="358176" y="37509"/>
                </a:lnTo>
                <a:lnTo>
                  <a:pt x="369252" y="53913"/>
                </a:lnTo>
                <a:lnTo>
                  <a:pt x="373316" y="73977"/>
                </a:lnTo>
                <a:lnTo>
                  <a:pt x="373316" y="321691"/>
                </a:lnTo>
                <a:lnTo>
                  <a:pt x="369252" y="341760"/>
                </a:lnTo>
                <a:lnTo>
                  <a:pt x="358176" y="358163"/>
                </a:lnTo>
                <a:lnTo>
                  <a:pt x="341764" y="369230"/>
                </a:lnTo>
                <a:lnTo>
                  <a:pt x="321691" y="373291"/>
                </a:lnTo>
                <a:lnTo>
                  <a:pt x="374450" y="373291"/>
                </a:lnTo>
                <a:lnTo>
                  <a:pt x="389858" y="350459"/>
                </a:lnTo>
                <a:lnTo>
                  <a:pt x="395681" y="321691"/>
                </a:lnTo>
                <a:lnTo>
                  <a:pt x="395681" y="73977"/>
                </a:lnTo>
                <a:lnTo>
                  <a:pt x="389858" y="45214"/>
                </a:lnTo>
                <a:lnTo>
                  <a:pt x="374447" y="22377"/>
                </a:lnTo>
                <a:close/>
              </a:path>
            </a:pathLst>
          </a:custGeom>
          <a:solidFill>
            <a:srgbClr val="1B283D"/>
          </a:solidFill>
        </p:spPr>
        <p:txBody>
          <a:bodyPr wrap="square" lIns="0" tIns="0" rIns="0" bIns="0" rtlCol="0"/>
          <a:lstStyle/>
          <a:p>
            <a:endParaRPr>
              <a:latin typeface="Sassoon Sans Rg" pitchFamily="2" charset="77"/>
            </a:endParaRPr>
          </a:p>
        </p:txBody>
      </p:sp>
      <p:sp>
        <p:nvSpPr>
          <p:cNvPr id="43" name="object 43"/>
          <p:cNvSpPr/>
          <p:nvPr/>
        </p:nvSpPr>
        <p:spPr>
          <a:xfrm>
            <a:off x="6238519" y="5031270"/>
            <a:ext cx="12700" cy="0"/>
          </a:xfrm>
          <a:custGeom>
            <a:avLst/>
            <a:gdLst/>
            <a:ahLst/>
            <a:cxnLst/>
            <a:rect l="l" t="t" r="r" b="b"/>
            <a:pathLst>
              <a:path w="12700">
                <a:moveTo>
                  <a:pt x="0" y="0"/>
                </a:moveTo>
                <a:lnTo>
                  <a:pt x="12700" y="0"/>
                </a:lnTo>
              </a:path>
            </a:pathLst>
          </a:custGeom>
          <a:ln w="6350">
            <a:solidFill>
              <a:srgbClr val="1D282B"/>
            </a:solidFill>
          </a:ln>
        </p:spPr>
        <p:txBody>
          <a:bodyPr wrap="square" lIns="0" tIns="0" rIns="0" bIns="0" rtlCol="0"/>
          <a:lstStyle/>
          <a:p>
            <a:endParaRPr>
              <a:latin typeface="Sassoon Sans Rg" pitchFamily="2" charset="77"/>
            </a:endParaRPr>
          </a:p>
        </p:txBody>
      </p:sp>
      <p:sp>
        <p:nvSpPr>
          <p:cNvPr id="44" name="object 44"/>
          <p:cNvSpPr txBox="1"/>
          <p:nvPr/>
        </p:nvSpPr>
        <p:spPr>
          <a:xfrm>
            <a:off x="2243315" y="1075601"/>
            <a:ext cx="7760970" cy="925894"/>
          </a:xfrm>
          <a:prstGeom prst="rect">
            <a:avLst/>
          </a:prstGeom>
        </p:spPr>
        <p:txBody>
          <a:bodyPr vert="horz" wrap="square" lIns="0" tIns="9906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780"/>
              </a:spcBef>
            </a:pPr>
            <a:r>
              <a:rPr sz="1400" dirty="0">
                <a:solidFill>
                  <a:srgbClr val="1F2F49"/>
                </a:solidFill>
                <a:latin typeface="Sassoon Sans Rg" pitchFamily="2" charset="77"/>
                <a:cs typeface="Arial MT"/>
              </a:rPr>
              <a:t>Let’s test your </a:t>
            </a:r>
            <a:r>
              <a:rPr sz="1400" b="1" dirty="0">
                <a:solidFill>
                  <a:srgbClr val="1F2F49"/>
                </a:solidFill>
                <a:latin typeface="Sassoon Sans Rg" pitchFamily="2" charset="77"/>
                <a:cs typeface="Arial"/>
              </a:rPr>
              <a:t>knowledge of plastic</a:t>
            </a:r>
            <a:r>
              <a:rPr sz="1400" dirty="0">
                <a:solidFill>
                  <a:srgbClr val="1F2F49"/>
                </a:solidFill>
                <a:latin typeface="Sassoon Sans Rg" pitchFamily="2" charset="77"/>
                <a:cs typeface="Arial MT"/>
              </a:rPr>
              <a:t>!</a:t>
            </a:r>
            <a:endParaRPr sz="1400" dirty="0">
              <a:latin typeface="Sassoon Sans Rg" pitchFamily="2" charset="77"/>
              <a:cs typeface="Arial MT"/>
            </a:endParaRPr>
          </a:p>
          <a:p>
            <a:pPr algn="ctr">
              <a:lnSpc>
                <a:spcPct val="100000"/>
              </a:lnSpc>
              <a:spcBef>
                <a:spcPts val="680"/>
              </a:spcBef>
            </a:pPr>
            <a:r>
              <a:rPr sz="1400" dirty="0">
                <a:solidFill>
                  <a:srgbClr val="1F2F49"/>
                </a:solidFill>
                <a:latin typeface="Sassoon Sans Rg" pitchFamily="2" charset="77"/>
                <a:cs typeface="Arial MT"/>
              </a:rPr>
              <a:t>Read the statements below with your learning partner and decide whether they are </a:t>
            </a:r>
            <a:r>
              <a:rPr sz="1400" b="1" dirty="0">
                <a:solidFill>
                  <a:srgbClr val="1F2F49"/>
                </a:solidFill>
                <a:latin typeface="Sassoon Sans Rg" pitchFamily="2" charset="77"/>
                <a:cs typeface="Arial"/>
              </a:rPr>
              <a:t>true or false</a:t>
            </a:r>
            <a:r>
              <a:rPr sz="1400" dirty="0">
                <a:solidFill>
                  <a:srgbClr val="1F2F49"/>
                </a:solidFill>
                <a:latin typeface="Sassoon Sans Rg" pitchFamily="2" charset="77"/>
                <a:cs typeface="Arial MT"/>
              </a:rPr>
              <a:t>.</a:t>
            </a:r>
            <a:endParaRPr sz="1400" dirty="0">
              <a:latin typeface="Sassoon Sans Rg" pitchFamily="2" charset="77"/>
              <a:cs typeface="Arial MT"/>
            </a:endParaRPr>
          </a:p>
          <a:p>
            <a:pPr algn="ctr">
              <a:lnSpc>
                <a:spcPct val="100000"/>
              </a:lnSpc>
              <a:spcBef>
                <a:spcPts val="680"/>
              </a:spcBef>
            </a:pPr>
            <a:r>
              <a:rPr sz="1400" dirty="0">
                <a:solidFill>
                  <a:srgbClr val="1F2F49"/>
                </a:solidFill>
                <a:latin typeface="Sassoon Sans Rg" pitchFamily="2" charset="77"/>
                <a:cs typeface="Arial MT"/>
              </a:rPr>
              <a:t>Be ready to </a:t>
            </a:r>
            <a:r>
              <a:rPr sz="1400" b="1" dirty="0">
                <a:solidFill>
                  <a:srgbClr val="1F2F49"/>
                </a:solidFill>
                <a:latin typeface="Sassoon Sans Rg" pitchFamily="2" charset="77"/>
                <a:cs typeface="Arial"/>
              </a:rPr>
              <a:t>share your feedback </a:t>
            </a:r>
            <a:r>
              <a:rPr sz="1400" dirty="0">
                <a:solidFill>
                  <a:srgbClr val="1F2F49"/>
                </a:solidFill>
                <a:latin typeface="Sassoon Sans Rg" pitchFamily="2" charset="77"/>
                <a:cs typeface="Arial MT"/>
              </a:rPr>
              <a:t>with the class.</a:t>
            </a:r>
            <a:endParaRPr sz="1400" dirty="0">
              <a:latin typeface="Sassoon Sans Rg" pitchFamily="2" charset="77"/>
              <a:cs typeface="Arial MT"/>
            </a:endParaRPr>
          </a:p>
        </p:txBody>
      </p:sp>
      <p:sp>
        <p:nvSpPr>
          <p:cNvPr id="46" name="object 53">
            <a:extLst>
              <a:ext uri="{FF2B5EF4-FFF2-40B4-BE49-F238E27FC236}">
                <a16:creationId xmlns:a16="http://schemas.microsoft.com/office/drawing/2014/main" id="{26A5B036-9AFE-BB5D-1045-DD3944FBDFAB}"/>
              </a:ext>
            </a:extLst>
          </p:cNvPr>
          <p:cNvSpPr txBox="1"/>
          <p:nvPr/>
        </p:nvSpPr>
        <p:spPr>
          <a:xfrm>
            <a:off x="870585" y="2936675"/>
            <a:ext cx="8654415" cy="2778325"/>
          </a:xfrm>
          <a:prstGeom prst="rect">
            <a:avLst/>
          </a:prstGeom>
        </p:spPr>
        <p:txBody>
          <a:bodyPr vert="horz" wrap="square" lIns="0" tIns="102235" rIns="0" bIns="0" rtlCol="0">
            <a:spAutoFit/>
          </a:bodyPr>
          <a:lstStyle/>
          <a:p>
            <a:pPr marL="22225">
              <a:lnSpc>
                <a:spcPct val="100000"/>
              </a:lnSpc>
              <a:spcBef>
                <a:spcPts val="805"/>
              </a:spcBef>
              <a:tabLst>
                <a:tab pos="8641080" algn="l"/>
              </a:tabLst>
            </a:pPr>
            <a:r>
              <a:rPr lang="en-GB" sz="1600" dirty="0">
                <a:solidFill>
                  <a:srgbClr val="06152F"/>
                </a:solidFill>
                <a:latin typeface="Sassoon Sans Rg" pitchFamily="2" charset="77"/>
                <a:cs typeface="Arial MT"/>
              </a:rPr>
              <a:t>A plastic toothbrush will take </a:t>
            </a:r>
            <a:r>
              <a:rPr lang="en-GB" sz="1600" b="1" dirty="0">
                <a:solidFill>
                  <a:srgbClr val="06152F"/>
                </a:solidFill>
                <a:latin typeface="Sassoon Sans Rg" pitchFamily="2" charset="77"/>
                <a:cs typeface="Arial MT"/>
              </a:rPr>
              <a:t>200 years </a:t>
            </a:r>
            <a:r>
              <a:rPr lang="en-GB" sz="1600" dirty="0">
                <a:solidFill>
                  <a:srgbClr val="06152F"/>
                </a:solidFill>
                <a:latin typeface="Sassoon Sans Rg" pitchFamily="2" charset="77"/>
                <a:cs typeface="Arial MT"/>
              </a:rPr>
              <a:t>to break down. </a:t>
            </a:r>
            <a:r>
              <a:rPr sz="1600" u="dash" dirty="0">
                <a:ln>
                  <a:solidFill>
                    <a:schemeClr val="bg1">
                      <a:lumMod val="95000"/>
                    </a:schemeClr>
                  </a:solidFill>
                </a:ln>
                <a:solidFill>
                  <a:srgbClr val="06152F"/>
                </a:solidFill>
                <a:uFill>
                  <a:solidFill>
                    <a:srgbClr val="1D282B"/>
                  </a:solidFill>
                </a:uFill>
                <a:latin typeface="Sassoon Sans Rg" pitchFamily="2" charset="77"/>
                <a:cs typeface="Arial MT"/>
              </a:rPr>
              <a:t>	</a:t>
            </a:r>
            <a:endParaRPr sz="1600" dirty="0">
              <a:ln>
                <a:solidFill>
                  <a:schemeClr val="bg1">
                    <a:lumMod val="95000"/>
                  </a:schemeClr>
                </a:solidFill>
              </a:ln>
              <a:latin typeface="Sassoon Sans Rg" pitchFamily="2" charset="77"/>
              <a:cs typeface="Arial MT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2400" dirty="0">
              <a:latin typeface="Sassoon Sans Rg" pitchFamily="2" charset="77"/>
              <a:cs typeface="Arial"/>
            </a:endParaRPr>
          </a:p>
          <a:p>
            <a:pPr marL="22225">
              <a:lnSpc>
                <a:spcPct val="100000"/>
              </a:lnSpc>
              <a:tabLst>
                <a:tab pos="8641080" algn="l"/>
              </a:tabLst>
            </a:pPr>
            <a:r>
              <a:rPr kumimoji="0" lang="en-GB" sz="1600" b="0" i="0" u="none" strike="noStrike" kern="1200" cap="none" normalizeH="0" baseline="0" noProof="0" dirty="0">
                <a:ln>
                  <a:noFill/>
                </a:ln>
                <a:solidFill>
                  <a:srgbClr val="06152F"/>
                </a:solidFill>
                <a:effectLst/>
                <a:uLnTx/>
                <a:uFillTx/>
                <a:latin typeface="Sassoon Sans Rg" pitchFamily="2" charset="77"/>
                <a:ea typeface="+mn-ea"/>
                <a:cs typeface="Arial MT"/>
              </a:rPr>
              <a:t>By </a:t>
            </a:r>
            <a:r>
              <a:rPr kumimoji="0" lang="en-GB" sz="1600" b="1" i="0" u="none" strike="noStrike" kern="1200" cap="none" normalizeH="0" baseline="0" noProof="0" dirty="0">
                <a:ln>
                  <a:noFill/>
                </a:ln>
                <a:solidFill>
                  <a:srgbClr val="06152F"/>
                </a:solidFill>
                <a:effectLst/>
                <a:uLnTx/>
                <a:uFillTx/>
                <a:latin typeface="Sassoon Sans Rg" pitchFamily="2" charset="77"/>
                <a:ea typeface="+mn-ea"/>
                <a:cs typeface="Arial MT"/>
              </a:rPr>
              <a:t>2060</a:t>
            </a:r>
            <a:r>
              <a:rPr kumimoji="0" lang="en-GB" sz="1600" b="0" i="0" u="none" strike="noStrike" kern="1200" cap="none" normalizeH="0" baseline="0" noProof="0" dirty="0">
                <a:ln>
                  <a:noFill/>
                </a:ln>
                <a:solidFill>
                  <a:srgbClr val="06152F"/>
                </a:solidFill>
                <a:effectLst/>
                <a:uLnTx/>
                <a:uFillTx/>
                <a:latin typeface="Sassoon Sans Rg" pitchFamily="2" charset="77"/>
                <a:ea typeface="+mn-ea"/>
                <a:cs typeface="Arial MT"/>
              </a:rPr>
              <a:t>, the amount of plastic in the </a:t>
            </a:r>
            <a:r>
              <a:rPr kumimoji="0" lang="en-GB" sz="1600" b="1" i="0" u="none" strike="noStrike" kern="1200" cap="none" normalizeH="0" baseline="0" noProof="0" dirty="0">
                <a:ln>
                  <a:noFill/>
                </a:ln>
                <a:solidFill>
                  <a:srgbClr val="06152F"/>
                </a:solidFill>
                <a:effectLst/>
                <a:uLnTx/>
                <a:uFillTx/>
                <a:latin typeface="Sassoon Sans Rg" pitchFamily="2" charset="77"/>
                <a:ea typeface="+mn-ea"/>
                <a:cs typeface="Arial MT"/>
              </a:rPr>
              <a:t>oceans</a:t>
            </a:r>
            <a:r>
              <a:rPr kumimoji="0" lang="en-GB" sz="1600" b="0" i="0" u="none" strike="noStrike" kern="1200" cap="none" normalizeH="0" baseline="0" noProof="0" dirty="0">
                <a:ln>
                  <a:noFill/>
                </a:ln>
                <a:solidFill>
                  <a:srgbClr val="06152F"/>
                </a:solidFill>
                <a:effectLst/>
                <a:uLnTx/>
                <a:uFillTx/>
                <a:latin typeface="Sassoon Sans Rg" pitchFamily="2" charset="77"/>
                <a:ea typeface="+mn-ea"/>
                <a:cs typeface="Arial MT"/>
              </a:rPr>
              <a:t> may have tripled. </a:t>
            </a:r>
            <a:r>
              <a:rPr sz="1600" u="dash" dirty="0">
                <a:ln>
                  <a:solidFill>
                    <a:schemeClr val="bg1">
                      <a:lumMod val="95000"/>
                    </a:schemeClr>
                  </a:solidFill>
                </a:ln>
                <a:solidFill>
                  <a:srgbClr val="06152F"/>
                </a:solidFill>
                <a:uFill>
                  <a:solidFill>
                    <a:srgbClr val="1D282B"/>
                  </a:solidFill>
                </a:uFill>
                <a:latin typeface="Sassoon Sans Rg" pitchFamily="2" charset="77"/>
                <a:cs typeface="Arial MT"/>
              </a:rPr>
              <a:t>	</a:t>
            </a:r>
            <a:endParaRPr sz="1600" dirty="0">
              <a:ln>
                <a:solidFill>
                  <a:schemeClr val="bg1">
                    <a:lumMod val="95000"/>
                  </a:schemeClr>
                </a:solidFill>
              </a:ln>
              <a:latin typeface="Sassoon Sans Rg" pitchFamily="2" charset="77"/>
              <a:cs typeface="Arial MT"/>
            </a:endParaRPr>
          </a:p>
          <a:p>
            <a:pPr>
              <a:lnSpc>
                <a:spcPct val="100000"/>
              </a:lnSpc>
            </a:pPr>
            <a:endParaRPr sz="2300" dirty="0">
              <a:latin typeface="Sassoon Sans Rg" pitchFamily="2" charset="77"/>
              <a:cs typeface="Arial"/>
            </a:endParaRPr>
          </a:p>
          <a:p>
            <a:pPr marL="15240">
              <a:lnSpc>
                <a:spcPct val="100000"/>
              </a:lnSpc>
              <a:tabLst>
                <a:tab pos="8634095" algn="l"/>
              </a:tabLst>
            </a:pPr>
            <a:r>
              <a:rPr sz="1600" dirty="0">
                <a:solidFill>
                  <a:srgbClr val="06152F"/>
                </a:solidFill>
                <a:latin typeface="Sassoon Sans Rg" pitchFamily="2" charset="77"/>
                <a:cs typeface="Arial MT"/>
              </a:rPr>
              <a:t>The plastic eventually </a:t>
            </a:r>
            <a:r>
              <a:rPr sz="1600" b="1" dirty="0">
                <a:solidFill>
                  <a:srgbClr val="06152F"/>
                </a:solidFill>
                <a:latin typeface="Sassoon Sans Rg" pitchFamily="2" charset="77"/>
                <a:cs typeface="Arial"/>
              </a:rPr>
              <a:t>breaks down completely</a:t>
            </a:r>
            <a:r>
              <a:rPr sz="1600" dirty="0">
                <a:solidFill>
                  <a:srgbClr val="06152F"/>
                </a:solidFill>
                <a:latin typeface="Sassoon Sans Rg" pitchFamily="2" charset="77"/>
                <a:cs typeface="Arial MT"/>
              </a:rPr>
              <a:t>. </a:t>
            </a:r>
            <a:r>
              <a:rPr sz="1600" u="dash" dirty="0">
                <a:ln>
                  <a:solidFill>
                    <a:schemeClr val="bg1">
                      <a:lumMod val="95000"/>
                    </a:schemeClr>
                  </a:solidFill>
                </a:ln>
                <a:solidFill>
                  <a:srgbClr val="06152F"/>
                </a:solidFill>
                <a:uFill>
                  <a:solidFill>
                    <a:srgbClr val="1D282B"/>
                  </a:solidFill>
                </a:uFill>
                <a:latin typeface="Sassoon Sans Rg" pitchFamily="2" charset="77"/>
                <a:cs typeface="Arial MT"/>
              </a:rPr>
              <a:t> 	</a:t>
            </a:r>
            <a:endParaRPr sz="1600" dirty="0">
              <a:ln>
                <a:solidFill>
                  <a:schemeClr val="bg1">
                    <a:lumMod val="95000"/>
                  </a:schemeClr>
                </a:solidFill>
              </a:ln>
              <a:latin typeface="Sassoon Sans Rg" pitchFamily="2" charset="77"/>
              <a:cs typeface="Arial MT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2400" dirty="0">
              <a:latin typeface="Sassoon Sans Rg" pitchFamily="2" charset="77"/>
              <a:cs typeface="Arial"/>
            </a:endParaRPr>
          </a:p>
          <a:p>
            <a:pPr marL="12700">
              <a:lnSpc>
                <a:spcPct val="100000"/>
              </a:lnSpc>
              <a:tabLst>
                <a:tab pos="8631555" algn="l"/>
              </a:tabLst>
            </a:pPr>
            <a:r>
              <a:rPr lang="en-GB" sz="1600" dirty="0">
                <a:solidFill>
                  <a:srgbClr val="06152F"/>
                </a:solidFill>
                <a:latin typeface="Sassoon Sans Rg" pitchFamily="2" charset="77"/>
                <a:cs typeface="Arial MT"/>
              </a:rPr>
              <a:t>A plastic island in the Pacific Ocean is </a:t>
            </a:r>
            <a:r>
              <a:rPr lang="en-GB" sz="1600" b="1" dirty="0">
                <a:solidFill>
                  <a:srgbClr val="06152F"/>
                </a:solidFill>
                <a:latin typeface="Sassoon Sans Rg" pitchFamily="2" charset="77"/>
                <a:cs typeface="Arial MT"/>
              </a:rPr>
              <a:t>four times the size of Germany</a:t>
            </a:r>
            <a:r>
              <a:rPr lang="en-GB" sz="1600" dirty="0">
                <a:solidFill>
                  <a:srgbClr val="06152F"/>
                </a:solidFill>
                <a:latin typeface="Sassoon Sans Rg" pitchFamily="2" charset="77"/>
                <a:cs typeface="Arial MT"/>
              </a:rPr>
              <a:t>. </a:t>
            </a:r>
            <a:r>
              <a:rPr sz="1600" u="dash" dirty="0">
                <a:ln>
                  <a:solidFill>
                    <a:schemeClr val="bg1">
                      <a:lumMod val="95000"/>
                    </a:schemeClr>
                  </a:solidFill>
                </a:ln>
                <a:solidFill>
                  <a:srgbClr val="06152F"/>
                </a:solidFill>
                <a:uFill>
                  <a:solidFill>
                    <a:srgbClr val="1D282B"/>
                  </a:solidFill>
                </a:uFill>
                <a:latin typeface="Sassoon Sans Rg" pitchFamily="2" charset="77"/>
                <a:cs typeface="Arial MT"/>
              </a:rPr>
              <a:t>	</a:t>
            </a:r>
            <a:endParaRPr sz="1600" dirty="0">
              <a:ln>
                <a:solidFill>
                  <a:schemeClr val="bg1">
                    <a:lumMod val="95000"/>
                  </a:schemeClr>
                </a:solidFill>
              </a:ln>
              <a:latin typeface="Sassoon Sans Rg" pitchFamily="2" charset="77"/>
              <a:cs typeface="Arial MT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2200" dirty="0">
              <a:latin typeface="Sassoon Sans Rg" pitchFamily="2" charset="77"/>
              <a:cs typeface="Arial"/>
            </a:endParaRPr>
          </a:p>
          <a:p>
            <a:pPr marL="22225">
              <a:lnSpc>
                <a:spcPct val="100000"/>
              </a:lnSpc>
              <a:tabLst>
                <a:tab pos="8641080" algn="l"/>
              </a:tabLst>
            </a:pPr>
            <a:r>
              <a:rPr lang="en-GB" sz="1600" dirty="0">
                <a:solidFill>
                  <a:srgbClr val="06152F"/>
                </a:solidFill>
                <a:latin typeface="Sassoon Sans Rg" pitchFamily="2" charset="77"/>
                <a:cs typeface="Arial MT"/>
              </a:rPr>
              <a:t>All plastic waste is dumped </a:t>
            </a:r>
            <a:r>
              <a:rPr lang="en-GB" sz="1600" b="1" dirty="0">
                <a:solidFill>
                  <a:srgbClr val="06152F"/>
                </a:solidFill>
                <a:latin typeface="Sassoon Sans Rg" pitchFamily="2" charset="77"/>
                <a:cs typeface="Arial"/>
              </a:rPr>
              <a:t>directly into the ocean</a:t>
            </a:r>
            <a:r>
              <a:rPr lang="en-GB" sz="1600" dirty="0">
                <a:solidFill>
                  <a:srgbClr val="06152F"/>
                </a:solidFill>
                <a:latin typeface="Sassoon Sans Rg" pitchFamily="2" charset="77"/>
                <a:cs typeface="Arial MT"/>
              </a:rPr>
              <a:t>. </a:t>
            </a:r>
            <a:r>
              <a:rPr sz="1600" u="dash" dirty="0">
                <a:ln>
                  <a:solidFill>
                    <a:schemeClr val="bg1">
                      <a:lumMod val="95000"/>
                    </a:schemeClr>
                  </a:solidFill>
                </a:ln>
                <a:solidFill>
                  <a:srgbClr val="06152F"/>
                </a:solidFill>
                <a:uFill>
                  <a:solidFill>
                    <a:srgbClr val="1D282B"/>
                  </a:solidFill>
                </a:uFill>
                <a:latin typeface="Sassoon Sans Rg" pitchFamily="2" charset="77"/>
                <a:cs typeface="Arial MT"/>
              </a:rPr>
              <a:t>	</a:t>
            </a:r>
            <a:endParaRPr sz="1600" dirty="0">
              <a:ln>
                <a:solidFill>
                  <a:schemeClr val="bg1">
                    <a:lumMod val="95000"/>
                  </a:schemeClr>
                </a:solidFill>
              </a:ln>
              <a:latin typeface="Sassoon Sans Rg" pitchFamily="2" charset="77"/>
              <a:cs typeface="Arial MT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1640286" y="0"/>
            <a:ext cx="558165" cy="666750"/>
            <a:chOff x="11640286" y="0"/>
            <a:chExt cx="558165" cy="666750"/>
          </a:xfrm>
        </p:grpSpPr>
        <p:sp>
          <p:nvSpPr>
            <p:cNvPr id="3" name="object 3"/>
            <p:cNvSpPr/>
            <p:nvPr/>
          </p:nvSpPr>
          <p:spPr>
            <a:xfrm>
              <a:off x="11646636" y="0"/>
              <a:ext cx="545465" cy="654050"/>
            </a:xfrm>
            <a:custGeom>
              <a:avLst/>
              <a:gdLst/>
              <a:ahLst/>
              <a:cxnLst/>
              <a:rect l="l" t="t" r="r" b="b"/>
              <a:pathLst>
                <a:path w="545465" h="654050">
                  <a:moveTo>
                    <a:pt x="545211" y="0"/>
                  </a:moveTo>
                  <a:lnTo>
                    <a:pt x="2730" y="0"/>
                  </a:lnTo>
                  <a:lnTo>
                    <a:pt x="1569" y="13897"/>
                  </a:lnTo>
                  <a:lnTo>
                    <a:pt x="712" y="27876"/>
                  </a:lnTo>
                  <a:lnTo>
                    <a:pt x="181" y="41940"/>
                  </a:lnTo>
                  <a:lnTo>
                    <a:pt x="0" y="56095"/>
                  </a:lnTo>
                  <a:lnTo>
                    <a:pt x="1960" y="104695"/>
                  </a:lnTo>
                  <a:lnTo>
                    <a:pt x="7740" y="152231"/>
                  </a:lnTo>
                  <a:lnTo>
                    <a:pt x="17191" y="198554"/>
                  </a:lnTo>
                  <a:lnTo>
                    <a:pt x="30163" y="243517"/>
                  </a:lnTo>
                  <a:lnTo>
                    <a:pt x="46505" y="286970"/>
                  </a:lnTo>
                  <a:lnTo>
                    <a:pt x="66068" y="328767"/>
                  </a:lnTo>
                  <a:lnTo>
                    <a:pt x="88701" y="368759"/>
                  </a:lnTo>
                  <a:lnTo>
                    <a:pt x="114255" y="406798"/>
                  </a:lnTo>
                  <a:lnTo>
                    <a:pt x="142579" y="442736"/>
                  </a:lnTo>
                  <a:lnTo>
                    <a:pt x="173524" y="476425"/>
                  </a:lnTo>
                  <a:lnTo>
                    <a:pt x="206940" y="507717"/>
                  </a:lnTo>
                  <a:lnTo>
                    <a:pt x="242676" y="536463"/>
                  </a:lnTo>
                  <a:lnTo>
                    <a:pt x="280583" y="562515"/>
                  </a:lnTo>
                  <a:lnTo>
                    <a:pt x="320511" y="585726"/>
                  </a:lnTo>
                  <a:lnTo>
                    <a:pt x="362309" y="605947"/>
                  </a:lnTo>
                  <a:lnTo>
                    <a:pt x="405828" y="623031"/>
                  </a:lnTo>
                  <a:lnTo>
                    <a:pt x="450918" y="636828"/>
                  </a:lnTo>
                  <a:lnTo>
                    <a:pt x="497429" y="647192"/>
                  </a:lnTo>
                  <a:lnTo>
                    <a:pt x="545211" y="653973"/>
                  </a:lnTo>
                  <a:lnTo>
                    <a:pt x="545211" y="0"/>
                  </a:lnTo>
                  <a:close/>
                </a:path>
              </a:pathLst>
            </a:custGeom>
            <a:solidFill>
              <a:srgbClr val="1F9986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4" name="object 4"/>
            <p:cNvSpPr/>
            <p:nvPr/>
          </p:nvSpPr>
          <p:spPr>
            <a:xfrm>
              <a:off x="11646636" y="0"/>
              <a:ext cx="545465" cy="654050"/>
            </a:xfrm>
            <a:custGeom>
              <a:avLst/>
              <a:gdLst/>
              <a:ahLst/>
              <a:cxnLst/>
              <a:rect l="l" t="t" r="r" b="b"/>
              <a:pathLst>
                <a:path w="545465" h="654050">
                  <a:moveTo>
                    <a:pt x="2730" y="0"/>
                  </a:moveTo>
                  <a:lnTo>
                    <a:pt x="1569" y="13897"/>
                  </a:lnTo>
                  <a:lnTo>
                    <a:pt x="712" y="27876"/>
                  </a:lnTo>
                  <a:lnTo>
                    <a:pt x="181" y="41940"/>
                  </a:lnTo>
                  <a:lnTo>
                    <a:pt x="0" y="56095"/>
                  </a:lnTo>
                  <a:lnTo>
                    <a:pt x="1960" y="104695"/>
                  </a:lnTo>
                  <a:lnTo>
                    <a:pt x="7740" y="152231"/>
                  </a:lnTo>
                  <a:lnTo>
                    <a:pt x="17191" y="198554"/>
                  </a:lnTo>
                  <a:lnTo>
                    <a:pt x="30163" y="243517"/>
                  </a:lnTo>
                  <a:lnTo>
                    <a:pt x="46505" y="286970"/>
                  </a:lnTo>
                  <a:lnTo>
                    <a:pt x="66068" y="328767"/>
                  </a:lnTo>
                  <a:lnTo>
                    <a:pt x="88701" y="368759"/>
                  </a:lnTo>
                  <a:lnTo>
                    <a:pt x="114255" y="406798"/>
                  </a:lnTo>
                  <a:lnTo>
                    <a:pt x="142579" y="442736"/>
                  </a:lnTo>
                  <a:lnTo>
                    <a:pt x="173524" y="476425"/>
                  </a:lnTo>
                  <a:lnTo>
                    <a:pt x="206940" y="507717"/>
                  </a:lnTo>
                  <a:lnTo>
                    <a:pt x="242676" y="536463"/>
                  </a:lnTo>
                  <a:lnTo>
                    <a:pt x="280583" y="562515"/>
                  </a:lnTo>
                  <a:lnTo>
                    <a:pt x="320511" y="585726"/>
                  </a:lnTo>
                  <a:lnTo>
                    <a:pt x="362309" y="605947"/>
                  </a:lnTo>
                  <a:lnTo>
                    <a:pt x="405828" y="623031"/>
                  </a:lnTo>
                  <a:lnTo>
                    <a:pt x="450918" y="636828"/>
                  </a:lnTo>
                  <a:lnTo>
                    <a:pt x="497429" y="647192"/>
                  </a:lnTo>
                  <a:lnTo>
                    <a:pt x="545211" y="653973"/>
                  </a:lnTo>
                  <a:lnTo>
                    <a:pt x="545211" y="0"/>
                  </a:lnTo>
                  <a:lnTo>
                    <a:pt x="2730" y="0"/>
                  </a:lnTo>
                  <a:close/>
                </a:path>
              </a:pathLst>
            </a:custGeom>
            <a:ln w="1270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</p:grpSp>
      <p:sp>
        <p:nvSpPr>
          <p:cNvPr id="5" name="object 5"/>
          <p:cNvSpPr txBox="1"/>
          <p:nvPr/>
        </p:nvSpPr>
        <p:spPr>
          <a:xfrm>
            <a:off x="11770258" y="49580"/>
            <a:ext cx="36068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spc="-20" dirty="0">
                <a:solidFill>
                  <a:srgbClr val="FFFFFF"/>
                </a:solidFill>
                <a:latin typeface="Sassoon Sans Rg" pitchFamily="2" charset="77"/>
                <a:cs typeface="Arial"/>
              </a:rPr>
              <a:t>2</a:t>
            </a:r>
            <a:r>
              <a:rPr lang="en-US" sz="2400" b="1" spc="-20" dirty="0">
                <a:solidFill>
                  <a:srgbClr val="FFFFFF"/>
                </a:solidFill>
                <a:latin typeface="Sassoon Sans Rg" pitchFamily="2" charset="77"/>
                <a:cs typeface="Arial"/>
              </a:rPr>
              <a:t>4</a:t>
            </a:r>
            <a:endParaRPr sz="2400" dirty="0">
              <a:latin typeface="Sassoon Sans Rg" pitchFamily="2" charset="77"/>
              <a:cs typeface="Arial"/>
            </a:endParaRPr>
          </a:p>
        </p:txBody>
      </p:sp>
      <p:grpSp>
        <p:nvGrpSpPr>
          <p:cNvPr id="6" name="object 6"/>
          <p:cNvGrpSpPr/>
          <p:nvPr/>
        </p:nvGrpSpPr>
        <p:grpSpPr>
          <a:xfrm>
            <a:off x="3026536" y="157911"/>
            <a:ext cx="4578985" cy="768350"/>
            <a:chOff x="3026536" y="157911"/>
            <a:chExt cx="4578985" cy="768350"/>
          </a:xfrm>
        </p:grpSpPr>
        <p:sp>
          <p:nvSpPr>
            <p:cNvPr id="7" name="object 7"/>
            <p:cNvSpPr/>
            <p:nvPr/>
          </p:nvSpPr>
          <p:spPr>
            <a:xfrm>
              <a:off x="3032886" y="164261"/>
              <a:ext cx="4566285" cy="755650"/>
            </a:xfrm>
            <a:custGeom>
              <a:avLst/>
              <a:gdLst/>
              <a:ahLst/>
              <a:cxnLst/>
              <a:rect l="l" t="t" r="r" b="b"/>
              <a:pathLst>
                <a:path w="4566284" h="755650">
                  <a:moveTo>
                    <a:pt x="4529708" y="0"/>
                  </a:moveTo>
                  <a:lnTo>
                    <a:pt x="36550" y="0"/>
                  </a:lnTo>
                  <a:lnTo>
                    <a:pt x="22336" y="3498"/>
                  </a:lnTo>
                  <a:lnTo>
                    <a:pt x="10717" y="13033"/>
                  </a:lnTo>
                  <a:lnTo>
                    <a:pt x="2876" y="27164"/>
                  </a:lnTo>
                  <a:lnTo>
                    <a:pt x="0" y="44450"/>
                  </a:lnTo>
                  <a:lnTo>
                    <a:pt x="0" y="710692"/>
                  </a:lnTo>
                  <a:lnTo>
                    <a:pt x="2876" y="727977"/>
                  </a:lnTo>
                  <a:lnTo>
                    <a:pt x="10717" y="742108"/>
                  </a:lnTo>
                  <a:lnTo>
                    <a:pt x="22336" y="751643"/>
                  </a:lnTo>
                  <a:lnTo>
                    <a:pt x="36550" y="755142"/>
                  </a:lnTo>
                  <a:lnTo>
                    <a:pt x="4529708" y="755142"/>
                  </a:lnTo>
                  <a:lnTo>
                    <a:pt x="4543915" y="751643"/>
                  </a:lnTo>
                  <a:lnTo>
                    <a:pt x="4555531" y="742108"/>
                  </a:lnTo>
                  <a:lnTo>
                    <a:pt x="4563370" y="727977"/>
                  </a:lnTo>
                  <a:lnTo>
                    <a:pt x="4566246" y="710692"/>
                  </a:lnTo>
                  <a:lnTo>
                    <a:pt x="4566246" y="44450"/>
                  </a:lnTo>
                  <a:lnTo>
                    <a:pt x="4563370" y="27164"/>
                  </a:lnTo>
                  <a:lnTo>
                    <a:pt x="4555531" y="13033"/>
                  </a:lnTo>
                  <a:lnTo>
                    <a:pt x="4543915" y="3498"/>
                  </a:lnTo>
                  <a:lnTo>
                    <a:pt x="4529708" y="0"/>
                  </a:lnTo>
                  <a:close/>
                </a:path>
              </a:pathLst>
            </a:custGeom>
            <a:solidFill>
              <a:srgbClr val="1F9986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8" name="object 8"/>
            <p:cNvSpPr/>
            <p:nvPr/>
          </p:nvSpPr>
          <p:spPr>
            <a:xfrm>
              <a:off x="3032886" y="164261"/>
              <a:ext cx="4566285" cy="755650"/>
            </a:xfrm>
            <a:custGeom>
              <a:avLst/>
              <a:gdLst/>
              <a:ahLst/>
              <a:cxnLst/>
              <a:rect l="l" t="t" r="r" b="b"/>
              <a:pathLst>
                <a:path w="4566284" h="755650">
                  <a:moveTo>
                    <a:pt x="36550" y="755142"/>
                  </a:moveTo>
                  <a:lnTo>
                    <a:pt x="22336" y="751643"/>
                  </a:lnTo>
                  <a:lnTo>
                    <a:pt x="10717" y="742108"/>
                  </a:lnTo>
                  <a:lnTo>
                    <a:pt x="2876" y="727977"/>
                  </a:lnTo>
                  <a:lnTo>
                    <a:pt x="0" y="710692"/>
                  </a:lnTo>
                  <a:lnTo>
                    <a:pt x="0" y="44450"/>
                  </a:lnTo>
                  <a:lnTo>
                    <a:pt x="2876" y="27164"/>
                  </a:lnTo>
                  <a:lnTo>
                    <a:pt x="10717" y="13033"/>
                  </a:lnTo>
                  <a:lnTo>
                    <a:pt x="22336" y="3498"/>
                  </a:lnTo>
                  <a:lnTo>
                    <a:pt x="36550" y="0"/>
                  </a:lnTo>
                  <a:lnTo>
                    <a:pt x="4529708" y="0"/>
                  </a:lnTo>
                  <a:lnTo>
                    <a:pt x="4543915" y="3498"/>
                  </a:lnTo>
                  <a:lnTo>
                    <a:pt x="4555531" y="13033"/>
                  </a:lnTo>
                  <a:lnTo>
                    <a:pt x="4563370" y="27164"/>
                  </a:lnTo>
                  <a:lnTo>
                    <a:pt x="4566246" y="44450"/>
                  </a:lnTo>
                  <a:lnTo>
                    <a:pt x="4566246" y="710692"/>
                  </a:lnTo>
                  <a:lnTo>
                    <a:pt x="4563370" y="727977"/>
                  </a:lnTo>
                  <a:lnTo>
                    <a:pt x="4555531" y="742108"/>
                  </a:lnTo>
                  <a:lnTo>
                    <a:pt x="4543915" y="751643"/>
                  </a:lnTo>
                  <a:lnTo>
                    <a:pt x="4529708" y="755142"/>
                  </a:lnTo>
                  <a:lnTo>
                    <a:pt x="36550" y="755142"/>
                  </a:lnTo>
                  <a:close/>
                </a:path>
              </a:pathLst>
            </a:custGeom>
            <a:ln w="1270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</p:grpSp>
      <p:sp>
        <p:nvSpPr>
          <p:cNvPr id="9" name="object 9"/>
          <p:cNvSpPr txBox="1">
            <a:spLocks noGrp="1"/>
          </p:cNvSpPr>
          <p:nvPr>
            <p:ph type="title"/>
          </p:nvPr>
        </p:nvSpPr>
        <p:spPr>
          <a:xfrm>
            <a:off x="3253433" y="270281"/>
            <a:ext cx="4125189" cy="53604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400" dirty="0">
                <a:latin typeface="Sassoon Sans Rg" pitchFamily="2" charset="77"/>
              </a:rPr>
              <a:t>True or false activity</a:t>
            </a:r>
          </a:p>
        </p:txBody>
      </p:sp>
      <p:grpSp>
        <p:nvGrpSpPr>
          <p:cNvPr id="10" name="object 10"/>
          <p:cNvGrpSpPr/>
          <p:nvPr/>
        </p:nvGrpSpPr>
        <p:grpSpPr>
          <a:xfrm>
            <a:off x="7505547" y="263931"/>
            <a:ext cx="1660525" cy="556260"/>
            <a:chOff x="7505547" y="263931"/>
            <a:chExt cx="1660525" cy="556260"/>
          </a:xfrm>
        </p:grpSpPr>
        <p:sp>
          <p:nvSpPr>
            <p:cNvPr id="11" name="object 11"/>
            <p:cNvSpPr/>
            <p:nvPr/>
          </p:nvSpPr>
          <p:spPr>
            <a:xfrm>
              <a:off x="7511897" y="270281"/>
              <a:ext cx="1647825" cy="543560"/>
            </a:xfrm>
            <a:custGeom>
              <a:avLst/>
              <a:gdLst/>
              <a:ahLst/>
              <a:cxnLst/>
              <a:rect l="l" t="t" r="r" b="b"/>
              <a:pathLst>
                <a:path w="1647825" h="543560">
                  <a:moveTo>
                    <a:pt x="1609102" y="0"/>
                  </a:moveTo>
                  <a:lnTo>
                    <a:pt x="38100" y="0"/>
                  </a:lnTo>
                  <a:lnTo>
                    <a:pt x="23268" y="2993"/>
                  </a:lnTo>
                  <a:lnTo>
                    <a:pt x="11158" y="11158"/>
                  </a:lnTo>
                  <a:lnTo>
                    <a:pt x="2993" y="23268"/>
                  </a:lnTo>
                  <a:lnTo>
                    <a:pt x="0" y="38099"/>
                  </a:lnTo>
                  <a:lnTo>
                    <a:pt x="0" y="505002"/>
                  </a:lnTo>
                  <a:lnTo>
                    <a:pt x="2993" y="519833"/>
                  </a:lnTo>
                  <a:lnTo>
                    <a:pt x="11158" y="531944"/>
                  </a:lnTo>
                  <a:lnTo>
                    <a:pt x="23268" y="540108"/>
                  </a:lnTo>
                  <a:lnTo>
                    <a:pt x="38100" y="543102"/>
                  </a:lnTo>
                  <a:lnTo>
                    <a:pt x="1609102" y="543102"/>
                  </a:lnTo>
                  <a:lnTo>
                    <a:pt x="1623933" y="540108"/>
                  </a:lnTo>
                  <a:lnTo>
                    <a:pt x="1636044" y="531944"/>
                  </a:lnTo>
                  <a:lnTo>
                    <a:pt x="1644208" y="519833"/>
                  </a:lnTo>
                  <a:lnTo>
                    <a:pt x="1647202" y="505002"/>
                  </a:lnTo>
                  <a:lnTo>
                    <a:pt x="1647202" y="38099"/>
                  </a:lnTo>
                  <a:lnTo>
                    <a:pt x="1644208" y="23268"/>
                  </a:lnTo>
                  <a:lnTo>
                    <a:pt x="1636044" y="11158"/>
                  </a:lnTo>
                  <a:lnTo>
                    <a:pt x="1623933" y="2993"/>
                  </a:lnTo>
                  <a:lnTo>
                    <a:pt x="1609102" y="0"/>
                  </a:lnTo>
                  <a:close/>
                </a:path>
              </a:pathLst>
            </a:custGeom>
            <a:solidFill>
              <a:srgbClr val="E7EA83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12" name="object 12"/>
            <p:cNvSpPr/>
            <p:nvPr/>
          </p:nvSpPr>
          <p:spPr>
            <a:xfrm>
              <a:off x="7511897" y="270281"/>
              <a:ext cx="1647825" cy="543560"/>
            </a:xfrm>
            <a:custGeom>
              <a:avLst/>
              <a:gdLst/>
              <a:ahLst/>
              <a:cxnLst/>
              <a:rect l="l" t="t" r="r" b="b"/>
              <a:pathLst>
                <a:path w="1647825" h="543560">
                  <a:moveTo>
                    <a:pt x="1609102" y="543102"/>
                  </a:moveTo>
                  <a:lnTo>
                    <a:pt x="38100" y="543102"/>
                  </a:lnTo>
                  <a:lnTo>
                    <a:pt x="23268" y="540108"/>
                  </a:lnTo>
                  <a:lnTo>
                    <a:pt x="11158" y="531944"/>
                  </a:lnTo>
                  <a:lnTo>
                    <a:pt x="2993" y="519833"/>
                  </a:lnTo>
                  <a:lnTo>
                    <a:pt x="0" y="505002"/>
                  </a:lnTo>
                  <a:lnTo>
                    <a:pt x="0" y="38099"/>
                  </a:lnTo>
                  <a:lnTo>
                    <a:pt x="2993" y="23268"/>
                  </a:lnTo>
                  <a:lnTo>
                    <a:pt x="11158" y="11158"/>
                  </a:lnTo>
                  <a:lnTo>
                    <a:pt x="23268" y="2993"/>
                  </a:lnTo>
                  <a:lnTo>
                    <a:pt x="38100" y="0"/>
                  </a:lnTo>
                  <a:lnTo>
                    <a:pt x="1609102" y="0"/>
                  </a:lnTo>
                  <a:lnTo>
                    <a:pt x="1623933" y="2993"/>
                  </a:lnTo>
                  <a:lnTo>
                    <a:pt x="1636044" y="11158"/>
                  </a:lnTo>
                  <a:lnTo>
                    <a:pt x="1644208" y="23268"/>
                  </a:lnTo>
                  <a:lnTo>
                    <a:pt x="1647202" y="38099"/>
                  </a:lnTo>
                  <a:lnTo>
                    <a:pt x="1647202" y="505002"/>
                  </a:lnTo>
                  <a:lnTo>
                    <a:pt x="1644208" y="519833"/>
                  </a:lnTo>
                  <a:lnTo>
                    <a:pt x="1636044" y="531944"/>
                  </a:lnTo>
                  <a:lnTo>
                    <a:pt x="1623933" y="540108"/>
                  </a:lnTo>
                  <a:lnTo>
                    <a:pt x="1609102" y="543102"/>
                  </a:lnTo>
                </a:path>
              </a:pathLst>
            </a:custGeom>
            <a:ln w="12699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</p:grpSp>
      <p:sp>
        <p:nvSpPr>
          <p:cNvPr id="13" name="object 13"/>
          <p:cNvSpPr txBox="1"/>
          <p:nvPr/>
        </p:nvSpPr>
        <p:spPr>
          <a:xfrm>
            <a:off x="7819718" y="346715"/>
            <a:ext cx="984517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solidFill>
                  <a:srgbClr val="1A283C"/>
                </a:solidFill>
                <a:latin typeface="Sassoon Sans Rg" pitchFamily="2" charset="77"/>
                <a:cs typeface="Arial"/>
              </a:rPr>
              <a:t>answers</a:t>
            </a:r>
            <a:endParaRPr sz="2000" dirty="0">
              <a:latin typeface="Sassoon Sans Rg" pitchFamily="2" charset="77"/>
              <a:cs typeface="Arial"/>
            </a:endParaRPr>
          </a:p>
        </p:txBody>
      </p:sp>
      <p:grpSp>
        <p:nvGrpSpPr>
          <p:cNvPr id="14" name="object 14"/>
          <p:cNvGrpSpPr/>
          <p:nvPr/>
        </p:nvGrpSpPr>
        <p:grpSpPr>
          <a:xfrm>
            <a:off x="9323908" y="920915"/>
            <a:ext cx="818515" cy="440055"/>
            <a:chOff x="9323908" y="920915"/>
            <a:chExt cx="818515" cy="440055"/>
          </a:xfrm>
        </p:grpSpPr>
        <p:sp>
          <p:nvSpPr>
            <p:cNvPr id="15" name="object 15"/>
            <p:cNvSpPr/>
            <p:nvPr/>
          </p:nvSpPr>
          <p:spPr>
            <a:xfrm>
              <a:off x="9335503" y="932510"/>
              <a:ext cx="795655" cy="416559"/>
            </a:xfrm>
            <a:custGeom>
              <a:avLst/>
              <a:gdLst/>
              <a:ahLst/>
              <a:cxnLst/>
              <a:rect l="l" t="t" r="r" b="b"/>
              <a:pathLst>
                <a:path w="795654" h="416559">
                  <a:moveTo>
                    <a:pt x="769734" y="0"/>
                  </a:moveTo>
                  <a:lnTo>
                    <a:pt x="25400" y="0"/>
                  </a:lnTo>
                  <a:lnTo>
                    <a:pt x="15537" y="2004"/>
                  </a:lnTo>
                  <a:lnTo>
                    <a:pt x="7461" y="7461"/>
                  </a:lnTo>
                  <a:lnTo>
                    <a:pt x="2004" y="15537"/>
                  </a:lnTo>
                  <a:lnTo>
                    <a:pt x="0" y="25400"/>
                  </a:lnTo>
                  <a:lnTo>
                    <a:pt x="0" y="391096"/>
                  </a:lnTo>
                  <a:lnTo>
                    <a:pt x="2004" y="400958"/>
                  </a:lnTo>
                  <a:lnTo>
                    <a:pt x="7461" y="409035"/>
                  </a:lnTo>
                  <a:lnTo>
                    <a:pt x="15537" y="414492"/>
                  </a:lnTo>
                  <a:lnTo>
                    <a:pt x="25400" y="416496"/>
                  </a:lnTo>
                  <a:lnTo>
                    <a:pt x="769734" y="416496"/>
                  </a:lnTo>
                  <a:lnTo>
                    <a:pt x="779596" y="414492"/>
                  </a:lnTo>
                  <a:lnTo>
                    <a:pt x="787673" y="409035"/>
                  </a:lnTo>
                  <a:lnTo>
                    <a:pt x="793130" y="400958"/>
                  </a:lnTo>
                  <a:lnTo>
                    <a:pt x="795134" y="391096"/>
                  </a:lnTo>
                  <a:lnTo>
                    <a:pt x="795134" y="25400"/>
                  </a:lnTo>
                  <a:lnTo>
                    <a:pt x="793130" y="15537"/>
                  </a:lnTo>
                  <a:lnTo>
                    <a:pt x="787673" y="7461"/>
                  </a:lnTo>
                  <a:lnTo>
                    <a:pt x="779596" y="2004"/>
                  </a:lnTo>
                  <a:lnTo>
                    <a:pt x="769734" y="0"/>
                  </a:lnTo>
                  <a:close/>
                </a:path>
              </a:pathLst>
            </a:custGeom>
            <a:solidFill>
              <a:srgbClr val="75C044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16" name="object 16"/>
            <p:cNvSpPr/>
            <p:nvPr/>
          </p:nvSpPr>
          <p:spPr>
            <a:xfrm>
              <a:off x="9335503" y="932510"/>
              <a:ext cx="795655" cy="416559"/>
            </a:xfrm>
            <a:custGeom>
              <a:avLst/>
              <a:gdLst/>
              <a:ahLst/>
              <a:cxnLst/>
              <a:rect l="l" t="t" r="r" b="b"/>
              <a:pathLst>
                <a:path w="795654" h="416559">
                  <a:moveTo>
                    <a:pt x="769734" y="416496"/>
                  </a:moveTo>
                  <a:lnTo>
                    <a:pt x="25400" y="416496"/>
                  </a:lnTo>
                  <a:lnTo>
                    <a:pt x="15537" y="414492"/>
                  </a:lnTo>
                  <a:lnTo>
                    <a:pt x="7461" y="409035"/>
                  </a:lnTo>
                  <a:lnTo>
                    <a:pt x="2004" y="400958"/>
                  </a:lnTo>
                  <a:lnTo>
                    <a:pt x="0" y="391096"/>
                  </a:lnTo>
                  <a:lnTo>
                    <a:pt x="0" y="25400"/>
                  </a:lnTo>
                  <a:lnTo>
                    <a:pt x="2004" y="15537"/>
                  </a:lnTo>
                  <a:lnTo>
                    <a:pt x="7461" y="7461"/>
                  </a:lnTo>
                  <a:lnTo>
                    <a:pt x="15537" y="2004"/>
                  </a:lnTo>
                  <a:lnTo>
                    <a:pt x="25400" y="0"/>
                  </a:lnTo>
                  <a:lnTo>
                    <a:pt x="769734" y="0"/>
                  </a:lnTo>
                  <a:lnTo>
                    <a:pt x="779596" y="2004"/>
                  </a:lnTo>
                  <a:lnTo>
                    <a:pt x="787673" y="7461"/>
                  </a:lnTo>
                  <a:lnTo>
                    <a:pt x="793130" y="15537"/>
                  </a:lnTo>
                  <a:lnTo>
                    <a:pt x="795134" y="25400"/>
                  </a:lnTo>
                  <a:lnTo>
                    <a:pt x="795134" y="391096"/>
                  </a:lnTo>
                  <a:lnTo>
                    <a:pt x="793130" y="400958"/>
                  </a:lnTo>
                  <a:lnTo>
                    <a:pt x="787673" y="409035"/>
                  </a:lnTo>
                  <a:lnTo>
                    <a:pt x="779596" y="414492"/>
                  </a:lnTo>
                  <a:lnTo>
                    <a:pt x="769734" y="416496"/>
                  </a:lnTo>
                  <a:close/>
                </a:path>
              </a:pathLst>
            </a:custGeom>
            <a:ln w="23190">
              <a:solidFill>
                <a:srgbClr val="3D632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</p:grpSp>
      <p:grpSp>
        <p:nvGrpSpPr>
          <p:cNvPr id="17" name="object 17"/>
          <p:cNvGrpSpPr/>
          <p:nvPr/>
        </p:nvGrpSpPr>
        <p:grpSpPr>
          <a:xfrm>
            <a:off x="10506659" y="920915"/>
            <a:ext cx="831215" cy="440055"/>
            <a:chOff x="10506659" y="920915"/>
            <a:chExt cx="831215" cy="440055"/>
          </a:xfrm>
        </p:grpSpPr>
        <p:sp>
          <p:nvSpPr>
            <p:cNvPr id="18" name="object 18"/>
            <p:cNvSpPr/>
            <p:nvPr/>
          </p:nvSpPr>
          <p:spPr>
            <a:xfrm>
              <a:off x="10518254" y="932510"/>
              <a:ext cx="807720" cy="416559"/>
            </a:xfrm>
            <a:custGeom>
              <a:avLst/>
              <a:gdLst/>
              <a:ahLst/>
              <a:cxnLst/>
              <a:rect l="l" t="t" r="r" b="b"/>
              <a:pathLst>
                <a:path w="807720" h="416559">
                  <a:moveTo>
                    <a:pt x="782053" y="0"/>
                  </a:moveTo>
                  <a:lnTo>
                    <a:pt x="25399" y="0"/>
                  </a:lnTo>
                  <a:lnTo>
                    <a:pt x="15537" y="2004"/>
                  </a:lnTo>
                  <a:lnTo>
                    <a:pt x="7461" y="7461"/>
                  </a:lnTo>
                  <a:lnTo>
                    <a:pt x="2004" y="15537"/>
                  </a:lnTo>
                  <a:lnTo>
                    <a:pt x="0" y="25400"/>
                  </a:lnTo>
                  <a:lnTo>
                    <a:pt x="0" y="391096"/>
                  </a:lnTo>
                  <a:lnTo>
                    <a:pt x="2004" y="400958"/>
                  </a:lnTo>
                  <a:lnTo>
                    <a:pt x="7461" y="409035"/>
                  </a:lnTo>
                  <a:lnTo>
                    <a:pt x="15537" y="414492"/>
                  </a:lnTo>
                  <a:lnTo>
                    <a:pt x="25399" y="416496"/>
                  </a:lnTo>
                  <a:lnTo>
                    <a:pt x="782053" y="416496"/>
                  </a:lnTo>
                  <a:lnTo>
                    <a:pt x="791915" y="414492"/>
                  </a:lnTo>
                  <a:lnTo>
                    <a:pt x="799992" y="409035"/>
                  </a:lnTo>
                  <a:lnTo>
                    <a:pt x="805449" y="400958"/>
                  </a:lnTo>
                  <a:lnTo>
                    <a:pt x="807453" y="391096"/>
                  </a:lnTo>
                  <a:lnTo>
                    <a:pt x="807453" y="25400"/>
                  </a:lnTo>
                  <a:lnTo>
                    <a:pt x="805449" y="15537"/>
                  </a:lnTo>
                  <a:lnTo>
                    <a:pt x="799992" y="7461"/>
                  </a:lnTo>
                  <a:lnTo>
                    <a:pt x="791915" y="2004"/>
                  </a:lnTo>
                  <a:lnTo>
                    <a:pt x="782053" y="0"/>
                  </a:lnTo>
                  <a:close/>
                </a:path>
              </a:pathLst>
            </a:custGeom>
            <a:solidFill>
              <a:srgbClr val="ED3E58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19" name="object 19"/>
            <p:cNvSpPr/>
            <p:nvPr/>
          </p:nvSpPr>
          <p:spPr>
            <a:xfrm>
              <a:off x="10518254" y="932510"/>
              <a:ext cx="807720" cy="416559"/>
            </a:xfrm>
            <a:custGeom>
              <a:avLst/>
              <a:gdLst/>
              <a:ahLst/>
              <a:cxnLst/>
              <a:rect l="l" t="t" r="r" b="b"/>
              <a:pathLst>
                <a:path w="807720" h="416559">
                  <a:moveTo>
                    <a:pt x="782053" y="416496"/>
                  </a:moveTo>
                  <a:lnTo>
                    <a:pt x="25399" y="416496"/>
                  </a:lnTo>
                  <a:lnTo>
                    <a:pt x="15537" y="414492"/>
                  </a:lnTo>
                  <a:lnTo>
                    <a:pt x="7461" y="409035"/>
                  </a:lnTo>
                  <a:lnTo>
                    <a:pt x="2004" y="400958"/>
                  </a:lnTo>
                  <a:lnTo>
                    <a:pt x="0" y="391096"/>
                  </a:lnTo>
                  <a:lnTo>
                    <a:pt x="0" y="25400"/>
                  </a:lnTo>
                  <a:lnTo>
                    <a:pt x="2004" y="15537"/>
                  </a:lnTo>
                  <a:lnTo>
                    <a:pt x="7461" y="7461"/>
                  </a:lnTo>
                  <a:lnTo>
                    <a:pt x="15537" y="2004"/>
                  </a:lnTo>
                  <a:lnTo>
                    <a:pt x="25399" y="0"/>
                  </a:lnTo>
                  <a:lnTo>
                    <a:pt x="782053" y="0"/>
                  </a:lnTo>
                  <a:lnTo>
                    <a:pt x="791915" y="2004"/>
                  </a:lnTo>
                  <a:lnTo>
                    <a:pt x="799992" y="7461"/>
                  </a:lnTo>
                  <a:lnTo>
                    <a:pt x="805449" y="15537"/>
                  </a:lnTo>
                  <a:lnTo>
                    <a:pt x="807453" y="25400"/>
                  </a:lnTo>
                  <a:lnTo>
                    <a:pt x="807453" y="391096"/>
                  </a:lnTo>
                  <a:lnTo>
                    <a:pt x="805449" y="400958"/>
                  </a:lnTo>
                  <a:lnTo>
                    <a:pt x="799992" y="409035"/>
                  </a:lnTo>
                  <a:lnTo>
                    <a:pt x="791915" y="414492"/>
                  </a:lnTo>
                  <a:lnTo>
                    <a:pt x="782053" y="416496"/>
                  </a:lnTo>
                  <a:close/>
                </a:path>
              </a:pathLst>
            </a:custGeom>
            <a:ln w="23190">
              <a:solidFill>
                <a:srgbClr val="924035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</p:grpSp>
      <p:grpSp>
        <p:nvGrpSpPr>
          <p:cNvPr id="20" name="object 20"/>
          <p:cNvGrpSpPr/>
          <p:nvPr/>
        </p:nvGrpSpPr>
        <p:grpSpPr>
          <a:xfrm>
            <a:off x="9522536" y="1587461"/>
            <a:ext cx="408940" cy="396240"/>
            <a:chOff x="9522536" y="1587461"/>
            <a:chExt cx="408940" cy="396240"/>
          </a:xfrm>
        </p:grpSpPr>
        <p:sp>
          <p:nvSpPr>
            <p:cNvPr id="21" name="object 21"/>
            <p:cNvSpPr/>
            <p:nvPr/>
          </p:nvSpPr>
          <p:spPr>
            <a:xfrm>
              <a:off x="9535236" y="1587461"/>
              <a:ext cx="396240" cy="396240"/>
            </a:xfrm>
            <a:custGeom>
              <a:avLst/>
              <a:gdLst/>
              <a:ahLst/>
              <a:cxnLst/>
              <a:rect l="l" t="t" r="r" b="b"/>
              <a:pathLst>
                <a:path w="396240" h="396239">
                  <a:moveTo>
                    <a:pt x="321691" y="0"/>
                  </a:moveTo>
                  <a:lnTo>
                    <a:pt x="73990" y="0"/>
                  </a:lnTo>
                  <a:lnTo>
                    <a:pt x="45219" y="5824"/>
                  </a:lnTo>
                  <a:lnTo>
                    <a:pt x="21697" y="21696"/>
                  </a:lnTo>
                  <a:lnTo>
                    <a:pt x="5824" y="45214"/>
                  </a:lnTo>
                  <a:lnTo>
                    <a:pt x="0" y="73977"/>
                  </a:lnTo>
                  <a:lnTo>
                    <a:pt x="0" y="321691"/>
                  </a:lnTo>
                  <a:lnTo>
                    <a:pt x="5824" y="350459"/>
                  </a:lnTo>
                  <a:lnTo>
                    <a:pt x="21697" y="373976"/>
                  </a:lnTo>
                  <a:lnTo>
                    <a:pt x="45219" y="389845"/>
                  </a:lnTo>
                  <a:lnTo>
                    <a:pt x="73990" y="395668"/>
                  </a:lnTo>
                  <a:lnTo>
                    <a:pt x="321691" y="395668"/>
                  </a:lnTo>
                  <a:lnTo>
                    <a:pt x="350466" y="389845"/>
                  </a:lnTo>
                  <a:lnTo>
                    <a:pt x="373988" y="373976"/>
                  </a:lnTo>
                  <a:lnTo>
                    <a:pt x="374450" y="373291"/>
                  </a:lnTo>
                  <a:lnTo>
                    <a:pt x="73990" y="373291"/>
                  </a:lnTo>
                  <a:lnTo>
                    <a:pt x="53920" y="369230"/>
                  </a:lnTo>
                  <a:lnTo>
                    <a:pt x="37517" y="358163"/>
                  </a:lnTo>
                  <a:lnTo>
                    <a:pt x="26450" y="341760"/>
                  </a:lnTo>
                  <a:lnTo>
                    <a:pt x="22390" y="321691"/>
                  </a:lnTo>
                  <a:lnTo>
                    <a:pt x="22390" y="73977"/>
                  </a:lnTo>
                  <a:lnTo>
                    <a:pt x="26450" y="53913"/>
                  </a:lnTo>
                  <a:lnTo>
                    <a:pt x="37517" y="37509"/>
                  </a:lnTo>
                  <a:lnTo>
                    <a:pt x="53920" y="26439"/>
                  </a:lnTo>
                  <a:lnTo>
                    <a:pt x="73990" y="22377"/>
                  </a:lnTo>
                  <a:lnTo>
                    <a:pt x="374447" y="22377"/>
                  </a:lnTo>
                  <a:lnTo>
                    <a:pt x="373988" y="21696"/>
                  </a:lnTo>
                  <a:lnTo>
                    <a:pt x="350466" y="5824"/>
                  </a:lnTo>
                  <a:lnTo>
                    <a:pt x="321691" y="0"/>
                  </a:lnTo>
                  <a:close/>
                </a:path>
                <a:path w="396240" h="396239">
                  <a:moveTo>
                    <a:pt x="374447" y="22377"/>
                  </a:moveTo>
                  <a:lnTo>
                    <a:pt x="321691" y="22377"/>
                  </a:lnTo>
                  <a:lnTo>
                    <a:pt x="341764" y="26439"/>
                  </a:lnTo>
                  <a:lnTo>
                    <a:pt x="358176" y="37509"/>
                  </a:lnTo>
                  <a:lnTo>
                    <a:pt x="369252" y="53913"/>
                  </a:lnTo>
                  <a:lnTo>
                    <a:pt x="373316" y="73977"/>
                  </a:lnTo>
                  <a:lnTo>
                    <a:pt x="373316" y="321691"/>
                  </a:lnTo>
                  <a:lnTo>
                    <a:pt x="369252" y="341760"/>
                  </a:lnTo>
                  <a:lnTo>
                    <a:pt x="358176" y="358163"/>
                  </a:lnTo>
                  <a:lnTo>
                    <a:pt x="341764" y="369230"/>
                  </a:lnTo>
                  <a:lnTo>
                    <a:pt x="321691" y="373291"/>
                  </a:lnTo>
                  <a:lnTo>
                    <a:pt x="374450" y="373291"/>
                  </a:lnTo>
                  <a:lnTo>
                    <a:pt x="389858" y="350459"/>
                  </a:lnTo>
                  <a:lnTo>
                    <a:pt x="395681" y="321691"/>
                  </a:lnTo>
                  <a:lnTo>
                    <a:pt x="395681" y="73977"/>
                  </a:lnTo>
                  <a:lnTo>
                    <a:pt x="389858" y="45214"/>
                  </a:lnTo>
                  <a:lnTo>
                    <a:pt x="374447" y="22377"/>
                  </a:lnTo>
                  <a:close/>
                </a:path>
              </a:pathLst>
            </a:custGeom>
            <a:solidFill>
              <a:srgbClr val="1B283D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22" name="object 22"/>
            <p:cNvSpPr/>
            <p:nvPr/>
          </p:nvSpPr>
          <p:spPr>
            <a:xfrm>
              <a:off x="9522536" y="1783626"/>
              <a:ext cx="12700" cy="0"/>
            </a:xfrm>
            <a:custGeom>
              <a:avLst/>
              <a:gdLst/>
              <a:ahLst/>
              <a:cxnLst/>
              <a:rect l="l" t="t" r="r" b="b"/>
              <a:pathLst>
                <a:path w="12700">
                  <a:moveTo>
                    <a:pt x="0" y="0"/>
                  </a:moveTo>
                  <a:lnTo>
                    <a:pt x="12700" y="0"/>
                  </a:lnTo>
                </a:path>
              </a:pathLst>
            </a:custGeom>
            <a:ln w="6350">
              <a:solidFill>
                <a:srgbClr val="1D282B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</p:grpSp>
      <p:grpSp>
        <p:nvGrpSpPr>
          <p:cNvPr id="23" name="object 23"/>
          <p:cNvGrpSpPr/>
          <p:nvPr/>
        </p:nvGrpSpPr>
        <p:grpSpPr>
          <a:xfrm>
            <a:off x="10724133" y="1468475"/>
            <a:ext cx="680720" cy="514984"/>
            <a:chOff x="10724133" y="1468475"/>
            <a:chExt cx="680720" cy="514984"/>
          </a:xfrm>
        </p:grpSpPr>
        <p:sp>
          <p:nvSpPr>
            <p:cNvPr id="24" name="object 24"/>
            <p:cNvSpPr/>
            <p:nvPr/>
          </p:nvSpPr>
          <p:spPr>
            <a:xfrm>
              <a:off x="10724133" y="1587461"/>
              <a:ext cx="396240" cy="396240"/>
            </a:xfrm>
            <a:custGeom>
              <a:avLst/>
              <a:gdLst/>
              <a:ahLst/>
              <a:cxnLst/>
              <a:rect l="l" t="t" r="r" b="b"/>
              <a:pathLst>
                <a:path w="396240" h="396239">
                  <a:moveTo>
                    <a:pt x="321691" y="0"/>
                  </a:moveTo>
                  <a:lnTo>
                    <a:pt x="73990" y="0"/>
                  </a:lnTo>
                  <a:lnTo>
                    <a:pt x="45214" y="5824"/>
                  </a:lnTo>
                  <a:lnTo>
                    <a:pt x="21693" y="21696"/>
                  </a:lnTo>
                  <a:lnTo>
                    <a:pt x="5822" y="45214"/>
                  </a:lnTo>
                  <a:lnTo>
                    <a:pt x="0" y="73977"/>
                  </a:lnTo>
                  <a:lnTo>
                    <a:pt x="0" y="321691"/>
                  </a:lnTo>
                  <a:lnTo>
                    <a:pt x="5822" y="350459"/>
                  </a:lnTo>
                  <a:lnTo>
                    <a:pt x="21693" y="373976"/>
                  </a:lnTo>
                  <a:lnTo>
                    <a:pt x="45214" y="389845"/>
                  </a:lnTo>
                  <a:lnTo>
                    <a:pt x="73990" y="395668"/>
                  </a:lnTo>
                  <a:lnTo>
                    <a:pt x="321691" y="395668"/>
                  </a:lnTo>
                  <a:lnTo>
                    <a:pt x="350466" y="389845"/>
                  </a:lnTo>
                  <a:lnTo>
                    <a:pt x="373988" y="373976"/>
                  </a:lnTo>
                  <a:lnTo>
                    <a:pt x="374450" y="373291"/>
                  </a:lnTo>
                  <a:lnTo>
                    <a:pt x="73990" y="373291"/>
                  </a:lnTo>
                  <a:lnTo>
                    <a:pt x="53920" y="369230"/>
                  </a:lnTo>
                  <a:lnTo>
                    <a:pt x="37517" y="358163"/>
                  </a:lnTo>
                  <a:lnTo>
                    <a:pt x="26450" y="341760"/>
                  </a:lnTo>
                  <a:lnTo>
                    <a:pt x="22390" y="321691"/>
                  </a:lnTo>
                  <a:lnTo>
                    <a:pt x="22390" y="73977"/>
                  </a:lnTo>
                  <a:lnTo>
                    <a:pt x="26450" y="53913"/>
                  </a:lnTo>
                  <a:lnTo>
                    <a:pt x="37517" y="37509"/>
                  </a:lnTo>
                  <a:lnTo>
                    <a:pt x="53920" y="26439"/>
                  </a:lnTo>
                  <a:lnTo>
                    <a:pt x="73990" y="22377"/>
                  </a:lnTo>
                  <a:lnTo>
                    <a:pt x="374447" y="22377"/>
                  </a:lnTo>
                  <a:lnTo>
                    <a:pt x="373988" y="21696"/>
                  </a:lnTo>
                  <a:lnTo>
                    <a:pt x="350466" y="5824"/>
                  </a:lnTo>
                  <a:lnTo>
                    <a:pt x="321691" y="0"/>
                  </a:lnTo>
                  <a:close/>
                </a:path>
                <a:path w="396240" h="396239">
                  <a:moveTo>
                    <a:pt x="374447" y="22377"/>
                  </a:moveTo>
                  <a:lnTo>
                    <a:pt x="321691" y="22377"/>
                  </a:lnTo>
                  <a:lnTo>
                    <a:pt x="341764" y="26439"/>
                  </a:lnTo>
                  <a:lnTo>
                    <a:pt x="358176" y="37509"/>
                  </a:lnTo>
                  <a:lnTo>
                    <a:pt x="369252" y="53913"/>
                  </a:lnTo>
                  <a:lnTo>
                    <a:pt x="373316" y="73977"/>
                  </a:lnTo>
                  <a:lnTo>
                    <a:pt x="373316" y="321691"/>
                  </a:lnTo>
                  <a:lnTo>
                    <a:pt x="369252" y="341760"/>
                  </a:lnTo>
                  <a:lnTo>
                    <a:pt x="358176" y="358163"/>
                  </a:lnTo>
                  <a:lnTo>
                    <a:pt x="341764" y="369230"/>
                  </a:lnTo>
                  <a:lnTo>
                    <a:pt x="321691" y="373291"/>
                  </a:lnTo>
                  <a:lnTo>
                    <a:pt x="374450" y="373291"/>
                  </a:lnTo>
                  <a:lnTo>
                    <a:pt x="389858" y="350459"/>
                  </a:lnTo>
                  <a:lnTo>
                    <a:pt x="395681" y="321691"/>
                  </a:lnTo>
                  <a:lnTo>
                    <a:pt x="395681" y="73977"/>
                  </a:lnTo>
                  <a:lnTo>
                    <a:pt x="389858" y="45214"/>
                  </a:lnTo>
                  <a:lnTo>
                    <a:pt x="374447" y="22377"/>
                  </a:lnTo>
                  <a:close/>
                </a:path>
              </a:pathLst>
            </a:custGeom>
            <a:solidFill>
              <a:srgbClr val="1B283D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25" name="object 25"/>
            <p:cNvSpPr/>
            <p:nvPr/>
          </p:nvSpPr>
          <p:spPr>
            <a:xfrm>
              <a:off x="10777665" y="1474825"/>
              <a:ext cx="620395" cy="471170"/>
            </a:xfrm>
            <a:custGeom>
              <a:avLst/>
              <a:gdLst/>
              <a:ahLst/>
              <a:cxnLst/>
              <a:rect l="l" t="t" r="r" b="b"/>
              <a:pathLst>
                <a:path w="620395" h="471169">
                  <a:moveTo>
                    <a:pt x="556742" y="0"/>
                  </a:moveTo>
                  <a:lnTo>
                    <a:pt x="532844" y="4648"/>
                  </a:lnTo>
                  <a:lnTo>
                    <a:pt x="511846" y="18592"/>
                  </a:lnTo>
                  <a:lnTo>
                    <a:pt x="212977" y="317461"/>
                  </a:lnTo>
                  <a:lnTo>
                    <a:pt x="108418" y="212864"/>
                  </a:lnTo>
                  <a:lnTo>
                    <a:pt x="63511" y="194260"/>
                  </a:lnTo>
                  <a:lnTo>
                    <a:pt x="18603" y="212851"/>
                  </a:lnTo>
                  <a:lnTo>
                    <a:pt x="0" y="257752"/>
                  </a:lnTo>
                  <a:lnTo>
                    <a:pt x="4646" y="281646"/>
                  </a:lnTo>
                  <a:lnTo>
                    <a:pt x="168070" y="452158"/>
                  </a:lnTo>
                  <a:lnTo>
                    <a:pt x="212977" y="470763"/>
                  </a:lnTo>
                  <a:lnTo>
                    <a:pt x="225423" y="469531"/>
                  </a:lnTo>
                  <a:lnTo>
                    <a:pt x="601648" y="108407"/>
                  </a:lnTo>
                  <a:lnTo>
                    <a:pt x="620250" y="63499"/>
                  </a:lnTo>
                  <a:lnTo>
                    <a:pt x="615599" y="39602"/>
                  </a:lnTo>
                  <a:lnTo>
                    <a:pt x="601648" y="18592"/>
                  </a:lnTo>
                  <a:lnTo>
                    <a:pt x="580642" y="4648"/>
                  </a:lnTo>
                  <a:lnTo>
                    <a:pt x="556742" y="0"/>
                  </a:lnTo>
                  <a:close/>
                </a:path>
              </a:pathLst>
            </a:custGeom>
            <a:solidFill>
              <a:srgbClr val="E7EA83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26" name="object 26"/>
            <p:cNvSpPr/>
            <p:nvPr/>
          </p:nvSpPr>
          <p:spPr>
            <a:xfrm>
              <a:off x="10777665" y="1474825"/>
              <a:ext cx="620395" cy="471170"/>
            </a:xfrm>
            <a:custGeom>
              <a:avLst/>
              <a:gdLst/>
              <a:ahLst/>
              <a:cxnLst/>
              <a:rect l="l" t="t" r="r" b="b"/>
              <a:pathLst>
                <a:path w="620395" h="471169">
                  <a:moveTo>
                    <a:pt x="212977" y="470763"/>
                  </a:moveTo>
                  <a:lnTo>
                    <a:pt x="200529" y="469531"/>
                  </a:lnTo>
                  <a:lnTo>
                    <a:pt x="188671" y="465928"/>
                  </a:lnTo>
                  <a:lnTo>
                    <a:pt x="18591" y="302653"/>
                  </a:lnTo>
                  <a:lnTo>
                    <a:pt x="0" y="257752"/>
                  </a:lnTo>
                  <a:lnTo>
                    <a:pt x="4651" y="233859"/>
                  </a:lnTo>
                  <a:lnTo>
                    <a:pt x="18603" y="212851"/>
                  </a:lnTo>
                  <a:lnTo>
                    <a:pt x="39613" y="198907"/>
                  </a:lnTo>
                  <a:lnTo>
                    <a:pt x="63511" y="194260"/>
                  </a:lnTo>
                  <a:lnTo>
                    <a:pt x="87408" y="198912"/>
                  </a:lnTo>
                  <a:lnTo>
                    <a:pt x="108418" y="212864"/>
                  </a:lnTo>
                  <a:lnTo>
                    <a:pt x="212977" y="317461"/>
                  </a:lnTo>
                  <a:lnTo>
                    <a:pt x="511846" y="18592"/>
                  </a:lnTo>
                  <a:lnTo>
                    <a:pt x="532844" y="4648"/>
                  </a:lnTo>
                  <a:lnTo>
                    <a:pt x="556742" y="0"/>
                  </a:lnTo>
                  <a:lnTo>
                    <a:pt x="580642" y="4648"/>
                  </a:lnTo>
                  <a:lnTo>
                    <a:pt x="601648" y="18592"/>
                  </a:lnTo>
                  <a:lnTo>
                    <a:pt x="615599" y="39602"/>
                  </a:lnTo>
                  <a:lnTo>
                    <a:pt x="620250" y="63499"/>
                  </a:lnTo>
                  <a:lnTo>
                    <a:pt x="615599" y="87397"/>
                  </a:lnTo>
                  <a:lnTo>
                    <a:pt x="257871" y="452170"/>
                  </a:lnTo>
                  <a:lnTo>
                    <a:pt x="225423" y="469531"/>
                  </a:lnTo>
                  <a:lnTo>
                    <a:pt x="212977" y="470763"/>
                  </a:lnTo>
                  <a:close/>
                </a:path>
              </a:pathLst>
            </a:custGeom>
            <a:ln w="1270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</p:grpSp>
      <p:sp>
        <p:nvSpPr>
          <p:cNvPr id="27" name="object 27"/>
          <p:cNvSpPr txBox="1"/>
          <p:nvPr/>
        </p:nvSpPr>
        <p:spPr>
          <a:xfrm>
            <a:off x="9472663" y="970647"/>
            <a:ext cx="521334" cy="33909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50" b="1" spc="-345" dirty="0">
                <a:solidFill>
                  <a:srgbClr val="FFFFFF"/>
                </a:solidFill>
                <a:latin typeface="Sassoon Sans Rg" pitchFamily="2" charset="77"/>
                <a:cs typeface="Arial"/>
              </a:rPr>
              <a:t>T</a:t>
            </a:r>
            <a:r>
              <a:rPr sz="2050" b="1" spc="-70" dirty="0">
                <a:solidFill>
                  <a:srgbClr val="FFFFFF"/>
                </a:solidFill>
                <a:latin typeface="Sassoon Sans Rg" pitchFamily="2" charset="77"/>
                <a:cs typeface="Arial"/>
              </a:rPr>
              <a:t>rue</a:t>
            </a:r>
            <a:endParaRPr sz="2050" dirty="0">
              <a:latin typeface="Sassoon Sans Rg" pitchFamily="2" charset="77"/>
              <a:cs typeface="Arial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10628547" y="960462"/>
            <a:ext cx="587134" cy="33909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50" b="1" spc="-295" dirty="0">
                <a:solidFill>
                  <a:srgbClr val="FFFFFF"/>
                </a:solidFill>
                <a:latin typeface="Sassoon Sans Rg" pitchFamily="2" charset="77"/>
                <a:cs typeface="Arial"/>
              </a:rPr>
              <a:t>F</a:t>
            </a:r>
            <a:r>
              <a:rPr sz="2050" b="1" spc="-80" dirty="0">
                <a:solidFill>
                  <a:srgbClr val="FFFFFF"/>
                </a:solidFill>
                <a:latin typeface="Sassoon Sans Rg" pitchFamily="2" charset="77"/>
                <a:cs typeface="Arial"/>
              </a:rPr>
              <a:t>alse</a:t>
            </a:r>
            <a:endParaRPr sz="2050" dirty="0">
              <a:latin typeface="Sassoon Sans Rg" pitchFamily="2" charset="77"/>
              <a:cs typeface="Arial"/>
            </a:endParaRPr>
          </a:p>
        </p:txBody>
      </p:sp>
      <p:sp>
        <p:nvSpPr>
          <p:cNvPr id="29" name="object 29"/>
          <p:cNvSpPr/>
          <p:nvPr/>
        </p:nvSpPr>
        <p:spPr>
          <a:xfrm>
            <a:off x="3094570" y="1783626"/>
            <a:ext cx="12700" cy="0"/>
          </a:xfrm>
          <a:custGeom>
            <a:avLst/>
            <a:gdLst/>
            <a:ahLst/>
            <a:cxnLst/>
            <a:rect l="l" t="t" r="r" b="b"/>
            <a:pathLst>
              <a:path w="12700">
                <a:moveTo>
                  <a:pt x="0" y="0"/>
                </a:moveTo>
                <a:lnTo>
                  <a:pt x="12700" y="0"/>
                </a:lnTo>
              </a:path>
            </a:pathLst>
          </a:custGeom>
          <a:ln w="6350">
            <a:solidFill>
              <a:srgbClr val="1D282B"/>
            </a:solidFill>
          </a:ln>
        </p:spPr>
        <p:txBody>
          <a:bodyPr wrap="square" lIns="0" tIns="0" rIns="0" bIns="0" rtlCol="0"/>
          <a:lstStyle/>
          <a:p>
            <a:endParaRPr>
              <a:latin typeface="Sassoon Sans Rg" pitchFamily="2" charset="77"/>
            </a:endParaRPr>
          </a:p>
        </p:txBody>
      </p:sp>
      <p:sp>
        <p:nvSpPr>
          <p:cNvPr id="30" name="object 30"/>
          <p:cNvSpPr/>
          <p:nvPr/>
        </p:nvSpPr>
        <p:spPr>
          <a:xfrm>
            <a:off x="10724133" y="2469413"/>
            <a:ext cx="396240" cy="396240"/>
          </a:xfrm>
          <a:custGeom>
            <a:avLst/>
            <a:gdLst/>
            <a:ahLst/>
            <a:cxnLst/>
            <a:rect l="l" t="t" r="r" b="b"/>
            <a:pathLst>
              <a:path w="396240" h="396239">
                <a:moveTo>
                  <a:pt x="321691" y="0"/>
                </a:moveTo>
                <a:lnTo>
                  <a:pt x="73990" y="0"/>
                </a:lnTo>
                <a:lnTo>
                  <a:pt x="45214" y="5824"/>
                </a:lnTo>
                <a:lnTo>
                  <a:pt x="21693" y="21696"/>
                </a:lnTo>
                <a:lnTo>
                  <a:pt x="5822" y="45214"/>
                </a:lnTo>
                <a:lnTo>
                  <a:pt x="0" y="73977"/>
                </a:lnTo>
                <a:lnTo>
                  <a:pt x="0" y="321691"/>
                </a:lnTo>
                <a:lnTo>
                  <a:pt x="5822" y="350459"/>
                </a:lnTo>
                <a:lnTo>
                  <a:pt x="21693" y="373976"/>
                </a:lnTo>
                <a:lnTo>
                  <a:pt x="45214" y="389845"/>
                </a:lnTo>
                <a:lnTo>
                  <a:pt x="73990" y="395668"/>
                </a:lnTo>
                <a:lnTo>
                  <a:pt x="321691" y="395668"/>
                </a:lnTo>
                <a:lnTo>
                  <a:pt x="350466" y="389845"/>
                </a:lnTo>
                <a:lnTo>
                  <a:pt x="373988" y="373976"/>
                </a:lnTo>
                <a:lnTo>
                  <a:pt x="374450" y="373291"/>
                </a:lnTo>
                <a:lnTo>
                  <a:pt x="73990" y="373291"/>
                </a:lnTo>
                <a:lnTo>
                  <a:pt x="53920" y="369230"/>
                </a:lnTo>
                <a:lnTo>
                  <a:pt x="37517" y="358163"/>
                </a:lnTo>
                <a:lnTo>
                  <a:pt x="26450" y="341760"/>
                </a:lnTo>
                <a:lnTo>
                  <a:pt x="22390" y="321691"/>
                </a:lnTo>
                <a:lnTo>
                  <a:pt x="22390" y="73977"/>
                </a:lnTo>
                <a:lnTo>
                  <a:pt x="26450" y="53913"/>
                </a:lnTo>
                <a:lnTo>
                  <a:pt x="37517" y="37509"/>
                </a:lnTo>
                <a:lnTo>
                  <a:pt x="53920" y="26439"/>
                </a:lnTo>
                <a:lnTo>
                  <a:pt x="73990" y="22377"/>
                </a:lnTo>
                <a:lnTo>
                  <a:pt x="374447" y="22377"/>
                </a:lnTo>
                <a:lnTo>
                  <a:pt x="373988" y="21696"/>
                </a:lnTo>
                <a:lnTo>
                  <a:pt x="350466" y="5824"/>
                </a:lnTo>
                <a:lnTo>
                  <a:pt x="321691" y="0"/>
                </a:lnTo>
                <a:close/>
              </a:path>
              <a:path w="396240" h="396239">
                <a:moveTo>
                  <a:pt x="374447" y="22377"/>
                </a:moveTo>
                <a:lnTo>
                  <a:pt x="321691" y="22377"/>
                </a:lnTo>
                <a:lnTo>
                  <a:pt x="341764" y="26439"/>
                </a:lnTo>
                <a:lnTo>
                  <a:pt x="358176" y="37509"/>
                </a:lnTo>
                <a:lnTo>
                  <a:pt x="369252" y="53913"/>
                </a:lnTo>
                <a:lnTo>
                  <a:pt x="373316" y="73977"/>
                </a:lnTo>
                <a:lnTo>
                  <a:pt x="373316" y="321691"/>
                </a:lnTo>
                <a:lnTo>
                  <a:pt x="369252" y="341760"/>
                </a:lnTo>
                <a:lnTo>
                  <a:pt x="358176" y="358163"/>
                </a:lnTo>
                <a:lnTo>
                  <a:pt x="341764" y="369230"/>
                </a:lnTo>
                <a:lnTo>
                  <a:pt x="321691" y="373291"/>
                </a:lnTo>
                <a:lnTo>
                  <a:pt x="374450" y="373291"/>
                </a:lnTo>
                <a:lnTo>
                  <a:pt x="389858" y="350459"/>
                </a:lnTo>
                <a:lnTo>
                  <a:pt x="395681" y="321691"/>
                </a:lnTo>
                <a:lnTo>
                  <a:pt x="395681" y="73977"/>
                </a:lnTo>
                <a:lnTo>
                  <a:pt x="389858" y="45214"/>
                </a:lnTo>
                <a:lnTo>
                  <a:pt x="374447" y="22377"/>
                </a:lnTo>
                <a:close/>
              </a:path>
            </a:pathLst>
          </a:custGeom>
          <a:solidFill>
            <a:srgbClr val="1B283D"/>
          </a:solidFill>
        </p:spPr>
        <p:txBody>
          <a:bodyPr wrap="square" lIns="0" tIns="0" rIns="0" bIns="0" rtlCol="0"/>
          <a:lstStyle/>
          <a:p>
            <a:endParaRPr>
              <a:latin typeface="Sassoon Sans Rg" pitchFamily="2" charset="77"/>
            </a:endParaRPr>
          </a:p>
        </p:txBody>
      </p:sp>
      <p:sp>
        <p:nvSpPr>
          <p:cNvPr id="31" name="object 31"/>
          <p:cNvSpPr/>
          <p:nvPr/>
        </p:nvSpPr>
        <p:spPr>
          <a:xfrm>
            <a:off x="5070119" y="2665577"/>
            <a:ext cx="12700" cy="0"/>
          </a:xfrm>
          <a:custGeom>
            <a:avLst/>
            <a:gdLst/>
            <a:ahLst/>
            <a:cxnLst/>
            <a:rect l="l" t="t" r="r" b="b"/>
            <a:pathLst>
              <a:path w="12700">
                <a:moveTo>
                  <a:pt x="0" y="0"/>
                </a:moveTo>
                <a:lnTo>
                  <a:pt x="12700" y="0"/>
                </a:lnTo>
              </a:path>
            </a:pathLst>
          </a:custGeom>
          <a:ln w="6350">
            <a:solidFill>
              <a:srgbClr val="1D282B"/>
            </a:solidFill>
          </a:ln>
        </p:spPr>
        <p:txBody>
          <a:bodyPr wrap="square" lIns="0" tIns="0" rIns="0" bIns="0" rtlCol="0"/>
          <a:lstStyle/>
          <a:p>
            <a:endParaRPr>
              <a:latin typeface="Sassoon Sans Rg" pitchFamily="2" charset="77"/>
            </a:endParaRPr>
          </a:p>
        </p:txBody>
      </p:sp>
      <p:grpSp>
        <p:nvGrpSpPr>
          <p:cNvPr id="32" name="object 32"/>
          <p:cNvGrpSpPr/>
          <p:nvPr/>
        </p:nvGrpSpPr>
        <p:grpSpPr>
          <a:xfrm>
            <a:off x="9519361" y="2469413"/>
            <a:ext cx="412115" cy="396240"/>
            <a:chOff x="9519361" y="2469413"/>
            <a:chExt cx="412115" cy="396240"/>
          </a:xfrm>
        </p:grpSpPr>
        <p:sp>
          <p:nvSpPr>
            <p:cNvPr id="33" name="object 33"/>
            <p:cNvSpPr/>
            <p:nvPr/>
          </p:nvSpPr>
          <p:spPr>
            <a:xfrm>
              <a:off x="9535236" y="2469413"/>
              <a:ext cx="396240" cy="396240"/>
            </a:xfrm>
            <a:custGeom>
              <a:avLst/>
              <a:gdLst/>
              <a:ahLst/>
              <a:cxnLst/>
              <a:rect l="l" t="t" r="r" b="b"/>
              <a:pathLst>
                <a:path w="396240" h="396239">
                  <a:moveTo>
                    <a:pt x="321691" y="0"/>
                  </a:moveTo>
                  <a:lnTo>
                    <a:pt x="73990" y="0"/>
                  </a:lnTo>
                  <a:lnTo>
                    <a:pt x="45219" y="5824"/>
                  </a:lnTo>
                  <a:lnTo>
                    <a:pt x="21697" y="21696"/>
                  </a:lnTo>
                  <a:lnTo>
                    <a:pt x="5824" y="45214"/>
                  </a:lnTo>
                  <a:lnTo>
                    <a:pt x="0" y="73977"/>
                  </a:lnTo>
                  <a:lnTo>
                    <a:pt x="0" y="321691"/>
                  </a:lnTo>
                  <a:lnTo>
                    <a:pt x="5824" y="350459"/>
                  </a:lnTo>
                  <a:lnTo>
                    <a:pt x="21697" y="373976"/>
                  </a:lnTo>
                  <a:lnTo>
                    <a:pt x="45219" y="389845"/>
                  </a:lnTo>
                  <a:lnTo>
                    <a:pt x="73990" y="395668"/>
                  </a:lnTo>
                  <a:lnTo>
                    <a:pt x="321691" y="395668"/>
                  </a:lnTo>
                  <a:lnTo>
                    <a:pt x="350466" y="389845"/>
                  </a:lnTo>
                  <a:lnTo>
                    <a:pt x="373988" y="373976"/>
                  </a:lnTo>
                  <a:lnTo>
                    <a:pt x="374450" y="373291"/>
                  </a:lnTo>
                  <a:lnTo>
                    <a:pt x="73990" y="373291"/>
                  </a:lnTo>
                  <a:lnTo>
                    <a:pt x="53920" y="369230"/>
                  </a:lnTo>
                  <a:lnTo>
                    <a:pt x="37517" y="358163"/>
                  </a:lnTo>
                  <a:lnTo>
                    <a:pt x="26450" y="341760"/>
                  </a:lnTo>
                  <a:lnTo>
                    <a:pt x="22390" y="321691"/>
                  </a:lnTo>
                  <a:lnTo>
                    <a:pt x="22390" y="73977"/>
                  </a:lnTo>
                  <a:lnTo>
                    <a:pt x="26450" y="53913"/>
                  </a:lnTo>
                  <a:lnTo>
                    <a:pt x="37517" y="37509"/>
                  </a:lnTo>
                  <a:lnTo>
                    <a:pt x="53920" y="26439"/>
                  </a:lnTo>
                  <a:lnTo>
                    <a:pt x="73990" y="22377"/>
                  </a:lnTo>
                  <a:lnTo>
                    <a:pt x="374447" y="22377"/>
                  </a:lnTo>
                  <a:lnTo>
                    <a:pt x="373988" y="21696"/>
                  </a:lnTo>
                  <a:lnTo>
                    <a:pt x="350466" y="5824"/>
                  </a:lnTo>
                  <a:lnTo>
                    <a:pt x="321691" y="0"/>
                  </a:lnTo>
                  <a:close/>
                </a:path>
                <a:path w="396240" h="396239">
                  <a:moveTo>
                    <a:pt x="374447" y="22377"/>
                  </a:moveTo>
                  <a:lnTo>
                    <a:pt x="321691" y="22377"/>
                  </a:lnTo>
                  <a:lnTo>
                    <a:pt x="341764" y="26439"/>
                  </a:lnTo>
                  <a:lnTo>
                    <a:pt x="358176" y="37509"/>
                  </a:lnTo>
                  <a:lnTo>
                    <a:pt x="369252" y="53913"/>
                  </a:lnTo>
                  <a:lnTo>
                    <a:pt x="373316" y="73977"/>
                  </a:lnTo>
                  <a:lnTo>
                    <a:pt x="373316" y="321691"/>
                  </a:lnTo>
                  <a:lnTo>
                    <a:pt x="369252" y="341760"/>
                  </a:lnTo>
                  <a:lnTo>
                    <a:pt x="358176" y="358163"/>
                  </a:lnTo>
                  <a:lnTo>
                    <a:pt x="341764" y="369230"/>
                  </a:lnTo>
                  <a:lnTo>
                    <a:pt x="321691" y="373291"/>
                  </a:lnTo>
                  <a:lnTo>
                    <a:pt x="374450" y="373291"/>
                  </a:lnTo>
                  <a:lnTo>
                    <a:pt x="389858" y="350459"/>
                  </a:lnTo>
                  <a:lnTo>
                    <a:pt x="395681" y="321691"/>
                  </a:lnTo>
                  <a:lnTo>
                    <a:pt x="395681" y="73977"/>
                  </a:lnTo>
                  <a:lnTo>
                    <a:pt x="389858" y="45214"/>
                  </a:lnTo>
                  <a:lnTo>
                    <a:pt x="374447" y="22377"/>
                  </a:lnTo>
                  <a:close/>
                </a:path>
              </a:pathLst>
            </a:custGeom>
            <a:solidFill>
              <a:srgbClr val="1B283D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34" name="object 34"/>
            <p:cNvSpPr/>
            <p:nvPr/>
          </p:nvSpPr>
          <p:spPr>
            <a:xfrm>
              <a:off x="9522536" y="2665577"/>
              <a:ext cx="12700" cy="0"/>
            </a:xfrm>
            <a:custGeom>
              <a:avLst/>
              <a:gdLst/>
              <a:ahLst/>
              <a:cxnLst/>
              <a:rect l="l" t="t" r="r" b="b"/>
              <a:pathLst>
                <a:path w="12700">
                  <a:moveTo>
                    <a:pt x="0" y="0"/>
                  </a:moveTo>
                  <a:lnTo>
                    <a:pt x="12700" y="0"/>
                  </a:lnTo>
                </a:path>
              </a:pathLst>
            </a:custGeom>
            <a:ln w="6350">
              <a:solidFill>
                <a:srgbClr val="1D282B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</p:grpSp>
      <p:sp>
        <p:nvSpPr>
          <p:cNvPr id="35" name="object 35"/>
          <p:cNvSpPr/>
          <p:nvPr/>
        </p:nvSpPr>
        <p:spPr>
          <a:xfrm>
            <a:off x="4844338" y="3585070"/>
            <a:ext cx="12700" cy="0"/>
          </a:xfrm>
          <a:custGeom>
            <a:avLst/>
            <a:gdLst/>
            <a:ahLst/>
            <a:cxnLst/>
            <a:rect l="l" t="t" r="r" b="b"/>
            <a:pathLst>
              <a:path w="12700">
                <a:moveTo>
                  <a:pt x="0" y="0"/>
                </a:moveTo>
                <a:lnTo>
                  <a:pt x="12700" y="0"/>
                </a:lnTo>
              </a:path>
            </a:pathLst>
          </a:custGeom>
          <a:ln w="6350">
            <a:solidFill>
              <a:srgbClr val="1D282B"/>
            </a:solidFill>
          </a:ln>
        </p:spPr>
        <p:txBody>
          <a:bodyPr wrap="square" lIns="0" tIns="0" rIns="0" bIns="0" rtlCol="0"/>
          <a:lstStyle/>
          <a:p>
            <a:endParaRPr>
              <a:latin typeface="Sassoon Sans Rg" pitchFamily="2" charset="77"/>
            </a:endParaRPr>
          </a:p>
        </p:txBody>
      </p:sp>
      <p:grpSp>
        <p:nvGrpSpPr>
          <p:cNvPr id="36" name="object 36"/>
          <p:cNvGrpSpPr/>
          <p:nvPr/>
        </p:nvGrpSpPr>
        <p:grpSpPr>
          <a:xfrm>
            <a:off x="9515982" y="3388918"/>
            <a:ext cx="408940" cy="396240"/>
            <a:chOff x="9515982" y="3388918"/>
            <a:chExt cx="408940" cy="396240"/>
          </a:xfrm>
        </p:grpSpPr>
        <p:sp>
          <p:nvSpPr>
            <p:cNvPr id="37" name="object 37"/>
            <p:cNvSpPr/>
            <p:nvPr/>
          </p:nvSpPr>
          <p:spPr>
            <a:xfrm>
              <a:off x="9528682" y="3388918"/>
              <a:ext cx="396240" cy="396240"/>
            </a:xfrm>
            <a:custGeom>
              <a:avLst/>
              <a:gdLst/>
              <a:ahLst/>
              <a:cxnLst/>
              <a:rect l="l" t="t" r="r" b="b"/>
              <a:pathLst>
                <a:path w="396240" h="396239">
                  <a:moveTo>
                    <a:pt x="321691" y="0"/>
                  </a:moveTo>
                  <a:lnTo>
                    <a:pt x="73990" y="0"/>
                  </a:lnTo>
                  <a:lnTo>
                    <a:pt x="45219" y="5824"/>
                  </a:lnTo>
                  <a:lnTo>
                    <a:pt x="21697" y="21696"/>
                  </a:lnTo>
                  <a:lnTo>
                    <a:pt x="5824" y="45214"/>
                  </a:lnTo>
                  <a:lnTo>
                    <a:pt x="0" y="73977"/>
                  </a:lnTo>
                  <a:lnTo>
                    <a:pt x="0" y="321691"/>
                  </a:lnTo>
                  <a:lnTo>
                    <a:pt x="5824" y="350459"/>
                  </a:lnTo>
                  <a:lnTo>
                    <a:pt x="21697" y="373976"/>
                  </a:lnTo>
                  <a:lnTo>
                    <a:pt x="45219" y="389845"/>
                  </a:lnTo>
                  <a:lnTo>
                    <a:pt x="73990" y="395668"/>
                  </a:lnTo>
                  <a:lnTo>
                    <a:pt x="321691" y="395668"/>
                  </a:lnTo>
                  <a:lnTo>
                    <a:pt x="350466" y="389845"/>
                  </a:lnTo>
                  <a:lnTo>
                    <a:pt x="373988" y="373976"/>
                  </a:lnTo>
                  <a:lnTo>
                    <a:pt x="374450" y="373291"/>
                  </a:lnTo>
                  <a:lnTo>
                    <a:pt x="73990" y="373291"/>
                  </a:lnTo>
                  <a:lnTo>
                    <a:pt x="53920" y="369230"/>
                  </a:lnTo>
                  <a:lnTo>
                    <a:pt x="37517" y="358163"/>
                  </a:lnTo>
                  <a:lnTo>
                    <a:pt x="26450" y="341760"/>
                  </a:lnTo>
                  <a:lnTo>
                    <a:pt x="22390" y="321691"/>
                  </a:lnTo>
                  <a:lnTo>
                    <a:pt x="22390" y="73977"/>
                  </a:lnTo>
                  <a:lnTo>
                    <a:pt x="26450" y="53913"/>
                  </a:lnTo>
                  <a:lnTo>
                    <a:pt x="37517" y="37509"/>
                  </a:lnTo>
                  <a:lnTo>
                    <a:pt x="53920" y="26439"/>
                  </a:lnTo>
                  <a:lnTo>
                    <a:pt x="73990" y="22377"/>
                  </a:lnTo>
                  <a:lnTo>
                    <a:pt x="374447" y="22377"/>
                  </a:lnTo>
                  <a:lnTo>
                    <a:pt x="373988" y="21696"/>
                  </a:lnTo>
                  <a:lnTo>
                    <a:pt x="350466" y="5824"/>
                  </a:lnTo>
                  <a:lnTo>
                    <a:pt x="321691" y="0"/>
                  </a:lnTo>
                  <a:close/>
                </a:path>
                <a:path w="396240" h="396239">
                  <a:moveTo>
                    <a:pt x="374447" y="22377"/>
                  </a:moveTo>
                  <a:lnTo>
                    <a:pt x="321691" y="22377"/>
                  </a:lnTo>
                  <a:lnTo>
                    <a:pt x="341764" y="26439"/>
                  </a:lnTo>
                  <a:lnTo>
                    <a:pt x="358176" y="37509"/>
                  </a:lnTo>
                  <a:lnTo>
                    <a:pt x="369252" y="53913"/>
                  </a:lnTo>
                  <a:lnTo>
                    <a:pt x="373316" y="73977"/>
                  </a:lnTo>
                  <a:lnTo>
                    <a:pt x="373316" y="321691"/>
                  </a:lnTo>
                  <a:lnTo>
                    <a:pt x="369252" y="341760"/>
                  </a:lnTo>
                  <a:lnTo>
                    <a:pt x="358176" y="358163"/>
                  </a:lnTo>
                  <a:lnTo>
                    <a:pt x="341764" y="369230"/>
                  </a:lnTo>
                  <a:lnTo>
                    <a:pt x="321691" y="373291"/>
                  </a:lnTo>
                  <a:lnTo>
                    <a:pt x="374450" y="373291"/>
                  </a:lnTo>
                  <a:lnTo>
                    <a:pt x="389858" y="350459"/>
                  </a:lnTo>
                  <a:lnTo>
                    <a:pt x="395681" y="321691"/>
                  </a:lnTo>
                  <a:lnTo>
                    <a:pt x="395681" y="73977"/>
                  </a:lnTo>
                  <a:lnTo>
                    <a:pt x="389858" y="45214"/>
                  </a:lnTo>
                  <a:lnTo>
                    <a:pt x="374447" y="22377"/>
                  </a:lnTo>
                  <a:close/>
                </a:path>
              </a:pathLst>
            </a:custGeom>
            <a:solidFill>
              <a:srgbClr val="1B283D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38" name="object 38"/>
            <p:cNvSpPr/>
            <p:nvPr/>
          </p:nvSpPr>
          <p:spPr>
            <a:xfrm>
              <a:off x="9515982" y="3585070"/>
              <a:ext cx="12700" cy="0"/>
            </a:xfrm>
            <a:custGeom>
              <a:avLst/>
              <a:gdLst/>
              <a:ahLst/>
              <a:cxnLst/>
              <a:rect l="l" t="t" r="r" b="b"/>
              <a:pathLst>
                <a:path w="12700">
                  <a:moveTo>
                    <a:pt x="0" y="0"/>
                  </a:moveTo>
                  <a:lnTo>
                    <a:pt x="12700" y="0"/>
                  </a:lnTo>
                </a:path>
              </a:pathLst>
            </a:custGeom>
            <a:ln w="6350">
              <a:solidFill>
                <a:srgbClr val="1D282B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</p:grpSp>
      <p:sp>
        <p:nvSpPr>
          <p:cNvPr id="39" name="object 39"/>
          <p:cNvSpPr/>
          <p:nvPr/>
        </p:nvSpPr>
        <p:spPr>
          <a:xfrm>
            <a:off x="10724133" y="5547360"/>
            <a:ext cx="396240" cy="396240"/>
          </a:xfrm>
          <a:custGeom>
            <a:avLst/>
            <a:gdLst/>
            <a:ahLst/>
            <a:cxnLst/>
            <a:rect l="l" t="t" r="r" b="b"/>
            <a:pathLst>
              <a:path w="396240" h="396239">
                <a:moveTo>
                  <a:pt x="321691" y="0"/>
                </a:moveTo>
                <a:lnTo>
                  <a:pt x="73990" y="0"/>
                </a:lnTo>
                <a:lnTo>
                  <a:pt x="45214" y="5824"/>
                </a:lnTo>
                <a:lnTo>
                  <a:pt x="21693" y="21696"/>
                </a:lnTo>
                <a:lnTo>
                  <a:pt x="5822" y="45214"/>
                </a:lnTo>
                <a:lnTo>
                  <a:pt x="0" y="73977"/>
                </a:lnTo>
                <a:lnTo>
                  <a:pt x="0" y="321691"/>
                </a:lnTo>
                <a:lnTo>
                  <a:pt x="5822" y="350459"/>
                </a:lnTo>
                <a:lnTo>
                  <a:pt x="21693" y="373976"/>
                </a:lnTo>
                <a:lnTo>
                  <a:pt x="45214" y="389845"/>
                </a:lnTo>
                <a:lnTo>
                  <a:pt x="73990" y="395668"/>
                </a:lnTo>
                <a:lnTo>
                  <a:pt x="321691" y="395668"/>
                </a:lnTo>
                <a:lnTo>
                  <a:pt x="350466" y="389845"/>
                </a:lnTo>
                <a:lnTo>
                  <a:pt x="373988" y="373976"/>
                </a:lnTo>
                <a:lnTo>
                  <a:pt x="374450" y="373291"/>
                </a:lnTo>
                <a:lnTo>
                  <a:pt x="73990" y="373291"/>
                </a:lnTo>
                <a:lnTo>
                  <a:pt x="53920" y="369230"/>
                </a:lnTo>
                <a:lnTo>
                  <a:pt x="37517" y="358163"/>
                </a:lnTo>
                <a:lnTo>
                  <a:pt x="26450" y="341760"/>
                </a:lnTo>
                <a:lnTo>
                  <a:pt x="22390" y="321691"/>
                </a:lnTo>
                <a:lnTo>
                  <a:pt x="22390" y="73977"/>
                </a:lnTo>
                <a:lnTo>
                  <a:pt x="26450" y="53913"/>
                </a:lnTo>
                <a:lnTo>
                  <a:pt x="37517" y="37509"/>
                </a:lnTo>
                <a:lnTo>
                  <a:pt x="53920" y="26439"/>
                </a:lnTo>
                <a:lnTo>
                  <a:pt x="73990" y="22377"/>
                </a:lnTo>
                <a:lnTo>
                  <a:pt x="374447" y="22377"/>
                </a:lnTo>
                <a:lnTo>
                  <a:pt x="373988" y="21696"/>
                </a:lnTo>
                <a:lnTo>
                  <a:pt x="350466" y="5824"/>
                </a:lnTo>
                <a:lnTo>
                  <a:pt x="321691" y="0"/>
                </a:lnTo>
                <a:close/>
              </a:path>
              <a:path w="396240" h="396239">
                <a:moveTo>
                  <a:pt x="374447" y="22377"/>
                </a:moveTo>
                <a:lnTo>
                  <a:pt x="321691" y="22377"/>
                </a:lnTo>
                <a:lnTo>
                  <a:pt x="341764" y="26439"/>
                </a:lnTo>
                <a:lnTo>
                  <a:pt x="358176" y="37509"/>
                </a:lnTo>
                <a:lnTo>
                  <a:pt x="369252" y="53913"/>
                </a:lnTo>
                <a:lnTo>
                  <a:pt x="373316" y="73977"/>
                </a:lnTo>
                <a:lnTo>
                  <a:pt x="373316" y="321691"/>
                </a:lnTo>
                <a:lnTo>
                  <a:pt x="369252" y="341760"/>
                </a:lnTo>
                <a:lnTo>
                  <a:pt x="358176" y="358163"/>
                </a:lnTo>
                <a:lnTo>
                  <a:pt x="341764" y="369230"/>
                </a:lnTo>
                <a:lnTo>
                  <a:pt x="321691" y="373291"/>
                </a:lnTo>
                <a:lnTo>
                  <a:pt x="374450" y="373291"/>
                </a:lnTo>
                <a:lnTo>
                  <a:pt x="389858" y="350459"/>
                </a:lnTo>
                <a:lnTo>
                  <a:pt x="395681" y="321691"/>
                </a:lnTo>
                <a:lnTo>
                  <a:pt x="395681" y="73977"/>
                </a:lnTo>
                <a:lnTo>
                  <a:pt x="389858" y="45214"/>
                </a:lnTo>
                <a:lnTo>
                  <a:pt x="374447" y="22377"/>
                </a:lnTo>
                <a:close/>
              </a:path>
            </a:pathLst>
          </a:custGeom>
          <a:solidFill>
            <a:srgbClr val="1B283D"/>
          </a:solidFill>
        </p:spPr>
        <p:txBody>
          <a:bodyPr wrap="square" lIns="0" tIns="0" rIns="0" bIns="0" rtlCol="0"/>
          <a:lstStyle/>
          <a:p>
            <a:endParaRPr>
              <a:latin typeface="Sassoon Sans Rg" pitchFamily="2" charset="77"/>
            </a:endParaRPr>
          </a:p>
        </p:txBody>
      </p:sp>
      <p:sp>
        <p:nvSpPr>
          <p:cNvPr id="40" name="object 40"/>
          <p:cNvSpPr/>
          <p:nvPr/>
        </p:nvSpPr>
        <p:spPr>
          <a:xfrm>
            <a:off x="6699160" y="5490260"/>
            <a:ext cx="12700" cy="0"/>
          </a:xfrm>
          <a:custGeom>
            <a:avLst/>
            <a:gdLst/>
            <a:ahLst/>
            <a:cxnLst/>
            <a:rect l="l" t="t" r="r" b="b"/>
            <a:pathLst>
              <a:path w="12700">
                <a:moveTo>
                  <a:pt x="0" y="0"/>
                </a:moveTo>
                <a:lnTo>
                  <a:pt x="12700" y="0"/>
                </a:lnTo>
              </a:path>
            </a:pathLst>
          </a:custGeom>
          <a:ln w="6350">
            <a:solidFill>
              <a:srgbClr val="1D282B"/>
            </a:solidFill>
          </a:ln>
        </p:spPr>
        <p:txBody>
          <a:bodyPr wrap="square" lIns="0" tIns="0" rIns="0" bIns="0" rtlCol="0"/>
          <a:lstStyle/>
          <a:p>
            <a:endParaRPr>
              <a:latin typeface="Sassoon Sans Rg" pitchFamily="2" charset="77"/>
            </a:endParaRPr>
          </a:p>
        </p:txBody>
      </p:sp>
      <p:grpSp>
        <p:nvGrpSpPr>
          <p:cNvPr id="41" name="object 41"/>
          <p:cNvGrpSpPr/>
          <p:nvPr/>
        </p:nvGrpSpPr>
        <p:grpSpPr>
          <a:xfrm>
            <a:off x="9519361" y="5562600"/>
            <a:ext cx="412115" cy="396240"/>
            <a:chOff x="9519361" y="5294109"/>
            <a:chExt cx="412115" cy="396240"/>
          </a:xfrm>
        </p:grpSpPr>
        <p:sp>
          <p:nvSpPr>
            <p:cNvPr id="42" name="object 42"/>
            <p:cNvSpPr/>
            <p:nvPr/>
          </p:nvSpPr>
          <p:spPr>
            <a:xfrm>
              <a:off x="9535236" y="5294109"/>
              <a:ext cx="396240" cy="396240"/>
            </a:xfrm>
            <a:custGeom>
              <a:avLst/>
              <a:gdLst/>
              <a:ahLst/>
              <a:cxnLst/>
              <a:rect l="l" t="t" r="r" b="b"/>
              <a:pathLst>
                <a:path w="396240" h="396239">
                  <a:moveTo>
                    <a:pt x="321691" y="0"/>
                  </a:moveTo>
                  <a:lnTo>
                    <a:pt x="73990" y="0"/>
                  </a:lnTo>
                  <a:lnTo>
                    <a:pt x="45219" y="5824"/>
                  </a:lnTo>
                  <a:lnTo>
                    <a:pt x="21697" y="21696"/>
                  </a:lnTo>
                  <a:lnTo>
                    <a:pt x="5824" y="45214"/>
                  </a:lnTo>
                  <a:lnTo>
                    <a:pt x="0" y="73977"/>
                  </a:lnTo>
                  <a:lnTo>
                    <a:pt x="0" y="321691"/>
                  </a:lnTo>
                  <a:lnTo>
                    <a:pt x="5824" y="350459"/>
                  </a:lnTo>
                  <a:lnTo>
                    <a:pt x="21697" y="373976"/>
                  </a:lnTo>
                  <a:lnTo>
                    <a:pt x="45219" y="389845"/>
                  </a:lnTo>
                  <a:lnTo>
                    <a:pt x="73990" y="395668"/>
                  </a:lnTo>
                  <a:lnTo>
                    <a:pt x="321691" y="395668"/>
                  </a:lnTo>
                  <a:lnTo>
                    <a:pt x="350466" y="389845"/>
                  </a:lnTo>
                  <a:lnTo>
                    <a:pt x="373988" y="373976"/>
                  </a:lnTo>
                  <a:lnTo>
                    <a:pt x="374450" y="373291"/>
                  </a:lnTo>
                  <a:lnTo>
                    <a:pt x="73990" y="373291"/>
                  </a:lnTo>
                  <a:lnTo>
                    <a:pt x="53920" y="369230"/>
                  </a:lnTo>
                  <a:lnTo>
                    <a:pt x="37517" y="358163"/>
                  </a:lnTo>
                  <a:lnTo>
                    <a:pt x="26450" y="341760"/>
                  </a:lnTo>
                  <a:lnTo>
                    <a:pt x="22390" y="321691"/>
                  </a:lnTo>
                  <a:lnTo>
                    <a:pt x="22390" y="73977"/>
                  </a:lnTo>
                  <a:lnTo>
                    <a:pt x="26450" y="53913"/>
                  </a:lnTo>
                  <a:lnTo>
                    <a:pt x="37517" y="37509"/>
                  </a:lnTo>
                  <a:lnTo>
                    <a:pt x="53920" y="26439"/>
                  </a:lnTo>
                  <a:lnTo>
                    <a:pt x="73990" y="22377"/>
                  </a:lnTo>
                  <a:lnTo>
                    <a:pt x="374447" y="22377"/>
                  </a:lnTo>
                  <a:lnTo>
                    <a:pt x="373988" y="21696"/>
                  </a:lnTo>
                  <a:lnTo>
                    <a:pt x="350466" y="5824"/>
                  </a:lnTo>
                  <a:lnTo>
                    <a:pt x="321691" y="0"/>
                  </a:lnTo>
                  <a:close/>
                </a:path>
                <a:path w="396240" h="396239">
                  <a:moveTo>
                    <a:pt x="374447" y="22377"/>
                  </a:moveTo>
                  <a:lnTo>
                    <a:pt x="321691" y="22377"/>
                  </a:lnTo>
                  <a:lnTo>
                    <a:pt x="341764" y="26439"/>
                  </a:lnTo>
                  <a:lnTo>
                    <a:pt x="358176" y="37509"/>
                  </a:lnTo>
                  <a:lnTo>
                    <a:pt x="369252" y="53913"/>
                  </a:lnTo>
                  <a:lnTo>
                    <a:pt x="373316" y="73977"/>
                  </a:lnTo>
                  <a:lnTo>
                    <a:pt x="373316" y="321691"/>
                  </a:lnTo>
                  <a:lnTo>
                    <a:pt x="369252" y="341760"/>
                  </a:lnTo>
                  <a:lnTo>
                    <a:pt x="358176" y="358163"/>
                  </a:lnTo>
                  <a:lnTo>
                    <a:pt x="341764" y="369230"/>
                  </a:lnTo>
                  <a:lnTo>
                    <a:pt x="321691" y="373291"/>
                  </a:lnTo>
                  <a:lnTo>
                    <a:pt x="374450" y="373291"/>
                  </a:lnTo>
                  <a:lnTo>
                    <a:pt x="389858" y="350459"/>
                  </a:lnTo>
                  <a:lnTo>
                    <a:pt x="395681" y="321691"/>
                  </a:lnTo>
                  <a:lnTo>
                    <a:pt x="395681" y="73977"/>
                  </a:lnTo>
                  <a:lnTo>
                    <a:pt x="389858" y="45214"/>
                  </a:lnTo>
                  <a:lnTo>
                    <a:pt x="374447" y="22377"/>
                  </a:lnTo>
                  <a:close/>
                </a:path>
              </a:pathLst>
            </a:custGeom>
            <a:solidFill>
              <a:srgbClr val="1B283D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43" name="object 43"/>
            <p:cNvSpPr/>
            <p:nvPr/>
          </p:nvSpPr>
          <p:spPr>
            <a:xfrm>
              <a:off x="9522536" y="5490260"/>
              <a:ext cx="12700" cy="0"/>
            </a:xfrm>
            <a:custGeom>
              <a:avLst/>
              <a:gdLst/>
              <a:ahLst/>
              <a:cxnLst/>
              <a:rect l="l" t="t" r="r" b="b"/>
              <a:pathLst>
                <a:path w="12700">
                  <a:moveTo>
                    <a:pt x="0" y="0"/>
                  </a:moveTo>
                  <a:lnTo>
                    <a:pt x="12700" y="0"/>
                  </a:lnTo>
                </a:path>
              </a:pathLst>
            </a:custGeom>
            <a:ln w="6350">
              <a:solidFill>
                <a:srgbClr val="1D282B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</p:grpSp>
      <p:sp>
        <p:nvSpPr>
          <p:cNvPr id="44" name="object 44"/>
          <p:cNvSpPr/>
          <p:nvPr/>
        </p:nvSpPr>
        <p:spPr>
          <a:xfrm>
            <a:off x="10714481" y="4352226"/>
            <a:ext cx="396240" cy="396240"/>
          </a:xfrm>
          <a:custGeom>
            <a:avLst/>
            <a:gdLst/>
            <a:ahLst/>
            <a:cxnLst/>
            <a:rect l="l" t="t" r="r" b="b"/>
            <a:pathLst>
              <a:path w="396240" h="396239">
                <a:moveTo>
                  <a:pt x="321691" y="0"/>
                </a:moveTo>
                <a:lnTo>
                  <a:pt x="73990" y="0"/>
                </a:lnTo>
                <a:lnTo>
                  <a:pt x="45214" y="5824"/>
                </a:lnTo>
                <a:lnTo>
                  <a:pt x="21693" y="21696"/>
                </a:lnTo>
                <a:lnTo>
                  <a:pt x="5822" y="45214"/>
                </a:lnTo>
                <a:lnTo>
                  <a:pt x="0" y="73977"/>
                </a:lnTo>
                <a:lnTo>
                  <a:pt x="0" y="321691"/>
                </a:lnTo>
                <a:lnTo>
                  <a:pt x="5822" y="350459"/>
                </a:lnTo>
                <a:lnTo>
                  <a:pt x="21693" y="373976"/>
                </a:lnTo>
                <a:lnTo>
                  <a:pt x="45214" y="389845"/>
                </a:lnTo>
                <a:lnTo>
                  <a:pt x="73990" y="395668"/>
                </a:lnTo>
                <a:lnTo>
                  <a:pt x="321691" y="395668"/>
                </a:lnTo>
                <a:lnTo>
                  <a:pt x="350466" y="389845"/>
                </a:lnTo>
                <a:lnTo>
                  <a:pt x="373988" y="373976"/>
                </a:lnTo>
                <a:lnTo>
                  <a:pt x="374450" y="373291"/>
                </a:lnTo>
                <a:lnTo>
                  <a:pt x="73990" y="373291"/>
                </a:lnTo>
                <a:lnTo>
                  <a:pt x="53920" y="369230"/>
                </a:lnTo>
                <a:lnTo>
                  <a:pt x="37517" y="358163"/>
                </a:lnTo>
                <a:lnTo>
                  <a:pt x="26450" y="341760"/>
                </a:lnTo>
                <a:lnTo>
                  <a:pt x="22390" y="321691"/>
                </a:lnTo>
                <a:lnTo>
                  <a:pt x="22390" y="73977"/>
                </a:lnTo>
                <a:lnTo>
                  <a:pt x="26450" y="53913"/>
                </a:lnTo>
                <a:lnTo>
                  <a:pt x="37517" y="37509"/>
                </a:lnTo>
                <a:lnTo>
                  <a:pt x="53920" y="26439"/>
                </a:lnTo>
                <a:lnTo>
                  <a:pt x="73990" y="22377"/>
                </a:lnTo>
                <a:lnTo>
                  <a:pt x="374447" y="22377"/>
                </a:lnTo>
                <a:lnTo>
                  <a:pt x="373988" y="21696"/>
                </a:lnTo>
                <a:lnTo>
                  <a:pt x="350466" y="5824"/>
                </a:lnTo>
                <a:lnTo>
                  <a:pt x="321691" y="0"/>
                </a:lnTo>
                <a:close/>
              </a:path>
              <a:path w="396240" h="396239">
                <a:moveTo>
                  <a:pt x="374447" y="22377"/>
                </a:moveTo>
                <a:lnTo>
                  <a:pt x="321691" y="22377"/>
                </a:lnTo>
                <a:lnTo>
                  <a:pt x="341764" y="26439"/>
                </a:lnTo>
                <a:lnTo>
                  <a:pt x="358176" y="37509"/>
                </a:lnTo>
                <a:lnTo>
                  <a:pt x="369252" y="53913"/>
                </a:lnTo>
                <a:lnTo>
                  <a:pt x="373316" y="73977"/>
                </a:lnTo>
                <a:lnTo>
                  <a:pt x="373316" y="321691"/>
                </a:lnTo>
                <a:lnTo>
                  <a:pt x="369252" y="341760"/>
                </a:lnTo>
                <a:lnTo>
                  <a:pt x="358176" y="358163"/>
                </a:lnTo>
                <a:lnTo>
                  <a:pt x="341764" y="369230"/>
                </a:lnTo>
                <a:lnTo>
                  <a:pt x="321691" y="373291"/>
                </a:lnTo>
                <a:lnTo>
                  <a:pt x="374450" y="373291"/>
                </a:lnTo>
                <a:lnTo>
                  <a:pt x="389858" y="350459"/>
                </a:lnTo>
                <a:lnTo>
                  <a:pt x="395681" y="321691"/>
                </a:lnTo>
                <a:lnTo>
                  <a:pt x="395681" y="73977"/>
                </a:lnTo>
                <a:lnTo>
                  <a:pt x="389858" y="45214"/>
                </a:lnTo>
                <a:lnTo>
                  <a:pt x="374447" y="22377"/>
                </a:lnTo>
                <a:close/>
              </a:path>
            </a:pathLst>
          </a:custGeom>
          <a:solidFill>
            <a:srgbClr val="1B283D"/>
          </a:solidFill>
        </p:spPr>
        <p:txBody>
          <a:bodyPr wrap="square" lIns="0" tIns="0" rIns="0" bIns="0" rtlCol="0"/>
          <a:lstStyle/>
          <a:p>
            <a:endParaRPr>
              <a:latin typeface="Sassoon Sans Rg" pitchFamily="2" charset="77"/>
            </a:endParaRPr>
          </a:p>
        </p:txBody>
      </p:sp>
      <p:sp>
        <p:nvSpPr>
          <p:cNvPr id="45" name="object 45"/>
          <p:cNvSpPr/>
          <p:nvPr/>
        </p:nvSpPr>
        <p:spPr>
          <a:xfrm>
            <a:off x="6238519" y="4548378"/>
            <a:ext cx="12700" cy="0"/>
          </a:xfrm>
          <a:custGeom>
            <a:avLst/>
            <a:gdLst/>
            <a:ahLst/>
            <a:cxnLst/>
            <a:rect l="l" t="t" r="r" b="b"/>
            <a:pathLst>
              <a:path w="12700">
                <a:moveTo>
                  <a:pt x="0" y="0"/>
                </a:moveTo>
                <a:lnTo>
                  <a:pt x="12700" y="0"/>
                </a:lnTo>
              </a:path>
            </a:pathLst>
          </a:custGeom>
          <a:ln w="6350">
            <a:solidFill>
              <a:srgbClr val="1D282B"/>
            </a:solidFill>
          </a:ln>
        </p:spPr>
        <p:txBody>
          <a:bodyPr wrap="square" lIns="0" tIns="0" rIns="0" bIns="0" rtlCol="0"/>
          <a:lstStyle/>
          <a:p>
            <a:endParaRPr>
              <a:latin typeface="Sassoon Sans Rg" pitchFamily="2" charset="77"/>
            </a:endParaRPr>
          </a:p>
        </p:txBody>
      </p:sp>
      <p:grpSp>
        <p:nvGrpSpPr>
          <p:cNvPr id="46" name="object 46"/>
          <p:cNvGrpSpPr/>
          <p:nvPr/>
        </p:nvGrpSpPr>
        <p:grpSpPr>
          <a:xfrm>
            <a:off x="9509696" y="4352226"/>
            <a:ext cx="412115" cy="396240"/>
            <a:chOff x="9509696" y="4352226"/>
            <a:chExt cx="412115" cy="396240"/>
          </a:xfrm>
        </p:grpSpPr>
        <p:sp>
          <p:nvSpPr>
            <p:cNvPr id="47" name="object 47"/>
            <p:cNvSpPr/>
            <p:nvPr/>
          </p:nvSpPr>
          <p:spPr>
            <a:xfrm>
              <a:off x="9525571" y="4352226"/>
              <a:ext cx="396240" cy="396240"/>
            </a:xfrm>
            <a:custGeom>
              <a:avLst/>
              <a:gdLst/>
              <a:ahLst/>
              <a:cxnLst/>
              <a:rect l="l" t="t" r="r" b="b"/>
              <a:pathLst>
                <a:path w="396240" h="396239">
                  <a:moveTo>
                    <a:pt x="321691" y="0"/>
                  </a:moveTo>
                  <a:lnTo>
                    <a:pt x="73990" y="0"/>
                  </a:lnTo>
                  <a:lnTo>
                    <a:pt x="45219" y="5824"/>
                  </a:lnTo>
                  <a:lnTo>
                    <a:pt x="21697" y="21696"/>
                  </a:lnTo>
                  <a:lnTo>
                    <a:pt x="5824" y="45214"/>
                  </a:lnTo>
                  <a:lnTo>
                    <a:pt x="0" y="73977"/>
                  </a:lnTo>
                  <a:lnTo>
                    <a:pt x="0" y="321691"/>
                  </a:lnTo>
                  <a:lnTo>
                    <a:pt x="5824" y="350459"/>
                  </a:lnTo>
                  <a:lnTo>
                    <a:pt x="21697" y="373976"/>
                  </a:lnTo>
                  <a:lnTo>
                    <a:pt x="45219" y="389845"/>
                  </a:lnTo>
                  <a:lnTo>
                    <a:pt x="73990" y="395668"/>
                  </a:lnTo>
                  <a:lnTo>
                    <a:pt x="321691" y="395668"/>
                  </a:lnTo>
                  <a:lnTo>
                    <a:pt x="350466" y="389845"/>
                  </a:lnTo>
                  <a:lnTo>
                    <a:pt x="373988" y="373976"/>
                  </a:lnTo>
                  <a:lnTo>
                    <a:pt x="374450" y="373291"/>
                  </a:lnTo>
                  <a:lnTo>
                    <a:pt x="73990" y="373291"/>
                  </a:lnTo>
                  <a:lnTo>
                    <a:pt x="53920" y="369230"/>
                  </a:lnTo>
                  <a:lnTo>
                    <a:pt x="37517" y="358163"/>
                  </a:lnTo>
                  <a:lnTo>
                    <a:pt x="26450" y="341760"/>
                  </a:lnTo>
                  <a:lnTo>
                    <a:pt x="22390" y="321691"/>
                  </a:lnTo>
                  <a:lnTo>
                    <a:pt x="22390" y="73977"/>
                  </a:lnTo>
                  <a:lnTo>
                    <a:pt x="26450" y="53913"/>
                  </a:lnTo>
                  <a:lnTo>
                    <a:pt x="37517" y="37509"/>
                  </a:lnTo>
                  <a:lnTo>
                    <a:pt x="53920" y="26439"/>
                  </a:lnTo>
                  <a:lnTo>
                    <a:pt x="73990" y="22377"/>
                  </a:lnTo>
                  <a:lnTo>
                    <a:pt x="374447" y="22377"/>
                  </a:lnTo>
                  <a:lnTo>
                    <a:pt x="373988" y="21696"/>
                  </a:lnTo>
                  <a:lnTo>
                    <a:pt x="350466" y="5824"/>
                  </a:lnTo>
                  <a:lnTo>
                    <a:pt x="321691" y="0"/>
                  </a:lnTo>
                  <a:close/>
                </a:path>
                <a:path w="396240" h="396239">
                  <a:moveTo>
                    <a:pt x="374447" y="22377"/>
                  </a:moveTo>
                  <a:lnTo>
                    <a:pt x="321691" y="22377"/>
                  </a:lnTo>
                  <a:lnTo>
                    <a:pt x="341764" y="26439"/>
                  </a:lnTo>
                  <a:lnTo>
                    <a:pt x="358176" y="37509"/>
                  </a:lnTo>
                  <a:lnTo>
                    <a:pt x="369252" y="53913"/>
                  </a:lnTo>
                  <a:lnTo>
                    <a:pt x="373316" y="73977"/>
                  </a:lnTo>
                  <a:lnTo>
                    <a:pt x="373316" y="321691"/>
                  </a:lnTo>
                  <a:lnTo>
                    <a:pt x="369252" y="341760"/>
                  </a:lnTo>
                  <a:lnTo>
                    <a:pt x="358176" y="358163"/>
                  </a:lnTo>
                  <a:lnTo>
                    <a:pt x="341764" y="369230"/>
                  </a:lnTo>
                  <a:lnTo>
                    <a:pt x="321691" y="373291"/>
                  </a:lnTo>
                  <a:lnTo>
                    <a:pt x="374450" y="373291"/>
                  </a:lnTo>
                  <a:lnTo>
                    <a:pt x="389858" y="350459"/>
                  </a:lnTo>
                  <a:lnTo>
                    <a:pt x="395681" y="321691"/>
                  </a:lnTo>
                  <a:lnTo>
                    <a:pt x="395681" y="73977"/>
                  </a:lnTo>
                  <a:lnTo>
                    <a:pt x="389858" y="45214"/>
                  </a:lnTo>
                  <a:lnTo>
                    <a:pt x="374447" y="22377"/>
                  </a:lnTo>
                  <a:close/>
                </a:path>
              </a:pathLst>
            </a:custGeom>
            <a:solidFill>
              <a:srgbClr val="1B283D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48" name="object 48"/>
            <p:cNvSpPr/>
            <p:nvPr/>
          </p:nvSpPr>
          <p:spPr>
            <a:xfrm>
              <a:off x="9512871" y="4548378"/>
              <a:ext cx="12700" cy="0"/>
            </a:xfrm>
            <a:custGeom>
              <a:avLst/>
              <a:gdLst/>
              <a:ahLst/>
              <a:cxnLst/>
              <a:rect l="l" t="t" r="r" b="b"/>
              <a:pathLst>
                <a:path w="12700">
                  <a:moveTo>
                    <a:pt x="0" y="0"/>
                  </a:moveTo>
                  <a:lnTo>
                    <a:pt x="12700" y="0"/>
                  </a:lnTo>
                </a:path>
              </a:pathLst>
            </a:custGeom>
            <a:ln w="6350">
              <a:solidFill>
                <a:srgbClr val="1D282B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</p:grpSp>
      <p:grpSp>
        <p:nvGrpSpPr>
          <p:cNvPr id="49" name="object 49"/>
          <p:cNvGrpSpPr/>
          <p:nvPr/>
        </p:nvGrpSpPr>
        <p:grpSpPr>
          <a:xfrm>
            <a:off x="10717593" y="3252127"/>
            <a:ext cx="687070" cy="532765"/>
            <a:chOff x="10717593" y="3252127"/>
            <a:chExt cx="687070" cy="532765"/>
          </a:xfrm>
        </p:grpSpPr>
        <p:sp>
          <p:nvSpPr>
            <p:cNvPr id="50" name="object 50"/>
            <p:cNvSpPr/>
            <p:nvPr/>
          </p:nvSpPr>
          <p:spPr>
            <a:xfrm>
              <a:off x="10717593" y="3388918"/>
              <a:ext cx="396240" cy="396240"/>
            </a:xfrm>
            <a:custGeom>
              <a:avLst/>
              <a:gdLst/>
              <a:ahLst/>
              <a:cxnLst/>
              <a:rect l="l" t="t" r="r" b="b"/>
              <a:pathLst>
                <a:path w="396240" h="396239">
                  <a:moveTo>
                    <a:pt x="321691" y="0"/>
                  </a:moveTo>
                  <a:lnTo>
                    <a:pt x="73990" y="0"/>
                  </a:lnTo>
                  <a:lnTo>
                    <a:pt x="45219" y="5824"/>
                  </a:lnTo>
                  <a:lnTo>
                    <a:pt x="21697" y="21696"/>
                  </a:lnTo>
                  <a:lnTo>
                    <a:pt x="5824" y="45214"/>
                  </a:lnTo>
                  <a:lnTo>
                    <a:pt x="0" y="73977"/>
                  </a:lnTo>
                  <a:lnTo>
                    <a:pt x="0" y="321691"/>
                  </a:lnTo>
                  <a:lnTo>
                    <a:pt x="5824" y="350459"/>
                  </a:lnTo>
                  <a:lnTo>
                    <a:pt x="21697" y="373976"/>
                  </a:lnTo>
                  <a:lnTo>
                    <a:pt x="45219" y="389845"/>
                  </a:lnTo>
                  <a:lnTo>
                    <a:pt x="73990" y="395668"/>
                  </a:lnTo>
                  <a:lnTo>
                    <a:pt x="321691" y="395668"/>
                  </a:lnTo>
                  <a:lnTo>
                    <a:pt x="350466" y="389845"/>
                  </a:lnTo>
                  <a:lnTo>
                    <a:pt x="373988" y="373976"/>
                  </a:lnTo>
                  <a:lnTo>
                    <a:pt x="374450" y="373291"/>
                  </a:lnTo>
                  <a:lnTo>
                    <a:pt x="73990" y="373291"/>
                  </a:lnTo>
                  <a:lnTo>
                    <a:pt x="53920" y="369230"/>
                  </a:lnTo>
                  <a:lnTo>
                    <a:pt x="37517" y="358163"/>
                  </a:lnTo>
                  <a:lnTo>
                    <a:pt x="26450" y="341760"/>
                  </a:lnTo>
                  <a:lnTo>
                    <a:pt x="22390" y="321691"/>
                  </a:lnTo>
                  <a:lnTo>
                    <a:pt x="22390" y="73977"/>
                  </a:lnTo>
                  <a:lnTo>
                    <a:pt x="26450" y="53913"/>
                  </a:lnTo>
                  <a:lnTo>
                    <a:pt x="37517" y="37509"/>
                  </a:lnTo>
                  <a:lnTo>
                    <a:pt x="53920" y="26439"/>
                  </a:lnTo>
                  <a:lnTo>
                    <a:pt x="73990" y="22377"/>
                  </a:lnTo>
                  <a:lnTo>
                    <a:pt x="374447" y="22377"/>
                  </a:lnTo>
                  <a:lnTo>
                    <a:pt x="373988" y="21696"/>
                  </a:lnTo>
                  <a:lnTo>
                    <a:pt x="350466" y="5824"/>
                  </a:lnTo>
                  <a:lnTo>
                    <a:pt x="321691" y="0"/>
                  </a:lnTo>
                  <a:close/>
                </a:path>
                <a:path w="396240" h="396239">
                  <a:moveTo>
                    <a:pt x="374447" y="22377"/>
                  </a:moveTo>
                  <a:lnTo>
                    <a:pt x="321691" y="22377"/>
                  </a:lnTo>
                  <a:lnTo>
                    <a:pt x="341764" y="26439"/>
                  </a:lnTo>
                  <a:lnTo>
                    <a:pt x="358176" y="37509"/>
                  </a:lnTo>
                  <a:lnTo>
                    <a:pt x="369252" y="53913"/>
                  </a:lnTo>
                  <a:lnTo>
                    <a:pt x="373316" y="73977"/>
                  </a:lnTo>
                  <a:lnTo>
                    <a:pt x="373316" y="321691"/>
                  </a:lnTo>
                  <a:lnTo>
                    <a:pt x="369252" y="341760"/>
                  </a:lnTo>
                  <a:lnTo>
                    <a:pt x="358176" y="358163"/>
                  </a:lnTo>
                  <a:lnTo>
                    <a:pt x="341764" y="369230"/>
                  </a:lnTo>
                  <a:lnTo>
                    <a:pt x="321691" y="373291"/>
                  </a:lnTo>
                  <a:lnTo>
                    <a:pt x="374450" y="373291"/>
                  </a:lnTo>
                  <a:lnTo>
                    <a:pt x="389858" y="350459"/>
                  </a:lnTo>
                  <a:lnTo>
                    <a:pt x="395681" y="321691"/>
                  </a:lnTo>
                  <a:lnTo>
                    <a:pt x="395681" y="73977"/>
                  </a:lnTo>
                  <a:lnTo>
                    <a:pt x="389858" y="45214"/>
                  </a:lnTo>
                  <a:lnTo>
                    <a:pt x="374447" y="22377"/>
                  </a:lnTo>
                  <a:close/>
                </a:path>
              </a:pathLst>
            </a:custGeom>
            <a:solidFill>
              <a:srgbClr val="1B283D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51" name="object 51"/>
            <p:cNvSpPr/>
            <p:nvPr/>
          </p:nvSpPr>
          <p:spPr>
            <a:xfrm>
              <a:off x="10777666" y="3258477"/>
              <a:ext cx="620395" cy="471170"/>
            </a:xfrm>
            <a:custGeom>
              <a:avLst/>
              <a:gdLst/>
              <a:ahLst/>
              <a:cxnLst/>
              <a:rect l="l" t="t" r="r" b="b"/>
              <a:pathLst>
                <a:path w="620395" h="471170">
                  <a:moveTo>
                    <a:pt x="556742" y="0"/>
                  </a:moveTo>
                  <a:lnTo>
                    <a:pt x="532844" y="4648"/>
                  </a:lnTo>
                  <a:lnTo>
                    <a:pt x="511846" y="18592"/>
                  </a:lnTo>
                  <a:lnTo>
                    <a:pt x="212977" y="317461"/>
                  </a:lnTo>
                  <a:lnTo>
                    <a:pt x="108418" y="212864"/>
                  </a:lnTo>
                  <a:lnTo>
                    <a:pt x="63511" y="194260"/>
                  </a:lnTo>
                  <a:lnTo>
                    <a:pt x="18603" y="212852"/>
                  </a:lnTo>
                  <a:lnTo>
                    <a:pt x="0" y="257757"/>
                  </a:lnTo>
                  <a:lnTo>
                    <a:pt x="4646" y="281651"/>
                  </a:lnTo>
                  <a:lnTo>
                    <a:pt x="168070" y="452158"/>
                  </a:lnTo>
                  <a:lnTo>
                    <a:pt x="212977" y="470763"/>
                  </a:lnTo>
                  <a:lnTo>
                    <a:pt x="225423" y="469531"/>
                  </a:lnTo>
                  <a:lnTo>
                    <a:pt x="601648" y="108407"/>
                  </a:lnTo>
                  <a:lnTo>
                    <a:pt x="620250" y="63500"/>
                  </a:lnTo>
                  <a:lnTo>
                    <a:pt x="615599" y="39602"/>
                  </a:lnTo>
                  <a:lnTo>
                    <a:pt x="601648" y="18592"/>
                  </a:lnTo>
                  <a:lnTo>
                    <a:pt x="580642" y="4648"/>
                  </a:lnTo>
                  <a:lnTo>
                    <a:pt x="556742" y="0"/>
                  </a:lnTo>
                  <a:close/>
                </a:path>
              </a:pathLst>
            </a:custGeom>
            <a:solidFill>
              <a:srgbClr val="E7EA83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52" name="object 52"/>
            <p:cNvSpPr/>
            <p:nvPr/>
          </p:nvSpPr>
          <p:spPr>
            <a:xfrm>
              <a:off x="10777666" y="3258477"/>
              <a:ext cx="620395" cy="471170"/>
            </a:xfrm>
            <a:custGeom>
              <a:avLst/>
              <a:gdLst/>
              <a:ahLst/>
              <a:cxnLst/>
              <a:rect l="l" t="t" r="r" b="b"/>
              <a:pathLst>
                <a:path w="620395" h="471170">
                  <a:moveTo>
                    <a:pt x="212977" y="470763"/>
                  </a:moveTo>
                  <a:lnTo>
                    <a:pt x="200529" y="469531"/>
                  </a:lnTo>
                  <a:lnTo>
                    <a:pt x="188671" y="465928"/>
                  </a:lnTo>
                  <a:lnTo>
                    <a:pt x="18591" y="302653"/>
                  </a:lnTo>
                  <a:lnTo>
                    <a:pt x="0" y="257757"/>
                  </a:lnTo>
                  <a:lnTo>
                    <a:pt x="4651" y="233861"/>
                  </a:lnTo>
                  <a:lnTo>
                    <a:pt x="18603" y="212852"/>
                  </a:lnTo>
                  <a:lnTo>
                    <a:pt x="39613" y="198907"/>
                  </a:lnTo>
                  <a:lnTo>
                    <a:pt x="63511" y="194260"/>
                  </a:lnTo>
                  <a:lnTo>
                    <a:pt x="87408" y="198912"/>
                  </a:lnTo>
                  <a:lnTo>
                    <a:pt x="108418" y="212864"/>
                  </a:lnTo>
                  <a:lnTo>
                    <a:pt x="212977" y="317461"/>
                  </a:lnTo>
                  <a:lnTo>
                    <a:pt x="511846" y="18592"/>
                  </a:lnTo>
                  <a:lnTo>
                    <a:pt x="532844" y="4648"/>
                  </a:lnTo>
                  <a:lnTo>
                    <a:pt x="556742" y="0"/>
                  </a:lnTo>
                  <a:lnTo>
                    <a:pt x="580642" y="4648"/>
                  </a:lnTo>
                  <a:lnTo>
                    <a:pt x="601648" y="18592"/>
                  </a:lnTo>
                  <a:lnTo>
                    <a:pt x="615599" y="39602"/>
                  </a:lnTo>
                  <a:lnTo>
                    <a:pt x="620250" y="63500"/>
                  </a:lnTo>
                  <a:lnTo>
                    <a:pt x="615599" y="87397"/>
                  </a:lnTo>
                  <a:lnTo>
                    <a:pt x="257871" y="452170"/>
                  </a:lnTo>
                  <a:lnTo>
                    <a:pt x="225423" y="469531"/>
                  </a:lnTo>
                  <a:lnTo>
                    <a:pt x="212977" y="470763"/>
                  </a:lnTo>
                  <a:close/>
                </a:path>
              </a:pathLst>
            </a:custGeom>
            <a:ln w="1270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</p:grpSp>
      <p:sp>
        <p:nvSpPr>
          <p:cNvPr id="53" name="object 53"/>
          <p:cNvSpPr txBox="1"/>
          <p:nvPr/>
        </p:nvSpPr>
        <p:spPr>
          <a:xfrm>
            <a:off x="868610" y="1488401"/>
            <a:ext cx="8654415" cy="4740400"/>
          </a:xfrm>
          <a:prstGeom prst="rect">
            <a:avLst/>
          </a:prstGeom>
        </p:spPr>
        <p:txBody>
          <a:bodyPr vert="horz" wrap="square" lIns="0" tIns="102235" rIns="0" bIns="0" rtlCol="0">
            <a:spAutoFit/>
          </a:bodyPr>
          <a:lstStyle/>
          <a:p>
            <a:pPr marL="22225">
              <a:lnSpc>
                <a:spcPct val="100000"/>
              </a:lnSpc>
              <a:spcBef>
                <a:spcPts val="805"/>
              </a:spcBef>
              <a:tabLst>
                <a:tab pos="8641080" algn="l"/>
              </a:tabLst>
            </a:pPr>
            <a:r>
              <a:rPr lang="en-GB" sz="1600" dirty="0">
                <a:solidFill>
                  <a:srgbClr val="06152F"/>
                </a:solidFill>
                <a:latin typeface="Sassoon Sans Rg" pitchFamily="2" charset="77"/>
                <a:cs typeface="Arial MT"/>
              </a:rPr>
              <a:t>A plastic toothbrush will take </a:t>
            </a:r>
            <a:r>
              <a:rPr lang="en-GB" sz="1600" b="1" dirty="0">
                <a:solidFill>
                  <a:srgbClr val="06152F"/>
                </a:solidFill>
                <a:latin typeface="Sassoon Sans Rg" pitchFamily="2" charset="77"/>
                <a:cs typeface="Arial MT"/>
              </a:rPr>
              <a:t>200 years </a:t>
            </a:r>
            <a:r>
              <a:rPr lang="en-GB" sz="1600" dirty="0">
                <a:solidFill>
                  <a:srgbClr val="06152F"/>
                </a:solidFill>
                <a:latin typeface="Sassoon Sans Rg" pitchFamily="2" charset="77"/>
                <a:cs typeface="Arial MT"/>
              </a:rPr>
              <a:t>to break down. </a:t>
            </a:r>
            <a:r>
              <a:rPr sz="1600" u="dash" dirty="0">
                <a:ln>
                  <a:solidFill>
                    <a:schemeClr val="bg1">
                      <a:lumMod val="95000"/>
                    </a:schemeClr>
                  </a:solidFill>
                </a:ln>
                <a:solidFill>
                  <a:srgbClr val="06152F"/>
                </a:solidFill>
                <a:uFill>
                  <a:solidFill>
                    <a:srgbClr val="1D282B"/>
                  </a:solidFill>
                </a:uFill>
                <a:latin typeface="Sassoon Sans Rg" pitchFamily="2" charset="77"/>
                <a:cs typeface="Arial MT"/>
              </a:rPr>
              <a:t>	</a:t>
            </a:r>
            <a:endParaRPr sz="1600" dirty="0">
              <a:ln>
                <a:solidFill>
                  <a:schemeClr val="bg1">
                    <a:lumMod val="95000"/>
                  </a:schemeClr>
                </a:solidFill>
              </a:ln>
              <a:latin typeface="Sassoon Sans Rg" pitchFamily="2" charset="77"/>
              <a:cs typeface="Arial MT"/>
            </a:endParaRPr>
          </a:p>
          <a:p>
            <a:pPr marL="23495">
              <a:lnSpc>
                <a:spcPct val="100000"/>
              </a:lnSpc>
              <a:spcBef>
                <a:spcPts val="710"/>
              </a:spcBef>
            </a:pPr>
            <a:r>
              <a:rPr lang="en-GB" sz="1600" b="1" dirty="0">
                <a:solidFill>
                  <a:srgbClr val="69C5C1"/>
                </a:solidFill>
                <a:latin typeface="Sassoon Sans Rg" pitchFamily="2" charset="77"/>
                <a:cs typeface="Arial"/>
              </a:rPr>
              <a:t>False. A plastic toothbrush will take 500 years to break down.</a:t>
            </a: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2050" dirty="0">
              <a:latin typeface="Sassoon Sans Rg" pitchFamily="2" charset="77"/>
              <a:cs typeface="Arial"/>
            </a:endParaRPr>
          </a:p>
          <a:p>
            <a:pPr marL="22225">
              <a:lnSpc>
                <a:spcPct val="100000"/>
              </a:lnSpc>
              <a:tabLst>
                <a:tab pos="8641080" algn="l"/>
              </a:tabLst>
            </a:pPr>
            <a:r>
              <a:rPr kumimoji="0" lang="en-GB" sz="1600" b="0" i="0" u="none" strike="noStrike" kern="1200" cap="none" normalizeH="0" baseline="0" noProof="0" dirty="0">
                <a:ln>
                  <a:noFill/>
                </a:ln>
                <a:solidFill>
                  <a:srgbClr val="06152F"/>
                </a:solidFill>
                <a:effectLst/>
                <a:uLnTx/>
                <a:uFillTx/>
                <a:latin typeface="Sassoon Sans Rg" pitchFamily="2" charset="77"/>
                <a:ea typeface="+mn-ea"/>
                <a:cs typeface="Arial MT"/>
              </a:rPr>
              <a:t>By </a:t>
            </a:r>
            <a:r>
              <a:rPr kumimoji="0" lang="en-GB" sz="1600" b="1" i="0" u="none" strike="noStrike" kern="1200" cap="none" normalizeH="0" baseline="0" noProof="0" dirty="0">
                <a:ln>
                  <a:noFill/>
                </a:ln>
                <a:solidFill>
                  <a:srgbClr val="06152F"/>
                </a:solidFill>
                <a:effectLst/>
                <a:uLnTx/>
                <a:uFillTx/>
                <a:latin typeface="Sassoon Sans Rg" pitchFamily="2" charset="77"/>
                <a:ea typeface="+mn-ea"/>
                <a:cs typeface="Arial MT"/>
              </a:rPr>
              <a:t>2060</a:t>
            </a:r>
            <a:r>
              <a:rPr kumimoji="0" lang="en-GB" sz="1600" b="0" i="0" u="none" strike="noStrike" kern="1200" cap="none" normalizeH="0" baseline="0" noProof="0" dirty="0">
                <a:ln>
                  <a:noFill/>
                </a:ln>
                <a:solidFill>
                  <a:srgbClr val="06152F"/>
                </a:solidFill>
                <a:effectLst/>
                <a:uLnTx/>
                <a:uFillTx/>
                <a:latin typeface="Sassoon Sans Rg" pitchFamily="2" charset="77"/>
                <a:ea typeface="+mn-ea"/>
                <a:cs typeface="Arial MT"/>
              </a:rPr>
              <a:t>, the amount of plastic in the </a:t>
            </a:r>
            <a:r>
              <a:rPr kumimoji="0" lang="en-GB" sz="1600" b="1" i="0" u="none" strike="noStrike" kern="1200" cap="none" normalizeH="0" baseline="0" noProof="0" dirty="0">
                <a:ln>
                  <a:noFill/>
                </a:ln>
                <a:solidFill>
                  <a:srgbClr val="06152F"/>
                </a:solidFill>
                <a:effectLst/>
                <a:uLnTx/>
                <a:uFillTx/>
                <a:latin typeface="Sassoon Sans Rg" pitchFamily="2" charset="77"/>
                <a:ea typeface="+mn-ea"/>
                <a:cs typeface="Arial MT"/>
              </a:rPr>
              <a:t>oceans</a:t>
            </a:r>
            <a:r>
              <a:rPr kumimoji="0" lang="en-GB" sz="1600" b="0" i="0" u="none" strike="noStrike" kern="1200" cap="none" normalizeH="0" baseline="0" noProof="0" dirty="0">
                <a:ln>
                  <a:noFill/>
                </a:ln>
                <a:solidFill>
                  <a:srgbClr val="06152F"/>
                </a:solidFill>
                <a:effectLst/>
                <a:uLnTx/>
                <a:uFillTx/>
                <a:latin typeface="Sassoon Sans Rg" pitchFamily="2" charset="77"/>
                <a:ea typeface="+mn-ea"/>
                <a:cs typeface="Arial MT"/>
              </a:rPr>
              <a:t> may have tripled. </a:t>
            </a:r>
            <a:r>
              <a:rPr sz="1600" u="dash" dirty="0">
                <a:ln>
                  <a:solidFill>
                    <a:schemeClr val="bg1">
                      <a:lumMod val="95000"/>
                    </a:schemeClr>
                  </a:solidFill>
                </a:ln>
                <a:solidFill>
                  <a:srgbClr val="06152F"/>
                </a:solidFill>
                <a:uFill>
                  <a:solidFill>
                    <a:srgbClr val="1D282B"/>
                  </a:solidFill>
                </a:uFill>
                <a:latin typeface="Sassoon Sans Rg" pitchFamily="2" charset="77"/>
                <a:cs typeface="Arial MT"/>
              </a:rPr>
              <a:t>	</a:t>
            </a:r>
            <a:endParaRPr sz="1600" dirty="0">
              <a:ln>
                <a:solidFill>
                  <a:schemeClr val="bg1">
                    <a:lumMod val="95000"/>
                  </a:schemeClr>
                </a:solidFill>
              </a:ln>
              <a:latin typeface="Sassoon Sans Rg" pitchFamily="2" charset="77"/>
              <a:cs typeface="Arial MT"/>
            </a:endParaRPr>
          </a:p>
          <a:p>
            <a:pPr marL="23495">
              <a:lnSpc>
                <a:spcPct val="100000"/>
              </a:lnSpc>
              <a:spcBef>
                <a:spcPts val="695"/>
              </a:spcBef>
            </a:pPr>
            <a:r>
              <a:rPr sz="1600" b="1" dirty="0">
                <a:solidFill>
                  <a:srgbClr val="69C5C1"/>
                </a:solidFill>
                <a:latin typeface="Sassoon Sans Rg" pitchFamily="2" charset="77"/>
                <a:cs typeface="Arial"/>
              </a:rPr>
              <a:t>True.</a:t>
            </a:r>
            <a:endParaRPr sz="1600" dirty="0">
              <a:latin typeface="Sassoon Sans Rg" pitchFamily="2" charset="77"/>
              <a:cs typeface="Arial"/>
            </a:endParaRPr>
          </a:p>
          <a:p>
            <a:pPr>
              <a:lnSpc>
                <a:spcPct val="100000"/>
              </a:lnSpc>
            </a:pPr>
            <a:endParaRPr sz="2300" dirty="0">
              <a:latin typeface="Sassoon Sans Rg" pitchFamily="2" charset="77"/>
              <a:cs typeface="Arial"/>
            </a:endParaRPr>
          </a:p>
          <a:p>
            <a:pPr marL="15240">
              <a:lnSpc>
                <a:spcPct val="100000"/>
              </a:lnSpc>
              <a:tabLst>
                <a:tab pos="8634095" algn="l"/>
              </a:tabLst>
            </a:pPr>
            <a:r>
              <a:rPr sz="1600" dirty="0">
                <a:solidFill>
                  <a:srgbClr val="06152F"/>
                </a:solidFill>
                <a:latin typeface="Sassoon Sans Rg" pitchFamily="2" charset="77"/>
                <a:cs typeface="Arial MT"/>
              </a:rPr>
              <a:t>The plastic eventually </a:t>
            </a:r>
            <a:r>
              <a:rPr sz="1600" b="1" dirty="0">
                <a:solidFill>
                  <a:srgbClr val="06152F"/>
                </a:solidFill>
                <a:latin typeface="Sassoon Sans Rg" pitchFamily="2" charset="77"/>
                <a:cs typeface="Arial"/>
              </a:rPr>
              <a:t>breaks down completely</a:t>
            </a:r>
            <a:r>
              <a:rPr sz="1600" dirty="0">
                <a:solidFill>
                  <a:srgbClr val="06152F"/>
                </a:solidFill>
                <a:latin typeface="Sassoon Sans Rg" pitchFamily="2" charset="77"/>
                <a:cs typeface="Arial MT"/>
              </a:rPr>
              <a:t>. </a:t>
            </a:r>
            <a:r>
              <a:rPr sz="1600" u="dash" dirty="0">
                <a:ln>
                  <a:solidFill>
                    <a:schemeClr val="bg1">
                      <a:lumMod val="95000"/>
                    </a:schemeClr>
                  </a:solidFill>
                </a:ln>
                <a:solidFill>
                  <a:srgbClr val="06152F"/>
                </a:solidFill>
                <a:uFill>
                  <a:solidFill>
                    <a:srgbClr val="1D282B"/>
                  </a:solidFill>
                </a:uFill>
                <a:latin typeface="Sassoon Sans Rg" pitchFamily="2" charset="77"/>
                <a:cs typeface="Arial MT"/>
              </a:rPr>
              <a:t> 	</a:t>
            </a:r>
            <a:endParaRPr sz="1600" dirty="0">
              <a:ln>
                <a:solidFill>
                  <a:schemeClr val="bg1">
                    <a:lumMod val="95000"/>
                  </a:schemeClr>
                </a:solidFill>
              </a:ln>
              <a:latin typeface="Sassoon Sans Rg" pitchFamily="2" charset="77"/>
              <a:cs typeface="Arial MT"/>
            </a:endParaRPr>
          </a:p>
          <a:p>
            <a:pPr marL="23495">
              <a:lnSpc>
                <a:spcPct val="100000"/>
              </a:lnSpc>
              <a:spcBef>
                <a:spcPts val="750"/>
              </a:spcBef>
            </a:pPr>
            <a:r>
              <a:rPr lang="en-GB" sz="1600" b="1" dirty="0">
                <a:solidFill>
                  <a:srgbClr val="69C5C1"/>
                </a:solidFill>
                <a:latin typeface="Sassoon Sans Rg" pitchFamily="2" charset="77"/>
                <a:cs typeface="Arial"/>
              </a:rPr>
              <a:t>False. It breaks down into smaller pieces called microplastics.</a:t>
            </a: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2400" dirty="0">
              <a:latin typeface="Sassoon Sans Rg" pitchFamily="2" charset="77"/>
              <a:cs typeface="Arial"/>
            </a:endParaRPr>
          </a:p>
          <a:p>
            <a:pPr marL="12700">
              <a:lnSpc>
                <a:spcPct val="100000"/>
              </a:lnSpc>
              <a:tabLst>
                <a:tab pos="8631555" algn="l"/>
              </a:tabLst>
            </a:pPr>
            <a:r>
              <a:rPr lang="en-GB" sz="1600" dirty="0">
                <a:solidFill>
                  <a:srgbClr val="06152F"/>
                </a:solidFill>
                <a:latin typeface="Sassoon Sans Rg" pitchFamily="2" charset="77"/>
                <a:cs typeface="Arial MT"/>
              </a:rPr>
              <a:t>A plastic island in the Pacific Ocean is </a:t>
            </a:r>
            <a:r>
              <a:rPr lang="en-GB" sz="1600" b="1" dirty="0">
                <a:solidFill>
                  <a:srgbClr val="06152F"/>
                </a:solidFill>
                <a:latin typeface="Sassoon Sans Rg" pitchFamily="2" charset="77"/>
                <a:cs typeface="Arial MT"/>
              </a:rPr>
              <a:t>four times the size of Germany</a:t>
            </a:r>
            <a:r>
              <a:rPr lang="en-GB" sz="1600" dirty="0">
                <a:solidFill>
                  <a:srgbClr val="06152F"/>
                </a:solidFill>
                <a:latin typeface="Sassoon Sans Rg" pitchFamily="2" charset="77"/>
                <a:cs typeface="Arial MT"/>
              </a:rPr>
              <a:t>. </a:t>
            </a:r>
            <a:r>
              <a:rPr sz="1600" u="dash" dirty="0">
                <a:ln>
                  <a:solidFill>
                    <a:schemeClr val="bg1">
                      <a:lumMod val="95000"/>
                    </a:schemeClr>
                  </a:solidFill>
                </a:ln>
                <a:solidFill>
                  <a:srgbClr val="06152F"/>
                </a:solidFill>
                <a:uFill>
                  <a:solidFill>
                    <a:srgbClr val="1D282B"/>
                  </a:solidFill>
                </a:uFill>
                <a:latin typeface="Sassoon Sans Rg" pitchFamily="2" charset="77"/>
                <a:cs typeface="Arial MT"/>
              </a:rPr>
              <a:t>	</a:t>
            </a:r>
            <a:endParaRPr sz="1600" dirty="0">
              <a:ln>
                <a:solidFill>
                  <a:schemeClr val="bg1">
                    <a:lumMod val="95000"/>
                  </a:schemeClr>
                </a:solidFill>
              </a:ln>
              <a:latin typeface="Sassoon Sans Rg" pitchFamily="2" charset="77"/>
              <a:cs typeface="Arial MT"/>
            </a:endParaRPr>
          </a:p>
          <a:p>
            <a:pPr marL="23495">
              <a:lnSpc>
                <a:spcPct val="100000"/>
              </a:lnSpc>
              <a:spcBef>
                <a:spcPts val="1000"/>
              </a:spcBef>
            </a:pPr>
            <a:r>
              <a:rPr lang="en-GB" sz="1600" b="1" dirty="0">
                <a:solidFill>
                  <a:srgbClr val="69C5C1"/>
                </a:solidFill>
                <a:latin typeface="Sassoon Sans Rg" pitchFamily="2" charset="77"/>
                <a:cs typeface="Arial"/>
              </a:rPr>
              <a:t>True. The Great Pacific Garbage Patch is a patch of rubbish that is 1.6 million sq.  kilometres big. This is four times the size of Germany.</a:t>
            </a: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2200" dirty="0">
              <a:latin typeface="Sassoon Sans Rg" pitchFamily="2" charset="77"/>
              <a:cs typeface="Arial"/>
            </a:endParaRPr>
          </a:p>
          <a:p>
            <a:pPr marL="22225">
              <a:lnSpc>
                <a:spcPct val="100000"/>
              </a:lnSpc>
              <a:tabLst>
                <a:tab pos="8641080" algn="l"/>
              </a:tabLst>
            </a:pPr>
            <a:r>
              <a:rPr lang="en-GB" sz="1600" dirty="0">
                <a:solidFill>
                  <a:srgbClr val="06152F"/>
                </a:solidFill>
                <a:latin typeface="Sassoon Sans Rg" pitchFamily="2" charset="77"/>
                <a:cs typeface="Arial MT"/>
              </a:rPr>
              <a:t>All plastic waste is dumped </a:t>
            </a:r>
            <a:r>
              <a:rPr lang="en-GB" sz="1600" b="1" dirty="0">
                <a:solidFill>
                  <a:srgbClr val="06152F"/>
                </a:solidFill>
                <a:latin typeface="Sassoon Sans Rg" pitchFamily="2" charset="77"/>
                <a:cs typeface="Arial"/>
              </a:rPr>
              <a:t>directly into the ocean</a:t>
            </a:r>
            <a:r>
              <a:rPr lang="en-GB" sz="1600" dirty="0">
                <a:solidFill>
                  <a:srgbClr val="06152F"/>
                </a:solidFill>
                <a:latin typeface="Sassoon Sans Rg" pitchFamily="2" charset="77"/>
                <a:cs typeface="Arial MT"/>
              </a:rPr>
              <a:t>. </a:t>
            </a:r>
            <a:r>
              <a:rPr sz="1600" u="dash" dirty="0">
                <a:ln>
                  <a:solidFill>
                    <a:schemeClr val="bg1">
                      <a:lumMod val="95000"/>
                    </a:schemeClr>
                  </a:solidFill>
                </a:ln>
                <a:solidFill>
                  <a:srgbClr val="06152F"/>
                </a:solidFill>
                <a:uFill>
                  <a:solidFill>
                    <a:srgbClr val="1D282B"/>
                  </a:solidFill>
                </a:uFill>
                <a:latin typeface="Sassoon Sans Rg" pitchFamily="2" charset="77"/>
                <a:cs typeface="Arial MT"/>
              </a:rPr>
              <a:t>	</a:t>
            </a:r>
            <a:endParaRPr sz="1600" dirty="0">
              <a:ln>
                <a:solidFill>
                  <a:schemeClr val="bg1">
                    <a:lumMod val="95000"/>
                  </a:schemeClr>
                </a:solidFill>
              </a:ln>
              <a:latin typeface="Sassoon Sans Rg" pitchFamily="2" charset="77"/>
              <a:cs typeface="Arial MT"/>
            </a:endParaRPr>
          </a:p>
          <a:p>
            <a:pPr marL="23495">
              <a:lnSpc>
                <a:spcPct val="100000"/>
              </a:lnSpc>
              <a:spcBef>
                <a:spcPts val="994"/>
              </a:spcBef>
            </a:pPr>
            <a:r>
              <a:rPr lang="en-GB" sz="1600" b="1" dirty="0">
                <a:solidFill>
                  <a:srgbClr val="69C5C1"/>
                </a:solidFill>
                <a:latin typeface="Sassoon Sans Rg" pitchFamily="2" charset="77"/>
                <a:cs typeface="Arial"/>
              </a:rPr>
              <a:t>False. The majority of plastic waste ends up in the ocean after washing into rivers.</a:t>
            </a:r>
            <a:endParaRPr lang="en-GB" sz="1600" dirty="0">
              <a:latin typeface="Sassoon Sans Rg" pitchFamily="2" charset="77"/>
              <a:cs typeface="Arial"/>
            </a:endParaRPr>
          </a:p>
        </p:txBody>
      </p:sp>
      <p:grpSp>
        <p:nvGrpSpPr>
          <p:cNvPr id="54" name="object 54"/>
          <p:cNvGrpSpPr/>
          <p:nvPr/>
        </p:nvGrpSpPr>
        <p:grpSpPr>
          <a:xfrm>
            <a:off x="9582418" y="2344166"/>
            <a:ext cx="633095" cy="483870"/>
            <a:chOff x="9582418" y="2344166"/>
            <a:chExt cx="633095" cy="483870"/>
          </a:xfrm>
        </p:grpSpPr>
        <p:sp>
          <p:nvSpPr>
            <p:cNvPr id="55" name="object 55"/>
            <p:cNvSpPr/>
            <p:nvPr/>
          </p:nvSpPr>
          <p:spPr>
            <a:xfrm>
              <a:off x="9588768" y="2350516"/>
              <a:ext cx="620395" cy="471170"/>
            </a:xfrm>
            <a:custGeom>
              <a:avLst/>
              <a:gdLst/>
              <a:ahLst/>
              <a:cxnLst/>
              <a:rect l="l" t="t" r="r" b="b"/>
              <a:pathLst>
                <a:path w="620395" h="471169">
                  <a:moveTo>
                    <a:pt x="556742" y="0"/>
                  </a:moveTo>
                  <a:lnTo>
                    <a:pt x="532844" y="4648"/>
                  </a:lnTo>
                  <a:lnTo>
                    <a:pt x="511846" y="18592"/>
                  </a:lnTo>
                  <a:lnTo>
                    <a:pt x="212977" y="317461"/>
                  </a:lnTo>
                  <a:lnTo>
                    <a:pt x="108418" y="212864"/>
                  </a:lnTo>
                  <a:lnTo>
                    <a:pt x="63506" y="194260"/>
                  </a:lnTo>
                  <a:lnTo>
                    <a:pt x="18603" y="212851"/>
                  </a:lnTo>
                  <a:lnTo>
                    <a:pt x="0" y="257757"/>
                  </a:lnTo>
                  <a:lnTo>
                    <a:pt x="4646" y="281651"/>
                  </a:lnTo>
                  <a:lnTo>
                    <a:pt x="168070" y="452158"/>
                  </a:lnTo>
                  <a:lnTo>
                    <a:pt x="212977" y="470763"/>
                  </a:lnTo>
                  <a:lnTo>
                    <a:pt x="225423" y="469531"/>
                  </a:lnTo>
                  <a:lnTo>
                    <a:pt x="601648" y="108407"/>
                  </a:lnTo>
                  <a:lnTo>
                    <a:pt x="620250" y="63499"/>
                  </a:lnTo>
                  <a:lnTo>
                    <a:pt x="615599" y="39602"/>
                  </a:lnTo>
                  <a:lnTo>
                    <a:pt x="601648" y="18592"/>
                  </a:lnTo>
                  <a:lnTo>
                    <a:pt x="580642" y="4648"/>
                  </a:lnTo>
                  <a:lnTo>
                    <a:pt x="556742" y="0"/>
                  </a:lnTo>
                  <a:close/>
                </a:path>
              </a:pathLst>
            </a:custGeom>
            <a:solidFill>
              <a:srgbClr val="E7EA83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56" name="object 56"/>
            <p:cNvSpPr/>
            <p:nvPr/>
          </p:nvSpPr>
          <p:spPr>
            <a:xfrm>
              <a:off x="9588768" y="2350516"/>
              <a:ext cx="620395" cy="471170"/>
            </a:xfrm>
            <a:custGeom>
              <a:avLst/>
              <a:gdLst/>
              <a:ahLst/>
              <a:cxnLst/>
              <a:rect l="l" t="t" r="r" b="b"/>
              <a:pathLst>
                <a:path w="620395" h="471169">
                  <a:moveTo>
                    <a:pt x="212977" y="470763"/>
                  </a:moveTo>
                  <a:lnTo>
                    <a:pt x="200529" y="469531"/>
                  </a:lnTo>
                  <a:lnTo>
                    <a:pt x="188671" y="465928"/>
                  </a:lnTo>
                  <a:lnTo>
                    <a:pt x="18591" y="302653"/>
                  </a:lnTo>
                  <a:lnTo>
                    <a:pt x="0" y="257757"/>
                  </a:lnTo>
                  <a:lnTo>
                    <a:pt x="4651" y="233861"/>
                  </a:lnTo>
                  <a:lnTo>
                    <a:pt x="18603" y="212851"/>
                  </a:lnTo>
                  <a:lnTo>
                    <a:pt x="39611" y="198907"/>
                  </a:lnTo>
                  <a:lnTo>
                    <a:pt x="63506" y="194260"/>
                  </a:lnTo>
                  <a:lnTo>
                    <a:pt x="87403" y="198912"/>
                  </a:lnTo>
                  <a:lnTo>
                    <a:pt x="108418" y="212864"/>
                  </a:lnTo>
                  <a:lnTo>
                    <a:pt x="212977" y="317461"/>
                  </a:lnTo>
                  <a:lnTo>
                    <a:pt x="511846" y="18592"/>
                  </a:lnTo>
                  <a:lnTo>
                    <a:pt x="532844" y="4648"/>
                  </a:lnTo>
                  <a:lnTo>
                    <a:pt x="556742" y="0"/>
                  </a:lnTo>
                  <a:lnTo>
                    <a:pt x="580642" y="4648"/>
                  </a:lnTo>
                  <a:lnTo>
                    <a:pt x="601648" y="18592"/>
                  </a:lnTo>
                  <a:lnTo>
                    <a:pt x="615599" y="39602"/>
                  </a:lnTo>
                  <a:lnTo>
                    <a:pt x="620250" y="63499"/>
                  </a:lnTo>
                  <a:lnTo>
                    <a:pt x="615599" y="87397"/>
                  </a:lnTo>
                  <a:lnTo>
                    <a:pt x="257871" y="452170"/>
                  </a:lnTo>
                  <a:lnTo>
                    <a:pt x="225423" y="469531"/>
                  </a:lnTo>
                  <a:lnTo>
                    <a:pt x="212977" y="470763"/>
                  </a:lnTo>
                  <a:close/>
                </a:path>
              </a:pathLst>
            </a:custGeom>
            <a:ln w="1270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</p:grpSp>
      <p:grpSp>
        <p:nvGrpSpPr>
          <p:cNvPr id="57" name="object 57"/>
          <p:cNvGrpSpPr/>
          <p:nvPr/>
        </p:nvGrpSpPr>
        <p:grpSpPr>
          <a:xfrm>
            <a:off x="9582418" y="4226077"/>
            <a:ext cx="633095" cy="483870"/>
            <a:chOff x="9582418" y="4226077"/>
            <a:chExt cx="633095" cy="483870"/>
          </a:xfrm>
        </p:grpSpPr>
        <p:sp>
          <p:nvSpPr>
            <p:cNvPr id="58" name="object 58"/>
            <p:cNvSpPr/>
            <p:nvPr/>
          </p:nvSpPr>
          <p:spPr>
            <a:xfrm>
              <a:off x="9588768" y="4232427"/>
              <a:ext cx="620395" cy="471170"/>
            </a:xfrm>
            <a:custGeom>
              <a:avLst/>
              <a:gdLst/>
              <a:ahLst/>
              <a:cxnLst/>
              <a:rect l="l" t="t" r="r" b="b"/>
              <a:pathLst>
                <a:path w="620395" h="471170">
                  <a:moveTo>
                    <a:pt x="556742" y="0"/>
                  </a:moveTo>
                  <a:lnTo>
                    <a:pt x="532844" y="4648"/>
                  </a:lnTo>
                  <a:lnTo>
                    <a:pt x="511846" y="18592"/>
                  </a:lnTo>
                  <a:lnTo>
                    <a:pt x="212977" y="317461"/>
                  </a:lnTo>
                  <a:lnTo>
                    <a:pt x="108418" y="212864"/>
                  </a:lnTo>
                  <a:lnTo>
                    <a:pt x="63506" y="194260"/>
                  </a:lnTo>
                  <a:lnTo>
                    <a:pt x="18603" y="212852"/>
                  </a:lnTo>
                  <a:lnTo>
                    <a:pt x="0" y="257757"/>
                  </a:lnTo>
                  <a:lnTo>
                    <a:pt x="4646" y="281651"/>
                  </a:lnTo>
                  <a:lnTo>
                    <a:pt x="168070" y="452158"/>
                  </a:lnTo>
                  <a:lnTo>
                    <a:pt x="212977" y="470763"/>
                  </a:lnTo>
                  <a:lnTo>
                    <a:pt x="225423" y="469531"/>
                  </a:lnTo>
                  <a:lnTo>
                    <a:pt x="601648" y="108407"/>
                  </a:lnTo>
                  <a:lnTo>
                    <a:pt x="620250" y="63500"/>
                  </a:lnTo>
                  <a:lnTo>
                    <a:pt x="615599" y="39602"/>
                  </a:lnTo>
                  <a:lnTo>
                    <a:pt x="601648" y="18592"/>
                  </a:lnTo>
                  <a:lnTo>
                    <a:pt x="580642" y="4648"/>
                  </a:lnTo>
                  <a:lnTo>
                    <a:pt x="556742" y="0"/>
                  </a:lnTo>
                  <a:close/>
                </a:path>
              </a:pathLst>
            </a:custGeom>
            <a:solidFill>
              <a:srgbClr val="E7EA83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59" name="object 59"/>
            <p:cNvSpPr/>
            <p:nvPr/>
          </p:nvSpPr>
          <p:spPr>
            <a:xfrm>
              <a:off x="9588768" y="4232427"/>
              <a:ext cx="620395" cy="471170"/>
            </a:xfrm>
            <a:custGeom>
              <a:avLst/>
              <a:gdLst/>
              <a:ahLst/>
              <a:cxnLst/>
              <a:rect l="l" t="t" r="r" b="b"/>
              <a:pathLst>
                <a:path w="620395" h="471170">
                  <a:moveTo>
                    <a:pt x="212977" y="470763"/>
                  </a:moveTo>
                  <a:lnTo>
                    <a:pt x="200529" y="469531"/>
                  </a:lnTo>
                  <a:lnTo>
                    <a:pt x="188671" y="465928"/>
                  </a:lnTo>
                  <a:lnTo>
                    <a:pt x="18591" y="302653"/>
                  </a:lnTo>
                  <a:lnTo>
                    <a:pt x="0" y="257757"/>
                  </a:lnTo>
                  <a:lnTo>
                    <a:pt x="4651" y="233861"/>
                  </a:lnTo>
                  <a:lnTo>
                    <a:pt x="18603" y="212852"/>
                  </a:lnTo>
                  <a:lnTo>
                    <a:pt x="39611" y="198907"/>
                  </a:lnTo>
                  <a:lnTo>
                    <a:pt x="63506" y="194260"/>
                  </a:lnTo>
                  <a:lnTo>
                    <a:pt x="87403" y="198912"/>
                  </a:lnTo>
                  <a:lnTo>
                    <a:pt x="108418" y="212864"/>
                  </a:lnTo>
                  <a:lnTo>
                    <a:pt x="212977" y="317461"/>
                  </a:lnTo>
                  <a:lnTo>
                    <a:pt x="511846" y="18592"/>
                  </a:lnTo>
                  <a:lnTo>
                    <a:pt x="532844" y="4648"/>
                  </a:lnTo>
                  <a:lnTo>
                    <a:pt x="556742" y="0"/>
                  </a:lnTo>
                  <a:lnTo>
                    <a:pt x="580642" y="4648"/>
                  </a:lnTo>
                  <a:lnTo>
                    <a:pt x="601648" y="18592"/>
                  </a:lnTo>
                  <a:lnTo>
                    <a:pt x="615599" y="39602"/>
                  </a:lnTo>
                  <a:lnTo>
                    <a:pt x="620250" y="63500"/>
                  </a:lnTo>
                  <a:lnTo>
                    <a:pt x="615599" y="87397"/>
                  </a:lnTo>
                  <a:lnTo>
                    <a:pt x="257871" y="452170"/>
                  </a:lnTo>
                  <a:lnTo>
                    <a:pt x="225423" y="469531"/>
                  </a:lnTo>
                  <a:lnTo>
                    <a:pt x="212977" y="470763"/>
                  </a:lnTo>
                  <a:close/>
                </a:path>
              </a:pathLst>
            </a:custGeom>
            <a:ln w="1270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</p:grpSp>
      <p:grpSp>
        <p:nvGrpSpPr>
          <p:cNvPr id="60" name="object 60"/>
          <p:cNvGrpSpPr/>
          <p:nvPr/>
        </p:nvGrpSpPr>
        <p:grpSpPr>
          <a:xfrm>
            <a:off x="10777665" y="5410200"/>
            <a:ext cx="620395" cy="471170"/>
            <a:chOff x="9588768" y="5155749"/>
            <a:chExt cx="620395" cy="471170"/>
          </a:xfrm>
        </p:grpSpPr>
        <p:sp>
          <p:nvSpPr>
            <p:cNvPr id="61" name="object 61"/>
            <p:cNvSpPr/>
            <p:nvPr/>
          </p:nvSpPr>
          <p:spPr>
            <a:xfrm>
              <a:off x="9588768" y="5155749"/>
              <a:ext cx="620395" cy="471170"/>
            </a:xfrm>
            <a:custGeom>
              <a:avLst/>
              <a:gdLst/>
              <a:ahLst/>
              <a:cxnLst/>
              <a:rect l="l" t="t" r="r" b="b"/>
              <a:pathLst>
                <a:path w="620395" h="471170">
                  <a:moveTo>
                    <a:pt x="556742" y="0"/>
                  </a:moveTo>
                  <a:lnTo>
                    <a:pt x="532844" y="4648"/>
                  </a:lnTo>
                  <a:lnTo>
                    <a:pt x="511846" y="18592"/>
                  </a:lnTo>
                  <a:lnTo>
                    <a:pt x="212977" y="317461"/>
                  </a:lnTo>
                  <a:lnTo>
                    <a:pt x="108418" y="212864"/>
                  </a:lnTo>
                  <a:lnTo>
                    <a:pt x="63506" y="194260"/>
                  </a:lnTo>
                  <a:lnTo>
                    <a:pt x="18603" y="212852"/>
                  </a:lnTo>
                  <a:lnTo>
                    <a:pt x="0" y="257757"/>
                  </a:lnTo>
                  <a:lnTo>
                    <a:pt x="4646" y="281651"/>
                  </a:lnTo>
                  <a:lnTo>
                    <a:pt x="168070" y="452158"/>
                  </a:lnTo>
                  <a:lnTo>
                    <a:pt x="212977" y="470763"/>
                  </a:lnTo>
                  <a:lnTo>
                    <a:pt x="225423" y="469531"/>
                  </a:lnTo>
                  <a:lnTo>
                    <a:pt x="601648" y="108407"/>
                  </a:lnTo>
                  <a:lnTo>
                    <a:pt x="620250" y="63500"/>
                  </a:lnTo>
                  <a:lnTo>
                    <a:pt x="615599" y="39602"/>
                  </a:lnTo>
                  <a:lnTo>
                    <a:pt x="601648" y="18592"/>
                  </a:lnTo>
                  <a:lnTo>
                    <a:pt x="580642" y="4648"/>
                  </a:lnTo>
                  <a:lnTo>
                    <a:pt x="556742" y="0"/>
                  </a:lnTo>
                  <a:close/>
                </a:path>
              </a:pathLst>
            </a:custGeom>
            <a:solidFill>
              <a:srgbClr val="E7EA83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62" name="object 62"/>
            <p:cNvSpPr/>
            <p:nvPr/>
          </p:nvSpPr>
          <p:spPr>
            <a:xfrm>
              <a:off x="9588768" y="5155749"/>
              <a:ext cx="620395" cy="471170"/>
            </a:xfrm>
            <a:custGeom>
              <a:avLst/>
              <a:gdLst/>
              <a:ahLst/>
              <a:cxnLst/>
              <a:rect l="l" t="t" r="r" b="b"/>
              <a:pathLst>
                <a:path w="620395" h="471170">
                  <a:moveTo>
                    <a:pt x="212977" y="470763"/>
                  </a:moveTo>
                  <a:lnTo>
                    <a:pt x="200529" y="469531"/>
                  </a:lnTo>
                  <a:lnTo>
                    <a:pt x="188671" y="465928"/>
                  </a:lnTo>
                  <a:lnTo>
                    <a:pt x="18591" y="302653"/>
                  </a:lnTo>
                  <a:lnTo>
                    <a:pt x="0" y="257757"/>
                  </a:lnTo>
                  <a:lnTo>
                    <a:pt x="4651" y="233861"/>
                  </a:lnTo>
                  <a:lnTo>
                    <a:pt x="18603" y="212852"/>
                  </a:lnTo>
                  <a:lnTo>
                    <a:pt x="39611" y="198907"/>
                  </a:lnTo>
                  <a:lnTo>
                    <a:pt x="63506" y="194260"/>
                  </a:lnTo>
                  <a:lnTo>
                    <a:pt x="87403" y="198912"/>
                  </a:lnTo>
                  <a:lnTo>
                    <a:pt x="108418" y="212864"/>
                  </a:lnTo>
                  <a:lnTo>
                    <a:pt x="212977" y="317461"/>
                  </a:lnTo>
                  <a:lnTo>
                    <a:pt x="511846" y="18592"/>
                  </a:lnTo>
                  <a:lnTo>
                    <a:pt x="532844" y="4648"/>
                  </a:lnTo>
                  <a:lnTo>
                    <a:pt x="556742" y="0"/>
                  </a:lnTo>
                  <a:lnTo>
                    <a:pt x="580642" y="4648"/>
                  </a:lnTo>
                  <a:lnTo>
                    <a:pt x="601648" y="18592"/>
                  </a:lnTo>
                  <a:lnTo>
                    <a:pt x="615599" y="39602"/>
                  </a:lnTo>
                  <a:lnTo>
                    <a:pt x="620250" y="63500"/>
                  </a:lnTo>
                  <a:lnTo>
                    <a:pt x="615599" y="87397"/>
                  </a:lnTo>
                  <a:lnTo>
                    <a:pt x="257871" y="452170"/>
                  </a:lnTo>
                  <a:lnTo>
                    <a:pt x="225423" y="469531"/>
                  </a:lnTo>
                  <a:lnTo>
                    <a:pt x="212977" y="470763"/>
                  </a:lnTo>
                  <a:close/>
                </a:path>
              </a:pathLst>
            </a:custGeom>
            <a:ln w="1270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</p:grp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3348786" y="625731"/>
            <a:ext cx="4096385" cy="5378450"/>
            <a:chOff x="3348786" y="625731"/>
            <a:chExt cx="4096385" cy="537845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348786" y="625731"/>
              <a:ext cx="4096283" cy="5378218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3516807" y="681723"/>
              <a:ext cx="3870960" cy="5143500"/>
            </a:xfrm>
            <a:custGeom>
              <a:avLst/>
              <a:gdLst/>
              <a:ahLst/>
              <a:cxnLst/>
              <a:rect l="l" t="t" r="r" b="b"/>
              <a:pathLst>
                <a:path w="3870959" h="5143500">
                  <a:moveTo>
                    <a:pt x="3402177" y="0"/>
                  </a:moveTo>
                  <a:lnTo>
                    <a:pt x="0" y="331254"/>
                  </a:lnTo>
                  <a:lnTo>
                    <a:pt x="468490" y="5142915"/>
                  </a:lnTo>
                  <a:lnTo>
                    <a:pt x="3870667" y="4811649"/>
                  </a:lnTo>
                  <a:lnTo>
                    <a:pt x="3402177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</p:grpSp>
      <p:sp>
        <p:nvSpPr>
          <p:cNvPr id="5" name="object 5"/>
          <p:cNvSpPr txBox="1"/>
          <p:nvPr/>
        </p:nvSpPr>
        <p:spPr>
          <a:xfrm rot="21300000">
            <a:off x="5430304" y="5547922"/>
            <a:ext cx="600695" cy="5129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375"/>
              </a:lnSpc>
            </a:pPr>
            <a:r>
              <a:rPr sz="350" b="1" spc="5" dirty="0">
                <a:solidFill>
                  <a:srgbClr val="221E1F"/>
                </a:solidFill>
                <a:latin typeface="Sassoon Sans Rg" pitchFamily="2" charset="77"/>
                <a:cs typeface="Arial"/>
              </a:rPr>
              <a:t>www.grammarsaurus.co.uk</a:t>
            </a:r>
            <a:endParaRPr sz="350" dirty="0">
              <a:latin typeface="Sassoon Sans Rg" pitchFamily="2" charset="77"/>
              <a:cs typeface="Arial"/>
            </a:endParaRPr>
          </a:p>
        </p:txBody>
      </p:sp>
      <p:pic>
        <p:nvPicPr>
          <p:cNvPr id="6" name="object 6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324728" y="5561942"/>
            <a:ext cx="96824" cy="97152"/>
          </a:xfrm>
          <a:prstGeom prst="rect">
            <a:avLst/>
          </a:prstGeom>
        </p:spPr>
      </p:pic>
      <p:sp>
        <p:nvSpPr>
          <p:cNvPr id="7" name="object 7"/>
          <p:cNvSpPr txBox="1"/>
          <p:nvPr/>
        </p:nvSpPr>
        <p:spPr>
          <a:xfrm rot="21300000">
            <a:off x="3679055" y="976542"/>
            <a:ext cx="1571218" cy="528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405"/>
              </a:lnSpc>
            </a:pPr>
            <a:r>
              <a:rPr sz="400" b="1" spc="-20" dirty="0">
                <a:solidFill>
                  <a:srgbClr val="081730"/>
                </a:solidFill>
                <a:latin typeface="Sassoon Sans Rg" pitchFamily="2" charset="77"/>
                <a:cs typeface="Arial"/>
              </a:rPr>
              <a:t>Key</a:t>
            </a:r>
            <a:r>
              <a:rPr sz="400" b="1" spc="-5" dirty="0">
                <a:solidFill>
                  <a:srgbClr val="081730"/>
                </a:solidFill>
                <a:latin typeface="Sassoon Sans Rg" pitchFamily="2" charset="77"/>
                <a:cs typeface="Arial"/>
              </a:rPr>
              <a:t> </a:t>
            </a:r>
            <a:r>
              <a:rPr sz="400" b="1" spc="-20" dirty="0">
                <a:solidFill>
                  <a:srgbClr val="081730"/>
                </a:solidFill>
                <a:latin typeface="Sassoon Sans Rg" pitchFamily="2" charset="77"/>
                <a:cs typeface="Arial"/>
              </a:rPr>
              <a:t>Geographical</a:t>
            </a:r>
            <a:r>
              <a:rPr sz="400" b="1" dirty="0">
                <a:solidFill>
                  <a:srgbClr val="081730"/>
                </a:solidFill>
                <a:latin typeface="Sassoon Sans Rg" pitchFamily="2" charset="77"/>
                <a:cs typeface="Arial"/>
              </a:rPr>
              <a:t> </a:t>
            </a:r>
            <a:r>
              <a:rPr sz="600" b="1" spc="-30" baseline="6944" dirty="0">
                <a:solidFill>
                  <a:srgbClr val="081730"/>
                </a:solidFill>
                <a:latin typeface="Sassoon Sans Rg" pitchFamily="2" charset="77"/>
                <a:cs typeface="Arial"/>
              </a:rPr>
              <a:t>Skills:</a:t>
            </a:r>
            <a:r>
              <a:rPr sz="600" b="1" baseline="6944" dirty="0">
                <a:solidFill>
                  <a:srgbClr val="081730"/>
                </a:solidFill>
                <a:latin typeface="Sassoon Sans Rg" pitchFamily="2" charset="77"/>
                <a:cs typeface="Arial"/>
              </a:rPr>
              <a:t> </a:t>
            </a:r>
            <a:r>
              <a:rPr sz="600" spc="-60" baseline="6944" dirty="0">
                <a:solidFill>
                  <a:srgbClr val="081730"/>
                </a:solidFill>
                <a:latin typeface="Sassoon Sans Rg" pitchFamily="2" charset="77"/>
                <a:cs typeface="Arial MT"/>
              </a:rPr>
              <a:t>Place</a:t>
            </a:r>
            <a:r>
              <a:rPr sz="600" baseline="6944" dirty="0">
                <a:solidFill>
                  <a:srgbClr val="081730"/>
                </a:solidFill>
                <a:latin typeface="Sassoon Sans Rg" pitchFamily="2" charset="77"/>
                <a:cs typeface="Arial MT"/>
              </a:rPr>
              <a:t> </a:t>
            </a:r>
            <a:r>
              <a:rPr sz="600" spc="-52" baseline="6944" dirty="0">
                <a:solidFill>
                  <a:srgbClr val="081730"/>
                </a:solidFill>
                <a:latin typeface="Sassoon Sans Rg" pitchFamily="2" charset="77"/>
                <a:cs typeface="Arial MT"/>
              </a:rPr>
              <a:t>Knowledge,</a:t>
            </a:r>
            <a:r>
              <a:rPr sz="600" baseline="6944" dirty="0">
                <a:solidFill>
                  <a:srgbClr val="081730"/>
                </a:solidFill>
                <a:latin typeface="Sassoon Sans Rg" pitchFamily="2" charset="77"/>
                <a:cs typeface="Arial MT"/>
              </a:rPr>
              <a:t> </a:t>
            </a:r>
            <a:r>
              <a:rPr sz="600" spc="-52" baseline="6944" dirty="0">
                <a:solidFill>
                  <a:srgbClr val="081730"/>
                </a:solidFill>
                <a:latin typeface="Sassoon Sans Rg" pitchFamily="2" charset="77"/>
                <a:cs typeface="Arial MT"/>
              </a:rPr>
              <a:t>Human</a:t>
            </a:r>
            <a:r>
              <a:rPr sz="600" baseline="6944" dirty="0">
                <a:solidFill>
                  <a:srgbClr val="081730"/>
                </a:solidFill>
                <a:latin typeface="Sassoon Sans Rg" pitchFamily="2" charset="77"/>
                <a:cs typeface="Arial MT"/>
              </a:rPr>
              <a:t> </a:t>
            </a:r>
            <a:r>
              <a:rPr sz="600" spc="-37" baseline="13888" dirty="0">
                <a:solidFill>
                  <a:srgbClr val="081730"/>
                </a:solidFill>
                <a:latin typeface="Sassoon Sans Rg" pitchFamily="2" charset="77"/>
                <a:cs typeface="Arial MT"/>
              </a:rPr>
              <a:t>and</a:t>
            </a:r>
            <a:r>
              <a:rPr sz="600" baseline="13888" dirty="0">
                <a:solidFill>
                  <a:srgbClr val="081730"/>
                </a:solidFill>
                <a:latin typeface="Sassoon Sans Rg" pitchFamily="2" charset="77"/>
                <a:cs typeface="Arial MT"/>
              </a:rPr>
              <a:t> </a:t>
            </a:r>
            <a:r>
              <a:rPr sz="600" spc="-52" baseline="13888" dirty="0">
                <a:solidFill>
                  <a:srgbClr val="081730"/>
                </a:solidFill>
                <a:latin typeface="Sassoon Sans Rg" pitchFamily="2" charset="77"/>
                <a:cs typeface="Arial MT"/>
              </a:rPr>
              <a:t>Physical</a:t>
            </a:r>
            <a:r>
              <a:rPr sz="600" baseline="13888" dirty="0">
                <a:solidFill>
                  <a:srgbClr val="081730"/>
                </a:solidFill>
                <a:latin typeface="Sassoon Sans Rg" pitchFamily="2" charset="77"/>
                <a:cs typeface="Arial MT"/>
              </a:rPr>
              <a:t> </a:t>
            </a:r>
            <a:r>
              <a:rPr sz="600" spc="-44" baseline="13888" dirty="0">
                <a:solidFill>
                  <a:srgbClr val="081730"/>
                </a:solidFill>
                <a:latin typeface="Sassoon Sans Rg" pitchFamily="2" charset="77"/>
                <a:cs typeface="Arial MT"/>
              </a:rPr>
              <a:t>Geography</a:t>
            </a:r>
            <a:endParaRPr sz="600" baseline="13888">
              <a:latin typeface="Sassoon Sans Rg" pitchFamily="2" charset="77"/>
              <a:cs typeface="Arial MT"/>
            </a:endParaRPr>
          </a:p>
        </p:txBody>
      </p:sp>
      <p:sp>
        <p:nvSpPr>
          <p:cNvPr id="8" name="object 8"/>
          <p:cNvSpPr txBox="1"/>
          <p:nvPr/>
        </p:nvSpPr>
        <p:spPr>
          <a:xfrm rot="21300000">
            <a:off x="3683014" y="978342"/>
            <a:ext cx="3066222" cy="528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405"/>
              </a:lnSpc>
            </a:pPr>
            <a:r>
              <a:rPr sz="600" b="1" spc="-30" baseline="-13888" dirty="0">
                <a:solidFill>
                  <a:srgbClr val="081730"/>
                </a:solidFill>
                <a:latin typeface="Sassoon Sans Rg" pitchFamily="2" charset="77"/>
                <a:cs typeface="Arial"/>
              </a:rPr>
              <a:t>Key</a:t>
            </a:r>
            <a:r>
              <a:rPr sz="600" b="1" spc="7" baseline="-13888" dirty="0">
                <a:solidFill>
                  <a:srgbClr val="081730"/>
                </a:solidFill>
                <a:latin typeface="Sassoon Sans Rg" pitchFamily="2" charset="77"/>
                <a:cs typeface="Arial"/>
              </a:rPr>
              <a:t> </a:t>
            </a:r>
            <a:r>
              <a:rPr sz="600" b="1" spc="-30" baseline="-13888" dirty="0">
                <a:solidFill>
                  <a:srgbClr val="081730"/>
                </a:solidFill>
                <a:latin typeface="Sassoon Sans Rg" pitchFamily="2" charset="77"/>
                <a:cs typeface="Arial"/>
              </a:rPr>
              <a:t>Geographical</a:t>
            </a:r>
            <a:r>
              <a:rPr sz="600" b="1" spc="15" baseline="-13888" dirty="0">
                <a:solidFill>
                  <a:srgbClr val="081730"/>
                </a:solidFill>
                <a:latin typeface="Sassoon Sans Rg" pitchFamily="2" charset="77"/>
                <a:cs typeface="Arial"/>
              </a:rPr>
              <a:t> </a:t>
            </a:r>
            <a:r>
              <a:rPr sz="600" b="1" spc="-44" baseline="-13888" dirty="0">
                <a:solidFill>
                  <a:srgbClr val="081730"/>
                </a:solidFill>
                <a:latin typeface="Sassoon Sans Rg" pitchFamily="2" charset="77"/>
                <a:cs typeface="Arial"/>
              </a:rPr>
              <a:t>Concepts:</a:t>
            </a:r>
            <a:r>
              <a:rPr sz="600" b="1" spc="7" baseline="-13888" dirty="0">
                <a:solidFill>
                  <a:srgbClr val="081730"/>
                </a:solidFill>
                <a:latin typeface="Sassoon Sans Rg" pitchFamily="2" charset="77"/>
                <a:cs typeface="Arial"/>
              </a:rPr>
              <a:t> </a:t>
            </a:r>
            <a:r>
              <a:rPr sz="600" spc="-60" baseline="-6944" dirty="0">
                <a:solidFill>
                  <a:srgbClr val="081730"/>
                </a:solidFill>
                <a:latin typeface="Sassoon Sans Rg" pitchFamily="2" charset="77"/>
                <a:cs typeface="Arial MT"/>
              </a:rPr>
              <a:t>Place,</a:t>
            </a:r>
            <a:r>
              <a:rPr sz="600" spc="15" baseline="-6944" dirty="0">
                <a:solidFill>
                  <a:srgbClr val="081730"/>
                </a:solidFill>
                <a:latin typeface="Sassoon Sans Rg" pitchFamily="2" charset="77"/>
                <a:cs typeface="Arial MT"/>
              </a:rPr>
              <a:t> </a:t>
            </a:r>
            <a:r>
              <a:rPr sz="600" spc="-67" baseline="-6944" dirty="0">
                <a:solidFill>
                  <a:srgbClr val="081730"/>
                </a:solidFill>
                <a:latin typeface="Sassoon Sans Rg" pitchFamily="2" charset="77"/>
                <a:cs typeface="Arial MT"/>
              </a:rPr>
              <a:t>Space,</a:t>
            </a:r>
            <a:r>
              <a:rPr sz="600" spc="7" baseline="-6944" dirty="0">
                <a:solidFill>
                  <a:srgbClr val="081730"/>
                </a:solidFill>
                <a:latin typeface="Sassoon Sans Rg" pitchFamily="2" charset="77"/>
                <a:cs typeface="Arial MT"/>
              </a:rPr>
              <a:t> </a:t>
            </a:r>
            <a:r>
              <a:rPr sz="600" spc="-60" baseline="-6944" dirty="0">
                <a:solidFill>
                  <a:srgbClr val="081730"/>
                </a:solidFill>
                <a:latin typeface="Sassoon Sans Rg" pitchFamily="2" charset="77"/>
                <a:cs typeface="Arial MT"/>
              </a:rPr>
              <a:t>Scale,</a:t>
            </a:r>
            <a:r>
              <a:rPr sz="600" spc="15" baseline="-6944" dirty="0">
                <a:solidFill>
                  <a:srgbClr val="081730"/>
                </a:solidFill>
                <a:latin typeface="Sassoon Sans Rg" pitchFamily="2" charset="77"/>
                <a:cs typeface="Arial MT"/>
              </a:rPr>
              <a:t> </a:t>
            </a:r>
            <a:r>
              <a:rPr sz="600" spc="-52" baseline="-6944" dirty="0">
                <a:solidFill>
                  <a:srgbClr val="081730"/>
                </a:solidFill>
                <a:latin typeface="Sassoon Sans Rg" pitchFamily="2" charset="77"/>
                <a:cs typeface="Arial MT"/>
              </a:rPr>
              <a:t>Interdependence,</a:t>
            </a:r>
            <a:r>
              <a:rPr sz="600" spc="7" baseline="-6944" dirty="0">
                <a:solidFill>
                  <a:srgbClr val="081730"/>
                </a:solidFill>
                <a:latin typeface="Sassoon Sans Rg" pitchFamily="2" charset="77"/>
                <a:cs typeface="Arial MT"/>
              </a:rPr>
              <a:t> </a:t>
            </a:r>
            <a:r>
              <a:rPr sz="400" spc="-35" dirty="0">
                <a:solidFill>
                  <a:srgbClr val="081730"/>
                </a:solidFill>
                <a:latin typeface="Sassoon Sans Rg" pitchFamily="2" charset="77"/>
                <a:cs typeface="Arial MT"/>
              </a:rPr>
              <a:t>Physical</a:t>
            </a:r>
            <a:r>
              <a:rPr sz="400" spc="10" dirty="0">
                <a:solidFill>
                  <a:srgbClr val="081730"/>
                </a:solidFill>
                <a:latin typeface="Sassoon Sans Rg" pitchFamily="2" charset="77"/>
                <a:cs typeface="Arial MT"/>
              </a:rPr>
              <a:t> </a:t>
            </a:r>
            <a:r>
              <a:rPr sz="400" spc="-25" dirty="0">
                <a:solidFill>
                  <a:srgbClr val="081730"/>
                </a:solidFill>
                <a:latin typeface="Sassoon Sans Rg" pitchFamily="2" charset="77"/>
                <a:cs typeface="Arial MT"/>
              </a:rPr>
              <a:t>and</a:t>
            </a:r>
            <a:r>
              <a:rPr sz="400" spc="5" dirty="0">
                <a:solidFill>
                  <a:srgbClr val="081730"/>
                </a:solidFill>
                <a:latin typeface="Sassoon Sans Rg" pitchFamily="2" charset="77"/>
                <a:cs typeface="Arial MT"/>
              </a:rPr>
              <a:t> </a:t>
            </a:r>
            <a:r>
              <a:rPr sz="400" spc="-35" dirty="0">
                <a:solidFill>
                  <a:srgbClr val="081730"/>
                </a:solidFill>
                <a:latin typeface="Sassoon Sans Rg" pitchFamily="2" charset="77"/>
                <a:cs typeface="Arial MT"/>
              </a:rPr>
              <a:t>Human</a:t>
            </a:r>
            <a:r>
              <a:rPr sz="400" spc="10" dirty="0">
                <a:solidFill>
                  <a:srgbClr val="081730"/>
                </a:solidFill>
                <a:latin typeface="Sassoon Sans Rg" pitchFamily="2" charset="77"/>
                <a:cs typeface="Arial MT"/>
              </a:rPr>
              <a:t> </a:t>
            </a:r>
            <a:r>
              <a:rPr sz="600" spc="-67" baseline="6944" dirty="0">
                <a:solidFill>
                  <a:srgbClr val="081730"/>
                </a:solidFill>
                <a:latin typeface="Sassoon Sans Rg" pitchFamily="2" charset="77"/>
                <a:cs typeface="Arial MT"/>
              </a:rPr>
              <a:t>Processes,</a:t>
            </a:r>
            <a:r>
              <a:rPr sz="600" spc="7" baseline="6944" dirty="0">
                <a:solidFill>
                  <a:srgbClr val="081730"/>
                </a:solidFill>
                <a:latin typeface="Sassoon Sans Rg" pitchFamily="2" charset="77"/>
                <a:cs typeface="Arial MT"/>
              </a:rPr>
              <a:t> </a:t>
            </a:r>
            <a:r>
              <a:rPr sz="600" spc="-44" baseline="6944" dirty="0">
                <a:solidFill>
                  <a:srgbClr val="081730"/>
                </a:solidFill>
                <a:latin typeface="Sassoon Sans Rg" pitchFamily="2" charset="77"/>
                <a:cs typeface="Arial MT"/>
              </a:rPr>
              <a:t>Environmental</a:t>
            </a:r>
            <a:r>
              <a:rPr sz="600" spc="15" baseline="6944" dirty="0">
                <a:solidFill>
                  <a:srgbClr val="081730"/>
                </a:solidFill>
                <a:latin typeface="Sassoon Sans Rg" pitchFamily="2" charset="77"/>
                <a:cs typeface="Arial MT"/>
              </a:rPr>
              <a:t> </a:t>
            </a:r>
            <a:r>
              <a:rPr sz="600" spc="-44" baseline="6944" dirty="0">
                <a:solidFill>
                  <a:srgbClr val="081730"/>
                </a:solidFill>
                <a:latin typeface="Sassoon Sans Rg" pitchFamily="2" charset="77"/>
                <a:cs typeface="Arial MT"/>
              </a:rPr>
              <a:t>Impact</a:t>
            </a:r>
            <a:r>
              <a:rPr sz="600" spc="7" baseline="6944" dirty="0">
                <a:solidFill>
                  <a:srgbClr val="081730"/>
                </a:solidFill>
                <a:latin typeface="Sassoon Sans Rg" pitchFamily="2" charset="77"/>
                <a:cs typeface="Arial MT"/>
              </a:rPr>
              <a:t> </a:t>
            </a:r>
            <a:r>
              <a:rPr sz="600" spc="-37" baseline="13888" dirty="0">
                <a:solidFill>
                  <a:srgbClr val="081730"/>
                </a:solidFill>
                <a:latin typeface="Sassoon Sans Rg" pitchFamily="2" charset="77"/>
                <a:cs typeface="Arial MT"/>
              </a:rPr>
              <a:t>and</a:t>
            </a:r>
            <a:r>
              <a:rPr sz="600" spc="15" baseline="13888" dirty="0">
                <a:solidFill>
                  <a:srgbClr val="081730"/>
                </a:solidFill>
                <a:latin typeface="Sassoon Sans Rg" pitchFamily="2" charset="77"/>
                <a:cs typeface="Arial MT"/>
              </a:rPr>
              <a:t> </a:t>
            </a:r>
            <a:r>
              <a:rPr sz="600" spc="-44" baseline="13888" dirty="0">
                <a:solidFill>
                  <a:srgbClr val="081730"/>
                </a:solidFill>
                <a:latin typeface="Sassoon Sans Rg" pitchFamily="2" charset="77"/>
                <a:cs typeface="Arial MT"/>
              </a:rPr>
              <a:t>Sustainable</a:t>
            </a:r>
            <a:r>
              <a:rPr sz="600" spc="7" baseline="13888" dirty="0">
                <a:solidFill>
                  <a:srgbClr val="081730"/>
                </a:solidFill>
                <a:latin typeface="Sassoon Sans Rg" pitchFamily="2" charset="77"/>
                <a:cs typeface="Arial MT"/>
              </a:rPr>
              <a:t> </a:t>
            </a:r>
            <a:r>
              <a:rPr sz="600" spc="-52" baseline="13888" dirty="0">
                <a:solidFill>
                  <a:srgbClr val="081730"/>
                </a:solidFill>
                <a:latin typeface="Sassoon Sans Rg" pitchFamily="2" charset="77"/>
                <a:cs typeface="Arial MT"/>
              </a:rPr>
              <a:t>Development</a:t>
            </a:r>
            <a:endParaRPr sz="600" baseline="13888">
              <a:latin typeface="Sassoon Sans Rg" pitchFamily="2" charset="77"/>
              <a:cs typeface="Arial MT"/>
            </a:endParaRPr>
          </a:p>
        </p:txBody>
      </p:sp>
      <p:sp>
        <p:nvSpPr>
          <p:cNvPr id="9" name="object 9"/>
          <p:cNvSpPr txBox="1"/>
          <p:nvPr/>
        </p:nvSpPr>
        <p:spPr>
          <a:xfrm rot="21300000">
            <a:off x="4532536" y="1114396"/>
            <a:ext cx="1436704" cy="14362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085"/>
              </a:lnSpc>
            </a:pPr>
            <a:r>
              <a:rPr sz="1050" b="1" spc="60" dirty="0">
                <a:solidFill>
                  <a:srgbClr val="081730"/>
                </a:solidFill>
                <a:latin typeface="Sassoon Sans Rg" pitchFamily="2" charset="77"/>
                <a:cs typeface="Arial"/>
              </a:rPr>
              <a:t>What</a:t>
            </a:r>
            <a:r>
              <a:rPr sz="1050" b="1" spc="30" dirty="0">
                <a:solidFill>
                  <a:srgbClr val="081730"/>
                </a:solidFill>
                <a:latin typeface="Sassoon Sans Rg" pitchFamily="2" charset="77"/>
                <a:cs typeface="Arial"/>
              </a:rPr>
              <a:t> </a:t>
            </a:r>
            <a:r>
              <a:rPr sz="1575" b="1" spc="-67" baseline="2645" dirty="0">
                <a:solidFill>
                  <a:srgbClr val="081730"/>
                </a:solidFill>
                <a:latin typeface="Sassoon Sans Rg" pitchFamily="2" charset="77"/>
                <a:cs typeface="Arial"/>
              </a:rPr>
              <a:t>is</a:t>
            </a:r>
            <a:r>
              <a:rPr sz="1575" b="1" spc="52" baseline="2645" dirty="0">
                <a:solidFill>
                  <a:srgbClr val="081730"/>
                </a:solidFill>
                <a:latin typeface="Sassoon Sans Rg" pitchFamily="2" charset="77"/>
                <a:cs typeface="Arial"/>
              </a:rPr>
              <a:t> </a:t>
            </a:r>
            <a:r>
              <a:rPr sz="1575" b="1" spc="-22" baseline="2645" dirty="0">
                <a:solidFill>
                  <a:srgbClr val="081730"/>
                </a:solidFill>
                <a:latin typeface="Sassoon Sans Rg" pitchFamily="2" charset="77"/>
                <a:cs typeface="Arial"/>
              </a:rPr>
              <a:t>plastic</a:t>
            </a:r>
            <a:r>
              <a:rPr sz="1575" b="1" spc="52" baseline="2645" dirty="0">
                <a:solidFill>
                  <a:srgbClr val="081730"/>
                </a:solidFill>
                <a:latin typeface="Sassoon Sans Rg" pitchFamily="2" charset="77"/>
                <a:cs typeface="Arial"/>
              </a:rPr>
              <a:t> </a:t>
            </a:r>
            <a:r>
              <a:rPr sz="1575" b="1" spc="-52" baseline="5291" dirty="0">
                <a:solidFill>
                  <a:srgbClr val="081730"/>
                </a:solidFill>
                <a:latin typeface="Sassoon Sans Rg" pitchFamily="2" charset="77"/>
                <a:cs typeface="Arial"/>
              </a:rPr>
              <a:t>waste?</a:t>
            </a:r>
            <a:endParaRPr sz="1575" baseline="5291">
              <a:latin typeface="Sassoon Sans Rg" pitchFamily="2" charset="77"/>
              <a:cs typeface="Arial"/>
            </a:endParaRPr>
          </a:p>
        </p:txBody>
      </p:sp>
      <p:grpSp>
        <p:nvGrpSpPr>
          <p:cNvPr id="10" name="object 10"/>
          <p:cNvGrpSpPr/>
          <p:nvPr/>
        </p:nvGrpSpPr>
        <p:grpSpPr>
          <a:xfrm>
            <a:off x="3748087" y="1197267"/>
            <a:ext cx="3441700" cy="4455160"/>
            <a:chOff x="3748087" y="1197267"/>
            <a:chExt cx="3441700" cy="4455160"/>
          </a:xfrm>
        </p:grpSpPr>
        <p:sp>
          <p:nvSpPr>
            <p:cNvPr id="11" name="object 11"/>
            <p:cNvSpPr/>
            <p:nvPr/>
          </p:nvSpPr>
          <p:spPr>
            <a:xfrm>
              <a:off x="3751262" y="1200442"/>
              <a:ext cx="3435350" cy="4448810"/>
            </a:xfrm>
            <a:custGeom>
              <a:avLst/>
              <a:gdLst/>
              <a:ahLst/>
              <a:cxnLst/>
              <a:rect l="l" t="t" r="r" b="b"/>
              <a:pathLst>
                <a:path w="3435350" h="4448810">
                  <a:moveTo>
                    <a:pt x="2956128" y="0"/>
                  </a:moveTo>
                  <a:lnTo>
                    <a:pt x="73228" y="280695"/>
                  </a:lnTo>
                  <a:lnTo>
                    <a:pt x="18249" y="310107"/>
                  </a:lnTo>
                  <a:lnTo>
                    <a:pt x="0" y="369722"/>
                  </a:lnTo>
                  <a:lnTo>
                    <a:pt x="390029" y="4375531"/>
                  </a:lnTo>
                  <a:lnTo>
                    <a:pt x="399496" y="4406405"/>
                  </a:lnTo>
                  <a:lnTo>
                    <a:pt x="419436" y="4430502"/>
                  </a:lnTo>
                  <a:lnTo>
                    <a:pt x="446929" y="4445418"/>
                  </a:lnTo>
                  <a:lnTo>
                    <a:pt x="479056" y="4448746"/>
                  </a:lnTo>
                  <a:lnTo>
                    <a:pt x="3361956" y="4168051"/>
                  </a:lnTo>
                  <a:lnTo>
                    <a:pt x="3392836" y="4158584"/>
                  </a:lnTo>
                  <a:lnTo>
                    <a:pt x="3416935" y="4138645"/>
                  </a:lnTo>
                  <a:lnTo>
                    <a:pt x="3431851" y="4111156"/>
                  </a:lnTo>
                  <a:lnTo>
                    <a:pt x="3435184" y="4079036"/>
                  </a:lnTo>
                  <a:lnTo>
                    <a:pt x="3045155" y="73228"/>
                  </a:lnTo>
                  <a:lnTo>
                    <a:pt x="3035688" y="42353"/>
                  </a:lnTo>
                  <a:lnTo>
                    <a:pt x="3015748" y="18254"/>
                  </a:lnTo>
                  <a:lnTo>
                    <a:pt x="2988255" y="3335"/>
                  </a:lnTo>
                  <a:lnTo>
                    <a:pt x="295612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12" name="object 12"/>
            <p:cNvSpPr/>
            <p:nvPr/>
          </p:nvSpPr>
          <p:spPr>
            <a:xfrm>
              <a:off x="3751262" y="1200442"/>
              <a:ext cx="3435350" cy="4448810"/>
            </a:xfrm>
            <a:custGeom>
              <a:avLst/>
              <a:gdLst/>
              <a:ahLst/>
              <a:cxnLst/>
              <a:rect l="l" t="t" r="r" b="b"/>
              <a:pathLst>
                <a:path w="3435350" h="4448810">
                  <a:moveTo>
                    <a:pt x="3045155" y="73228"/>
                  </a:moveTo>
                  <a:lnTo>
                    <a:pt x="3435184" y="4079036"/>
                  </a:lnTo>
                  <a:lnTo>
                    <a:pt x="3431851" y="4111156"/>
                  </a:lnTo>
                  <a:lnTo>
                    <a:pt x="3416935" y="4138645"/>
                  </a:lnTo>
                  <a:lnTo>
                    <a:pt x="3392836" y="4158584"/>
                  </a:lnTo>
                  <a:lnTo>
                    <a:pt x="3361956" y="4168051"/>
                  </a:lnTo>
                  <a:lnTo>
                    <a:pt x="479056" y="4448746"/>
                  </a:lnTo>
                  <a:lnTo>
                    <a:pt x="446929" y="4445418"/>
                  </a:lnTo>
                  <a:lnTo>
                    <a:pt x="419436" y="4430502"/>
                  </a:lnTo>
                  <a:lnTo>
                    <a:pt x="399496" y="4406405"/>
                  </a:lnTo>
                  <a:lnTo>
                    <a:pt x="390029" y="4375531"/>
                  </a:lnTo>
                  <a:lnTo>
                    <a:pt x="0" y="369722"/>
                  </a:lnTo>
                  <a:lnTo>
                    <a:pt x="3333" y="337600"/>
                  </a:lnTo>
                  <a:lnTo>
                    <a:pt x="18249" y="310107"/>
                  </a:lnTo>
                  <a:lnTo>
                    <a:pt x="42348" y="290164"/>
                  </a:lnTo>
                  <a:lnTo>
                    <a:pt x="73228" y="280695"/>
                  </a:lnTo>
                  <a:lnTo>
                    <a:pt x="2956128" y="0"/>
                  </a:lnTo>
                  <a:lnTo>
                    <a:pt x="2988255" y="3335"/>
                  </a:lnTo>
                  <a:lnTo>
                    <a:pt x="3015748" y="18254"/>
                  </a:lnTo>
                  <a:lnTo>
                    <a:pt x="3035688" y="42353"/>
                  </a:lnTo>
                  <a:lnTo>
                    <a:pt x="3045155" y="73228"/>
                  </a:lnTo>
                </a:path>
              </a:pathLst>
            </a:custGeom>
            <a:ln w="5740">
              <a:solidFill>
                <a:srgbClr val="081730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</p:grpSp>
      <p:sp>
        <p:nvSpPr>
          <p:cNvPr id="13" name="object 13"/>
          <p:cNvSpPr txBox="1"/>
          <p:nvPr/>
        </p:nvSpPr>
        <p:spPr>
          <a:xfrm rot="21300000">
            <a:off x="3903425" y="1474288"/>
            <a:ext cx="2775961" cy="82010"/>
          </a:xfrm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>
              <a:lnSpc>
                <a:spcPts val="555"/>
              </a:lnSpc>
              <a:spcBef>
                <a:spcPts val="35"/>
              </a:spcBef>
            </a:pPr>
            <a:r>
              <a:rPr sz="550" spc="-40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Imagine</a:t>
            </a:r>
            <a:r>
              <a:rPr sz="550" spc="15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 </a:t>
            </a:r>
            <a:r>
              <a:rPr sz="550" spc="-25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you</a:t>
            </a:r>
            <a:r>
              <a:rPr sz="550" spc="20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 </a:t>
            </a:r>
            <a:r>
              <a:rPr sz="825" spc="-60" baseline="5050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are</a:t>
            </a:r>
            <a:r>
              <a:rPr sz="825" spc="30" baseline="5050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 </a:t>
            </a:r>
            <a:r>
              <a:rPr sz="825" spc="-37" baseline="5050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the</a:t>
            </a:r>
            <a:r>
              <a:rPr sz="825" spc="30" baseline="5050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 </a:t>
            </a:r>
            <a:r>
              <a:rPr sz="825" spc="-60" baseline="5050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manager</a:t>
            </a:r>
            <a:r>
              <a:rPr sz="825" spc="30" baseline="5050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 </a:t>
            </a:r>
            <a:r>
              <a:rPr sz="825" spc="-15" baseline="5050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of</a:t>
            </a:r>
            <a:r>
              <a:rPr sz="825" spc="30" baseline="5050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 </a:t>
            </a:r>
            <a:r>
              <a:rPr sz="825" spc="-37" baseline="5050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the</a:t>
            </a:r>
            <a:r>
              <a:rPr sz="825" spc="30" baseline="5050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 </a:t>
            </a:r>
            <a:r>
              <a:rPr sz="825" b="1" spc="-30" baseline="10101" dirty="0">
                <a:solidFill>
                  <a:srgbClr val="003F4F"/>
                </a:solidFill>
                <a:latin typeface="Sassoon Sans Rg" pitchFamily="2" charset="77"/>
                <a:cs typeface="Arial"/>
              </a:rPr>
              <a:t>local</a:t>
            </a:r>
            <a:r>
              <a:rPr sz="825" b="1" spc="22" baseline="10101" dirty="0">
                <a:solidFill>
                  <a:srgbClr val="003F4F"/>
                </a:solidFill>
                <a:latin typeface="Sassoon Sans Rg" pitchFamily="2" charset="77"/>
                <a:cs typeface="Arial"/>
              </a:rPr>
              <a:t> </a:t>
            </a:r>
            <a:r>
              <a:rPr sz="825" b="1" spc="-22" baseline="10101" dirty="0">
                <a:solidFill>
                  <a:srgbClr val="003F4F"/>
                </a:solidFill>
                <a:latin typeface="Sassoon Sans Rg" pitchFamily="2" charset="77"/>
                <a:cs typeface="Arial"/>
              </a:rPr>
              <a:t>tourist</a:t>
            </a:r>
            <a:r>
              <a:rPr sz="825" b="1" spc="30" baseline="10101" dirty="0">
                <a:solidFill>
                  <a:srgbClr val="003F4F"/>
                </a:solidFill>
                <a:latin typeface="Sassoon Sans Rg" pitchFamily="2" charset="77"/>
                <a:cs typeface="Arial"/>
              </a:rPr>
              <a:t> </a:t>
            </a:r>
            <a:r>
              <a:rPr sz="825" b="1" spc="112" baseline="10101" dirty="0">
                <a:solidFill>
                  <a:srgbClr val="003F4F"/>
                </a:solidFill>
                <a:latin typeface="Sassoon Sans Rg" pitchFamily="2" charset="77"/>
                <a:cs typeface="Arial"/>
              </a:rPr>
              <a:t>o</a:t>
            </a:r>
            <a:r>
              <a:rPr sz="825" b="1" spc="37" baseline="10101" dirty="0">
                <a:solidFill>
                  <a:srgbClr val="003F4F"/>
                </a:solidFill>
                <a:latin typeface="Sassoon Sans Rg" pitchFamily="2" charset="77"/>
                <a:cs typeface="Arial"/>
              </a:rPr>
              <a:t> </a:t>
            </a:r>
            <a:r>
              <a:rPr sz="825" b="1" spc="52" baseline="10101" dirty="0">
                <a:solidFill>
                  <a:srgbClr val="003F4F"/>
                </a:solidFill>
                <a:latin typeface="Sassoon Sans Rg" pitchFamily="2" charset="77"/>
                <a:cs typeface="Arial"/>
              </a:rPr>
              <a:t>ce</a:t>
            </a:r>
            <a:r>
              <a:rPr sz="825" spc="52" baseline="10101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.</a:t>
            </a:r>
            <a:r>
              <a:rPr sz="825" spc="30" baseline="10101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 </a:t>
            </a:r>
            <a:r>
              <a:rPr sz="825" spc="-75" baseline="15151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Tourism</a:t>
            </a:r>
            <a:r>
              <a:rPr sz="825" spc="30" baseline="15151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 </a:t>
            </a:r>
            <a:r>
              <a:rPr sz="825" spc="-52" baseline="15151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brings</a:t>
            </a:r>
            <a:r>
              <a:rPr sz="825" spc="30" baseline="15151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 </a:t>
            </a:r>
            <a:r>
              <a:rPr sz="825" spc="-75" baseline="15151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much-needed</a:t>
            </a:r>
            <a:r>
              <a:rPr sz="825" spc="30" baseline="15151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 </a:t>
            </a:r>
            <a:r>
              <a:rPr sz="825" spc="-60" baseline="20202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money</a:t>
            </a:r>
            <a:r>
              <a:rPr sz="825" spc="30" baseline="20202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 </a:t>
            </a:r>
            <a:r>
              <a:rPr sz="825" spc="-30" baseline="20202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into</a:t>
            </a:r>
            <a:endParaRPr sz="825" baseline="20202">
              <a:latin typeface="Sassoon Sans Rg" pitchFamily="2" charset="77"/>
              <a:cs typeface="Arial MT"/>
            </a:endParaRPr>
          </a:p>
        </p:txBody>
      </p:sp>
      <p:sp>
        <p:nvSpPr>
          <p:cNvPr id="14" name="object 14"/>
          <p:cNvSpPr txBox="1"/>
          <p:nvPr/>
        </p:nvSpPr>
        <p:spPr>
          <a:xfrm rot="21300000">
            <a:off x="3915108" y="1596513"/>
            <a:ext cx="2776596" cy="7752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590"/>
              </a:lnSpc>
            </a:pPr>
            <a:r>
              <a:rPr sz="825" spc="-30" baseline="-10101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your</a:t>
            </a:r>
            <a:r>
              <a:rPr sz="825" spc="-75" baseline="-10101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 </a:t>
            </a:r>
            <a:r>
              <a:rPr sz="825" spc="-44" baseline="-10101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quiet</a:t>
            </a:r>
            <a:r>
              <a:rPr sz="825" spc="-75" baseline="-10101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 </a:t>
            </a:r>
            <a:r>
              <a:rPr sz="825" spc="-82" baseline="-10101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seaside</a:t>
            </a:r>
            <a:r>
              <a:rPr sz="825" spc="-75" baseline="-10101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 </a:t>
            </a:r>
            <a:r>
              <a:rPr sz="825" spc="-37" baseline="-5050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town,</a:t>
            </a:r>
            <a:r>
              <a:rPr sz="825" spc="-75" baseline="-5050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 </a:t>
            </a:r>
            <a:r>
              <a:rPr sz="825" spc="-22" baseline="-5050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but</a:t>
            </a:r>
            <a:r>
              <a:rPr sz="825" spc="-75" baseline="-5050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 </a:t>
            </a:r>
            <a:r>
              <a:rPr sz="825" spc="-37" baseline="-5050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the</a:t>
            </a:r>
            <a:r>
              <a:rPr sz="825" spc="-67" baseline="-5050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 </a:t>
            </a:r>
            <a:r>
              <a:rPr sz="825" spc="-82" baseline="-5050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beaches</a:t>
            </a:r>
            <a:r>
              <a:rPr sz="825" spc="-75" baseline="-5050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 </a:t>
            </a:r>
            <a:r>
              <a:rPr sz="550" spc="-40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are</a:t>
            </a:r>
            <a:r>
              <a:rPr sz="550" spc="-50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 </a:t>
            </a:r>
            <a:r>
              <a:rPr sz="550" b="1" spc="-10" dirty="0">
                <a:solidFill>
                  <a:srgbClr val="003F4F"/>
                </a:solidFill>
                <a:latin typeface="Sassoon Sans Rg" pitchFamily="2" charset="77"/>
                <a:cs typeface="Arial"/>
              </a:rPr>
              <a:t>full</a:t>
            </a:r>
            <a:r>
              <a:rPr sz="550" b="1" spc="-50" dirty="0">
                <a:solidFill>
                  <a:srgbClr val="003F4F"/>
                </a:solidFill>
                <a:latin typeface="Sassoon Sans Rg" pitchFamily="2" charset="77"/>
                <a:cs typeface="Arial"/>
              </a:rPr>
              <a:t> </a:t>
            </a:r>
            <a:r>
              <a:rPr sz="550" b="1" spc="-10" dirty="0">
                <a:solidFill>
                  <a:srgbClr val="003F4F"/>
                </a:solidFill>
                <a:latin typeface="Sassoon Sans Rg" pitchFamily="2" charset="77"/>
                <a:cs typeface="Arial"/>
              </a:rPr>
              <a:t>of</a:t>
            </a:r>
            <a:r>
              <a:rPr sz="550" b="1" spc="-50" dirty="0">
                <a:solidFill>
                  <a:srgbClr val="003F4F"/>
                </a:solidFill>
                <a:latin typeface="Sassoon Sans Rg" pitchFamily="2" charset="77"/>
                <a:cs typeface="Arial"/>
              </a:rPr>
              <a:t> </a:t>
            </a:r>
            <a:r>
              <a:rPr sz="550" b="1" spc="-10" dirty="0">
                <a:solidFill>
                  <a:srgbClr val="003F4F"/>
                </a:solidFill>
                <a:latin typeface="Sassoon Sans Rg" pitchFamily="2" charset="77"/>
                <a:cs typeface="Arial"/>
              </a:rPr>
              <a:t>litter</a:t>
            </a:r>
            <a:r>
              <a:rPr sz="550" spc="-10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,</a:t>
            </a:r>
            <a:r>
              <a:rPr sz="550" spc="-50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 </a:t>
            </a:r>
            <a:r>
              <a:rPr sz="550" spc="-30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and</a:t>
            </a:r>
            <a:r>
              <a:rPr sz="550" spc="-45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 </a:t>
            </a:r>
            <a:r>
              <a:rPr sz="825" spc="-52" baseline="5050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most</a:t>
            </a:r>
            <a:r>
              <a:rPr sz="825" spc="-75" baseline="5050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 </a:t>
            </a:r>
            <a:r>
              <a:rPr sz="825" spc="-15" baseline="5050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of</a:t>
            </a:r>
            <a:r>
              <a:rPr sz="825" spc="-75" baseline="5050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 </a:t>
            </a:r>
            <a:r>
              <a:rPr sz="825" spc="15" baseline="5050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it</a:t>
            </a:r>
            <a:r>
              <a:rPr sz="825" spc="-75" baseline="5050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 </a:t>
            </a:r>
            <a:r>
              <a:rPr sz="825" spc="-89" baseline="5050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comes</a:t>
            </a:r>
            <a:r>
              <a:rPr sz="825" spc="-75" baseline="5050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 </a:t>
            </a:r>
            <a:r>
              <a:rPr sz="825" spc="-37" baseline="5050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from</a:t>
            </a:r>
            <a:r>
              <a:rPr sz="825" spc="-75" baseline="5050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 </a:t>
            </a:r>
            <a:r>
              <a:rPr sz="825" b="1" spc="-37" baseline="10101" dirty="0">
                <a:solidFill>
                  <a:srgbClr val="003F4F"/>
                </a:solidFill>
                <a:latin typeface="Sassoon Sans Rg" pitchFamily="2" charset="77"/>
                <a:cs typeface="Arial"/>
              </a:rPr>
              <a:t>food</a:t>
            </a:r>
            <a:r>
              <a:rPr sz="825" b="1" spc="-67" baseline="10101" dirty="0">
                <a:solidFill>
                  <a:srgbClr val="003F4F"/>
                </a:solidFill>
                <a:latin typeface="Sassoon Sans Rg" pitchFamily="2" charset="77"/>
                <a:cs typeface="Arial"/>
              </a:rPr>
              <a:t> </a:t>
            </a:r>
            <a:r>
              <a:rPr sz="825" b="1" spc="-37" baseline="10101" dirty="0">
                <a:solidFill>
                  <a:srgbClr val="003F4F"/>
                </a:solidFill>
                <a:latin typeface="Sassoon Sans Rg" pitchFamily="2" charset="77"/>
                <a:cs typeface="Arial"/>
              </a:rPr>
              <a:t>packaging</a:t>
            </a:r>
            <a:endParaRPr sz="825" baseline="10101">
              <a:latin typeface="Sassoon Sans Rg" pitchFamily="2" charset="77"/>
              <a:cs typeface="Arial"/>
            </a:endParaRPr>
          </a:p>
        </p:txBody>
      </p:sp>
      <p:sp>
        <p:nvSpPr>
          <p:cNvPr id="15" name="object 15"/>
          <p:cNvSpPr txBox="1"/>
          <p:nvPr/>
        </p:nvSpPr>
        <p:spPr>
          <a:xfrm rot="21300000">
            <a:off x="3926813" y="1716767"/>
            <a:ext cx="2776596" cy="7752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585"/>
              </a:lnSpc>
            </a:pPr>
            <a:r>
              <a:rPr sz="825" b="1" spc="-15" baseline="-10101" dirty="0">
                <a:solidFill>
                  <a:srgbClr val="003F4F"/>
                </a:solidFill>
                <a:latin typeface="Sassoon Sans Rg" pitchFamily="2" charset="77"/>
                <a:cs typeface="Arial"/>
              </a:rPr>
              <a:t>and</a:t>
            </a:r>
            <a:r>
              <a:rPr sz="825" b="1" spc="7" baseline="-10101" dirty="0">
                <a:solidFill>
                  <a:srgbClr val="003F4F"/>
                </a:solidFill>
                <a:latin typeface="Sassoon Sans Rg" pitchFamily="2" charset="77"/>
                <a:cs typeface="Arial"/>
              </a:rPr>
              <a:t> </a:t>
            </a:r>
            <a:r>
              <a:rPr sz="825" b="1" spc="-30" baseline="-10101" dirty="0">
                <a:solidFill>
                  <a:srgbClr val="003F4F"/>
                </a:solidFill>
                <a:latin typeface="Sassoon Sans Rg" pitchFamily="2" charset="77"/>
                <a:cs typeface="Arial"/>
              </a:rPr>
              <a:t>plastic</a:t>
            </a:r>
            <a:r>
              <a:rPr sz="825" b="1" spc="7" baseline="-10101" dirty="0">
                <a:solidFill>
                  <a:srgbClr val="003F4F"/>
                </a:solidFill>
                <a:latin typeface="Sassoon Sans Rg" pitchFamily="2" charset="77"/>
                <a:cs typeface="Arial"/>
              </a:rPr>
              <a:t> </a:t>
            </a:r>
            <a:r>
              <a:rPr sz="825" b="1" spc="-37" baseline="-10101" dirty="0">
                <a:solidFill>
                  <a:srgbClr val="003F4F"/>
                </a:solidFill>
                <a:latin typeface="Sassoon Sans Rg" pitchFamily="2" charset="77"/>
                <a:cs typeface="Arial"/>
              </a:rPr>
              <a:t>bags</a:t>
            </a:r>
            <a:r>
              <a:rPr sz="825" b="1" baseline="-10101" dirty="0">
                <a:solidFill>
                  <a:srgbClr val="003F4F"/>
                </a:solidFill>
                <a:latin typeface="Sassoon Sans Rg" pitchFamily="2" charset="77"/>
                <a:cs typeface="Arial"/>
              </a:rPr>
              <a:t> </a:t>
            </a:r>
            <a:r>
              <a:rPr sz="825" spc="-15" baseline="-5050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that</a:t>
            </a:r>
            <a:r>
              <a:rPr sz="825" spc="7" baseline="-5050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 </a:t>
            </a:r>
            <a:r>
              <a:rPr sz="825" spc="-67" baseline="-5050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people</a:t>
            </a:r>
            <a:r>
              <a:rPr sz="825" baseline="-5050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 </a:t>
            </a:r>
            <a:r>
              <a:rPr sz="825" spc="-75" baseline="-5050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leave</a:t>
            </a:r>
            <a:r>
              <a:rPr sz="825" baseline="-5050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 </a:t>
            </a:r>
            <a:r>
              <a:rPr sz="825" spc="-60" baseline="-5050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behind.</a:t>
            </a:r>
            <a:r>
              <a:rPr sz="825" spc="7" baseline="-5050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 </a:t>
            </a:r>
            <a:r>
              <a:rPr sz="550" spc="-60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You</a:t>
            </a:r>
            <a:r>
              <a:rPr sz="550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 </a:t>
            </a:r>
            <a:r>
              <a:rPr sz="550" spc="-40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are</a:t>
            </a:r>
            <a:r>
              <a:rPr sz="550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 </a:t>
            </a:r>
            <a:r>
              <a:rPr sz="550" spc="-30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worried</a:t>
            </a:r>
            <a:r>
              <a:rPr sz="550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 </a:t>
            </a:r>
            <a:r>
              <a:rPr sz="825" spc="-15" baseline="5050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that</a:t>
            </a:r>
            <a:r>
              <a:rPr sz="825" spc="7" baseline="5050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 </a:t>
            </a:r>
            <a:r>
              <a:rPr sz="825" b="1" spc="-30" baseline="5050" dirty="0">
                <a:solidFill>
                  <a:srgbClr val="003F4F"/>
                </a:solidFill>
                <a:latin typeface="Sassoon Sans Rg" pitchFamily="2" charset="77"/>
                <a:cs typeface="Arial"/>
              </a:rPr>
              <a:t>unsightly</a:t>
            </a:r>
            <a:r>
              <a:rPr sz="825" b="1" spc="7" baseline="5050" dirty="0">
                <a:solidFill>
                  <a:srgbClr val="003F4F"/>
                </a:solidFill>
                <a:latin typeface="Sassoon Sans Rg" pitchFamily="2" charset="77"/>
                <a:cs typeface="Arial"/>
              </a:rPr>
              <a:t> </a:t>
            </a:r>
            <a:r>
              <a:rPr sz="825" b="1" spc="-37" baseline="5050" dirty="0">
                <a:solidFill>
                  <a:srgbClr val="003F4F"/>
                </a:solidFill>
                <a:latin typeface="Sassoon Sans Rg" pitchFamily="2" charset="77"/>
                <a:cs typeface="Arial"/>
              </a:rPr>
              <a:t>rubbish</a:t>
            </a:r>
            <a:r>
              <a:rPr sz="825" b="1" baseline="5050" dirty="0">
                <a:solidFill>
                  <a:srgbClr val="003F4F"/>
                </a:solidFill>
                <a:latin typeface="Sassoon Sans Rg" pitchFamily="2" charset="77"/>
                <a:cs typeface="Arial"/>
              </a:rPr>
              <a:t> </a:t>
            </a:r>
            <a:r>
              <a:rPr sz="825" spc="-37" baseline="10101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on</a:t>
            </a:r>
            <a:r>
              <a:rPr sz="825" baseline="10101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 </a:t>
            </a:r>
            <a:r>
              <a:rPr sz="825" spc="-37" baseline="10101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the</a:t>
            </a:r>
            <a:r>
              <a:rPr sz="825" spc="7" baseline="10101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 </a:t>
            </a:r>
            <a:r>
              <a:rPr sz="825" spc="-75" baseline="10101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beach</a:t>
            </a:r>
            <a:endParaRPr sz="825" baseline="10101">
              <a:latin typeface="Sassoon Sans Rg" pitchFamily="2" charset="77"/>
              <a:cs typeface="Arial MT"/>
            </a:endParaRPr>
          </a:p>
        </p:txBody>
      </p:sp>
      <p:sp>
        <p:nvSpPr>
          <p:cNvPr id="16" name="object 16"/>
          <p:cNvSpPr txBox="1"/>
          <p:nvPr/>
        </p:nvSpPr>
        <p:spPr>
          <a:xfrm rot="21300000">
            <a:off x="5812722" y="1865962"/>
            <a:ext cx="911136" cy="7752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590"/>
              </a:lnSpc>
            </a:pPr>
            <a:r>
              <a:rPr sz="550" spc="-45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clea</a:t>
            </a:r>
            <a:r>
              <a:rPr sz="550" spc="-25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n</a:t>
            </a:r>
            <a:r>
              <a:rPr sz="550" spc="-30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 </a:t>
            </a:r>
            <a:r>
              <a:rPr sz="550" spc="-40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u</a:t>
            </a:r>
            <a:r>
              <a:rPr sz="550" spc="-15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p</a:t>
            </a:r>
            <a:r>
              <a:rPr sz="550" spc="-30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 </a:t>
            </a:r>
            <a:r>
              <a:rPr sz="550" spc="-35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th</a:t>
            </a:r>
            <a:r>
              <a:rPr sz="550" spc="-15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e</a:t>
            </a:r>
            <a:r>
              <a:rPr sz="550" spc="-30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 </a:t>
            </a:r>
            <a:r>
              <a:rPr sz="825" spc="-89" baseline="5050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beache</a:t>
            </a:r>
            <a:r>
              <a:rPr sz="825" spc="-52" baseline="5050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s</a:t>
            </a:r>
            <a:r>
              <a:rPr sz="825" spc="-44" baseline="5050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 </a:t>
            </a:r>
            <a:r>
              <a:rPr sz="825" spc="-52" baseline="5050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an</a:t>
            </a:r>
            <a:r>
              <a:rPr sz="825" spc="-15" baseline="5050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d</a:t>
            </a:r>
            <a:r>
              <a:rPr sz="825" spc="-44" baseline="5050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 </a:t>
            </a:r>
            <a:r>
              <a:rPr sz="825" spc="-37" baseline="5050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p</a:t>
            </a:r>
            <a:r>
              <a:rPr sz="825" spc="-67" baseline="5050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r</a:t>
            </a:r>
            <a:r>
              <a:rPr sz="825" spc="-89" baseline="5050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o</a:t>
            </a:r>
            <a:r>
              <a:rPr sz="825" spc="-60" baseline="5050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vide</a:t>
            </a:r>
            <a:endParaRPr sz="825" baseline="5050">
              <a:latin typeface="Sassoon Sans Rg" pitchFamily="2" charset="77"/>
              <a:cs typeface="Arial MT"/>
            </a:endParaRPr>
          </a:p>
        </p:txBody>
      </p:sp>
      <p:grpSp>
        <p:nvGrpSpPr>
          <p:cNvPr id="17" name="object 17"/>
          <p:cNvGrpSpPr/>
          <p:nvPr/>
        </p:nvGrpSpPr>
        <p:grpSpPr>
          <a:xfrm>
            <a:off x="3515233" y="680059"/>
            <a:ext cx="6113145" cy="5884545"/>
            <a:chOff x="3515233" y="680059"/>
            <a:chExt cx="6113145" cy="5884545"/>
          </a:xfrm>
        </p:grpSpPr>
        <p:sp>
          <p:nvSpPr>
            <p:cNvPr id="18" name="object 18"/>
            <p:cNvSpPr/>
            <p:nvPr/>
          </p:nvSpPr>
          <p:spPr>
            <a:xfrm>
              <a:off x="4284345" y="5169700"/>
              <a:ext cx="2759710" cy="269240"/>
            </a:xfrm>
            <a:custGeom>
              <a:avLst/>
              <a:gdLst/>
              <a:ahLst/>
              <a:cxnLst/>
              <a:rect l="l" t="t" r="r" b="b"/>
              <a:pathLst>
                <a:path w="2759709" h="269239">
                  <a:moveTo>
                    <a:pt x="2759544" y="0"/>
                  </a:moveTo>
                  <a:lnTo>
                    <a:pt x="0" y="268681"/>
                  </a:lnTo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19" name="object 19"/>
            <p:cNvSpPr/>
            <p:nvPr/>
          </p:nvSpPr>
          <p:spPr>
            <a:xfrm>
              <a:off x="4284332" y="5169700"/>
              <a:ext cx="2759710" cy="269240"/>
            </a:xfrm>
            <a:custGeom>
              <a:avLst/>
              <a:gdLst/>
              <a:ahLst/>
              <a:cxnLst/>
              <a:rect l="l" t="t" r="r" b="b"/>
              <a:pathLst>
                <a:path w="2759709" h="269239">
                  <a:moveTo>
                    <a:pt x="0" y="268681"/>
                  </a:moveTo>
                  <a:lnTo>
                    <a:pt x="2759544" y="0"/>
                  </a:lnTo>
                </a:path>
              </a:pathLst>
            </a:custGeom>
            <a:ln w="4305">
              <a:solidFill>
                <a:srgbClr val="081730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20" name="object 20"/>
            <p:cNvSpPr/>
            <p:nvPr/>
          </p:nvSpPr>
          <p:spPr>
            <a:xfrm>
              <a:off x="4265549" y="4976761"/>
              <a:ext cx="2759710" cy="269240"/>
            </a:xfrm>
            <a:custGeom>
              <a:avLst/>
              <a:gdLst/>
              <a:ahLst/>
              <a:cxnLst/>
              <a:rect l="l" t="t" r="r" b="b"/>
              <a:pathLst>
                <a:path w="2759709" h="269239">
                  <a:moveTo>
                    <a:pt x="2759544" y="0"/>
                  </a:moveTo>
                  <a:lnTo>
                    <a:pt x="0" y="268681"/>
                  </a:lnTo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21" name="object 21"/>
            <p:cNvSpPr/>
            <p:nvPr/>
          </p:nvSpPr>
          <p:spPr>
            <a:xfrm>
              <a:off x="4265549" y="4976761"/>
              <a:ext cx="2759710" cy="269240"/>
            </a:xfrm>
            <a:custGeom>
              <a:avLst/>
              <a:gdLst/>
              <a:ahLst/>
              <a:cxnLst/>
              <a:rect l="l" t="t" r="r" b="b"/>
              <a:pathLst>
                <a:path w="2759709" h="269239">
                  <a:moveTo>
                    <a:pt x="0" y="268681"/>
                  </a:moveTo>
                  <a:lnTo>
                    <a:pt x="2759544" y="0"/>
                  </a:lnTo>
                </a:path>
              </a:pathLst>
            </a:custGeom>
            <a:ln w="4305">
              <a:solidFill>
                <a:srgbClr val="081730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22" name="object 22"/>
            <p:cNvSpPr/>
            <p:nvPr/>
          </p:nvSpPr>
          <p:spPr>
            <a:xfrm>
              <a:off x="4246753" y="4783823"/>
              <a:ext cx="2759710" cy="269240"/>
            </a:xfrm>
            <a:custGeom>
              <a:avLst/>
              <a:gdLst/>
              <a:ahLst/>
              <a:cxnLst/>
              <a:rect l="l" t="t" r="r" b="b"/>
              <a:pathLst>
                <a:path w="2759709" h="269239">
                  <a:moveTo>
                    <a:pt x="2759557" y="0"/>
                  </a:moveTo>
                  <a:lnTo>
                    <a:pt x="0" y="268681"/>
                  </a:lnTo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23" name="object 23"/>
            <p:cNvSpPr/>
            <p:nvPr/>
          </p:nvSpPr>
          <p:spPr>
            <a:xfrm>
              <a:off x="4246765" y="4783823"/>
              <a:ext cx="2759710" cy="269240"/>
            </a:xfrm>
            <a:custGeom>
              <a:avLst/>
              <a:gdLst/>
              <a:ahLst/>
              <a:cxnLst/>
              <a:rect l="l" t="t" r="r" b="b"/>
              <a:pathLst>
                <a:path w="2759709" h="269239">
                  <a:moveTo>
                    <a:pt x="0" y="268681"/>
                  </a:moveTo>
                  <a:lnTo>
                    <a:pt x="2759544" y="0"/>
                  </a:lnTo>
                </a:path>
              </a:pathLst>
            </a:custGeom>
            <a:ln w="4305">
              <a:solidFill>
                <a:srgbClr val="081730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24" name="object 24"/>
            <p:cNvSpPr/>
            <p:nvPr/>
          </p:nvSpPr>
          <p:spPr>
            <a:xfrm>
              <a:off x="4227982" y="4590884"/>
              <a:ext cx="2759710" cy="269240"/>
            </a:xfrm>
            <a:custGeom>
              <a:avLst/>
              <a:gdLst/>
              <a:ahLst/>
              <a:cxnLst/>
              <a:rect l="l" t="t" r="r" b="b"/>
              <a:pathLst>
                <a:path w="2759709" h="269239">
                  <a:moveTo>
                    <a:pt x="2759544" y="0"/>
                  </a:moveTo>
                  <a:lnTo>
                    <a:pt x="0" y="268681"/>
                  </a:lnTo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25" name="object 25"/>
            <p:cNvSpPr/>
            <p:nvPr/>
          </p:nvSpPr>
          <p:spPr>
            <a:xfrm>
              <a:off x="4227982" y="4590884"/>
              <a:ext cx="2759710" cy="269240"/>
            </a:xfrm>
            <a:custGeom>
              <a:avLst/>
              <a:gdLst/>
              <a:ahLst/>
              <a:cxnLst/>
              <a:rect l="l" t="t" r="r" b="b"/>
              <a:pathLst>
                <a:path w="2759709" h="269239">
                  <a:moveTo>
                    <a:pt x="0" y="268681"/>
                  </a:moveTo>
                  <a:lnTo>
                    <a:pt x="2759544" y="0"/>
                  </a:lnTo>
                </a:path>
              </a:pathLst>
            </a:custGeom>
            <a:ln w="4305">
              <a:solidFill>
                <a:srgbClr val="081730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26" name="object 26"/>
            <p:cNvSpPr/>
            <p:nvPr/>
          </p:nvSpPr>
          <p:spPr>
            <a:xfrm>
              <a:off x="4209186" y="4397946"/>
              <a:ext cx="2759710" cy="269240"/>
            </a:xfrm>
            <a:custGeom>
              <a:avLst/>
              <a:gdLst/>
              <a:ahLst/>
              <a:cxnLst/>
              <a:rect l="l" t="t" r="r" b="b"/>
              <a:pathLst>
                <a:path w="2759709" h="269239">
                  <a:moveTo>
                    <a:pt x="2759557" y="0"/>
                  </a:moveTo>
                  <a:lnTo>
                    <a:pt x="0" y="268681"/>
                  </a:lnTo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27" name="object 27"/>
            <p:cNvSpPr/>
            <p:nvPr/>
          </p:nvSpPr>
          <p:spPr>
            <a:xfrm>
              <a:off x="4209199" y="4397946"/>
              <a:ext cx="2759710" cy="269240"/>
            </a:xfrm>
            <a:custGeom>
              <a:avLst/>
              <a:gdLst/>
              <a:ahLst/>
              <a:cxnLst/>
              <a:rect l="l" t="t" r="r" b="b"/>
              <a:pathLst>
                <a:path w="2759709" h="269239">
                  <a:moveTo>
                    <a:pt x="0" y="268681"/>
                  </a:moveTo>
                  <a:lnTo>
                    <a:pt x="2759544" y="0"/>
                  </a:lnTo>
                </a:path>
              </a:pathLst>
            </a:custGeom>
            <a:ln w="4305">
              <a:solidFill>
                <a:srgbClr val="081730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28" name="object 28"/>
            <p:cNvSpPr/>
            <p:nvPr/>
          </p:nvSpPr>
          <p:spPr>
            <a:xfrm>
              <a:off x="4190288" y="4203915"/>
              <a:ext cx="2759710" cy="269240"/>
            </a:xfrm>
            <a:custGeom>
              <a:avLst/>
              <a:gdLst/>
              <a:ahLst/>
              <a:cxnLst/>
              <a:rect l="l" t="t" r="r" b="b"/>
              <a:pathLst>
                <a:path w="2759709" h="269239">
                  <a:moveTo>
                    <a:pt x="2759557" y="0"/>
                  </a:moveTo>
                  <a:lnTo>
                    <a:pt x="0" y="268681"/>
                  </a:lnTo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29" name="object 29"/>
            <p:cNvSpPr/>
            <p:nvPr/>
          </p:nvSpPr>
          <p:spPr>
            <a:xfrm>
              <a:off x="4190301" y="4203903"/>
              <a:ext cx="2759710" cy="269240"/>
            </a:xfrm>
            <a:custGeom>
              <a:avLst/>
              <a:gdLst/>
              <a:ahLst/>
              <a:cxnLst/>
              <a:rect l="l" t="t" r="r" b="b"/>
              <a:pathLst>
                <a:path w="2759709" h="269239">
                  <a:moveTo>
                    <a:pt x="0" y="268681"/>
                  </a:moveTo>
                  <a:lnTo>
                    <a:pt x="2759544" y="0"/>
                  </a:lnTo>
                </a:path>
              </a:pathLst>
            </a:custGeom>
            <a:ln w="4305">
              <a:solidFill>
                <a:srgbClr val="081730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30" name="object 30"/>
            <p:cNvSpPr/>
            <p:nvPr/>
          </p:nvSpPr>
          <p:spPr>
            <a:xfrm>
              <a:off x="4171518" y="4010977"/>
              <a:ext cx="2759710" cy="269240"/>
            </a:xfrm>
            <a:custGeom>
              <a:avLst/>
              <a:gdLst/>
              <a:ahLst/>
              <a:cxnLst/>
              <a:rect l="l" t="t" r="r" b="b"/>
              <a:pathLst>
                <a:path w="2759709" h="269239">
                  <a:moveTo>
                    <a:pt x="2759544" y="0"/>
                  </a:moveTo>
                  <a:lnTo>
                    <a:pt x="0" y="268681"/>
                  </a:lnTo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31" name="object 31"/>
            <p:cNvSpPr/>
            <p:nvPr/>
          </p:nvSpPr>
          <p:spPr>
            <a:xfrm>
              <a:off x="4171518" y="4010977"/>
              <a:ext cx="2759710" cy="269240"/>
            </a:xfrm>
            <a:custGeom>
              <a:avLst/>
              <a:gdLst/>
              <a:ahLst/>
              <a:cxnLst/>
              <a:rect l="l" t="t" r="r" b="b"/>
              <a:pathLst>
                <a:path w="2759709" h="269239">
                  <a:moveTo>
                    <a:pt x="0" y="268681"/>
                  </a:moveTo>
                  <a:lnTo>
                    <a:pt x="2759544" y="0"/>
                  </a:lnTo>
                </a:path>
              </a:pathLst>
            </a:custGeom>
            <a:ln w="4305">
              <a:solidFill>
                <a:srgbClr val="081730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32" name="object 32"/>
            <p:cNvSpPr/>
            <p:nvPr/>
          </p:nvSpPr>
          <p:spPr>
            <a:xfrm>
              <a:off x="4152722" y="3818039"/>
              <a:ext cx="2759710" cy="269240"/>
            </a:xfrm>
            <a:custGeom>
              <a:avLst/>
              <a:gdLst/>
              <a:ahLst/>
              <a:cxnLst/>
              <a:rect l="l" t="t" r="r" b="b"/>
              <a:pathLst>
                <a:path w="2759709" h="269239">
                  <a:moveTo>
                    <a:pt x="2759557" y="0"/>
                  </a:moveTo>
                  <a:lnTo>
                    <a:pt x="0" y="268681"/>
                  </a:lnTo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33" name="object 33"/>
            <p:cNvSpPr/>
            <p:nvPr/>
          </p:nvSpPr>
          <p:spPr>
            <a:xfrm>
              <a:off x="4152734" y="3818026"/>
              <a:ext cx="2759710" cy="269240"/>
            </a:xfrm>
            <a:custGeom>
              <a:avLst/>
              <a:gdLst/>
              <a:ahLst/>
              <a:cxnLst/>
              <a:rect l="l" t="t" r="r" b="b"/>
              <a:pathLst>
                <a:path w="2759709" h="269239">
                  <a:moveTo>
                    <a:pt x="0" y="268681"/>
                  </a:moveTo>
                  <a:lnTo>
                    <a:pt x="2759544" y="0"/>
                  </a:lnTo>
                </a:path>
              </a:pathLst>
            </a:custGeom>
            <a:ln w="4305">
              <a:solidFill>
                <a:srgbClr val="081730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34" name="object 34"/>
            <p:cNvSpPr/>
            <p:nvPr/>
          </p:nvSpPr>
          <p:spPr>
            <a:xfrm>
              <a:off x="4133938" y="3625100"/>
              <a:ext cx="2759710" cy="269240"/>
            </a:xfrm>
            <a:custGeom>
              <a:avLst/>
              <a:gdLst/>
              <a:ahLst/>
              <a:cxnLst/>
              <a:rect l="l" t="t" r="r" b="b"/>
              <a:pathLst>
                <a:path w="2759709" h="269239">
                  <a:moveTo>
                    <a:pt x="2759544" y="0"/>
                  </a:moveTo>
                  <a:lnTo>
                    <a:pt x="0" y="268681"/>
                  </a:lnTo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35" name="object 35"/>
            <p:cNvSpPr/>
            <p:nvPr/>
          </p:nvSpPr>
          <p:spPr>
            <a:xfrm>
              <a:off x="4133938" y="3625087"/>
              <a:ext cx="2759710" cy="269240"/>
            </a:xfrm>
            <a:custGeom>
              <a:avLst/>
              <a:gdLst/>
              <a:ahLst/>
              <a:cxnLst/>
              <a:rect l="l" t="t" r="r" b="b"/>
              <a:pathLst>
                <a:path w="2759709" h="269239">
                  <a:moveTo>
                    <a:pt x="0" y="268681"/>
                  </a:moveTo>
                  <a:lnTo>
                    <a:pt x="2759544" y="0"/>
                  </a:lnTo>
                </a:path>
              </a:pathLst>
            </a:custGeom>
            <a:ln w="4305">
              <a:solidFill>
                <a:srgbClr val="081730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36" name="object 36"/>
            <p:cNvSpPr/>
            <p:nvPr/>
          </p:nvSpPr>
          <p:spPr>
            <a:xfrm>
              <a:off x="4115155" y="3432162"/>
              <a:ext cx="2759710" cy="269240"/>
            </a:xfrm>
            <a:custGeom>
              <a:avLst/>
              <a:gdLst/>
              <a:ahLst/>
              <a:cxnLst/>
              <a:rect l="l" t="t" r="r" b="b"/>
              <a:pathLst>
                <a:path w="2759709" h="269239">
                  <a:moveTo>
                    <a:pt x="2759557" y="0"/>
                  </a:moveTo>
                  <a:lnTo>
                    <a:pt x="0" y="268681"/>
                  </a:lnTo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37" name="object 37"/>
            <p:cNvSpPr/>
            <p:nvPr/>
          </p:nvSpPr>
          <p:spPr>
            <a:xfrm>
              <a:off x="4115155" y="3432149"/>
              <a:ext cx="2759710" cy="269240"/>
            </a:xfrm>
            <a:custGeom>
              <a:avLst/>
              <a:gdLst/>
              <a:ahLst/>
              <a:cxnLst/>
              <a:rect l="l" t="t" r="r" b="b"/>
              <a:pathLst>
                <a:path w="2759709" h="269239">
                  <a:moveTo>
                    <a:pt x="0" y="268681"/>
                  </a:moveTo>
                  <a:lnTo>
                    <a:pt x="2759544" y="0"/>
                  </a:lnTo>
                </a:path>
              </a:pathLst>
            </a:custGeom>
            <a:ln w="4305">
              <a:solidFill>
                <a:srgbClr val="081730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38" name="object 38"/>
            <p:cNvSpPr/>
            <p:nvPr/>
          </p:nvSpPr>
          <p:spPr>
            <a:xfrm>
              <a:off x="4096372" y="3239211"/>
              <a:ext cx="2759710" cy="269240"/>
            </a:xfrm>
            <a:custGeom>
              <a:avLst/>
              <a:gdLst/>
              <a:ahLst/>
              <a:cxnLst/>
              <a:rect l="l" t="t" r="r" b="b"/>
              <a:pathLst>
                <a:path w="2759709" h="269239">
                  <a:moveTo>
                    <a:pt x="2759544" y="0"/>
                  </a:moveTo>
                  <a:lnTo>
                    <a:pt x="0" y="268693"/>
                  </a:lnTo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39" name="object 39"/>
            <p:cNvSpPr/>
            <p:nvPr/>
          </p:nvSpPr>
          <p:spPr>
            <a:xfrm>
              <a:off x="4096372" y="3239211"/>
              <a:ext cx="2759710" cy="269240"/>
            </a:xfrm>
            <a:custGeom>
              <a:avLst/>
              <a:gdLst/>
              <a:ahLst/>
              <a:cxnLst/>
              <a:rect l="l" t="t" r="r" b="b"/>
              <a:pathLst>
                <a:path w="2759709" h="269239">
                  <a:moveTo>
                    <a:pt x="0" y="268681"/>
                  </a:moveTo>
                  <a:lnTo>
                    <a:pt x="2759544" y="0"/>
                  </a:lnTo>
                </a:path>
              </a:pathLst>
            </a:custGeom>
            <a:ln w="4305">
              <a:solidFill>
                <a:srgbClr val="081730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40" name="object 40"/>
            <p:cNvSpPr/>
            <p:nvPr/>
          </p:nvSpPr>
          <p:spPr>
            <a:xfrm>
              <a:off x="4077589" y="3046272"/>
              <a:ext cx="2759710" cy="269240"/>
            </a:xfrm>
            <a:custGeom>
              <a:avLst/>
              <a:gdLst/>
              <a:ahLst/>
              <a:cxnLst/>
              <a:rect l="l" t="t" r="r" b="b"/>
              <a:pathLst>
                <a:path w="2759709" h="269239">
                  <a:moveTo>
                    <a:pt x="2759557" y="0"/>
                  </a:moveTo>
                  <a:lnTo>
                    <a:pt x="0" y="268693"/>
                  </a:lnTo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41" name="object 41"/>
            <p:cNvSpPr/>
            <p:nvPr/>
          </p:nvSpPr>
          <p:spPr>
            <a:xfrm>
              <a:off x="4077589" y="3046272"/>
              <a:ext cx="2759710" cy="269240"/>
            </a:xfrm>
            <a:custGeom>
              <a:avLst/>
              <a:gdLst/>
              <a:ahLst/>
              <a:cxnLst/>
              <a:rect l="l" t="t" r="r" b="b"/>
              <a:pathLst>
                <a:path w="2759709" h="269239">
                  <a:moveTo>
                    <a:pt x="0" y="268681"/>
                  </a:moveTo>
                  <a:lnTo>
                    <a:pt x="2759544" y="0"/>
                  </a:lnTo>
                </a:path>
              </a:pathLst>
            </a:custGeom>
            <a:ln w="4305">
              <a:solidFill>
                <a:srgbClr val="081730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42" name="object 42"/>
            <p:cNvSpPr/>
            <p:nvPr/>
          </p:nvSpPr>
          <p:spPr>
            <a:xfrm>
              <a:off x="5305006" y="2660383"/>
              <a:ext cx="1494790" cy="146050"/>
            </a:xfrm>
            <a:custGeom>
              <a:avLst/>
              <a:gdLst/>
              <a:ahLst/>
              <a:cxnLst/>
              <a:rect l="l" t="t" r="r" b="b"/>
              <a:pathLst>
                <a:path w="1494790" h="146050">
                  <a:moveTo>
                    <a:pt x="1494561" y="0"/>
                  </a:moveTo>
                  <a:lnTo>
                    <a:pt x="0" y="145529"/>
                  </a:lnTo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43" name="object 43"/>
            <p:cNvSpPr/>
            <p:nvPr/>
          </p:nvSpPr>
          <p:spPr>
            <a:xfrm>
              <a:off x="5305006" y="2660396"/>
              <a:ext cx="1494790" cy="146050"/>
            </a:xfrm>
            <a:custGeom>
              <a:avLst/>
              <a:gdLst/>
              <a:ahLst/>
              <a:cxnLst/>
              <a:rect l="l" t="t" r="r" b="b"/>
              <a:pathLst>
                <a:path w="1494790" h="146050">
                  <a:moveTo>
                    <a:pt x="0" y="145516"/>
                  </a:moveTo>
                  <a:lnTo>
                    <a:pt x="1494561" y="0"/>
                  </a:lnTo>
                </a:path>
              </a:pathLst>
            </a:custGeom>
            <a:ln w="4305">
              <a:solidFill>
                <a:srgbClr val="081730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44" name="object 44"/>
            <p:cNvSpPr/>
            <p:nvPr/>
          </p:nvSpPr>
          <p:spPr>
            <a:xfrm>
              <a:off x="5286210" y="2467444"/>
              <a:ext cx="1494790" cy="146050"/>
            </a:xfrm>
            <a:custGeom>
              <a:avLst/>
              <a:gdLst/>
              <a:ahLst/>
              <a:cxnLst/>
              <a:rect l="l" t="t" r="r" b="b"/>
              <a:pathLst>
                <a:path w="1494790" h="146050">
                  <a:moveTo>
                    <a:pt x="1494561" y="0"/>
                  </a:moveTo>
                  <a:lnTo>
                    <a:pt x="0" y="145529"/>
                  </a:lnTo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45" name="object 45"/>
            <p:cNvSpPr/>
            <p:nvPr/>
          </p:nvSpPr>
          <p:spPr>
            <a:xfrm>
              <a:off x="5286222" y="2467457"/>
              <a:ext cx="1494790" cy="146050"/>
            </a:xfrm>
            <a:custGeom>
              <a:avLst/>
              <a:gdLst/>
              <a:ahLst/>
              <a:cxnLst/>
              <a:rect l="l" t="t" r="r" b="b"/>
              <a:pathLst>
                <a:path w="1494790" h="146050">
                  <a:moveTo>
                    <a:pt x="0" y="145516"/>
                  </a:moveTo>
                  <a:lnTo>
                    <a:pt x="1494561" y="0"/>
                  </a:lnTo>
                </a:path>
              </a:pathLst>
            </a:custGeom>
            <a:ln w="4305">
              <a:solidFill>
                <a:srgbClr val="081730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46" name="object 46"/>
            <p:cNvSpPr/>
            <p:nvPr/>
          </p:nvSpPr>
          <p:spPr>
            <a:xfrm>
              <a:off x="5267439" y="2274506"/>
              <a:ext cx="1494790" cy="146050"/>
            </a:xfrm>
            <a:custGeom>
              <a:avLst/>
              <a:gdLst/>
              <a:ahLst/>
              <a:cxnLst/>
              <a:rect l="l" t="t" r="r" b="b"/>
              <a:pathLst>
                <a:path w="1494790" h="146050">
                  <a:moveTo>
                    <a:pt x="1494561" y="0"/>
                  </a:moveTo>
                  <a:lnTo>
                    <a:pt x="0" y="145529"/>
                  </a:lnTo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47" name="object 47"/>
            <p:cNvSpPr/>
            <p:nvPr/>
          </p:nvSpPr>
          <p:spPr>
            <a:xfrm>
              <a:off x="5267426" y="2274519"/>
              <a:ext cx="1494790" cy="146050"/>
            </a:xfrm>
            <a:custGeom>
              <a:avLst/>
              <a:gdLst/>
              <a:ahLst/>
              <a:cxnLst/>
              <a:rect l="l" t="t" r="r" b="b"/>
              <a:pathLst>
                <a:path w="1494790" h="146050">
                  <a:moveTo>
                    <a:pt x="0" y="145516"/>
                  </a:moveTo>
                  <a:lnTo>
                    <a:pt x="1494561" y="0"/>
                  </a:lnTo>
                </a:path>
              </a:pathLst>
            </a:custGeom>
            <a:ln w="4305">
              <a:solidFill>
                <a:srgbClr val="081730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48" name="object 48"/>
            <p:cNvSpPr/>
            <p:nvPr/>
          </p:nvSpPr>
          <p:spPr>
            <a:xfrm>
              <a:off x="4058805" y="2998863"/>
              <a:ext cx="1265555" cy="123189"/>
            </a:xfrm>
            <a:custGeom>
              <a:avLst/>
              <a:gdLst/>
              <a:ahLst/>
              <a:cxnLst/>
              <a:rect l="l" t="t" r="r" b="b"/>
              <a:pathLst>
                <a:path w="1265554" h="123189">
                  <a:moveTo>
                    <a:pt x="1264983" y="0"/>
                  </a:moveTo>
                  <a:lnTo>
                    <a:pt x="0" y="123164"/>
                  </a:lnTo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49" name="object 49"/>
            <p:cNvSpPr/>
            <p:nvPr/>
          </p:nvSpPr>
          <p:spPr>
            <a:xfrm>
              <a:off x="4058805" y="2998851"/>
              <a:ext cx="1265555" cy="123189"/>
            </a:xfrm>
            <a:custGeom>
              <a:avLst/>
              <a:gdLst/>
              <a:ahLst/>
              <a:cxnLst/>
              <a:rect l="l" t="t" r="r" b="b"/>
              <a:pathLst>
                <a:path w="1265554" h="123189">
                  <a:moveTo>
                    <a:pt x="0" y="123164"/>
                  </a:moveTo>
                  <a:lnTo>
                    <a:pt x="1264983" y="0"/>
                  </a:lnTo>
                </a:path>
              </a:pathLst>
            </a:custGeom>
            <a:ln w="4305">
              <a:solidFill>
                <a:srgbClr val="081730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pic>
          <p:nvPicPr>
            <p:cNvPr id="50" name="object 50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6286741" y="1127950"/>
              <a:ext cx="347141" cy="178676"/>
            </a:xfrm>
            <a:prstGeom prst="rect">
              <a:avLst/>
            </a:prstGeom>
          </p:spPr>
        </p:pic>
        <p:pic>
          <p:nvPicPr>
            <p:cNvPr id="51" name="object 51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6098768" y="1164056"/>
              <a:ext cx="164261" cy="160870"/>
            </a:xfrm>
            <a:prstGeom prst="rect">
              <a:avLst/>
            </a:prstGeom>
          </p:spPr>
        </p:pic>
        <p:sp>
          <p:nvSpPr>
            <p:cNvPr id="52" name="object 52"/>
            <p:cNvSpPr/>
            <p:nvPr/>
          </p:nvSpPr>
          <p:spPr>
            <a:xfrm>
              <a:off x="3516820" y="681647"/>
              <a:ext cx="3870960" cy="5143500"/>
            </a:xfrm>
            <a:custGeom>
              <a:avLst/>
              <a:gdLst/>
              <a:ahLst/>
              <a:cxnLst/>
              <a:rect l="l" t="t" r="r" b="b"/>
              <a:pathLst>
                <a:path w="3870959" h="5143500">
                  <a:moveTo>
                    <a:pt x="3870680" y="4811649"/>
                  </a:moveTo>
                  <a:lnTo>
                    <a:pt x="468503" y="5142903"/>
                  </a:lnTo>
                  <a:lnTo>
                    <a:pt x="0" y="331254"/>
                  </a:lnTo>
                  <a:lnTo>
                    <a:pt x="3402190" y="0"/>
                  </a:lnTo>
                  <a:lnTo>
                    <a:pt x="3870680" y="4811649"/>
                  </a:lnTo>
                  <a:close/>
                </a:path>
              </a:pathLst>
            </a:custGeom>
            <a:ln w="3175">
              <a:solidFill>
                <a:srgbClr val="0E0F0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pic>
          <p:nvPicPr>
            <p:cNvPr id="53" name="object 53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5535155" y="1198143"/>
              <a:ext cx="4092994" cy="5365837"/>
            </a:xfrm>
            <a:prstGeom prst="rect">
              <a:avLst/>
            </a:prstGeom>
          </p:spPr>
        </p:pic>
        <p:sp>
          <p:nvSpPr>
            <p:cNvPr id="54" name="object 54"/>
            <p:cNvSpPr/>
            <p:nvPr/>
          </p:nvSpPr>
          <p:spPr>
            <a:xfrm>
              <a:off x="5722239" y="1262239"/>
              <a:ext cx="3855085" cy="5132705"/>
            </a:xfrm>
            <a:custGeom>
              <a:avLst/>
              <a:gdLst/>
              <a:ahLst/>
              <a:cxnLst/>
              <a:rect l="l" t="t" r="r" b="b"/>
              <a:pathLst>
                <a:path w="3855084" h="5132705">
                  <a:moveTo>
                    <a:pt x="451599" y="0"/>
                  </a:moveTo>
                  <a:lnTo>
                    <a:pt x="0" y="4813274"/>
                  </a:lnTo>
                  <a:lnTo>
                    <a:pt x="3403333" y="5132577"/>
                  </a:lnTo>
                  <a:lnTo>
                    <a:pt x="3854932" y="319303"/>
                  </a:lnTo>
                  <a:lnTo>
                    <a:pt x="45159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</p:grpSp>
      <p:sp>
        <p:nvSpPr>
          <p:cNvPr id="55" name="object 55"/>
          <p:cNvSpPr txBox="1"/>
          <p:nvPr/>
        </p:nvSpPr>
        <p:spPr>
          <a:xfrm rot="300000">
            <a:off x="7183314" y="6134005"/>
            <a:ext cx="600695" cy="5129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360"/>
              </a:lnSpc>
            </a:pPr>
            <a:r>
              <a:rPr sz="350" b="1" spc="5" dirty="0">
                <a:solidFill>
                  <a:srgbClr val="221E1F"/>
                </a:solidFill>
                <a:latin typeface="Sassoon Sans Rg" pitchFamily="2" charset="77"/>
                <a:cs typeface="Arial"/>
              </a:rPr>
              <a:t>www.grammarsaurus.co.uk</a:t>
            </a:r>
            <a:endParaRPr sz="350" dirty="0">
              <a:latin typeface="Sassoon Sans Rg" pitchFamily="2" charset="77"/>
              <a:cs typeface="Arial"/>
            </a:endParaRPr>
          </a:p>
        </p:txBody>
      </p:sp>
      <p:pic>
        <p:nvPicPr>
          <p:cNvPr id="56" name="object 56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7077227" y="6079781"/>
            <a:ext cx="96558" cy="96862"/>
          </a:xfrm>
          <a:prstGeom prst="rect">
            <a:avLst/>
          </a:prstGeom>
        </p:spPr>
      </p:pic>
      <p:sp>
        <p:nvSpPr>
          <p:cNvPr id="57" name="object 57"/>
          <p:cNvSpPr txBox="1"/>
          <p:nvPr/>
        </p:nvSpPr>
        <p:spPr>
          <a:xfrm rot="300000">
            <a:off x="7125066" y="1667048"/>
            <a:ext cx="968162" cy="14362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085"/>
              </a:lnSpc>
            </a:pPr>
            <a:r>
              <a:rPr sz="1575" b="1" spc="89" baseline="2645" dirty="0">
                <a:solidFill>
                  <a:srgbClr val="081730"/>
                </a:solidFill>
                <a:latin typeface="Sassoon Sans Rg" pitchFamily="2" charset="77"/>
                <a:cs typeface="Arial"/>
              </a:rPr>
              <a:t>What</a:t>
            </a:r>
            <a:r>
              <a:rPr sz="1575" b="1" spc="30" baseline="2645" dirty="0">
                <a:solidFill>
                  <a:srgbClr val="081730"/>
                </a:solidFill>
                <a:latin typeface="Sassoon Sans Rg" pitchFamily="2" charset="77"/>
                <a:cs typeface="Arial"/>
              </a:rPr>
              <a:t> </a:t>
            </a:r>
            <a:r>
              <a:rPr sz="1050" b="1" spc="-45" dirty="0">
                <a:solidFill>
                  <a:srgbClr val="081730"/>
                </a:solidFill>
                <a:latin typeface="Sassoon Sans Rg" pitchFamily="2" charset="77"/>
                <a:cs typeface="Arial"/>
              </a:rPr>
              <a:t>is</a:t>
            </a:r>
            <a:r>
              <a:rPr sz="1050" b="1" spc="25" dirty="0">
                <a:solidFill>
                  <a:srgbClr val="081730"/>
                </a:solidFill>
                <a:latin typeface="Sassoon Sans Rg" pitchFamily="2" charset="77"/>
                <a:cs typeface="Arial"/>
              </a:rPr>
              <a:t> </a:t>
            </a:r>
            <a:r>
              <a:rPr sz="1050" b="1" spc="-15" dirty="0">
                <a:solidFill>
                  <a:srgbClr val="081730"/>
                </a:solidFill>
                <a:latin typeface="Sassoon Sans Rg" pitchFamily="2" charset="77"/>
                <a:cs typeface="Arial"/>
              </a:rPr>
              <a:t>plastic</a:t>
            </a:r>
            <a:endParaRPr sz="1050">
              <a:latin typeface="Sassoon Sans Rg" pitchFamily="2" charset="77"/>
              <a:cs typeface="Arial"/>
            </a:endParaRPr>
          </a:p>
        </p:txBody>
      </p:sp>
      <p:sp>
        <p:nvSpPr>
          <p:cNvPr id="58" name="object 58"/>
          <p:cNvSpPr txBox="1"/>
          <p:nvPr/>
        </p:nvSpPr>
        <p:spPr>
          <a:xfrm rot="300000">
            <a:off x="6320966" y="1405387"/>
            <a:ext cx="1571218" cy="528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405"/>
              </a:lnSpc>
            </a:pPr>
            <a:r>
              <a:rPr sz="600" b="1" spc="-30" baseline="6944" dirty="0">
                <a:solidFill>
                  <a:srgbClr val="081730"/>
                </a:solidFill>
                <a:latin typeface="Sassoon Sans Rg" pitchFamily="2" charset="77"/>
                <a:cs typeface="Arial"/>
              </a:rPr>
              <a:t>Key</a:t>
            </a:r>
            <a:r>
              <a:rPr sz="600" b="1" spc="7" baseline="6944" dirty="0">
                <a:solidFill>
                  <a:srgbClr val="081730"/>
                </a:solidFill>
                <a:latin typeface="Sassoon Sans Rg" pitchFamily="2" charset="77"/>
                <a:cs typeface="Arial"/>
              </a:rPr>
              <a:t> </a:t>
            </a:r>
            <a:r>
              <a:rPr sz="600" b="1" spc="-30" baseline="6944" dirty="0">
                <a:solidFill>
                  <a:srgbClr val="081730"/>
                </a:solidFill>
                <a:latin typeface="Sassoon Sans Rg" pitchFamily="2" charset="77"/>
                <a:cs typeface="Arial"/>
              </a:rPr>
              <a:t>Geographical</a:t>
            </a:r>
            <a:r>
              <a:rPr sz="600" b="1" spc="7" baseline="6944" dirty="0">
                <a:solidFill>
                  <a:srgbClr val="081730"/>
                </a:solidFill>
                <a:latin typeface="Sassoon Sans Rg" pitchFamily="2" charset="77"/>
                <a:cs typeface="Arial"/>
              </a:rPr>
              <a:t> </a:t>
            </a:r>
            <a:r>
              <a:rPr sz="600" b="1" spc="-30" baseline="6944" dirty="0">
                <a:solidFill>
                  <a:srgbClr val="081730"/>
                </a:solidFill>
                <a:latin typeface="Sassoon Sans Rg" pitchFamily="2" charset="77"/>
                <a:cs typeface="Arial"/>
              </a:rPr>
              <a:t>Skills:</a:t>
            </a:r>
            <a:r>
              <a:rPr sz="600" b="1" baseline="6944" dirty="0">
                <a:solidFill>
                  <a:srgbClr val="081730"/>
                </a:solidFill>
                <a:latin typeface="Sassoon Sans Rg" pitchFamily="2" charset="77"/>
                <a:cs typeface="Arial"/>
              </a:rPr>
              <a:t> </a:t>
            </a:r>
            <a:r>
              <a:rPr sz="600" spc="-60" baseline="6944" dirty="0">
                <a:solidFill>
                  <a:srgbClr val="081730"/>
                </a:solidFill>
                <a:latin typeface="Sassoon Sans Rg" pitchFamily="2" charset="77"/>
                <a:cs typeface="Arial MT"/>
              </a:rPr>
              <a:t>Place</a:t>
            </a:r>
            <a:r>
              <a:rPr sz="600" baseline="6944" dirty="0">
                <a:solidFill>
                  <a:srgbClr val="081730"/>
                </a:solidFill>
                <a:latin typeface="Sassoon Sans Rg" pitchFamily="2" charset="77"/>
                <a:cs typeface="Arial MT"/>
              </a:rPr>
              <a:t> </a:t>
            </a:r>
            <a:r>
              <a:rPr sz="600" spc="-52" baseline="6944" dirty="0">
                <a:solidFill>
                  <a:srgbClr val="081730"/>
                </a:solidFill>
                <a:latin typeface="Sassoon Sans Rg" pitchFamily="2" charset="77"/>
                <a:cs typeface="Arial MT"/>
              </a:rPr>
              <a:t>Knowledge,</a:t>
            </a:r>
            <a:r>
              <a:rPr sz="600" spc="-7" baseline="6944" dirty="0">
                <a:solidFill>
                  <a:srgbClr val="081730"/>
                </a:solidFill>
                <a:latin typeface="Sassoon Sans Rg" pitchFamily="2" charset="77"/>
                <a:cs typeface="Arial MT"/>
              </a:rPr>
              <a:t> </a:t>
            </a:r>
            <a:r>
              <a:rPr sz="400" spc="-35" dirty="0">
                <a:solidFill>
                  <a:srgbClr val="081730"/>
                </a:solidFill>
                <a:latin typeface="Sassoon Sans Rg" pitchFamily="2" charset="77"/>
                <a:cs typeface="Arial MT"/>
              </a:rPr>
              <a:t>Human</a:t>
            </a:r>
            <a:r>
              <a:rPr sz="400" dirty="0">
                <a:solidFill>
                  <a:srgbClr val="081730"/>
                </a:solidFill>
                <a:latin typeface="Sassoon Sans Rg" pitchFamily="2" charset="77"/>
                <a:cs typeface="Arial MT"/>
              </a:rPr>
              <a:t> </a:t>
            </a:r>
            <a:r>
              <a:rPr sz="400" spc="-25" dirty="0">
                <a:solidFill>
                  <a:srgbClr val="081730"/>
                </a:solidFill>
                <a:latin typeface="Sassoon Sans Rg" pitchFamily="2" charset="77"/>
                <a:cs typeface="Arial MT"/>
              </a:rPr>
              <a:t>and</a:t>
            </a:r>
            <a:r>
              <a:rPr sz="400" dirty="0">
                <a:solidFill>
                  <a:srgbClr val="081730"/>
                </a:solidFill>
                <a:latin typeface="Sassoon Sans Rg" pitchFamily="2" charset="77"/>
                <a:cs typeface="Arial MT"/>
              </a:rPr>
              <a:t> </a:t>
            </a:r>
            <a:r>
              <a:rPr sz="400" spc="-35" dirty="0">
                <a:solidFill>
                  <a:srgbClr val="081730"/>
                </a:solidFill>
                <a:latin typeface="Sassoon Sans Rg" pitchFamily="2" charset="77"/>
                <a:cs typeface="Arial MT"/>
              </a:rPr>
              <a:t>Physical</a:t>
            </a:r>
            <a:r>
              <a:rPr sz="400" dirty="0">
                <a:solidFill>
                  <a:srgbClr val="081730"/>
                </a:solidFill>
                <a:latin typeface="Sassoon Sans Rg" pitchFamily="2" charset="77"/>
                <a:cs typeface="Arial MT"/>
              </a:rPr>
              <a:t> </a:t>
            </a:r>
            <a:r>
              <a:rPr sz="400" spc="-30" dirty="0">
                <a:solidFill>
                  <a:srgbClr val="081730"/>
                </a:solidFill>
                <a:latin typeface="Sassoon Sans Rg" pitchFamily="2" charset="77"/>
                <a:cs typeface="Arial MT"/>
              </a:rPr>
              <a:t>Geography</a:t>
            </a:r>
            <a:endParaRPr sz="400">
              <a:latin typeface="Sassoon Sans Rg" pitchFamily="2" charset="77"/>
              <a:cs typeface="Arial MT"/>
            </a:endParaRPr>
          </a:p>
        </p:txBody>
      </p:sp>
      <p:sp>
        <p:nvSpPr>
          <p:cNvPr id="59" name="object 59"/>
          <p:cNvSpPr txBox="1"/>
          <p:nvPr/>
        </p:nvSpPr>
        <p:spPr>
          <a:xfrm rot="300000">
            <a:off x="6313541" y="1490641"/>
            <a:ext cx="1805421" cy="528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405"/>
              </a:lnSpc>
            </a:pPr>
            <a:r>
              <a:rPr sz="600" b="1" spc="-30" baseline="13888" dirty="0">
                <a:solidFill>
                  <a:srgbClr val="081730"/>
                </a:solidFill>
                <a:latin typeface="Sassoon Sans Rg" pitchFamily="2" charset="77"/>
                <a:cs typeface="Arial"/>
              </a:rPr>
              <a:t>Key</a:t>
            </a:r>
            <a:r>
              <a:rPr sz="600" b="1" spc="7" baseline="13888" dirty="0">
                <a:solidFill>
                  <a:srgbClr val="081730"/>
                </a:solidFill>
                <a:latin typeface="Sassoon Sans Rg" pitchFamily="2" charset="77"/>
                <a:cs typeface="Arial"/>
              </a:rPr>
              <a:t> </a:t>
            </a:r>
            <a:r>
              <a:rPr sz="600" b="1" spc="-30" baseline="13888" dirty="0">
                <a:solidFill>
                  <a:srgbClr val="081730"/>
                </a:solidFill>
                <a:latin typeface="Sassoon Sans Rg" pitchFamily="2" charset="77"/>
                <a:cs typeface="Arial"/>
              </a:rPr>
              <a:t>Geographical</a:t>
            </a:r>
            <a:r>
              <a:rPr sz="600" b="1" spc="15" baseline="13888" dirty="0">
                <a:solidFill>
                  <a:srgbClr val="081730"/>
                </a:solidFill>
                <a:latin typeface="Sassoon Sans Rg" pitchFamily="2" charset="77"/>
                <a:cs typeface="Arial"/>
              </a:rPr>
              <a:t> </a:t>
            </a:r>
            <a:r>
              <a:rPr sz="600" b="1" spc="-44" baseline="6944" dirty="0">
                <a:solidFill>
                  <a:srgbClr val="081730"/>
                </a:solidFill>
                <a:latin typeface="Sassoon Sans Rg" pitchFamily="2" charset="77"/>
                <a:cs typeface="Arial"/>
              </a:rPr>
              <a:t>Concepts:</a:t>
            </a:r>
            <a:r>
              <a:rPr sz="600" b="1" spc="7" baseline="6944" dirty="0">
                <a:solidFill>
                  <a:srgbClr val="081730"/>
                </a:solidFill>
                <a:latin typeface="Sassoon Sans Rg" pitchFamily="2" charset="77"/>
                <a:cs typeface="Arial"/>
              </a:rPr>
              <a:t> </a:t>
            </a:r>
            <a:r>
              <a:rPr sz="600" spc="-60" baseline="6944" dirty="0">
                <a:solidFill>
                  <a:srgbClr val="081730"/>
                </a:solidFill>
                <a:latin typeface="Sassoon Sans Rg" pitchFamily="2" charset="77"/>
                <a:cs typeface="Arial MT"/>
              </a:rPr>
              <a:t>Place,</a:t>
            </a:r>
            <a:r>
              <a:rPr sz="600" spc="7" baseline="6944" dirty="0">
                <a:solidFill>
                  <a:srgbClr val="081730"/>
                </a:solidFill>
                <a:latin typeface="Sassoon Sans Rg" pitchFamily="2" charset="77"/>
                <a:cs typeface="Arial MT"/>
              </a:rPr>
              <a:t> </a:t>
            </a:r>
            <a:r>
              <a:rPr sz="600" spc="-67" baseline="6944" dirty="0">
                <a:solidFill>
                  <a:srgbClr val="081730"/>
                </a:solidFill>
                <a:latin typeface="Sassoon Sans Rg" pitchFamily="2" charset="77"/>
                <a:cs typeface="Arial MT"/>
              </a:rPr>
              <a:t>Space,</a:t>
            </a:r>
            <a:r>
              <a:rPr sz="600" baseline="6944" dirty="0">
                <a:solidFill>
                  <a:srgbClr val="081730"/>
                </a:solidFill>
                <a:latin typeface="Sassoon Sans Rg" pitchFamily="2" charset="77"/>
                <a:cs typeface="Arial MT"/>
              </a:rPr>
              <a:t> </a:t>
            </a:r>
            <a:r>
              <a:rPr sz="600" spc="-60" baseline="6944" dirty="0">
                <a:solidFill>
                  <a:srgbClr val="081730"/>
                </a:solidFill>
                <a:latin typeface="Sassoon Sans Rg" pitchFamily="2" charset="77"/>
                <a:cs typeface="Arial MT"/>
              </a:rPr>
              <a:t>Scale,</a:t>
            </a:r>
            <a:r>
              <a:rPr sz="600" spc="7" baseline="6944" dirty="0">
                <a:solidFill>
                  <a:srgbClr val="081730"/>
                </a:solidFill>
                <a:latin typeface="Sassoon Sans Rg" pitchFamily="2" charset="77"/>
                <a:cs typeface="Arial MT"/>
              </a:rPr>
              <a:t> </a:t>
            </a:r>
            <a:r>
              <a:rPr sz="600" spc="-52" baseline="6944" dirty="0">
                <a:solidFill>
                  <a:srgbClr val="081730"/>
                </a:solidFill>
                <a:latin typeface="Sassoon Sans Rg" pitchFamily="2" charset="77"/>
                <a:cs typeface="Arial MT"/>
              </a:rPr>
              <a:t>Interdependence,</a:t>
            </a:r>
            <a:r>
              <a:rPr sz="600" spc="7" baseline="6944" dirty="0">
                <a:solidFill>
                  <a:srgbClr val="081730"/>
                </a:solidFill>
                <a:latin typeface="Sassoon Sans Rg" pitchFamily="2" charset="77"/>
                <a:cs typeface="Arial MT"/>
              </a:rPr>
              <a:t> </a:t>
            </a:r>
            <a:r>
              <a:rPr sz="400" spc="-35" dirty="0">
                <a:solidFill>
                  <a:srgbClr val="081730"/>
                </a:solidFill>
                <a:latin typeface="Sassoon Sans Rg" pitchFamily="2" charset="77"/>
                <a:cs typeface="Arial MT"/>
              </a:rPr>
              <a:t>Physical</a:t>
            </a:r>
            <a:r>
              <a:rPr sz="400" dirty="0">
                <a:solidFill>
                  <a:srgbClr val="081730"/>
                </a:solidFill>
                <a:latin typeface="Sassoon Sans Rg" pitchFamily="2" charset="77"/>
                <a:cs typeface="Arial MT"/>
              </a:rPr>
              <a:t> </a:t>
            </a:r>
            <a:r>
              <a:rPr sz="400" spc="-25" dirty="0">
                <a:solidFill>
                  <a:srgbClr val="081730"/>
                </a:solidFill>
                <a:latin typeface="Sassoon Sans Rg" pitchFamily="2" charset="77"/>
                <a:cs typeface="Arial MT"/>
              </a:rPr>
              <a:t>and</a:t>
            </a:r>
            <a:r>
              <a:rPr sz="400" spc="5" dirty="0">
                <a:solidFill>
                  <a:srgbClr val="081730"/>
                </a:solidFill>
                <a:latin typeface="Sassoon Sans Rg" pitchFamily="2" charset="77"/>
                <a:cs typeface="Arial MT"/>
              </a:rPr>
              <a:t> </a:t>
            </a:r>
            <a:r>
              <a:rPr sz="400" spc="-35" dirty="0">
                <a:solidFill>
                  <a:srgbClr val="081730"/>
                </a:solidFill>
                <a:latin typeface="Sassoon Sans Rg" pitchFamily="2" charset="77"/>
                <a:cs typeface="Arial MT"/>
              </a:rPr>
              <a:t>Human</a:t>
            </a:r>
            <a:endParaRPr sz="400">
              <a:latin typeface="Sassoon Sans Rg" pitchFamily="2" charset="77"/>
              <a:cs typeface="Arial MT"/>
            </a:endParaRPr>
          </a:p>
        </p:txBody>
      </p:sp>
      <p:sp>
        <p:nvSpPr>
          <p:cNvPr id="60" name="object 60"/>
          <p:cNvSpPr txBox="1"/>
          <p:nvPr/>
        </p:nvSpPr>
        <p:spPr>
          <a:xfrm>
            <a:off x="8120652" y="1572308"/>
            <a:ext cx="1252220" cy="284051"/>
          </a:xfrm>
          <a:prstGeom prst="rect">
            <a:avLst/>
          </a:prstGeom>
        </p:spPr>
        <p:txBody>
          <a:bodyPr vert="horz" wrap="square" lIns="0" tIns="65404" rIns="0" bIns="0" rtlCol="0">
            <a:spAutoFit/>
          </a:bodyPr>
          <a:lstStyle/>
          <a:p>
            <a:pPr marL="5080">
              <a:lnSpc>
                <a:spcPts val="330"/>
              </a:lnSpc>
              <a:spcBef>
                <a:spcPts val="515"/>
              </a:spcBef>
            </a:pPr>
            <a:r>
              <a:rPr sz="600" spc="-75" baseline="76388" dirty="0">
                <a:solidFill>
                  <a:srgbClr val="081730"/>
                </a:solidFill>
                <a:latin typeface="Sassoon Sans Rg" pitchFamily="2" charset="77"/>
                <a:cs typeface="Arial MT"/>
              </a:rPr>
              <a:t>Processes</a:t>
            </a:r>
            <a:r>
              <a:rPr sz="600" spc="-37" baseline="76388" dirty="0">
                <a:solidFill>
                  <a:srgbClr val="081730"/>
                </a:solidFill>
                <a:latin typeface="Sassoon Sans Rg" pitchFamily="2" charset="77"/>
                <a:cs typeface="Arial MT"/>
              </a:rPr>
              <a:t>,</a:t>
            </a:r>
            <a:r>
              <a:rPr sz="600" spc="-75" baseline="76388" dirty="0">
                <a:solidFill>
                  <a:srgbClr val="081730"/>
                </a:solidFill>
                <a:latin typeface="Sassoon Sans Rg" pitchFamily="2" charset="77"/>
                <a:cs typeface="Arial MT"/>
              </a:rPr>
              <a:t> </a:t>
            </a:r>
            <a:r>
              <a:rPr sz="600" spc="-44" baseline="55555" dirty="0">
                <a:solidFill>
                  <a:srgbClr val="081730"/>
                </a:solidFill>
                <a:latin typeface="Sassoon Sans Rg" pitchFamily="2" charset="77"/>
                <a:cs typeface="Arial MT"/>
              </a:rPr>
              <a:t>Environmenta</a:t>
            </a:r>
            <a:r>
              <a:rPr sz="600" spc="-15" baseline="55555" dirty="0">
                <a:solidFill>
                  <a:srgbClr val="081730"/>
                </a:solidFill>
                <a:latin typeface="Sassoon Sans Rg" pitchFamily="2" charset="77"/>
                <a:cs typeface="Arial MT"/>
              </a:rPr>
              <a:t>l</a:t>
            </a:r>
            <a:r>
              <a:rPr sz="600" spc="-75" baseline="55555" dirty="0">
                <a:solidFill>
                  <a:srgbClr val="081730"/>
                </a:solidFill>
                <a:latin typeface="Sassoon Sans Rg" pitchFamily="2" charset="77"/>
                <a:cs typeface="Arial MT"/>
              </a:rPr>
              <a:t> </a:t>
            </a:r>
            <a:r>
              <a:rPr sz="600" spc="-44" baseline="27777" dirty="0">
                <a:solidFill>
                  <a:srgbClr val="081730"/>
                </a:solidFill>
                <a:latin typeface="Sassoon Sans Rg" pitchFamily="2" charset="77"/>
                <a:cs typeface="Arial MT"/>
              </a:rPr>
              <a:t>Impac</a:t>
            </a:r>
            <a:r>
              <a:rPr sz="600" spc="-15" baseline="27777" dirty="0">
                <a:solidFill>
                  <a:srgbClr val="081730"/>
                </a:solidFill>
                <a:latin typeface="Sassoon Sans Rg" pitchFamily="2" charset="77"/>
                <a:cs typeface="Arial MT"/>
              </a:rPr>
              <a:t>t</a:t>
            </a:r>
            <a:r>
              <a:rPr sz="600" spc="-75" baseline="27777" dirty="0">
                <a:solidFill>
                  <a:srgbClr val="081730"/>
                </a:solidFill>
                <a:latin typeface="Sassoon Sans Rg" pitchFamily="2" charset="77"/>
                <a:cs typeface="Arial MT"/>
              </a:rPr>
              <a:t> </a:t>
            </a:r>
            <a:r>
              <a:rPr sz="600" spc="-44" baseline="6944" dirty="0">
                <a:solidFill>
                  <a:srgbClr val="081730"/>
                </a:solidFill>
                <a:latin typeface="Sassoon Sans Rg" pitchFamily="2" charset="77"/>
                <a:cs typeface="Arial MT"/>
              </a:rPr>
              <a:t>an</a:t>
            </a:r>
            <a:r>
              <a:rPr sz="600" spc="-30" baseline="6944" dirty="0">
                <a:solidFill>
                  <a:srgbClr val="081730"/>
                </a:solidFill>
                <a:latin typeface="Sassoon Sans Rg" pitchFamily="2" charset="77"/>
                <a:cs typeface="Arial MT"/>
              </a:rPr>
              <a:t>d</a:t>
            </a:r>
            <a:r>
              <a:rPr sz="600" spc="-75" baseline="6944" dirty="0">
                <a:solidFill>
                  <a:srgbClr val="081730"/>
                </a:solidFill>
                <a:latin typeface="Sassoon Sans Rg" pitchFamily="2" charset="77"/>
                <a:cs typeface="Arial MT"/>
              </a:rPr>
              <a:t> </a:t>
            </a:r>
            <a:r>
              <a:rPr sz="400" spc="-30" dirty="0">
                <a:solidFill>
                  <a:srgbClr val="081730"/>
                </a:solidFill>
                <a:latin typeface="Sassoon Sans Rg" pitchFamily="2" charset="77"/>
                <a:cs typeface="Arial MT"/>
              </a:rPr>
              <a:t>Sustainable</a:t>
            </a:r>
            <a:endParaRPr sz="400">
              <a:latin typeface="Sassoon Sans Rg" pitchFamily="2" charset="77"/>
              <a:cs typeface="Arial MT"/>
            </a:endParaRPr>
          </a:p>
          <a:p>
            <a:pPr algn="r">
              <a:lnSpc>
                <a:spcPts val="229"/>
              </a:lnSpc>
            </a:pPr>
            <a:r>
              <a:rPr sz="400" spc="-35" dirty="0">
                <a:solidFill>
                  <a:srgbClr val="081730"/>
                </a:solidFill>
                <a:latin typeface="Sassoon Sans Rg" pitchFamily="2" charset="77"/>
                <a:cs typeface="Arial MT"/>
              </a:rPr>
              <a:t>Development</a:t>
            </a:r>
            <a:endParaRPr sz="400">
              <a:latin typeface="Sassoon Sans Rg" pitchFamily="2" charset="77"/>
              <a:cs typeface="Arial MT"/>
            </a:endParaRPr>
          </a:p>
          <a:p>
            <a:pPr>
              <a:lnSpc>
                <a:spcPts val="1165"/>
              </a:lnSpc>
            </a:pPr>
            <a:r>
              <a:rPr sz="1050" b="1" spc="-35" dirty="0">
                <a:solidFill>
                  <a:srgbClr val="081730"/>
                </a:solidFill>
                <a:latin typeface="Sassoon Sans Rg" pitchFamily="2" charset="77"/>
                <a:cs typeface="Arial"/>
              </a:rPr>
              <a:t>waste?</a:t>
            </a:r>
            <a:endParaRPr sz="1050">
              <a:latin typeface="Sassoon Sans Rg" pitchFamily="2" charset="77"/>
              <a:cs typeface="Arial"/>
            </a:endParaRPr>
          </a:p>
        </p:txBody>
      </p:sp>
      <p:sp>
        <p:nvSpPr>
          <p:cNvPr id="61" name="object 61"/>
          <p:cNvSpPr txBox="1"/>
          <p:nvPr/>
        </p:nvSpPr>
        <p:spPr>
          <a:xfrm>
            <a:off x="3941623" y="1904518"/>
            <a:ext cx="5264785" cy="909955"/>
          </a:xfrm>
          <a:prstGeom prst="rect">
            <a:avLst/>
          </a:prstGeom>
        </p:spPr>
        <p:txBody>
          <a:bodyPr vert="horz" wrap="square" lIns="0" tIns="45085" rIns="0" bIns="0" rtlCol="0">
            <a:spAutoFit/>
          </a:bodyPr>
          <a:lstStyle/>
          <a:p>
            <a:pPr>
              <a:lnSpc>
                <a:spcPts val="580"/>
              </a:lnSpc>
              <a:spcBef>
                <a:spcPts val="355"/>
              </a:spcBef>
              <a:tabLst>
                <a:tab pos="1089660" algn="l"/>
                <a:tab pos="2494280" algn="l"/>
              </a:tabLst>
            </a:pPr>
            <a:r>
              <a:rPr sz="825" spc="-22" baseline="-10101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wil</a:t>
            </a:r>
            <a:r>
              <a:rPr sz="825" spc="7" baseline="-10101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l</a:t>
            </a:r>
            <a:r>
              <a:rPr sz="825" spc="-135" baseline="-10101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 </a:t>
            </a:r>
            <a:r>
              <a:rPr sz="550" spc="-100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k</a:t>
            </a:r>
            <a:r>
              <a:rPr sz="550" spc="-65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ee</a:t>
            </a:r>
            <a:r>
              <a:rPr sz="550" spc="-40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p</a:t>
            </a:r>
            <a:r>
              <a:rPr sz="550" spc="-90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 </a:t>
            </a:r>
            <a:r>
              <a:rPr sz="825" spc="-44" baseline="10101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tourist</a:t>
            </a:r>
            <a:r>
              <a:rPr sz="825" spc="-15" baseline="10101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s</a:t>
            </a:r>
            <a:r>
              <a:rPr sz="825" spc="-135" baseline="10101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 </a:t>
            </a:r>
            <a:r>
              <a:rPr sz="825" spc="-172" baseline="25252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a</a:t>
            </a:r>
            <a:r>
              <a:rPr sz="825" spc="-142" baseline="30303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w</a:t>
            </a:r>
            <a:r>
              <a:rPr sz="825" spc="-172" baseline="30303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a</a:t>
            </a:r>
            <a:r>
              <a:rPr sz="825" spc="-52" baseline="35353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y</a:t>
            </a:r>
            <a:r>
              <a:rPr sz="825" spc="-7" baseline="35353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.</a:t>
            </a:r>
            <a:r>
              <a:rPr sz="825" baseline="35353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	</a:t>
            </a:r>
            <a:r>
              <a:rPr sz="825" spc="-22" baseline="-20202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tha</a:t>
            </a:r>
            <a:r>
              <a:rPr sz="825" spc="7" baseline="-20202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t</a:t>
            </a:r>
            <a:r>
              <a:rPr sz="825" spc="-142" baseline="-20202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 </a:t>
            </a:r>
            <a:r>
              <a:rPr sz="825" spc="-44" baseline="-10101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the</a:t>
            </a:r>
            <a:r>
              <a:rPr sz="825" spc="-7" baseline="-10101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y</a:t>
            </a:r>
            <a:r>
              <a:rPr sz="825" spc="-142" baseline="-10101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 </a:t>
            </a:r>
            <a:r>
              <a:rPr sz="550" spc="-40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shoul</a:t>
            </a:r>
            <a:r>
              <a:rPr sz="550" spc="-20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d</a:t>
            </a:r>
            <a:r>
              <a:rPr sz="550" spc="-95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 </a:t>
            </a:r>
            <a:r>
              <a:rPr sz="825" spc="-52" baseline="15151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d</a:t>
            </a:r>
            <a:r>
              <a:rPr sz="825" spc="-15" baseline="15151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o</a:t>
            </a:r>
            <a:r>
              <a:rPr sz="825" spc="-142" baseline="15151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 </a:t>
            </a:r>
            <a:r>
              <a:rPr sz="825" spc="-52" baseline="20202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mo</a:t>
            </a:r>
            <a:r>
              <a:rPr sz="825" spc="-165" baseline="20202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r</a:t>
            </a:r>
            <a:r>
              <a:rPr sz="825" spc="-75" baseline="30303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e</a:t>
            </a:r>
            <a:r>
              <a:rPr sz="825" spc="-142" baseline="30303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 </a:t>
            </a:r>
            <a:r>
              <a:rPr sz="825" spc="-30" baseline="30303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t</a:t>
            </a:r>
            <a:r>
              <a:rPr sz="825" spc="22" baseline="30303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o</a:t>
            </a:r>
            <a:r>
              <a:rPr sz="825" baseline="30303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	</a:t>
            </a:r>
            <a:r>
              <a:rPr sz="825" spc="-67" baseline="25252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Imagin</a:t>
            </a:r>
            <a:r>
              <a:rPr sz="825" spc="-30" baseline="25252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e</a:t>
            </a:r>
            <a:r>
              <a:rPr sz="825" spc="-67" baseline="25252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 </a:t>
            </a:r>
            <a:r>
              <a:rPr sz="825" spc="-44" baseline="10101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yo</a:t>
            </a:r>
            <a:r>
              <a:rPr sz="825" spc="-7" baseline="10101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u</a:t>
            </a:r>
            <a:r>
              <a:rPr sz="825" spc="-67" baseline="10101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 </a:t>
            </a:r>
            <a:r>
              <a:rPr sz="550" spc="-25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a</a:t>
            </a:r>
            <a:r>
              <a:rPr sz="550" spc="-105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r</a:t>
            </a:r>
            <a:r>
              <a:rPr sz="825" spc="-75" baseline="-5050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e</a:t>
            </a:r>
            <a:r>
              <a:rPr sz="825" spc="-67" baseline="-5050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 </a:t>
            </a:r>
            <a:r>
              <a:rPr sz="825" spc="-52" baseline="-10101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th</a:t>
            </a:r>
            <a:r>
              <a:rPr sz="825" spc="-22" baseline="-10101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e</a:t>
            </a:r>
            <a:r>
              <a:rPr sz="825" spc="-67" baseline="-10101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 </a:t>
            </a:r>
            <a:r>
              <a:rPr sz="825" spc="-60" baseline="-15151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manager</a:t>
            </a:r>
            <a:endParaRPr sz="825" baseline="-15151">
              <a:latin typeface="Sassoon Sans Rg" pitchFamily="2" charset="77"/>
              <a:cs typeface="Arial MT"/>
            </a:endParaRPr>
          </a:p>
          <a:p>
            <a:pPr marL="11430">
              <a:lnSpc>
                <a:spcPts val="580"/>
              </a:lnSpc>
              <a:tabLst>
                <a:tab pos="2482850" algn="l"/>
                <a:tab pos="3343910" algn="l"/>
              </a:tabLst>
            </a:pPr>
            <a:r>
              <a:rPr sz="825" spc="-30" baseline="-55555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Writ</a:t>
            </a:r>
            <a:r>
              <a:rPr sz="825" spc="7" baseline="-55555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e</a:t>
            </a:r>
            <a:r>
              <a:rPr sz="825" spc="-142" baseline="-55555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 </a:t>
            </a:r>
            <a:r>
              <a:rPr sz="825" spc="-22" baseline="-40404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a</a:t>
            </a:r>
            <a:r>
              <a:rPr sz="825" spc="-142" baseline="-40404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 </a:t>
            </a:r>
            <a:r>
              <a:rPr sz="825" b="1" spc="-22" baseline="-40404" dirty="0">
                <a:solidFill>
                  <a:srgbClr val="003F4F"/>
                </a:solidFill>
                <a:latin typeface="Sassoon Sans Rg" pitchFamily="2" charset="77"/>
                <a:cs typeface="Arial"/>
              </a:rPr>
              <a:t>lette</a:t>
            </a:r>
            <a:r>
              <a:rPr sz="825" b="1" spc="15" baseline="-40404" dirty="0">
                <a:solidFill>
                  <a:srgbClr val="003F4F"/>
                </a:solidFill>
                <a:latin typeface="Sassoon Sans Rg" pitchFamily="2" charset="77"/>
                <a:cs typeface="Arial"/>
              </a:rPr>
              <a:t>r</a:t>
            </a:r>
            <a:r>
              <a:rPr sz="825" b="1" spc="-142" baseline="-40404" dirty="0">
                <a:solidFill>
                  <a:srgbClr val="003F4F"/>
                </a:solidFill>
                <a:latin typeface="Sassoon Sans Rg" pitchFamily="2" charset="77"/>
                <a:cs typeface="Arial"/>
              </a:rPr>
              <a:t> </a:t>
            </a:r>
            <a:r>
              <a:rPr sz="825" spc="-30" baseline="-25252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t</a:t>
            </a:r>
            <a:r>
              <a:rPr sz="825" spc="22" baseline="-25252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o</a:t>
            </a:r>
            <a:r>
              <a:rPr sz="825" spc="-142" baseline="-25252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 </a:t>
            </a:r>
            <a:r>
              <a:rPr sz="825" spc="-52" baseline="-20202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th</a:t>
            </a:r>
            <a:r>
              <a:rPr sz="825" spc="-22" baseline="-20202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e</a:t>
            </a:r>
            <a:r>
              <a:rPr sz="825" spc="-142" baseline="-20202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 </a:t>
            </a:r>
            <a:r>
              <a:rPr sz="825" spc="-60" baseline="-10101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counci</a:t>
            </a:r>
            <a:r>
              <a:rPr sz="825" spc="-15" baseline="-10101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l</a:t>
            </a:r>
            <a:r>
              <a:rPr sz="825" spc="-142" baseline="-10101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 </a:t>
            </a:r>
            <a:r>
              <a:rPr sz="825" spc="-52" baseline="5050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explainin</a:t>
            </a:r>
            <a:r>
              <a:rPr sz="825" spc="-22" baseline="5050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g</a:t>
            </a:r>
            <a:r>
              <a:rPr sz="825" baseline="5050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   </a:t>
            </a:r>
            <a:r>
              <a:rPr sz="825" spc="-7" baseline="5050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 </a:t>
            </a:r>
            <a:r>
              <a:rPr sz="825" b="1" spc="-67" baseline="-65656" dirty="0">
                <a:solidFill>
                  <a:srgbClr val="003F4F"/>
                </a:solidFill>
                <a:latin typeface="Sassoon Sans Rg" pitchFamily="2" charset="77"/>
                <a:cs typeface="Arial"/>
              </a:rPr>
              <a:t>vice</a:t>
            </a:r>
            <a:r>
              <a:rPr sz="825" b="1" spc="-172" baseline="-65656" dirty="0">
                <a:solidFill>
                  <a:srgbClr val="003F4F"/>
                </a:solidFill>
                <a:latin typeface="Sassoon Sans Rg" pitchFamily="2" charset="77"/>
                <a:cs typeface="Arial"/>
              </a:rPr>
              <a:t>s</a:t>
            </a:r>
            <a:r>
              <a:rPr sz="825" spc="-37" baseline="-50505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.</a:t>
            </a:r>
            <a:r>
              <a:rPr sz="825" baseline="-50505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	</a:t>
            </a:r>
            <a:r>
              <a:rPr sz="825" spc="-37" baseline="-20202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you</a:t>
            </a:r>
            <a:r>
              <a:rPr sz="825" baseline="-20202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r</a:t>
            </a:r>
            <a:r>
              <a:rPr sz="825" spc="-172" baseline="-20202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 </a:t>
            </a:r>
            <a:r>
              <a:rPr sz="825" spc="-52" baseline="-30303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quie</a:t>
            </a:r>
            <a:r>
              <a:rPr sz="825" spc="-7" baseline="-30303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t</a:t>
            </a:r>
            <a:r>
              <a:rPr sz="825" spc="-172" baseline="-30303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 </a:t>
            </a:r>
            <a:r>
              <a:rPr sz="825" spc="-82" baseline="-40404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seasid</a:t>
            </a:r>
            <a:r>
              <a:rPr sz="825" spc="-52" baseline="-40404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e</a:t>
            </a:r>
            <a:r>
              <a:rPr sz="825" spc="-172" baseline="-40404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 </a:t>
            </a:r>
            <a:r>
              <a:rPr sz="825" spc="-30" baseline="-55555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t</a:t>
            </a:r>
            <a:r>
              <a:rPr sz="825" spc="-127" baseline="-55555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o</a:t>
            </a:r>
            <a:r>
              <a:rPr sz="825" spc="-52" baseline="-60606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wn</a:t>
            </a:r>
            <a:r>
              <a:rPr sz="825" spc="-7" baseline="-60606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,</a:t>
            </a:r>
            <a:r>
              <a:rPr sz="825" baseline="-60606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	</a:t>
            </a:r>
            <a:r>
              <a:rPr sz="825" spc="-30" baseline="15151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o</a:t>
            </a:r>
            <a:r>
              <a:rPr sz="825" baseline="15151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f</a:t>
            </a:r>
            <a:r>
              <a:rPr sz="825" spc="-67" baseline="15151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 </a:t>
            </a:r>
            <a:r>
              <a:rPr sz="825" spc="-52" baseline="10101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th</a:t>
            </a:r>
            <a:r>
              <a:rPr sz="825" spc="-22" baseline="10101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e</a:t>
            </a:r>
            <a:r>
              <a:rPr sz="825" spc="-67" baseline="10101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 </a:t>
            </a:r>
            <a:r>
              <a:rPr sz="550" b="1" spc="-25" dirty="0">
                <a:solidFill>
                  <a:srgbClr val="003F4F"/>
                </a:solidFill>
                <a:latin typeface="Sassoon Sans Rg" pitchFamily="2" charset="77"/>
                <a:cs typeface="Arial"/>
              </a:rPr>
              <a:t>loca</a:t>
            </a:r>
            <a:r>
              <a:rPr sz="550" b="1" dirty="0">
                <a:solidFill>
                  <a:srgbClr val="003F4F"/>
                </a:solidFill>
                <a:latin typeface="Sassoon Sans Rg" pitchFamily="2" charset="77"/>
                <a:cs typeface="Arial"/>
              </a:rPr>
              <a:t>l</a:t>
            </a:r>
            <a:r>
              <a:rPr sz="550" b="1" spc="-40" dirty="0">
                <a:solidFill>
                  <a:srgbClr val="003F4F"/>
                </a:solidFill>
                <a:latin typeface="Sassoon Sans Rg" pitchFamily="2" charset="77"/>
                <a:cs typeface="Arial"/>
              </a:rPr>
              <a:t> </a:t>
            </a:r>
            <a:r>
              <a:rPr sz="825" b="1" spc="-30" baseline="-15151" dirty="0">
                <a:solidFill>
                  <a:srgbClr val="003F4F"/>
                </a:solidFill>
                <a:latin typeface="Sassoon Sans Rg" pitchFamily="2" charset="77"/>
                <a:cs typeface="Arial"/>
              </a:rPr>
              <a:t>touris</a:t>
            </a:r>
            <a:r>
              <a:rPr sz="825" b="1" spc="7" baseline="-15151" dirty="0">
                <a:solidFill>
                  <a:srgbClr val="003F4F"/>
                </a:solidFill>
                <a:latin typeface="Sassoon Sans Rg" pitchFamily="2" charset="77"/>
                <a:cs typeface="Arial"/>
              </a:rPr>
              <a:t>t</a:t>
            </a:r>
            <a:r>
              <a:rPr sz="825" b="1" spc="-60" baseline="-15151" dirty="0">
                <a:solidFill>
                  <a:srgbClr val="003F4F"/>
                </a:solidFill>
                <a:latin typeface="Sassoon Sans Rg" pitchFamily="2" charset="77"/>
                <a:cs typeface="Arial"/>
              </a:rPr>
              <a:t> </a:t>
            </a:r>
            <a:r>
              <a:rPr sz="825" b="1" spc="82" baseline="-30303" dirty="0">
                <a:solidFill>
                  <a:srgbClr val="003F4F"/>
                </a:solidFill>
                <a:latin typeface="Sassoon Sans Rg" pitchFamily="2" charset="77"/>
                <a:cs typeface="Arial"/>
              </a:rPr>
              <a:t>o c</a:t>
            </a:r>
            <a:r>
              <a:rPr sz="825" b="1" baseline="-30303" dirty="0">
                <a:solidFill>
                  <a:srgbClr val="003F4F"/>
                </a:solidFill>
                <a:latin typeface="Sassoon Sans Rg" pitchFamily="2" charset="77"/>
                <a:cs typeface="Arial"/>
              </a:rPr>
              <a:t>e</a:t>
            </a:r>
            <a:r>
              <a:rPr sz="825" spc="-37" baseline="-40404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.</a:t>
            </a:r>
            <a:r>
              <a:rPr sz="825" spc="-67" baseline="-40404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 </a:t>
            </a:r>
            <a:r>
              <a:rPr sz="825" spc="-277" baseline="-45454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T</a:t>
            </a:r>
            <a:r>
              <a:rPr sz="825" spc="-60" baseline="-45454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ourism</a:t>
            </a:r>
            <a:endParaRPr sz="825" baseline="-45454">
              <a:latin typeface="Sassoon Sans Rg" pitchFamily="2" charset="77"/>
              <a:cs typeface="Arial MT"/>
            </a:endParaRPr>
          </a:p>
          <a:p>
            <a:pPr marL="2459990" indent="-2437765">
              <a:lnSpc>
                <a:spcPct val="100000"/>
              </a:lnSpc>
              <a:spcBef>
                <a:spcPts val="565"/>
              </a:spcBef>
              <a:tabLst>
                <a:tab pos="2471420" algn="l"/>
                <a:tab pos="2838450" algn="l"/>
                <a:tab pos="3146425" algn="l"/>
                <a:tab pos="4172585" algn="l"/>
                <a:tab pos="4375785" algn="l"/>
              </a:tabLst>
            </a:pPr>
            <a:r>
              <a:rPr sz="825" spc="-44" baseline="-25252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bette</a:t>
            </a:r>
            <a:r>
              <a:rPr sz="825" spc="-7" baseline="-25252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r</a:t>
            </a:r>
            <a:r>
              <a:rPr sz="825" spc="-135" baseline="-25252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 </a:t>
            </a:r>
            <a:r>
              <a:rPr sz="825" spc="-60" baseline="-15151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rubbis</a:t>
            </a:r>
            <a:r>
              <a:rPr sz="825" spc="-22" baseline="-15151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h</a:t>
            </a:r>
            <a:r>
              <a:rPr sz="825" spc="-135" baseline="-15151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 </a:t>
            </a:r>
            <a:r>
              <a:rPr sz="825" spc="-67" baseline="5050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disposa</a:t>
            </a:r>
            <a:r>
              <a:rPr sz="825" spc="-15" baseline="5050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l</a:t>
            </a:r>
            <a:r>
              <a:rPr sz="825" spc="-135" baseline="5050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 </a:t>
            </a:r>
            <a:r>
              <a:rPr sz="825" spc="-52" baseline="20202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an</a:t>
            </a:r>
            <a:r>
              <a:rPr sz="825" spc="-15" baseline="20202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d</a:t>
            </a:r>
            <a:r>
              <a:rPr sz="825" spc="-135" baseline="20202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 </a:t>
            </a:r>
            <a:r>
              <a:rPr sz="825" b="1" spc="-150" baseline="30303" dirty="0">
                <a:solidFill>
                  <a:srgbClr val="003F4F"/>
                </a:solidFill>
                <a:latin typeface="Sassoon Sans Rg" pitchFamily="2" charset="77"/>
                <a:cs typeface="Arial"/>
              </a:rPr>
              <a:t>r</a:t>
            </a:r>
            <a:r>
              <a:rPr sz="825" b="1" spc="-52" baseline="35353" dirty="0">
                <a:solidFill>
                  <a:srgbClr val="003F4F"/>
                </a:solidFill>
                <a:latin typeface="Sassoon Sans Rg" pitchFamily="2" charset="77"/>
                <a:cs typeface="Arial"/>
              </a:rPr>
              <a:t>ecyclin</a:t>
            </a:r>
            <a:r>
              <a:rPr sz="825" b="1" spc="-15" baseline="35353" dirty="0">
                <a:solidFill>
                  <a:srgbClr val="003F4F"/>
                </a:solidFill>
                <a:latin typeface="Sassoon Sans Rg" pitchFamily="2" charset="77"/>
                <a:cs typeface="Arial"/>
              </a:rPr>
              <a:t>g</a:t>
            </a:r>
            <a:r>
              <a:rPr sz="825" b="1" spc="-127" baseline="35353" dirty="0">
                <a:solidFill>
                  <a:srgbClr val="003F4F"/>
                </a:solidFill>
                <a:latin typeface="Sassoon Sans Rg" pitchFamily="2" charset="77"/>
                <a:cs typeface="Arial"/>
              </a:rPr>
              <a:t> </a:t>
            </a:r>
            <a:r>
              <a:rPr sz="825" b="1" spc="-67" baseline="55555" dirty="0">
                <a:solidFill>
                  <a:srgbClr val="003F4F"/>
                </a:solidFill>
                <a:latin typeface="Sassoon Sans Rg" pitchFamily="2" charset="77"/>
                <a:cs typeface="Arial"/>
              </a:rPr>
              <a:t>se</a:t>
            </a:r>
            <a:r>
              <a:rPr sz="825" b="1" spc="-22" baseline="55555" dirty="0">
                <a:solidFill>
                  <a:srgbClr val="003F4F"/>
                </a:solidFill>
                <a:latin typeface="Sassoon Sans Rg" pitchFamily="2" charset="77"/>
                <a:cs typeface="Arial"/>
              </a:rPr>
              <a:t>r</a:t>
            </a:r>
            <a:r>
              <a:rPr sz="825" b="1" baseline="55555" dirty="0">
                <a:solidFill>
                  <a:srgbClr val="003F4F"/>
                </a:solidFill>
                <a:latin typeface="Sassoon Sans Rg" pitchFamily="2" charset="77"/>
                <a:cs typeface="Arial"/>
              </a:rPr>
              <a:t>		</a:t>
            </a:r>
            <a:r>
              <a:rPr sz="825" b="1" spc="-22" baseline="10101" dirty="0">
                <a:solidFill>
                  <a:srgbClr val="003F4F"/>
                </a:solidFill>
                <a:latin typeface="Sassoon Sans Rg" pitchFamily="2" charset="77"/>
                <a:cs typeface="Arial"/>
              </a:rPr>
              <a:t>an</a:t>
            </a:r>
            <a:r>
              <a:rPr sz="825" b="1" spc="15" baseline="10101" dirty="0">
                <a:solidFill>
                  <a:srgbClr val="003F4F"/>
                </a:solidFill>
                <a:latin typeface="Sassoon Sans Rg" pitchFamily="2" charset="77"/>
                <a:cs typeface="Arial"/>
              </a:rPr>
              <a:t>d</a:t>
            </a:r>
            <a:r>
              <a:rPr sz="825" b="1" spc="-89" baseline="10101" dirty="0">
                <a:solidFill>
                  <a:srgbClr val="003F4F"/>
                </a:solidFill>
                <a:latin typeface="Sassoon Sans Rg" pitchFamily="2" charset="77"/>
                <a:cs typeface="Arial"/>
              </a:rPr>
              <a:t> </a:t>
            </a:r>
            <a:r>
              <a:rPr sz="550" b="1" spc="-25" dirty="0">
                <a:solidFill>
                  <a:srgbClr val="003F4F"/>
                </a:solidFill>
                <a:latin typeface="Sassoon Sans Rg" pitchFamily="2" charset="77"/>
                <a:cs typeface="Arial"/>
              </a:rPr>
              <a:t>plasti</a:t>
            </a:r>
            <a:r>
              <a:rPr sz="550" b="1" dirty="0">
                <a:solidFill>
                  <a:srgbClr val="003F4F"/>
                </a:solidFill>
                <a:latin typeface="Sassoon Sans Rg" pitchFamily="2" charset="77"/>
                <a:cs typeface="Arial"/>
              </a:rPr>
              <a:t>c		</a:t>
            </a:r>
            <a:r>
              <a:rPr sz="825" spc="-37" baseline="55555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bu</a:t>
            </a:r>
            <a:r>
              <a:rPr sz="825" baseline="55555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t</a:t>
            </a:r>
            <a:r>
              <a:rPr sz="825" spc="-172" baseline="55555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 </a:t>
            </a:r>
            <a:r>
              <a:rPr sz="825" spc="-52" baseline="50505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th</a:t>
            </a:r>
            <a:r>
              <a:rPr sz="825" spc="-22" baseline="50505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e</a:t>
            </a:r>
            <a:r>
              <a:rPr sz="825" spc="-172" baseline="50505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 </a:t>
            </a:r>
            <a:r>
              <a:rPr sz="825" spc="-89" baseline="40404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beache</a:t>
            </a:r>
            <a:r>
              <a:rPr sz="825" spc="-52" baseline="40404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s</a:t>
            </a:r>
            <a:r>
              <a:rPr sz="825" spc="-172" baseline="40404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 </a:t>
            </a:r>
            <a:r>
              <a:rPr sz="825" spc="-37" baseline="25252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a</a:t>
            </a:r>
            <a:r>
              <a:rPr sz="825" spc="-157" baseline="25252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r</a:t>
            </a:r>
            <a:r>
              <a:rPr sz="825" spc="-75" baseline="20202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e</a:t>
            </a:r>
            <a:r>
              <a:rPr sz="825" spc="-172" baseline="20202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 </a:t>
            </a:r>
            <a:r>
              <a:rPr sz="825" b="1" spc="-22" baseline="15151" dirty="0">
                <a:solidFill>
                  <a:srgbClr val="003F4F"/>
                </a:solidFill>
                <a:latin typeface="Sassoon Sans Rg" pitchFamily="2" charset="77"/>
                <a:cs typeface="Arial"/>
              </a:rPr>
              <a:t>ful</a:t>
            </a:r>
            <a:r>
              <a:rPr sz="825" b="1" spc="7" baseline="15151" dirty="0">
                <a:solidFill>
                  <a:srgbClr val="003F4F"/>
                </a:solidFill>
                <a:latin typeface="Sassoon Sans Rg" pitchFamily="2" charset="77"/>
                <a:cs typeface="Arial"/>
              </a:rPr>
              <a:t>l</a:t>
            </a:r>
            <a:r>
              <a:rPr sz="825" b="1" spc="-172" baseline="15151" dirty="0">
                <a:solidFill>
                  <a:srgbClr val="003F4F"/>
                </a:solidFill>
                <a:latin typeface="Sassoon Sans Rg" pitchFamily="2" charset="77"/>
                <a:cs typeface="Arial"/>
              </a:rPr>
              <a:t> </a:t>
            </a:r>
            <a:r>
              <a:rPr sz="825" b="1" spc="-30" baseline="10101" dirty="0">
                <a:solidFill>
                  <a:srgbClr val="003F4F"/>
                </a:solidFill>
                <a:latin typeface="Sassoon Sans Rg" pitchFamily="2" charset="77"/>
                <a:cs typeface="Arial"/>
              </a:rPr>
              <a:t>o</a:t>
            </a:r>
            <a:r>
              <a:rPr sz="825" b="1" baseline="10101" dirty="0">
                <a:solidFill>
                  <a:srgbClr val="003F4F"/>
                </a:solidFill>
                <a:latin typeface="Sassoon Sans Rg" pitchFamily="2" charset="77"/>
                <a:cs typeface="Arial"/>
              </a:rPr>
              <a:t>f</a:t>
            </a:r>
            <a:r>
              <a:rPr sz="825" b="1" spc="-172" baseline="10101" dirty="0">
                <a:solidFill>
                  <a:srgbClr val="003F4F"/>
                </a:solidFill>
                <a:latin typeface="Sassoon Sans Rg" pitchFamily="2" charset="77"/>
                <a:cs typeface="Arial"/>
              </a:rPr>
              <a:t> </a:t>
            </a:r>
            <a:r>
              <a:rPr sz="550" b="1" spc="-10" dirty="0">
                <a:solidFill>
                  <a:srgbClr val="003F4F"/>
                </a:solidFill>
                <a:latin typeface="Sassoon Sans Rg" pitchFamily="2" charset="77"/>
                <a:cs typeface="Arial"/>
              </a:rPr>
              <a:t>litte</a:t>
            </a:r>
            <a:r>
              <a:rPr sz="550" b="1" spc="-70" dirty="0">
                <a:solidFill>
                  <a:srgbClr val="003F4F"/>
                </a:solidFill>
                <a:latin typeface="Sassoon Sans Rg" pitchFamily="2" charset="77"/>
                <a:cs typeface="Arial"/>
              </a:rPr>
              <a:t>r</a:t>
            </a:r>
            <a:r>
              <a:rPr sz="825" spc="-37" baseline="-10101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,</a:t>
            </a:r>
            <a:r>
              <a:rPr sz="825" spc="-172" baseline="-10101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 </a:t>
            </a:r>
            <a:r>
              <a:rPr sz="825" spc="-52" baseline="-10101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an</a:t>
            </a:r>
            <a:r>
              <a:rPr sz="825" spc="-15" baseline="-10101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d</a:t>
            </a:r>
            <a:r>
              <a:rPr sz="825" baseline="-10101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		</a:t>
            </a:r>
            <a:r>
              <a:rPr sz="825" spc="-60" baseline="60606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bring</a:t>
            </a:r>
            <a:r>
              <a:rPr sz="825" spc="-22" baseline="60606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s</a:t>
            </a:r>
            <a:r>
              <a:rPr sz="825" spc="-67" baseline="60606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 </a:t>
            </a:r>
            <a:r>
              <a:rPr sz="825" spc="-82" baseline="45454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much-neede</a:t>
            </a:r>
            <a:r>
              <a:rPr sz="825" spc="-44" baseline="45454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d</a:t>
            </a:r>
            <a:r>
              <a:rPr sz="825" spc="-67" baseline="45454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 </a:t>
            </a:r>
            <a:r>
              <a:rPr sz="825" spc="-67" baseline="20202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mone</a:t>
            </a:r>
            <a:r>
              <a:rPr sz="825" spc="-22" baseline="20202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y</a:t>
            </a:r>
            <a:r>
              <a:rPr sz="825" spc="-67" baseline="20202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 </a:t>
            </a:r>
            <a:r>
              <a:rPr sz="825" spc="-37" baseline="5050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into  </a:t>
            </a:r>
            <a:r>
              <a:rPr sz="825" spc="-22" baseline="-20202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wil</a:t>
            </a:r>
            <a:r>
              <a:rPr sz="825" spc="7" baseline="-20202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l</a:t>
            </a:r>
            <a:r>
              <a:rPr sz="825" spc="-127" baseline="-20202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 </a:t>
            </a:r>
            <a:r>
              <a:rPr sz="825" spc="-142" baseline="-25252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k</a:t>
            </a:r>
            <a:r>
              <a:rPr sz="825" spc="-97" baseline="-30303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ee</a:t>
            </a:r>
            <a:r>
              <a:rPr sz="825" spc="-60" baseline="-30303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p</a:t>
            </a:r>
            <a:r>
              <a:rPr sz="825" baseline="-30303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	</a:t>
            </a:r>
            <a:r>
              <a:rPr sz="825" b="1" spc="-52" baseline="50505" dirty="0">
                <a:solidFill>
                  <a:srgbClr val="003F4F"/>
                </a:solidFill>
                <a:latin typeface="Sassoon Sans Rg" pitchFamily="2" charset="77"/>
                <a:cs typeface="Arial"/>
              </a:rPr>
              <a:t>bag</a:t>
            </a:r>
            <a:r>
              <a:rPr sz="825" b="1" spc="-15" baseline="50505" dirty="0">
                <a:solidFill>
                  <a:srgbClr val="003F4F"/>
                </a:solidFill>
                <a:latin typeface="Sassoon Sans Rg" pitchFamily="2" charset="77"/>
                <a:cs typeface="Arial"/>
              </a:rPr>
              <a:t>s</a:t>
            </a:r>
            <a:r>
              <a:rPr sz="825" b="1" spc="-89" baseline="50505" dirty="0">
                <a:solidFill>
                  <a:srgbClr val="003F4F"/>
                </a:solidFill>
                <a:latin typeface="Sassoon Sans Rg" pitchFamily="2" charset="77"/>
                <a:cs typeface="Arial"/>
              </a:rPr>
              <a:t> </a:t>
            </a:r>
            <a:r>
              <a:rPr sz="825" spc="-22" baseline="35353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tha</a:t>
            </a:r>
            <a:r>
              <a:rPr sz="825" spc="7" baseline="35353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t</a:t>
            </a:r>
            <a:r>
              <a:rPr sz="825" spc="-89" baseline="35353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 </a:t>
            </a:r>
            <a:r>
              <a:rPr sz="825" spc="-67" baseline="25252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peopl</a:t>
            </a:r>
            <a:r>
              <a:rPr sz="825" spc="-37" baseline="25252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e</a:t>
            </a:r>
            <a:r>
              <a:rPr sz="825" spc="-89" baseline="25252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 </a:t>
            </a:r>
            <a:r>
              <a:rPr sz="825" spc="-60" baseline="10101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le</a:t>
            </a:r>
            <a:r>
              <a:rPr sz="825" spc="-179" baseline="10101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a</a:t>
            </a:r>
            <a:r>
              <a:rPr sz="825" spc="-165" baseline="5050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v</a:t>
            </a:r>
            <a:r>
              <a:rPr sz="825" spc="-75" baseline="5050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e</a:t>
            </a:r>
            <a:r>
              <a:rPr sz="825" spc="-89" baseline="5050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 </a:t>
            </a:r>
            <a:r>
              <a:rPr sz="550" spc="-40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behind</a:t>
            </a:r>
            <a:r>
              <a:rPr sz="550" spc="-10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.</a:t>
            </a:r>
            <a:r>
              <a:rPr sz="550" spc="-60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 </a:t>
            </a:r>
            <a:r>
              <a:rPr sz="825" spc="-277" baseline="-15151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Y</a:t>
            </a:r>
            <a:r>
              <a:rPr sz="825" spc="-60" baseline="-20202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o</a:t>
            </a:r>
            <a:r>
              <a:rPr sz="825" spc="-22" baseline="-20202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u</a:t>
            </a:r>
            <a:r>
              <a:rPr sz="825" spc="-89" baseline="-20202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 </a:t>
            </a:r>
            <a:r>
              <a:rPr sz="825" spc="-37" baseline="-25252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a</a:t>
            </a:r>
            <a:r>
              <a:rPr sz="825" spc="-157" baseline="-25252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r</a:t>
            </a:r>
            <a:r>
              <a:rPr sz="825" spc="-75" baseline="-30303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e</a:t>
            </a:r>
            <a:r>
              <a:rPr sz="825" baseline="-30303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	</a:t>
            </a:r>
            <a:r>
              <a:rPr sz="825" spc="-67" baseline="45454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mos</a:t>
            </a:r>
            <a:r>
              <a:rPr sz="825" spc="-15" baseline="45454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t</a:t>
            </a:r>
            <a:r>
              <a:rPr sz="825" spc="-172" baseline="45454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 </a:t>
            </a:r>
            <a:r>
              <a:rPr sz="825" spc="-30" baseline="35353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o</a:t>
            </a:r>
            <a:r>
              <a:rPr sz="825" baseline="35353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f</a:t>
            </a:r>
            <a:r>
              <a:rPr sz="825" spc="-172" baseline="35353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 </a:t>
            </a:r>
            <a:r>
              <a:rPr sz="825" spc="-7" baseline="30303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i</a:t>
            </a:r>
            <a:r>
              <a:rPr sz="825" spc="37" baseline="30303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t</a:t>
            </a:r>
            <a:r>
              <a:rPr sz="825" spc="-172" baseline="30303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 </a:t>
            </a:r>
            <a:r>
              <a:rPr sz="825" spc="-97" baseline="25252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come</a:t>
            </a:r>
            <a:r>
              <a:rPr sz="825" spc="-52" baseline="25252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s</a:t>
            </a:r>
            <a:r>
              <a:rPr sz="825" spc="-172" baseline="25252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 </a:t>
            </a:r>
            <a:r>
              <a:rPr sz="825" spc="-15" baseline="10101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f</a:t>
            </a:r>
            <a:r>
              <a:rPr sz="825" spc="-127" baseline="10101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r</a:t>
            </a:r>
            <a:r>
              <a:rPr sz="825" spc="-60" baseline="10101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o</a:t>
            </a:r>
            <a:r>
              <a:rPr sz="825" spc="-37" baseline="10101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m</a:t>
            </a:r>
            <a:r>
              <a:rPr sz="825" spc="-172" baseline="10101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 </a:t>
            </a:r>
            <a:r>
              <a:rPr sz="550" b="1" spc="-90" dirty="0">
                <a:solidFill>
                  <a:srgbClr val="003F4F"/>
                </a:solidFill>
                <a:latin typeface="Sassoon Sans Rg" pitchFamily="2" charset="77"/>
                <a:cs typeface="Arial"/>
              </a:rPr>
              <a:t>f</a:t>
            </a:r>
            <a:r>
              <a:rPr sz="550" b="1" spc="-30" dirty="0">
                <a:solidFill>
                  <a:srgbClr val="003F4F"/>
                </a:solidFill>
                <a:latin typeface="Sassoon Sans Rg" pitchFamily="2" charset="77"/>
                <a:cs typeface="Arial"/>
              </a:rPr>
              <a:t>oo</a:t>
            </a:r>
            <a:r>
              <a:rPr sz="550" b="1" spc="-5" dirty="0">
                <a:solidFill>
                  <a:srgbClr val="003F4F"/>
                </a:solidFill>
                <a:latin typeface="Sassoon Sans Rg" pitchFamily="2" charset="77"/>
                <a:cs typeface="Arial"/>
              </a:rPr>
              <a:t>d</a:t>
            </a:r>
            <a:r>
              <a:rPr sz="550" b="1" spc="-114" dirty="0">
                <a:solidFill>
                  <a:srgbClr val="003F4F"/>
                </a:solidFill>
                <a:latin typeface="Sassoon Sans Rg" pitchFamily="2" charset="77"/>
                <a:cs typeface="Arial"/>
              </a:rPr>
              <a:t> </a:t>
            </a:r>
            <a:r>
              <a:rPr sz="825" b="1" spc="-30" baseline="-10101" dirty="0">
                <a:solidFill>
                  <a:srgbClr val="003F4F"/>
                </a:solidFill>
                <a:latin typeface="Sassoon Sans Rg" pitchFamily="2" charset="77"/>
                <a:cs typeface="Arial"/>
              </a:rPr>
              <a:t>pac</a:t>
            </a:r>
            <a:r>
              <a:rPr sz="825" b="1" spc="-157" baseline="-10101" dirty="0">
                <a:solidFill>
                  <a:srgbClr val="003F4F"/>
                </a:solidFill>
                <a:latin typeface="Sassoon Sans Rg" pitchFamily="2" charset="77"/>
                <a:cs typeface="Arial"/>
              </a:rPr>
              <a:t>k</a:t>
            </a:r>
            <a:r>
              <a:rPr sz="825" b="1" spc="-30" baseline="-20202" dirty="0">
                <a:solidFill>
                  <a:srgbClr val="003F4F"/>
                </a:solidFill>
                <a:latin typeface="Sassoon Sans Rg" pitchFamily="2" charset="77"/>
                <a:cs typeface="Arial"/>
              </a:rPr>
              <a:t>aging</a:t>
            </a:r>
            <a:endParaRPr sz="825" baseline="-20202">
              <a:latin typeface="Sassoon Sans Rg" pitchFamily="2" charset="77"/>
              <a:cs typeface="Arial"/>
            </a:endParaRPr>
          </a:p>
          <a:p>
            <a:pPr marL="2402205" algn="ctr">
              <a:lnSpc>
                <a:spcPts val="370"/>
              </a:lnSpc>
              <a:tabLst>
                <a:tab pos="3635375" algn="l"/>
              </a:tabLst>
            </a:pPr>
            <a:r>
              <a:rPr sz="550" spc="-30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tourist</a:t>
            </a:r>
            <a:r>
              <a:rPr sz="550" spc="-10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s</a:t>
            </a:r>
            <a:r>
              <a:rPr sz="550" spc="-85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 </a:t>
            </a:r>
            <a:r>
              <a:rPr sz="825" spc="-165" baseline="-15151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a</a:t>
            </a:r>
            <a:r>
              <a:rPr sz="825" spc="-135" baseline="-20202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w</a:t>
            </a:r>
            <a:r>
              <a:rPr sz="825" spc="-165" baseline="-20202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a</a:t>
            </a:r>
            <a:r>
              <a:rPr sz="825" spc="-52" baseline="-25252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y</a:t>
            </a:r>
            <a:r>
              <a:rPr sz="825" spc="-7" baseline="-25252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.</a:t>
            </a:r>
            <a:r>
              <a:rPr sz="825" baseline="-25252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	</a:t>
            </a:r>
            <a:r>
              <a:rPr sz="825" spc="-142" baseline="5050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w</a:t>
            </a:r>
            <a:r>
              <a:rPr sz="550" spc="-30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orrie</a:t>
            </a:r>
            <a:r>
              <a:rPr sz="550" spc="-5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d</a:t>
            </a:r>
            <a:r>
              <a:rPr sz="550" spc="-60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 </a:t>
            </a:r>
            <a:r>
              <a:rPr sz="825" spc="-22" baseline="-15151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tha</a:t>
            </a:r>
            <a:r>
              <a:rPr sz="825" spc="7" baseline="-15151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t</a:t>
            </a:r>
            <a:r>
              <a:rPr sz="825" spc="-97" baseline="-15151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 </a:t>
            </a:r>
            <a:r>
              <a:rPr sz="825" b="1" spc="-30" baseline="-20202" dirty="0">
                <a:solidFill>
                  <a:srgbClr val="003F4F"/>
                </a:solidFill>
                <a:latin typeface="Sassoon Sans Rg" pitchFamily="2" charset="77"/>
                <a:cs typeface="Arial"/>
              </a:rPr>
              <a:t>unsightl</a:t>
            </a:r>
            <a:r>
              <a:rPr sz="825" b="1" spc="7" baseline="-20202" dirty="0">
                <a:solidFill>
                  <a:srgbClr val="003F4F"/>
                </a:solidFill>
                <a:latin typeface="Sassoon Sans Rg" pitchFamily="2" charset="77"/>
                <a:cs typeface="Arial"/>
              </a:rPr>
              <a:t>y</a:t>
            </a:r>
            <a:r>
              <a:rPr sz="825" b="1" spc="-89" baseline="-20202" dirty="0">
                <a:solidFill>
                  <a:srgbClr val="003F4F"/>
                </a:solidFill>
                <a:latin typeface="Sassoon Sans Rg" pitchFamily="2" charset="77"/>
                <a:cs typeface="Arial"/>
              </a:rPr>
              <a:t> </a:t>
            </a:r>
            <a:r>
              <a:rPr sz="825" b="1" spc="-44" baseline="-45454" dirty="0">
                <a:solidFill>
                  <a:srgbClr val="003F4F"/>
                </a:solidFill>
                <a:latin typeface="Sassoon Sans Rg" pitchFamily="2" charset="77"/>
                <a:cs typeface="Arial"/>
              </a:rPr>
              <a:t>rubbis</a:t>
            </a:r>
            <a:r>
              <a:rPr sz="825" b="1" spc="-7" baseline="-45454" dirty="0">
                <a:solidFill>
                  <a:srgbClr val="003F4F"/>
                </a:solidFill>
                <a:latin typeface="Sassoon Sans Rg" pitchFamily="2" charset="77"/>
                <a:cs typeface="Arial"/>
              </a:rPr>
              <a:t>h</a:t>
            </a:r>
            <a:r>
              <a:rPr sz="825" b="1" spc="-89" baseline="-45454" dirty="0">
                <a:solidFill>
                  <a:srgbClr val="003F4F"/>
                </a:solidFill>
                <a:latin typeface="Sassoon Sans Rg" pitchFamily="2" charset="77"/>
                <a:cs typeface="Arial"/>
              </a:rPr>
              <a:t> </a:t>
            </a:r>
            <a:r>
              <a:rPr sz="825" spc="-60" baseline="-65656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on</a:t>
            </a:r>
            <a:endParaRPr sz="825" baseline="-65656">
              <a:latin typeface="Sassoon Sans Rg" pitchFamily="2" charset="77"/>
              <a:cs typeface="Arial MT"/>
            </a:endParaRPr>
          </a:p>
          <a:p>
            <a:pPr marL="2426970" algn="ctr">
              <a:lnSpc>
                <a:spcPct val="100000"/>
              </a:lnSpc>
              <a:spcBef>
                <a:spcPts val="130"/>
              </a:spcBef>
              <a:tabLst>
                <a:tab pos="4944745" algn="l"/>
              </a:tabLst>
            </a:pPr>
            <a:r>
              <a:rPr sz="825" spc="-30" baseline="5050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Writ</a:t>
            </a:r>
            <a:r>
              <a:rPr sz="825" spc="7" baseline="5050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e</a:t>
            </a:r>
            <a:r>
              <a:rPr sz="825" spc="-135" baseline="5050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 </a:t>
            </a:r>
            <a:r>
              <a:rPr sz="825" spc="-22" baseline="-10101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a</a:t>
            </a:r>
            <a:r>
              <a:rPr sz="825" spc="-135" baseline="-10101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 </a:t>
            </a:r>
            <a:r>
              <a:rPr sz="825" b="1" spc="-22" baseline="-15151" dirty="0">
                <a:solidFill>
                  <a:srgbClr val="003F4F"/>
                </a:solidFill>
                <a:latin typeface="Sassoon Sans Rg" pitchFamily="2" charset="77"/>
                <a:cs typeface="Arial"/>
              </a:rPr>
              <a:t>lette</a:t>
            </a:r>
            <a:r>
              <a:rPr sz="825" b="1" spc="15" baseline="-15151" dirty="0">
                <a:solidFill>
                  <a:srgbClr val="003F4F"/>
                </a:solidFill>
                <a:latin typeface="Sassoon Sans Rg" pitchFamily="2" charset="77"/>
                <a:cs typeface="Arial"/>
              </a:rPr>
              <a:t>r</a:t>
            </a:r>
            <a:r>
              <a:rPr sz="825" b="1" spc="-135" baseline="-15151" dirty="0">
                <a:solidFill>
                  <a:srgbClr val="003F4F"/>
                </a:solidFill>
                <a:latin typeface="Sassoon Sans Rg" pitchFamily="2" charset="77"/>
                <a:cs typeface="Arial"/>
              </a:rPr>
              <a:t> </a:t>
            </a:r>
            <a:r>
              <a:rPr sz="825" spc="-30" baseline="-25252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t</a:t>
            </a:r>
            <a:r>
              <a:rPr sz="825" spc="22" baseline="-25252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o</a:t>
            </a:r>
            <a:r>
              <a:rPr sz="825" spc="-135" baseline="-25252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 </a:t>
            </a:r>
            <a:r>
              <a:rPr sz="825" spc="-52" baseline="-30303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th</a:t>
            </a:r>
            <a:r>
              <a:rPr sz="825" spc="-22" baseline="-30303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e</a:t>
            </a:r>
            <a:r>
              <a:rPr sz="825" spc="-135" baseline="-30303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 </a:t>
            </a:r>
            <a:r>
              <a:rPr sz="825" spc="-60" baseline="-40404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counci</a:t>
            </a:r>
            <a:r>
              <a:rPr sz="825" spc="-15" baseline="-40404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l</a:t>
            </a:r>
            <a:r>
              <a:rPr sz="825" spc="-135" baseline="-40404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 </a:t>
            </a:r>
            <a:r>
              <a:rPr sz="825" spc="-52" baseline="-55555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explainin</a:t>
            </a:r>
            <a:r>
              <a:rPr sz="825" spc="-22" baseline="-55555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g</a:t>
            </a:r>
            <a:r>
              <a:rPr sz="825" baseline="-55555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	</a:t>
            </a:r>
            <a:r>
              <a:rPr sz="825" spc="-52" baseline="10101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th</a:t>
            </a:r>
            <a:r>
              <a:rPr sz="825" spc="-22" baseline="10101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e</a:t>
            </a:r>
            <a:r>
              <a:rPr sz="825" spc="-89" baseline="10101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 </a:t>
            </a:r>
            <a:r>
              <a:rPr sz="550" spc="-50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beach</a:t>
            </a:r>
            <a:endParaRPr sz="550">
              <a:latin typeface="Sassoon Sans Rg" pitchFamily="2" charset="77"/>
              <a:cs typeface="Arial MT"/>
            </a:endParaRPr>
          </a:p>
          <a:p>
            <a:pPr marL="2437765">
              <a:lnSpc>
                <a:spcPts val="530"/>
              </a:lnSpc>
              <a:spcBef>
                <a:spcPts val="865"/>
              </a:spcBef>
            </a:pPr>
            <a:r>
              <a:rPr sz="825" spc="-37" baseline="60606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better</a:t>
            </a:r>
            <a:r>
              <a:rPr sz="825" spc="-127" baseline="60606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 </a:t>
            </a:r>
            <a:r>
              <a:rPr sz="825" spc="-52" baseline="50505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rubbish</a:t>
            </a:r>
            <a:r>
              <a:rPr sz="825" spc="-127" baseline="50505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 </a:t>
            </a:r>
            <a:r>
              <a:rPr sz="825" spc="-60" baseline="30303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disposal</a:t>
            </a:r>
            <a:r>
              <a:rPr sz="825" spc="-120" baseline="30303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 </a:t>
            </a:r>
            <a:r>
              <a:rPr sz="825" spc="-44" baseline="15151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and</a:t>
            </a:r>
            <a:r>
              <a:rPr sz="825" spc="-127" baseline="15151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 </a:t>
            </a:r>
            <a:r>
              <a:rPr sz="825" b="1" spc="-52" baseline="5050" dirty="0">
                <a:solidFill>
                  <a:srgbClr val="003F4F"/>
                </a:solidFill>
                <a:latin typeface="Sassoon Sans Rg" pitchFamily="2" charset="77"/>
                <a:cs typeface="Arial"/>
              </a:rPr>
              <a:t>recycling</a:t>
            </a:r>
            <a:r>
              <a:rPr sz="825" b="1" spc="412" baseline="5050" dirty="0">
                <a:solidFill>
                  <a:srgbClr val="003F4F"/>
                </a:solidFill>
                <a:latin typeface="Sassoon Sans Rg" pitchFamily="2" charset="77"/>
                <a:cs typeface="Arial"/>
              </a:rPr>
              <a:t> </a:t>
            </a:r>
            <a:r>
              <a:rPr sz="825" spc="-15" baseline="75757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that</a:t>
            </a:r>
            <a:r>
              <a:rPr sz="825" spc="-135" baseline="75757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 </a:t>
            </a:r>
            <a:r>
              <a:rPr sz="825" spc="-37" baseline="65656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they</a:t>
            </a:r>
            <a:r>
              <a:rPr sz="825" spc="-135" baseline="65656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 </a:t>
            </a:r>
            <a:r>
              <a:rPr sz="825" spc="-60" baseline="55555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should</a:t>
            </a:r>
            <a:r>
              <a:rPr sz="825" spc="-127" baseline="55555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 </a:t>
            </a:r>
            <a:r>
              <a:rPr sz="825" spc="-30" baseline="40404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do</a:t>
            </a:r>
            <a:r>
              <a:rPr sz="825" spc="-135" baseline="40404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 </a:t>
            </a:r>
            <a:r>
              <a:rPr sz="825" spc="-89" baseline="35353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mor</a:t>
            </a:r>
            <a:r>
              <a:rPr sz="825" spc="-89" baseline="25252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e</a:t>
            </a:r>
            <a:r>
              <a:rPr sz="825" spc="-135" baseline="25252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 </a:t>
            </a:r>
            <a:r>
              <a:rPr sz="825" spc="-7" baseline="25252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to</a:t>
            </a:r>
            <a:r>
              <a:rPr sz="825" spc="-127" baseline="25252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 </a:t>
            </a:r>
            <a:r>
              <a:rPr sz="825" spc="-60" baseline="20202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clean</a:t>
            </a:r>
            <a:r>
              <a:rPr sz="825" spc="-135" baseline="20202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 </a:t>
            </a:r>
            <a:r>
              <a:rPr sz="825" spc="-37" baseline="5050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up</a:t>
            </a:r>
            <a:r>
              <a:rPr sz="825" spc="-135" baseline="5050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 </a:t>
            </a:r>
            <a:r>
              <a:rPr sz="550" spc="-35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the</a:t>
            </a:r>
            <a:endParaRPr sz="550">
              <a:latin typeface="Sassoon Sans Rg" pitchFamily="2" charset="77"/>
              <a:cs typeface="Arial MT"/>
            </a:endParaRPr>
          </a:p>
          <a:p>
            <a:pPr marL="3483610">
              <a:lnSpc>
                <a:spcPts val="475"/>
              </a:lnSpc>
            </a:pPr>
            <a:r>
              <a:rPr sz="825" b="1" spc="-67" baseline="25252" dirty="0">
                <a:solidFill>
                  <a:srgbClr val="003F4F"/>
                </a:solidFill>
                <a:latin typeface="Sassoon Sans Rg" pitchFamily="2" charset="77"/>
                <a:cs typeface="Arial"/>
              </a:rPr>
              <a:t>se</a:t>
            </a:r>
            <a:r>
              <a:rPr sz="825" b="1" spc="-142" baseline="25252" dirty="0">
                <a:solidFill>
                  <a:srgbClr val="003F4F"/>
                </a:solidFill>
                <a:latin typeface="Sassoon Sans Rg" pitchFamily="2" charset="77"/>
                <a:cs typeface="Arial"/>
              </a:rPr>
              <a:t>r</a:t>
            </a:r>
            <a:r>
              <a:rPr sz="825" b="1" spc="-67" baseline="20202" dirty="0">
                <a:solidFill>
                  <a:srgbClr val="003F4F"/>
                </a:solidFill>
                <a:latin typeface="Sassoon Sans Rg" pitchFamily="2" charset="77"/>
                <a:cs typeface="Arial"/>
              </a:rPr>
              <a:t>vice</a:t>
            </a:r>
            <a:r>
              <a:rPr sz="825" b="1" spc="-165" baseline="20202" dirty="0">
                <a:solidFill>
                  <a:srgbClr val="003F4F"/>
                </a:solidFill>
                <a:latin typeface="Sassoon Sans Rg" pitchFamily="2" charset="77"/>
                <a:cs typeface="Arial"/>
              </a:rPr>
              <a:t>s</a:t>
            </a:r>
            <a:r>
              <a:rPr sz="825" spc="-37" baseline="5050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.</a:t>
            </a:r>
            <a:r>
              <a:rPr sz="825" spc="-127" baseline="5050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 </a:t>
            </a:r>
            <a:r>
              <a:rPr sz="825" spc="-104" baseline="5050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Us</a:t>
            </a:r>
            <a:r>
              <a:rPr sz="825" spc="-60" baseline="5050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e</a:t>
            </a:r>
            <a:r>
              <a:rPr sz="825" spc="-127" baseline="5050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 </a:t>
            </a:r>
            <a:r>
              <a:rPr sz="825" spc="-52" baseline="-5050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th</a:t>
            </a:r>
            <a:r>
              <a:rPr sz="825" spc="-22" baseline="-5050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e</a:t>
            </a:r>
            <a:r>
              <a:rPr sz="825" spc="-127" baseline="-5050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 </a:t>
            </a:r>
            <a:r>
              <a:rPr sz="825" b="1" spc="-89" baseline="-10101" dirty="0">
                <a:solidFill>
                  <a:srgbClr val="003F4F"/>
                </a:solidFill>
                <a:latin typeface="Sassoon Sans Rg" pitchFamily="2" charset="77"/>
                <a:cs typeface="Arial"/>
              </a:rPr>
              <a:t>w</a:t>
            </a:r>
            <a:r>
              <a:rPr sz="825" b="1" spc="-30" baseline="-15151" dirty="0">
                <a:solidFill>
                  <a:srgbClr val="003F4F"/>
                </a:solidFill>
                <a:latin typeface="Sassoon Sans Rg" pitchFamily="2" charset="77"/>
                <a:cs typeface="Arial"/>
              </a:rPr>
              <a:t>o</a:t>
            </a:r>
            <a:r>
              <a:rPr sz="825" b="1" spc="-157" baseline="-15151" dirty="0">
                <a:solidFill>
                  <a:srgbClr val="003F4F"/>
                </a:solidFill>
                <a:latin typeface="Sassoon Sans Rg" pitchFamily="2" charset="77"/>
                <a:cs typeface="Arial"/>
              </a:rPr>
              <a:t>r</a:t>
            </a:r>
            <a:r>
              <a:rPr sz="825" b="1" baseline="-20202" dirty="0">
                <a:solidFill>
                  <a:srgbClr val="003F4F"/>
                </a:solidFill>
                <a:latin typeface="Sassoon Sans Rg" pitchFamily="2" charset="77"/>
                <a:cs typeface="Arial"/>
              </a:rPr>
              <a:t>d</a:t>
            </a:r>
            <a:r>
              <a:rPr sz="825" b="1" spc="-127" baseline="-20202" dirty="0">
                <a:solidFill>
                  <a:srgbClr val="003F4F"/>
                </a:solidFill>
                <a:latin typeface="Sassoon Sans Rg" pitchFamily="2" charset="77"/>
                <a:cs typeface="Arial"/>
              </a:rPr>
              <a:t> </a:t>
            </a:r>
            <a:r>
              <a:rPr sz="825" b="1" spc="-15" baseline="-25252" dirty="0">
                <a:solidFill>
                  <a:srgbClr val="003F4F"/>
                </a:solidFill>
                <a:latin typeface="Sassoon Sans Rg" pitchFamily="2" charset="77"/>
                <a:cs typeface="Arial"/>
              </a:rPr>
              <a:t>ban</a:t>
            </a:r>
            <a:r>
              <a:rPr sz="825" b="1" spc="22" baseline="-25252" dirty="0">
                <a:solidFill>
                  <a:srgbClr val="003F4F"/>
                </a:solidFill>
                <a:latin typeface="Sassoon Sans Rg" pitchFamily="2" charset="77"/>
                <a:cs typeface="Arial"/>
              </a:rPr>
              <a:t>k</a:t>
            </a:r>
            <a:r>
              <a:rPr sz="825" b="1" spc="-127" baseline="-25252" dirty="0">
                <a:solidFill>
                  <a:srgbClr val="003F4F"/>
                </a:solidFill>
                <a:latin typeface="Sassoon Sans Rg" pitchFamily="2" charset="77"/>
                <a:cs typeface="Arial"/>
              </a:rPr>
              <a:t> </a:t>
            </a:r>
            <a:r>
              <a:rPr sz="825" spc="-30" baseline="-40404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t</a:t>
            </a:r>
            <a:r>
              <a:rPr sz="825" spc="22" baseline="-40404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o</a:t>
            </a:r>
            <a:r>
              <a:rPr sz="825" spc="-127" baseline="-40404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 </a:t>
            </a:r>
            <a:r>
              <a:rPr sz="825" spc="-60" baseline="-45454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hel</a:t>
            </a:r>
            <a:r>
              <a:rPr sz="825" spc="-30" baseline="-45454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p</a:t>
            </a:r>
            <a:r>
              <a:rPr sz="825" baseline="-45454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     </a:t>
            </a:r>
            <a:r>
              <a:rPr sz="825" spc="82" baseline="-45454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 </a:t>
            </a:r>
            <a:r>
              <a:rPr sz="825" spc="-89" baseline="35353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beache</a:t>
            </a:r>
            <a:r>
              <a:rPr sz="825" spc="-52" baseline="35353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s</a:t>
            </a:r>
            <a:r>
              <a:rPr sz="825" spc="-135" baseline="35353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 </a:t>
            </a:r>
            <a:r>
              <a:rPr sz="825" spc="-52" baseline="15151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an</a:t>
            </a:r>
            <a:r>
              <a:rPr sz="825" spc="-15" baseline="15151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d</a:t>
            </a:r>
            <a:r>
              <a:rPr sz="825" spc="-135" baseline="15151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 </a:t>
            </a:r>
            <a:r>
              <a:rPr sz="825" spc="-37" baseline="5050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p</a:t>
            </a:r>
            <a:r>
              <a:rPr sz="825" spc="-157" baseline="5050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r</a:t>
            </a:r>
            <a:r>
              <a:rPr sz="550" spc="-114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o</a:t>
            </a:r>
            <a:r>
              <a:rPr sz="550" spc="-40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vide</a:t>
            </a:r>
            <a:endParaRPr sz="550">
              <a:latin typeface="Sassoon Sans Rg" pitchFamily="2" charset="77"/>
              <a:cs typeface="Arial MT"/>
            </a:endParaRPr>
          </a:p>
          <a:p>
            <a:pPr marR="589280" algn="r">
              <a:lnSpc>
                <a:spcPts val="600"/>
              </a:lnSpc>
            </a:pPr>
            <a:r>
              <a:rPr sz="550" spc="-35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you.</a:t>
            </a:r>
            <a:endParaRPr sz="550">
              <a:latin typeface="Sassoon Sans Rg" pitchFamily="2" charset="77"/>
              <a:cs typeface="Arial MT"/>
            </a:endParaRPr>
          </a:p>
        </p:txBody>
      </p:sp>
      <p:grpSp>
        <p:nvGrpSpPr>
          <p:cNvPr id="62" name="object 62"/>
          <p:cNvGrpSpPr/>
          <p:nvPr/>
        </p:nvGrpSpPr>
        <p:grpSpPr>
          <a:xfrm>
            <a:off x="5919342" y="1777060"/>
            <a:ext cx="3429000" cy="4446905"/>
            <a:chOff x="5919342" y="1777060"/>
            <a:chExt cx="3429000" cy="4446905"/>
          </a:xfrm>
        </p:grpSpPr>
        <p:sp>
          <p:nvSpPr>
            <p:cNvPr id="63" name="object 63"/>
            <p:cNvSpPr/>
            <p:nvPr/>
          </p:nvSpPr>
          <p:spPr>
            <a:xfrm>
              <a:off x="5922517" y="1780235"/>
              <a:ext cx="3422650" cy="4440555"/>
            </a:xfrm>
            <a:custGeom>
              <a:avLst/>
              <a:gdLst/>
              <a:ahLst/>
              <a:cxnLst/>
              <a:rect l="l" t="t" r="r" b="b"/>
              <a:pathLst>
                <a:path w="3422650" h="4440555">
                  <a:moveTo>
                    <a:pt x="464731" y="0"/>
                  </a:moveTo>
                  <a:lnTo>
                    <a:pt x="405177" y="18454"/>
                  </a:lnTo>
                  <a:lnTo>
                    <a:pt x="375970" y="73532"/>
                  </a:lnTo>
                  <a:lnTo>
                    <a:pt x="0" y="4080675"/>
                  </a:lnTo>
                  <a:lnTo>
                    <a:pt x="3445" y="4112789"/>
                  </a:lnTo>
                  <a:lnTo>
                    <a:pt x="18459" y="4140230"/>
                  </a:lnTo>
                  <a:lnTo>
                    <a:pt x="42626" y="4160086"/>
                  </a:lnTo>
                  <a:lnTo>
                    <a:pt x="73532" y="4169448"/>
                  </a:lnTo>
                  <a:lnTo>
                    <a:pt x="2957410" y="4440021"/>
                  </a:lnTo>
                  <a:lnTo>
                    <a:pt x="2989524" y="4436575"/>
                  </a:lnTo>
                  <a:lnTo>
                    <a:pt x="3016964" y="4421562"/>
                  </a:lnTo>
                  <a:lnTo>
                    <a:pt x="3036817" y="4397394"/>
                  </a:lnTo>
                  <a:lnTo>
                    <a:pt x="3046171" y="4366488"/>
                  </a:lnTo>
                  <a:lnTo>
                    <a:pt x="3422141" y="359333"/>
                  </a:lnTo>
                  <a:lnTo>
                    <a:pt x="3418696" y="327225"/>
                  </a:lnTo>
                  <a:lnTo>
                    <a:pt x="3403682" y="299785"/>
                  </a:lnTo>
                  <a:lnTo>
                    <a:pt x="3379515" y="279929"/>
                  </a:lnTo>
                  <a:lnTo>
                    <a:pt x="3348608" y="270573"/>
                  </a:lnTo>
                  <a:lnTo>
                    <a:pt x="46473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64" name="object 64"/>
            <p:cNvSpPr/>
            <p:nvPr/>
          </p:nvSpPr>
          <p:spPr>
            <a:xfrm>
              <a:off x="5922517" y="1780235"/>
              <a:ext cx="3422650" cy="4440555"/>
            </a:xfrm>
            <a:custGeom>
              <a:avLst/>
              <a:gdLst/>
              <a:ahLst/>
              <a:cxnLst/>
              <a:rect l="l" t="t" r="r" b="b"/>
              <a:pathLst>
                <a:path w="3422650" h="4440555">
                  <a:moveTo>
                    <a:pt x="3422141" y="359333"/>
                  </a:moveTo>
                  <a:lnTo>
                    <a:pt x="3046171" y="4366488"/>
                  </a:lnTo>
                  <a:lnTo>
                    <a:pt x="3016964" y="4421562"/>
                  </a:lnTo>
                  <a:lnTo>
                    <a:pt x="2957410" y="4440021"/>
                  </a:lnTo>
                  <a:lnTo>
                    <a:pt x="73532" y="4169448"/>
                  </a:lnTo>
                  <a:lnTo>
                    <a:pt x="42626" y="4160086"/>
                  </a:lnTo>
                  <a:lnTo>
                    <a:pt x="18459" y="4140230"/>
                  </a:lnTo>
                  <a:lnTo>
                    <a:pt x="3445" y="4112789"/>
                  </a:lnTo>
                  <a:lnTo>
                    <a:pt x="0" y="4080675"/>
                  </a:lnTo>
                  <a:lnTo>
                    <a:pt x="375970" y="73532"/>
                  </a:lnTo>
                  <a:lnTo>
                    <a:pt x="385324" y="42621"/>
                  </a:lnTo>
                  <a:lnTo>
                    <a:pt x="405177" y="18454"/>
                  </a:lnTo>
                  <a:lnTo>
                    <a:pt x="432617" y="3443"/>
                  </a:lnTo>
                  <a:lnTo>
                    <a:pt x="464731" y="0"/>
                  </a:lnTo>
                  <a:lnTo>
                    <a:pt x="3348608" y="270573"/>
                  </a:lnTo>
                  <a:lnTo>
                    <a:pt x="3379515" y="279929"/>
                  </a:lnTo>
                  <a:lnTo>
                    <a:pt x="3403682" y="299785"/>
                  </a:lnTo>
                  <a:lnTo>
                    <a:pt x="3418696" y="327225"/>
                  </a:lnTo>
                  <a:lnTo>
                    <a:pt x="3422141" y="359333"/>
                  </a:lnTo>
                </a:path>
              </a:pathLst>
            </a:custGeom>
            <a:ln w="5740">
              <a:solidFill>
                <a:srgbClr val="081730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</p:grpSp>
      <p:grpSp>
        <p:nvGrpSpPr>
          <p:cNvPr id="65" name="object 65"/>
          <p:cNvGrpSpPr/>
          <p:nvPr/>
        </p:nvGrpSpPr>
        <p:grpSpPr>
          <a:xfrm>
            <a:off x="249415" y="1260674"/>
            <a:ext cx="11712575" cy="5135880"/>
            <a:chOff x="249415" y="1260674"/>
            <a:chExt cx="11712575" cy="5135880"/>
          </a:xfrm>
        </p:grpSpPr>
        <p:sp>
          <p:nvSpPr>
            <p:cNvPr id="66" name="object 66"/>
            <p:cNvSpPr/>
            <p:nvPr/>
          </p:nvSpPr>
          <p:spPr>
            <a:xfrm>
              <a:off x="6089040" y="5752913"/>
              <a:ext cx="2760980" cy="259079"/>
            </a:xfrm>
            <a:custGeom>
              <a:avLst/>
              <a:gdLst/>
              <a:ahLst/>
              <a:cxnLst/>
              <a:rect l="l" t="t" r="r" b="b"/>
              <a:pathLst>
                <a:path w="2760979" h="259079">
                  <a:moveTo>
                    <a:pt x="0" y="0"/>
                  </a:moveTo>
                  <a:lnTo>
                    <a:pt x="2760472" y="259003"/>
                  </a:lnTo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67" name="object 67"/>
            <p:cNvSpPr/>
            <p:nvPr/>
          </p:nvSpPr>
          <p:spPr>
            <a:xfrm>
              <a:off x="6089040" y="5752914"/>
              <a:ext cx="2760980" cy="259079"/>
            </a:xfrm>
            <a:custGeom>
              <a:avLst/>
              <a:gdLst/>
              <a:ahLst/>
              <a:cxnLst/>
              <a:rect l="l" t="t" r="r" b="b"/>
              <a:pathLst>
                <a:path w="2760979" h="259079">
                  <a:moveTo>
                    <a:pt x="0" y="0"/>
                  </a:moveTo>
                  <a:lnTo>
                    <a:pt x="2760472" y="258991"/>
                  </a:lnTo>
                </a:path>
              </a:pathLst>
            </a:custGeom>
            <a:ln w="4305">
              <a:solidFill>
                <a:srgbClr val="081730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68" name="object 68"/>
            <p:cNvSpPr/>
            <p:nvPr/>
          </p:nvSpPr>
          <p:spPr>
            <a:xfrm>
              <a:off x="6107150" y="5559906"/>
              <a:ext cx="2760980" cy="259079"/>
            </a:xfrm>
            <a:custGeom>
              <a:avLst/>
              <a:gdLst/>
              <a:ahLst/>
              <a:cxnLst/>
              <a:rect l="l" t="t" r="r" b="b"/>
              <a:pathLst>
                <a:path w="2760979" h="259079">
                  <a:moveTo>
                    <a:pt x="0" y="0"/>
                  </a:moveTo>
                  <a:lnTo>
                    <a:pt x="2760472" y="259003"/>
                  </a:lnTo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69" name="object 69"/>
            <p:cNvSpPr/>
            <p:nvPr/>
          </p:nvSpPr>
          <p:spPr>
            <a:xfrm>
              <a:off x="6107150" y="5559907"/>
              <a:ext cx="2760980" cy="259079"/>
            </a:xfrm>
            <a:custGeom>
              <a:avLst/>
              <a:gdLst/>
              <a:ahLst/>
              <a:cxnLst/>
              <a:rect l="l" t="t" r="r" b="b"/>
              <a:pathLst>
                <a:path w="2760979" h="259079">
                  <a:moveTo>
                    <a:pt x="0" y="0"/>
                  </a:moveTo>
                  <a:lnTo>
                    <a:pt x="2760472" y="258991"/>
                  </a:lnTo>
                </a:path>
              </a:pathLst>
            </a:custGeom>
            <a:ln w="4305">
              <a:solidFill>
                <a:srgbClr val="081730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70" name="object 70"/>
            <p:cNvSpPr/>
            <p:nvPr/>
          </p:nvSpPr>
          <p:spPr>
            <a:xfrm>
              <a:off x="6125248" y="5366912"/>
              <a:ext cx="2760980" cy="259079"/>
            </a:xfrm>
            <a:custGeom>
              <a:avLst/>
              <a:gdLst/>
              <a:ahLst/>
              <a:cxnLst/>
              <a:rect l="l" t="t" r="r" b="b"/>
              <a:pathLst>
                <a:path w="2760979" h="259079">
                  <a:moveTo>
                    <a:pt x="0" y="0"/>
                  </a:moveTo>
                  <a:lnTo>
                    <a:pt x="2760484" y="258991"/>
                  </a:lnTo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71" name="object 71"/>
            <p:cNvSpPr/>
            <p:nvPr/>
          </p:nvSpPr>
          <p:spPr>
            <a:xfrm>
              <a:off x="6125260" y="5366905"/>
              <a:ext cx="2760980" cy="259079"/>
            </a:xfrm>
            <a:custGeom>
              <a:avLst/>
              <a:gdLst/>
              <a:ahLst/>
              <a:cxnLst/>
              <a:rect l="l" t="t" r="r" b="b"/>
              <a:pathLst>
                <a:path w="2760979" h="259079">
                  <a:moveTo>
                    <a:pt x="0" y="0"/>
                  </a:moveTo>
                  <a:lnTo>
                    <a:pt x="2760472" y="258991"/>
                  </a:lnTo>
                </a:path>
              </a:pathLst>
            </a:custGeom>
            <a:ln w="4305">
              <a:solidFill>
                <a:srgbClr val="081730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72" name="object 72"/>
            <p:cNvSpPr/>
            <p:nvPr/>
          </p:nvSpPr>
          <p:spPr>
            <a:xfrm>
              <a:off x="6143358" y="5173903"/>
              <a:ext cx="2760980" cy="259079"/>
            </a:xfrm>
            <a:custGeom>
              <a:avLst/>
              <a:gdLst/>
              <a:ahLst/>
              <a:cxnLst/>
              <a:rect l="l" t="t" r="r" b="b"/>
              <a:pathLst>
                <a:path w="2760979" h="259079">
                  <a:moveTo>
                    <a:pt x="0" y="0"/>
                  </a:moveTo>
                  <a:lnTo>
                    <a:pt x="2760484" y="258991"/>
                  </a:lnTo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73" name="object 73"/>
            <p:cNvSpPr/>
            <p:nvPr/>
          </p:nvSpPr>
          <p:spPr>
            <a:xfrm>
              <a:off x="6143371" y="5173903"/>
              <a:ext cx="2760980" cy="259079"/>
            </a:xfrm>
            <a:custGeom>
              <a:avLst/>
              <a:gdLst/>
              <a:ahLst/>
              <a:cxnLst/>
              <a:rect l="l" t="t" r="r" b="b"/>
              <a:pathLst>
                <a:path w="2760979" h="259079">
                  <a:moveTo>
                    <a:pt x="0" y="0"/>
                  </a:moveTo>
                  <a:lnTo>
                    <a:pt x="2760472" y="258991"/>
                  </a:lnTo>
                </a:path>
              </a:pathLst>
            </a:custGeom>
            <a:ln w="4305">
              <a:solidFill>
                <a:srgbClr val="081730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74" name="object 74"/>
            <p:cNvSpPr/>
            <p:nvPr/>
          </p:nvSpPr>
          <p:spPr>
            <a:xfrm>
              <a:off x="6161481" y="4980901"/>
              <a:ext cx="2760980" cy="259079"/>
            </a:xfrm>
            <a:custGeom>
              <a:avLst/>
              <a:gdLst/>
              <a:ahLst/>
              <a:cxnLst/>
              <a:rect l="l" t="t" r="r" b="b"/>
              <a:pathLst>
                <a:path w="2760979" h="259079">
                  <a:moveTo>
                    <a:pt x="0" y="0"/>
                  </a:moveTo>
                  <a:lnTo>
                    <a:pt x="2760472" y="259003"/>
                  </a:lnTo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75" name="object 75"/>
            <p:cNvSpPr/>
            <p:nvPr/>
          </p:nvSpPr>
          <p:spPr>
            <a:xfrm>
              <a:off x="6161481" y="4980901"/>
              <a:ext cx="2760980" cy="259079"/>
            </a:xfrm>
            <a:custGeom>
              <a:avLst/>
              <a:gdLst/>
              <a:ahLst/>
              <a:cxnLst/>
              <a:rect l="l" t="t" r="r" b="b"/>
              <a:pathLst>
                <a:path w="2760979" h="259079">
                  <a:moveTo>
                    <a:pt x="0" y="0"/>
                  </a:moveTo>
                  <a:lnTo>
                    <a:pt x="2760472" y="259003"/>
                  </a:lnTo>
                </a:path>
              </a:pathLst>
            </a:custGeom>
            <a:ln w="4305">
              <a:solidFill>
                <a:srgbClr val="081730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76" name="object 76"/>
            <p:cNvSpPr/>
            <p:nvPr/>
          </p:nvSpPr>
          <p:spPr>
            <a:xfrm>
              <a:off x="6179680" y="4786795"/>
              <a:ext cx="2760980" cy="259079"/>
            </a:xfrm>
            <a:custGeom>
              <a:avLst/>
              <a:gdLst/>
              <a:ahLst/>
              <a:cxnLst/>
              <a:rect l="l" t="t" r="r" b="b"/>
              <a:pathLst>
                <a:path w="2760979" h="259079">
                  <a:moveTo>
                    <a:pt x="0" y="0"/>
                  </a:moveTo>
                  <a:lnTo>
                    <a:pt x="2760472" y="259003"/>
                  </a:lnTo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77" name="object 77"/>
            <p:cNvSpPr/>
            <p:nvPr/>
          </p:nvSpPr>
          <p:spPr>
            <a:xfrm>
              <a:off x="6179692" y="4786795"/>
              <a:ext cx="2760980" cy="259079"/>
            </a:xfrm>
            <a:custGeom>
              <a:avLst/>
              <a:gdLst/>
              <a:ahLst/>
              <a:cxnLst/>
              <a:rect l="l" t="t" r="r" b="b"/>
              <a:pathLst>
                <a:path w="2760979" h="259079">
                  <a:moveTo>
                    <a:pt x="0" y="0"/>
                  </a:moveTo>
                  <a:lnTo>
                    <a:pt x="2760472" y="259003"/>
                  </a:lnTo>
                </a:path>
              </a:pathLst>
            </a:custGeom>
            <a:ln w="4305">
              <a:solidFill>
                <a:srgbClr val="081730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78" name="object 78"/>
            <p:cNvSpPr/>
            <p:nvPr/>
          </p:nvSpPr>
          <p:spPr>
            <a:xfrm>
              <a:off x="6197790" y="4593793"/>
              <a:ext cx="2760980" cy="259079"/>
            </a:xfrm>
            <a:custGeom>
              <a:avLst/>
              <a:gdLst/>
              <a:ahLst/>
              <a:cxnLst/>
              <a:rect l="l" t="t" r="r" b="b"/>
              <a:pathLst>
                <a:path w="2760979" h="259079">
                  <a:moveTo>
                    <a:pt x="0" y="0"/>
                  </a:moveTo>
                  <a:lnTo>
                    <a:pt x="2760484" y="258991"/>
                  </a:lnTo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79" name="object 79"/>
            <p:cNvSpPr/>
            <p:nvPr/>
          </p:nvSpPr>
          <p:spPr>
            <a:xfrm>
              <a:off x="6197790" y="4593793"/>
              <a:ext cx="2760980" cy="259079"/>
            </a:xfrm>
            <a:custGeom>
              <a:avLst/>
              <a:gdLst/>
              <a:ahLst/>
              <a:cxnLst/>
              <a:rect l="l" t="t" r="r" b="b"/>
              <a:pathLst>
                <a:path w="2760979" h="259079">
                  <a:moveTo>
                    <a:pt x="0" y="0"/>
                  </a:moveTo>
                  <a:lnTo>
                    <a:pt x="2760472" y="259003"/>
                  </a:lnTo>
                </a:path>
              </a:pathLst>
            </a:custGeom>
            <a:ln w="4305">
              <a:solidFill>
                <a:srgbClr val="081730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80" name="object 80"/>
            <p:cNvSpPr/>
            <p:nvPr/>
          </p:nvSpPr>
          <p:spPr>
            <a:xfrm>
              <a:off x="6215900" y="4400791"/>
              <a:ext cx="2760980" cy="259079"/>
            </a:xfrm>
            <a:custGeom>
              <a:avLst/>
              <a:gdLst/>
              <a:ahLst/>
              <a:cxnLst/>
              <a:rect l="l" t="t" r="r" b="b"/>
              <a:pathLst>
                <a:path w="2760979" h="259079">
                  <a:moveTo>
                    <a:pt x="0" y="0"/>
                  </a:moveTo>
                  <a:lnTo>
                    <a:pt x="2760472" y="258991"/>
                  </a:lnTo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81" name="object 81"/>
            <p:cNvSpPr/>
            <p:nvPr/>
          </p:nvSpPr>
          <p:spPr>
            <a:xfrm>
              <a:off x="6215900" y="4400791"/>
              <a:ext cx="2760980" cy="259079"/>
            </a:xfrm>
            <a:custGeom>
              <a:avLst/>
              <a:gdLst/>
              <a:ahLst/>
              <a:cxnLst/>
              <a:rect l="l" t="t" r="r" b="b"/>
              <a:pathLst>
                <a:path w="2760979" h="259079">
                  <a:moveTo>
                    <a:pt x="0" y="0"/>
                  </a:moveTo>
                  <a:lnTo>
                    <a:pt x="2760472" y="259003"/>
                  </a:lnTo>
                </a:path>
              </a:pathLst>
            </a:custGeom>
            <a:ln w="4305">
              <a:solidFill>
                <a:srgbClr val="081730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82" name="object 82"/>
            <p:cNvSpPr/>
            <p:nvPr/>
          </p:nvSpPr>
          <p:spPr>
            <a:xfrm>
              <a:off x="6234010" y="4207789"/>
              <a:ext cx="2760980" cy="259079"/>
            </a:xfrm>
            <a:custGeom>
              <a:avLst/>
              <a:gdLst/>
              <a:ahLst/>
              <a:cxnLst/>
              <a:rect l="l" t="t" r="r" b="b"/>
              <a:pathLst>
                <a:path w="2760979" h="259079">
                  <a:moveTo>
                    <a:pt x="0" y="0"/>
                  </a:moveTo>
                  <a:lnTo>
                    <a:pt x="2760472" y="259003"/>
                  </a:lnTo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83" name="object 83"/>
            <p:cNvSpPr/>
            <p:nvPr/>
          </p:nvSpPr>
          <p:spPr>
            <a:xfrm>
              <a:off x="6234010" y="4207789"/>
              <a:ext cx="2760980" cy="259079"/>
            </a:xfrm>
            <a:custGeom>
              <a:avLst/>
              <a:gdLst/>
              <a:ahLst/>
              <a:cxnLst/>
              <a:rect l="l" t="t" r="r" b="b"/>
              <a:pathLst>
                <a:path w="2760979" h="259079">
                  <a:moveTo>
                    <a:pt x="0" y="0"/>
                  </a:moveTo>
                  <a:lnTo>
                    <a:pt x="2760472" y="258991"/>
                  </a:lnTo>
                </a:path>
              </a:pathLst>
            </a:custGeom>
            <a:ln w="4305">
              <a:solidFill>
                <a:srgbClr val="081730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84" name="object 84"/>
            <p:cNvSpPr/>
            <p:nvPr/>
          </p:nvSpPr>
          <p:spPr>
            <a:xfrm>
              <a:off x="6252120" y="4014774"/>
              <a:ext cx="2760980" cy="259079"/>
            </a:xfrm>
            <a:custGeom>
              <a:avLst/>
              <a:gdLst/>
              <a:ahLst/>
              <a:cxnLst/>
              <a:rect l="l" t="t" r="r" b="b"/>
              <a:pathLst>
                <a:path w="2760979" h="259079">
                  <a:moveTo>
                    <a:pt x="0" y="0"/>
                  </a:moveTo>
                  <a:lnTo>
                    <a:pt x="2760484" y="259003"/>
                  </a:lnTo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85" name="object 85"/>
            <p:cNvSpPr/>
            <p:nvPr/>
          </p:nvSpPr>
          <p:spPr>
            <a:xfrm>
              <a:off x="6252120" y="4014787"/>
              <a:ext cx="2760980" cy="259079"/>
            </a:xfrm>
            <a:custGeom>
              <a:avLst/>
              <a:gdLst/>
              <a:ahLst/>
              <a:cxnLst/>
              <a:rect l="l" t="t" r="r" b="b"/>
              <a:pathLst>
                <a:path w="2760979" h="259079">
                  <a:moveTo>
                    <a:pt x="0" y="0"/>
                  </a:moveTo>
                  <a:lnTo>
                    <a:pt x="2760472" y="258991"/>
                  </a:lnTo>
                </a:path>
              </a:pathLst>
            </a:custGeom>
            <a:ln w="4305">
              <a:solidFill>
                <a:srgbClr val="081730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86" name="object 86"/>
            <p:cNvSpPr/>
            <p:nvPr/>
          </p:nvSpPr>
          <p:spPr>
            <a:xfrm>
              <a:off x="6270218" y="3821785"/>
              <a:ext cx="2760980" cy="259079"/>
            </a:xfrm>
            <a:custGeom>
              <a:avLst/>
              <a:gdLst/>
              <a:ahLst/>
              <a:cxnLst/>
              <a:rect l="l" t="t" r="r" b="b"/>
              <a:pathLst>
                <a:path w="2760979" h="259079">
                  <a:moveTo>
                    <a:pt x="0" y="0"/>
                  </a:moveTo>
                  <a:lnTo>
                    <a:pt x="2760484" y="258991"/>
                  </a:lnTo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87" name="object 87"/>
            <p:cNvSpPr/>
            <p:nvPr/>
          </p:nvSpPr>
          <p:spPr>
            <a:xfrm>
              <a:off x="6270231" y="3821772"/>
              <a:ext cx="2760980" cy="259079"/>
            </a:xfrm>
            <a:custGeom>
              <a:avLst/>
              <a:gdLst/>
              <a:ahLst/>
              <a:cxnLst/>
              <a:rect l="l" t="t" r="r" b="b"/>
              <a:pathLst>
                <a:path w="2760979" h="259079">
                  <a:moveTo>
                    <a:pt x="0" y="0"/>
                  </a:moveTo>
                  <a:lnTo>
                    <a:pt x="2760472" y="258991"/>
                  </a:lnTo>
                </a:path>
              </a:pathLst>
            </a:custGeom>
            <a:ln w="4305">
              <a:solidFill>
                <a:srgbClr val="081730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88" name="object 88"/>
            <p:cNvSpPr/>
            <p:nvPr/>
          </p:nvSpPr>
          <p:spPr>
            <a:xfrm>
              <a:off x="6288341" y="3628770"/>
              <a:ext cx="2760980" cy="259079"/>
            </a:xfrm>
            <a:custGeom>
              <a:avLst/>
              <a:gdLst/>
              <a:ahLst/>
              <a:cxnLst/>
              <a:rect l="l" t="t" r="r" b="b"/>
              <a:pathLst>
                <a:path w="2760979" h="259079">
                  <a:moveTo>
                    <a:pt x="0" y="0"/>
                  </a:moveTo>
                  <a:lnTo>
                    <a:pt x="2760472" y="259003"/>
                  </a:lnTo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89" name="object 89"/>
            <p:cNvSpPr/>
            <p:nvPr/>
          </p:nvSpPr>
          <p:spPr>
            <a:xfrm>
              <a:off x="6288341" y="3628770"/>
              <a:ext cx="2760980" cy="259079"/>
            </a:xfrm>
            <a:custGeom>
              <a:avLst/>
              <a:gdLst/>
              <a:ahLst/>
              <a:cxnLst/>
              <a:rect l="l" t="t" r="r" b="b"/>
              <a:pathLst>
                <a:path w="2760979" h="259079">
                  <a:moveTo>
                    <a:pt x="0" y="0"/>
                  </a:moveTo>
                  <a:lnTo>
                    <a:pt x="2760472" y="259003"/>
                  </a:lnTo>
                </a:path>
              </a:pathLst>
            </a:custGeom>
            <a:ln w="4305">
              <a:solidFill>
                <a:srgbClr val="081730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90" name="object 90"/>
            <p:cNvSpPr/>
            <p:nvPr/>
          </p:nvSpPr>
          <p:spPr>
            <a:xfrm>
              <a:off x="7589964" y="3361486"/>
              <a:ext cx="1495425" cy="140335"/>
            </a:xfrm>
            <a:custGeom>
              <a:avLst/>
              <a:gdLst/>
              <a:ahLst/>
              <a:cxnLst/>
              <a:rect l="l" t="t" r="r" b="b"/>
              <a:pathLst>
                <a:path w="1495425" h="140335">
                  <a:moveTo>
                    <a:pt x="0" y="0"/>
                  </a:moveTo>
                  <a:lnTo>
                    <a:pt x="1495069" y="140271"/>
                  </a:lnTo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91" name="object 91"/>
            <p:cNvSpPr/>
            <p:nvPr/>
          </p:nvSpPr>
          <p:spPr>
            <a:xfrm>
              <a:off x="7589964" y="3361486"/>
              <a:ext cx="1495425" cy="140335"/>
            </a:xfrm>
            <a:custGeom>
              <a:avLst/>
              <a:gdLst/>
              <a:ahLst/>
              <a:cxnLst/>
              <a:rect l="l" t="t" r="r" b="b"/>
              <a:pathLst>
                <a:path w="1495425" h="140335">
                  <a:moveTo>
                    <a:pt x="0" y="0"/>
                  </a:moveTo>
                  <a:lnTo>
                    <a:pt x="1495069" y="140271"/>
                  </a:lnTo>
                </a:path>
              </a:pathLst>
            </a:custGeom>
            <a:ln w="4305">
              <a:solidFill>
                <a:srgbClr val="081730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92" name="object 92"/>
            <p:cNvSpPr/>
            <p:nvPr/>
          </p:nvSpPr>
          <p:spPr>
            <a:xfrm>
              <a:off x="7608074" y="3168484"/>
              <a:ext cx="1495425" cy="140335"/>
            </a:xfrm>
            <a:custGeom>
              <a:avLst/>
              <a:gdLst/>
              <a:ahLst/>
              <a:cxnLst/>
              <a:rect l="l" t="t" r="r" b="b"/>
              <a:pathLst>
                <a:path w="1495425" h="140335">
                  <a:moveTo>
                    <a:pt x="0" y="0"/>
                  </a:moveTo>
                  <a:lnTo>
                    <a:pt x="1495069" y="140271"/>
                  </a:lnTo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93" name="object 93"/>
            <p:cNvSpPr/>
            <p:nvPr/>
          </p:nvSpPr>
          <p:spPr>
            <a:xfrm>
              <a:off x="7608074" y="3168484"/>
              <a:ext cx="1495425" cy="140335"/>
            </a:xfrm>
            <a:custGeom>
              <a:avLst/>
              <a:gdLst/>
              <a:ahLst/>
              <a:cxnLst/>
              <a:rect l="l" t="t" r="r" b="b"/>
              <a:pathLst>
                <a:path w="1495425" h="140335">
                  <a:moveTo>
                    <a:pt x="0" y="0"/>
                  </a:moveTo>
                  <a:lnTo>
                    <a:pt x="1495069" y="140271"/>
                  </a:lnTo>
                </a:path>
              </a:pathLst>
            </a:custGeom>
            <a:ln w="4305">
              <a:solidFill>
                <a:srgbClr val="081730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94" name="object 94"/>
            <p:cNvSpPr/>
            <p:nvPr/>
          </p:nvSpPr>
          <p:spPr>
            <a:xfrm>
              <a:off x="7626185" y="2975483"/>
              <a:ext cx="1495425" cy="140335"/>
            </a:xfrm>
            <a:custGeom>
              <a:avLst/>
              <a:gdLst/>
              <a:ahLst/>
              <a:cxnLst/>
              <a:rect l="l" t="t" r="r" b="b"/>
              <a:pathLst>
                <a:path w="1495425" h="140335">
                  <a:moveTo>
                    <a:pt x="0" y="0"/>
                  </a:moveTo>
                  <a:lnTo>
                    <a:pt x="1495056" y="140284"/>
                  </a:lnTo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95" name="object 95"/>
            <p:cNvSpPr/>
            <p:nvPr/>
          </p:nvSpPr>
          <p:spPr>
            <a:xfrm>
              <a:off x="7626185" y="2975483"/>
              <a:ext cx="1495425" cy="140335"/>
            </a:xfrm>
            <a:custGeom>
              <a:avLst/>
              <a:gdLst/>
              <a:ahLst/>
              <a:cxnLst/>
              <a:rect l="l" t="t" r="r" b="b"/>
              <a:pathLst>
                <a:path w="1495425" h="140335">
                  <a:moveTo>
                    <a:pt x="0" y="0"/>
                  </a:moveTo>
                  <a:lnTo>
                    <a:pt x="1495069" y="140271"/>
                  </a:lnTo>
                </a:path>
              </a:pathLst>
            </a:custGeom>
            <a:ln w="4305">
              <a:solidFill>
                <a:srgbClr val="081730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96" name="object 96"/>
            <p:cNvSpPr/>
            <p:nvPr/>
          </p:nvSpPr>
          <p:spPr>
            <a:xfrm>
              <a:off x="6306451" y="3435769"/>
              <a:ext cx="1265555" cy="118745"/>
            </a:xfrm>
            <a:custGeom>
              <a:avLst/>
              <a:gdLst/>
              <a:ahLst/>
              <a:cxnLst/>
              <a:rect l="l" t="t" r="r" b="b"/>
              <a:pathLst>
                <a:path w="1265554" h="118745">
                  <a:moveTo>
                    <a:pt x="0" y="0"/>
                  </a:moveTo>
                  <a:lnTo>
                    <a:pt x="1265415" y="118719"/>
                  </a:lnTo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97" name="object 97"/>
            <p:cNvSpPr/>
            <p:nvPr/>
          </p:nvSpPr>
          <p:spPr>
            <a:xfrm>
              <a:off x="6306438" y="3435769"/>
              <a:ext cx="1265555" cy="118745"/>
            </a:xfrm>
            <a:custGeom>
              <a:avLst/>
              <a:gdLst/>
              <a:ahLst/>
              <a:cxnLst/>
              <a:rect l="l" t="t" r="r" b="b"/>
              <a:pathLst>
                <a:path w="1265554" h="118745">
                  <a:moveTo>
                    <a:pt x="0" y="0"/>
                  </a:moveTo>
                  <a:lnTo>
                    <a:pt x="1265415" y="118719"/>
                  </a:lnTo>
                </a:path>
              </a:pathLst>
            </a:custGeom>
            <a:ln w="4305">
              <a:solidFill>
                <a:srgbClr val="081730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98" name="object 98"/>
            <p:cNvSpPr/>
            <p:nvPr/>
          </p:nvSpPr>
          <p:spPr>
            <a:xfrm>
              <a:off x="5722188" y="1262261"/>
              <a:ext cx="3855085" cy="5132705"/>
            </a:xfrm>
            <a:custGeom>
              <a:avLst/>
              <a:gdLst/>
              <a:ahLst/>
              <a:cxnLst/>
              <a:rect l="l" t="t" r="r" b="b"/>
              <a:pathLst>
                <a:path w="3855084" h="5132705">
                  <a:moveTo>
                    <a:pt x="3403320" y="5132590"/>
                  </a:moveTo>
                  <a:lnTo>
                    <a:pt x="0" y="4813274"/>
                  </a:lnTo>
                  <a:lnTo>
                    <a:pt x="451599" y="0"/>
                  </a:lnTo>
                  <a:lnTo>
                    <a:pt x="3854919" y="319316"/>
                  </a:lnTo>
                  <a:lnTo>
                    <a:pt x="3403320" y="5132590"/>
                  </a:lnTo>
                  <a:close/>
                </a:path>
              </a:pathLst>
            </a:custGeom>
            <a:ln w="3175">
              <a:solidFill>
                <a:srgbClr val="0E0F0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99" name="object 99"/>
            <p:cNvSpPr/>
            <p:nvPr/>
          </p:nvSpPr>
          <p:spPr>
            <a:xfrm>
              <a:off x="255765" y="1949831"/>
              <a:ext cx="11699875" cy="2999740"/>
            </a:xfrm>
            <a:custGeom>
              <a:avLst/>
              <a:gdLst/>
              <a:ahLst/>
              <a:cxnLst/>
              <a:rect l="l" t="t" r="r" b="b"/>
              <a:pathLst>
                <a:path w="11699875" h="2999740">
                  <a:moveTo>
                    <a:pt x="11699265" y="0"/>
                  </a:moveTo>
                  <a:lnTo>
                    <a:pt x="0" y="0"/>
                  </a:lnTo>
                  <a:lnTo>
                    <a:pt x="0" y="2999625"/>
                  </a:lnTo>
                  <a:lnTo>
                    <a:pt x="11699265" y="2999625"/>
                  </a:lnTo>
                  <a:lnTo>
                    <a:pt x="11699265" y="0"/>
                  </a:lnTo>
                  <a:close/>
                </a:path>
              </a:pathLst>
            </a:custGeom>
            <a:solidFill>
              <a:srgbClr val="E7EA83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100" name="object 100"/>
            <p:cNvSpPr/>
            <p:nvPr/>
          </p:nvSpPr>
          <p:spPr>
            <a:xfrm>
              <a:off x="255765" y="1949831"/>
              <a:ext cx="11699875" cy="2999740"/>
            </a:xfrm>
            <a:custGeom>
              <a:avLst/>
              <a:gdLst/>
              <a:ahLst/>
              <a:cxnLst/>
              <a:rect l="l" t="t" r="r" b="b"/>
              <a:pathLst>
                <a:path w="11699875" h="2999740">
                  <a:moveTo>
                    <a:pt x="11699265" y="2999625"/>
                  </a:moveTo>
                  <a:lnTo>
                    <a:pt x="0" y="2999625"/>
                  </a:lnTo>
                  <a:lnTo>
                    <a:pt x="0" y="0"/>
                  </a:lnTo>
                  <a:lnTo>
                    <a:pt x="11699265" y="0"/>
                  </a:lnTo>
                  <a:lnTo>
                    <a:pt x="11699265" y="2999625"/>
                  </a:lnTo>
                  <a:close/>
                </a:path>
              </a:pathLst>
            </a:custGeom>
            <a:ln w="1270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</p:grpSp>
      <p:sp>
        <p:nvSpPr>
          <p:cNvPr id="101" name="object 101"/>
          <p:cNvSpPr txBox="1"/>
          <p:nvPr/>
        </p:nvSpPr>
        <p:spPr>
          <a:xfrm>
            <a:off x="3075470" y="2158740"/>
            <a:ext cx="4741571" cy="254582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30900"/>
              </a:lnSpc>
              <a:spcBef>
                <a:spcPts val="100"/>
              </a:spcBef>
            </a:pPr>
            <a:r>
              <a:rPr sz="1400" dirty="0">
                <a:solidFill>
                  <a:srgbClr val="06152F"/>
                </a:solidFill>
                <a:latin typeface="Sassoon Sans Rg" pitchFamily="2" charset="77"/>
                <a:cs typeface="Arial MT"/>
              </a:rPr>
              <a:t>Imagine you are the manager of the </a:t>
            </a:r>
            <a:r>
              <a:rPr sz="1400" b="1" dirty="0">
                <a:solidFill>
                  <a:srgbClr val="06152F"/>
                </a:solidFill>
                <a:latin typeface="Sassoon Sans Rg" pitchFamily="2" charset="77"/>
                <a:cs typeface="Arial"/>
              </a:rPr>
              <a:t>local tourist office</a:t>
            </a:r>
            <a:r>
              <a:rPr sz="1400" dirty="0">
                <a:solidFill>
                  <a:srgbClr val="06152F"/>
                </a:solidFill>
                <a:latin typeface="Sassoon Sans Rg" pitchFamily="2" charset="77"/>
                <a:cs typeface="Arial MT"/>
              </a:rPr>
              <a:t>.  Tourism brings much-needed money into your quiet seaside town,  but the beaches are </a:t>
            </a:r>
            <a:r>
              <a:rPr sz="1400" b="1" dirty="0">
                <a:solidFill>
                  <a:srgbClr val="06152F"/>
                </a:solidFill>
                <a:latin typeface="Sassoon Sans Rg" pitchFamily="2" charset="77"/>
                <a:cs typeface="Arial"/>
              </a:rPr>
              <a:t>full of litter</a:t>
            </a:r>
            <a:r>
              <a:rPr sz="1400" dirty="0">
                <a:solidFill>
                  <a:srgbClr val="06152F"/>
                </a:solidFill>
                <a:latin typeface="Sassoon Sans Rg" pitchFamily="2" charset="77"/>
                <a:cs typeface="Arial MT"/>
              </a:rPr>
              <a:t>, and most of it comes from  </a:t>
            </a:r>
            <a:r>
              <a:rPr sz="1400" b="1" dirty="0">
                <a:solidFill>
                  <a:srgbClr val="06152F"/>
                </a:solidFill>
                <a:latin typeface="Sassoon Sans Rg" pitchFamily="2" charset="77"/>
                <a:cs typeface="Arial"/>
              </a:rPr>
              <a:t>food packaging and plastic bags </a:t>
            </a:r>
            <a:r>
              <a:rPr sz="1400" dirty="0">
                <a:solidFill>
                  <a:srgbClr val="06152F"/>
                </a:solidFill>
                <a:latin typeface="Sassoon Sans Rg" pitchFamily="2" charset="77"/>
                <a:cs typeface="Arial MT"/>
              </a:rPr>
              <a:t>that people leave behind.  You are worried that unsightly rubbish on the beach will keep  tourists away.</a:t>
            </a:r>
            <a:endParaRPr sz="1400" dirty="0">
              <a:latin typeface="Sassoon Sans Rg" pitchFamily="2" charset="77"/>
              <a:cs typeface="Arial MT"/>
            </a:endParaRPr>
          </a:p>
          <a:p>
            <a:pPr marL="12700" marR="5080" algn="just">
              <a:lnSpc>
                <a:spcPct val="130900"/>
              </a:lnSpc>
              <a:spcBef>
                <a:spcPts val="100"/>
              </a:spcBef>
            </a:pPr>
            <a:r>
              <a:rPr sz="1400" dirty="0">
                <a:solidFill>
                  <a:srgbClr val="06152F"/>
                </a:solidFill>
                <a:latin typeface="Sassoon Sans Rg" pitchFamily="2" charset="77"/>
                <a:cs typeface="Arial MT"/>
              </a:rPr>
              <a:t>Write a </a:t>
            </a:r>
            <a:r>
              <a:rPr sz="1400" b="1" dirty="0">
                <a:solidFill>
                  <a:srgbClr val="06152F"/>
                </a:solidFill>
                <a:latin typeface="Sassoon Sans Rg" pitchFamily="2" charset="77"/>
                <a:cs typeface="Arial"/>
              </a:rPr>
              <a:t>letter </a:t>
            </a:r>
            <a:r>
              <a:rPr sz="1400" dirty="0">
                <a:solidFill>
                  <a:srgbClr val="06152F"/>
                </a:solidFill>
                <a:latin typeface="Sassoon Sans Rg" pitchFamily="2" charset="77"/>
                <a:cs typeface="Arial MT"/>
              </a:rPr>
              <a:t>to the council explaining that they should do more  to clean up the beaches and provide better </a:t>
            </a:r>
            <a:r>
              <a:rPr sz="1400" b="1" dirty="0">
                <a:solidFill>
                  <a:srgbClr val="06152F"/>
                </a:solidFill>
                <a:latin typeface="Sassoon Sans Rg" pitchFamily="2" charset="77"/>
                <a:cs typeface="Arial"/>
              </a:rPr>
              <a:t>rubbish disposal  and recycling services </a:t>
            </a:r>
            <a:r>
              <a:rPr sz="1400" dirty="0">
                <a:solidFill>
                  <a:srgbClr val="06152F"/>
                </a:solidFill>
                <a:latin typeface="Sassoon Sans Rg" pitchFamily="2" charset="77"/>
                <a:cs typeface="Arial MT"/>
              </a:rPr>
              <a:t>on your activity 1 worksheet.</a:t>
            </a:r>
            <a:endParaRPr sz="1400" dirty="0">
              <a:latin typeface="Sassoon Sans Rg" pitchFamily="2" charset="77"/>
              <a:cs typeface="Arial MT"/>
            </a:endParaRPr>
          </a:p>
        </p:txBody>
      </p:sp>
      <p:grpSp>
        <p:nvGrpSpPr>
          <p:cNvPr id="102" name="object 102"/>
          <p:cNvGrpSpPr/>
          <p:nvPr/>
        </p:nvGrpSpPr>
        <p:grpSpPr>
          <a:xfrm>
            <a:off x="7857667" y="976896"/>
            <a:ext cx="3634740" cy="5051425"/>
            <a:chOff x="7857667" y="976896"/>
            <a:chExt cx="3634740" cy="5051425"/>
          </a:xfrm>
        </p:grpSpPr>
        <p:pic>
          <p:nvPicPr>
            <p:cNvPr id="103" name="object 103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7857667" y="976896"/>
              <a:ext cx="3634651" cy="5050825"/>
            </a:xfrm>
            <a:prstGeom prst="rect">
              <a:avLst/>
            </a:prstGeom>
          </p:spPr>
        </p:pic>
        <p:sp>
          <p:nvSpPr>
            <p:cNvPr id="104" name="object 104"/>
            <p:cNvSpPr/>
            <p:nvPr/>
          </p:nvSpPr>
          <p:spPr>
            <a:xfrm>
              <a:off x="8024075" y="1036510"/>
              <a:ext cx="3417570" cy="4830445"/>
            </a:xfrm>
            <a:custGeom>
              <a:avLst/>
              <a:gdLst/>
              <a:ahLst/>
              <a:cxnLst/>
              <a:rect l="l" t="t" r="r" b="b"/>
              <a:pathLst>
                <a:path w="3417570" h="4830445">
                  <a:moveTo>
                    <a:pt x="3417201" y="0"/>
                  </a:moveTo>
                  <a:lnTo>
                    <a:pt x="0" y="0"/>
                  </a:lnTo>
                  <a:lnTo>
                    <a:pt x="0" y="4830343"/>
                  </a:lnTo>
                  <a:lnTo>
                    <a:pt x="3417201" y="4830343"/>
                  </a:lnTo>
                  <a:lnTo>
                    <a:pt x="341720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</p:grpSp>
      <p:sp>
        <p:nvSpPr>
          <p:cNvPr id="105" name="object 105"/>
          <p:cNvSpPr txBox="1"/>
          <p:nvPr/>
        </p:nvSpPr>
        <p:spPr>
          <a:xfrm>
            <a:off x="9473704" y="5744621"/>
            <a:ext cx="624205" cy="69891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350" b="1" spc="5" dirty="0">
                <a:solidFill>
                  <a:srgbClr val="221E1F"/>
                </a:solidFill>
                <a:latin typeface="Sassoon Sans Rg" pitchFamily="2" charset="77"/>
                <a:cs typeface="Arial"/>
              </a:rPr>
              <a:t>www.grammarsaurus.co.uk</a:t>
            </a:r>
            <a:endParaRPr sz="350" dirty="0">
              <a:latin typeface="Sassoon Sans Rg" pitchFamily="2" charset="77"/>
              <a:cs typeface="Arial"/>
            </a:endParaRPr>
          </a:p>
        </p:txBody>
      </p:sp>
      <p:pic>
        <p:nvPicPr>
          <p:cNvPr id="106" name="object 106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9381820" y="5747827"/>
            <a:ext cx="88637" cy="88984"/>
          </a:xfrm>
          <a:prstGeom prst="rect">
            <a:avLst/>
          </a:prstGeom>
        </p:spPr>
      </p:pic>
      <p:sp>
        <p:nvSpPr>
          <p:cNvPr id="107" name="object 107"/>
          <p:cNvSpPr txBox="1"/>
          <p:nvPr/>
        </p:nvSpPr>
        <p:spPr>
          <a:xfrm>
            <a:off x="9006293" y="1268824"/>
            <a:ext cx="1454150" cy="17889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1050" b="1" spc="60" dirty="0">
                <a:solidFill>
                  <a:srgbClr val="081730"/>
                </a:solidFill>
                <a:latin typeface="Sassoon Sans Rg" pitchFamily="2" charset="77"/>
                <a:cs typeface="Arial"/>
              </a:rPr>
              <a:t>What</a:t>
            </a:r>
            <a:r>
              <a:rPr sz="1050" b="1" spc="35" dirty="0">
                <a:solidFill>
                  <a:srgbClr val="081730"/>
                </a:solidFill>
                <a:latin typeface="Sassoon Sans Rg" pitchFamily="2" charset="77"/>
                <a:cs typeface="Arial"/>
              </a:rPr>
              <a:t> </a:t>
            </a:r>
            <a:r>
              <a:rPr sz="1050" b="1" spc="-45" dirty="0">
                <a:solidFill>
                  <a:srgbClr val="081730"/>
                </a:solidFill>
                <a:latin typeface="Sassoon Sans Rg" pitchFamily="2" charset="77"/>
                <a:cs typeface="Arial"/>
              </a:rPr>
              <a:t>is</a:t>
            </a:r>
            <a:r>
              <a:rPr sz="1050" b="1" spc="35" dirty="0">
                <a:solidFill>
                  <a:srgbClr val="081730"/>
                </a:solidFill>
                <a:latin typeface="Sassoon Sans Rg" pitchFamily="2" charset="77"/>
                <a:cs typeface="Arial"/>
              </a:rPr>
              <a:t> </a:t>
            </a:r>
            <a:r>
              <a:rPr sz="1050" b="1" spc="-15" dirty="0">
                <a:solidFill>
                  <a:srgbClr val="081730"/>
                </a:solidFill>
                <a:latin typeface="Sassoon Sans Rg" pitchFamily="2" charset="77"/>
                <a:cs typeface="Arial"/>
              </a:rPr>
              <a:t>plastic</a:t>
            </a:r>
            <a:r>
              <a:rPr sz="1050" b="1" spc="40" dirty="0">
                <a:solidFill>
                  <a:srgbClr val="081730"/>
                </a:solidFill>
                <a:latin typeface="Sassoon Sans Rg" pitchFamily="2" charset="77"/>
                <a:cs typeface="Arial"/>
              </a:rPr>
              <a:t> </a:t>
            </a:r>
            <a:r>
              <a:rPr sz="1050" b="1" spc="-35" dirty="0">
                <a:solidFill>
                  <a:srgbClr val="081730"/>
                </a:solidFill>
                <a:latin typeface="Sassoon Sans Rg" pitchFamily="2" charset="77"/>
                <a:cs typeface="Arial"/>
              </a:rPr>
              <a:t>waste?</a:t>
            </a:r>
            <a:endParaRPr sz="1050">
              <a:latin typeface="Sassoon Sans Rg" pitchFamily="2" charset="77"/>
              <a:cs typeface="Arial"/>
            </a:endParaRPr>
          </a:p>
        </p:txBody>
      </p:sp>
      <p:sp>
        <p:nvSpPr>
          <p:cNvPr id="108" name="object 108"/>
          <p:cNvSpPr txBox="1"/>
          <p:nvPr/>
        </p:nvSpPr>
        <p:spPr>
          <a:xfrm>
            <a:off x="8170850" y="1057232"/>
            <a:ext cx="3091180" cy="162223"/>
          </a:xfrm>
          <a:prstGeom prst="rect">
            <a:avLst/>
          </a:prstGeom>
        </p:spPr>
        <p:txBody>
          <a:bodyPr vert="horz" wrap="square" lIns="0" tIns="2603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04"/>
              </a:spcBef>
            </a:pPr>
            <a:r>
              <a:rPr sz="400" b="1" spc="-20" dirty="0">
                <a:solidFill>
                  <a:srgbClr val="081730"/>
                </a:solidFill>
                <a:latin typeface="Sassoon Sans Rg" pitchFamily="2" charset="77"/>
                <a:cs typeface="Arial"/>
              </a:rPr>
              <a:t>Key</a:t>
            </a:r>
            <a:r>
              <a:rPr sz="400" b="1" spc="5" dirty="0">
                <a:solidFill>
                  <a:srgbClr val="081730"/>
                </a:solidFill>
                <a:latin typeface="Sassoon Sans Rg" pitchFamily="2" charset="77"/>
                <a:cs typeface="Arial"/>
              </a:rPr>
              <a:t> </a:t>
            </a:r>
            <a:r>
              <a:rPr sz="400" b="1" spc="-20" dirty="0">
                <a:solidFill>
                  <a:srgbClr val="081730"/>
                </a:solidFill>
                <a:latin typeface="Sassoon Sans Rg" pitchFamily="2" charset="77"/>
                <a:cs typeface="Arial"/>
              </a:rPr>
              <a:t>Geographical</a:t>
            </a:r>
            <a:r>
              <a:rPr sz="400" b="1" dirty="0">
                <a:solidFill>
                  <a:srgbClr val="081730"/>
                </a:solidFill>
                <a:latin typeface="Sassoon Sans Rg" pitchFamily="2" charset="77"/>
                <a:cs typeface="Arial"/>
              </a:rPr>
              <a:t> </a:t>
            </a:r>
            <a:r>
              <a:rPr sz="400" b="1" spc="-20" dirty="0">
                <a:solidFill>
                  <a:srgbClr val="081730"/>
                </a:solidFill>
                <a:latin typeface="Sassoon Sans Rg" pitchFamily="2" charset="77"/>
                <a:cs typeface="Arial"/>
              </a:rPr>
              <a:t>Skills:</a:t>
            </a:r>
            <a:r>
              <a:rPr sz="400" b="1" spc="5" dirty="0">
                <a:solidFill>
                  <a:srgbClr val="081730"/>
                </a:solidFill>
                <a:latin typeface="Sassoon Sans Rg" pitchFamily="2" charset="77"/>
                <a:cs typeface="Arial"/>
              </a:rPr>
              <a:t> </a:t>
            </a:r>
            <a:r>
              <a:rPr sz="400" spc="-40" dirty="0">
                <a:solidFill>
                  <a:srgbClr val="081730"/>
                </a:solidFill>
                <a:latin typeface="Sassoon Sans Rg" pitchFamily="2" charset="77"/>
                <a:cs typeface="Arial MT"/>
              </a:rPr>
              <a:t>Place</a:t>
            </a:r>
            <a:r>
              <a:rPr sz="400" spc="5" dirty="0">
                <a:solidFill>
                  <a:srgbClr val="081730"/>
                </a:solidFill>
                <a:latin typeface="Sassoon Sans Rg" pitchFamily="2" charset="77"/>
                <a:cs typeface="Arial MT"/>
              </a:rPr>
              <a:t> </a:t>
            </a:r>
            <a:r>
              <a:rPr sz="400" spc="-35" dirty="0">
                <a:solidFill>
                  <a:srgbClr val="081730"/>
                </a:solidFill>
                <a:latin typeface="Sassoon Sans Rg" pitchFamily="2" charset="77"/>
                <a:cs typeface="Arial MT"/>
              </a:rPr>
              <a:t>Knowledge,</a:t>
            </a:r>
            <a:r>
              <a:rPr sz="400" spc="5" dirty="0">
                <a:solidFill>
                  <a:srgbClr val="081730"/>
                </a:solidFill>
                <a:latin typeface="Sassoon Sans Rg" pitchFamily="2" charset="77"/>
                <a:cs typeface="Arial MT"/>
              </a:rPr>
              <a:t> </a:t>
            </a:r>
            <a:r>
              <a:rPr sz="400" spc="-35" dirty="0">
                <a:solidFill>
                  <a:srgbClr val="081730"/>
                </a:solidFill>
                <a:latin typeface="Sassoon Sans Rg" pitchFamily="2" charset="77"/>
                <a:cs typeface="Arial MT"/>
              </a:rPr>
              <a:t>Human</a:t>
            </a:r>
            <a:r>
              <a:rPr sz="400" spc="5" dirty="0">
                <a:solidFill>
                  <a:srgbClr val="081730"/>
                </a:solidFill>
                <a:latin typeface="Sassoon Sans Rg" pitchFamily="2" charset="77"/>
                <a:cs typeface="Arial MT"/>
              </a:rPr>
              <a:t> </a:t>
            </a:r>
            <a:r>
              <a:rPr sz="400" spc="-25" dirty="0">
                <a:solidFill>
                  <a:srgbClr val="081730"/>
                </a:solidFill>
                <a:latin typeface="Sassoon Sans Rg" pitchFamily="2" charset="77"/>
                <a:cs typeface="Arial MT"/>
              </a:rPr>
              <a:t>and</a:t>
            </a:r>
            <a:r>
              <a:rPr sz="400" spc="5" dirty="0">
                <a:solidFill>
                  <a:srgbClr val="081730"/>
                </a:solidFill>
                <a:latin typeface="Sassoon Sans Rg" pitchFamily="2" charset="77"/>
                <a:cs typeface="Arial MT"/>
              </a:rPr>
              <a:t> </a:t>
            </a:r>
            <a:r>
              <a:rPr sz="400" spc="-35" dirty="0">
                <a:solidFill>
                  <a:srgbClr val="081730"/>
                </a:solidFill>
                <a:latin typeface="Sassoon Sans Rg" pitchFamily="2" charset="77"/>
                <a:cs typeface="Arial MT"/>
              </a:rPr>
              <a:t>Physical</a:t>
            </a:r>
            <a:r>
              <a:rPr sz="400" spc="5" dirty="0">
                <a:solidFill>
                  <a:srgbClr val="081730"/>
                </a:solidFill>
                <a:latin typeface="Sassoon Sans Rg" pitchFamily="2" charset="77"/>
                <a:cs typeface="Arial MT"/>
              </a:rPr>
              <a:t> </a:t>
            </a:r>
            <a:r>
              <a:rPr sz="400" spc="-30" dirty="0">
                <a:solidFill>
                  <a:srgbClr val="081730"/>
                </a:solidFill>
                <a:latin typeface="Sassoon Sans Rg" pitchFamily="2" charset="77"/>
                <a:cs typeface="Arial MT"/>
              </a:rPr>
              <a:t>Geography</a:t>
            </a:r>
            <a:endParaRPr sz="400">
              <a:latin typeface="Sassoon Sans Rg" pitchFamily="2" charset="77"/>
              <a:cs typeface="Arial MT"/>
            </a:endParaRPr>
          </a:p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400" b="1" spc="-20" dirty="0">
                <a:solidFill>
                  <a:srgbClr val="081730"/>
                </a:solidFill>
                <a:latin typeface="Sassoon Sans Rg" pitchFamily="2" charset="77"/>
                <a:cs typeface="Arial"/>
              </a:rPr>
              <a:t>Key</a:t>
            </a:r>
            <a:r>
              <a:rPr sz="400" b="1" spc="10" dirty="0">
                <a:solidFill>
                  <a:srgbClr val="081730"/>
                </a:solidFill>
                <a:latin typeface="Sassoon Sans Rg" pitchFamily="2" charset="77"/>
                <a:cs typeface="Arial"/>
              </a:rPr>
              <a:t> </a:t>
            </a:r>
            <a:r>
              <a:rPr sz="400" b="1" spc="-20" dirty="0">
                <a:solidFill>
                  <a:srgbClr val="081730"/>
                </a:solidFill>
                <a:latin typeface="Sassoon Sans Rg" pitchFamily="2" charset="77"/>
                <a:cs typeface="Arial"/>
              </a:rPr>
              <a:t>Geographical</a:t>
            </a:r>
            <a:r>
              <a:rPr sz="400" b="1" spc="15" dirty="0">
                <a:solidFill>
                  <a:srgbClr val="081730"/>
                </a:solidFill>
                <a:latin typeface="Sassoon Sans Rg" pitchFamily="2" charset="77"/>
                <a:cs typeface="Arial"/>
              </a:rPr>
              <a:t> </a:t>
            </a:r>
            <a:r>
              <a:rPr sz="400" b="1" spc="-30" dirty="0">
                <a:solidFill>
                  <a:srgbClr val="081730"/>
                </a:solidFill>
                <a:latin typeface="Sassoon Sans Rg" pitchFamily="2" charset="77"/>
                <a:cs typeface="Arial"/>
              </a:rPr>
              <a:t>Concepts:</a:t>
            </a:r>
            <a:r>
              <a:rPr sz="400" b="1" spc="10" dirty="0">
                <a:solidFill>
                  <a:srgbClr val="081730"/>
                </a:solidFill>
                <a:latin typeface="Sassoon Sans Rg" pitchFamily="2" charset="77"/>
                <a:cs typeface="Arial"/>
              </a:rPr>
              <a:t> </a:t>
            </a:r>
            <a:r>
              <a:rPr sz="400" spc="-40" dirty="0">
                <a:solidFill>
                  <a:srgbClr val="081730"/>
                </a:solidFill>
                <a:latin typeface="Sassoon Sans Rg" pitchFamily="2" charset="77"/>
                <a:cs typeface="Arial MT"/>
              </a:rPr>
              <a:t>Place,</a:t>
            </a:r>
            <a:r>
              <a:rPr sz="400" spc="15" dirty="0">
                <a:solidFill>
                  <a:srgbClr val="081730"/>
                </a:solidFill>
                <a:latin typeface="Sassoon Sans Rg" pitchFamily="2" charset="77"/>
                <a:cs typeface="Arial MT"/>
              </a:rPr>
              <a:t> </a:t>
            </a:r>
            <a:r>
              <a:rPr sz="400" spc="-45" dirty="0">
                <a:solidFill>
                  <a:srgbClr val="081730"/>
                </a:solidFill>
                <a:latin typeface="Sassoon Sans Rg" pitchFamily="2" charset="77"/>
                <a:cs typeface="Arial MT"/>
              </a:rPr>
              <a:t>Space,</a:t>
            </a:r>
            <a:r>
              <a:rPr sz="400" spc="10" dirty="0">
                <a:solidFill>
                  <a:srgbClr val="081730"/>
                </a:solidFill>
                <a:latin typeface="Sassoon Sans Rg" pitchFamily="2" charset="77"/>
                <a:cs typeface="Arial MT"/>
              </a:rPr>
              <a:t> </a:t>
            </a:r>
            <a:r>
              <a:rPr sz="400" spc="-40" dirty="0">
                <a:solidFill>
                  <a:srgbClr val="081730"/>
                </a:solidFill>
                <a:latin typeface="Sassoon Sans Rg" pitchFamily="2" charset="77"/>
                <a:cs typeface="Arial MT"/>
              </a:rPr>
              <a:t>Scale,</a:t>
            </a:r>
            <a:r>
              <a:rPr sz="400" spc="15" dirty="0">
                <a:solidFill>
                  <a:srgbClr val="081730"/>
                </a:solidFill>
                <a:latin typeface="Sassoon Sans Rg" pitchFamily="2" charset="77"/>
                <a:cs typeface="Arial MT"/>
              </a:rPr>
              <a:t> </a:t>
            </a:r>
            <a:r>
              <a:rPr sz="400" spc="-35" dirty="0">
                <a:solidFill>
                  <a:srgbClr val="081730"/>
                </a:solidFill>
                <a:latin typeface="Sassoon Sans Rg" pitchFamily="2" charset="77"/>
                <a:cs typeface="Arial MT"/>
              </a:rPr>
              <a:t>Interdependence,</a:t>
            </a:r>
            <a:r>
              <a:rPr sz="400" spc="10" dirty="0">
                <a:solidFill>
                  <a:srgbClr val="081730"/>
                </a:solidFill>
                <a:latin typeface="Sassoon Sans Rg" pitchFamily="2" charset="77"/>
                <a:cs typeface="Arial MT"/>
              </a:rPr>
              <a:t> </a:t>
            </a:r>
            <a:r>
              <a:rPr sz="400" spc="-35" dirty="0">
                <a:solidFill>
                  <a:srgbClr val="081730"/>
                </a:solidFill>
                <a:latin typeface="Sassoon Sans Rg" pitchFamily="2" charset="77"/>
                <a:cs typeface="Arial MT"/>
              </a:rPr>
              <a:t>Physical</a:t>
            </a:r>
            <a:r>
              <a:rPr sz="400" spc="15" dirty="0">
                <a:solidFill>
                  <a:srgbClr val="081730"/>
                </a:solidFill>
                <a:latin typeface="Sassoon Sans Rg" pitchFamily="2" charset="77"/>
                <a:cs typeface="Arial MT"/>
              </a:rPr>
              <a:t> </a:t>
            </a:r>
            <a:r>
              <a:rPr sz="400" spc="-25" dirty="0">
                <a:solidFill>
                  <a:srgbClr val="081730"/>
                </a:solidFill>
                <a:latin typeface="Sassoon Sans Rg" pitchFamily="2" charset="77"/>
                <a:cs typeface="Arial MT"/>
              </a:rPr>
              <a:t>and</a:t>
            </a:r>
            <a:r>
              <a:rPr sz="400" spc="10" dirty="0">
                <a:solidFill>
                  <a:srgbClr val="081730"/>
                </a:solidFill>
                <a:latin typeface="Sassoon Sans Rg" pitchFamily="2" charset="77"/>
                <a:cs typeface="Arial MT"/>
              </a:rPr>
              <a:t> </a:t>
            </a:r>
            <a:r>
              <a:rPr sz="400" spc="-35" dirty="0">
                <a:solidFill>
                  <a:srgbClr val="081730"/>
                </a:solidFill>
                <a:latin typeface="Sassoon Sans Rg" pitchFamily="2" charset="77"/>
                <a:cs typeface="Arial MT"/>
              </a:rPr>
              <a:t>Human</a:t>
            </a:r>
            <a:r>
              <a:rPr sz="400" spc="15" dirty="0">
                <a:solidFill>
                  <a:srgbClr val="081730"/>
                </a:solidFill>
                <a:latin typeface="Sassoon Sans Rg" pitchFamily="2" charset="77"/>
                <a:cs typeface="Arial MT"/>
              </a:rPr>
              <a:t> </a:t>
            </a:r>
            <a:r>
              <a:rPr sz="400" spc="-45" dirty="0">
                <a:solidFill>
                  <a:srgbClr val="081730"/>
                </a:solidFill>
                <a:latin typeface="Sassoon Sans Rg" pitchFamily="2" charset="77"/>
                <a:cs typeface="Arial MT"/>
              </a:rPr>
              <a:t>Processes,</a:t>
            </a:r>
            <a:r>
              <a:rPr sz="400" spc="15" dirty="0">
                <a:solidFill>
                  <a:srgbClr val="081730"/>
                </a:solidFill>
                <a:latin typeface="Sassoon Sans Rg" pitchFamily="2" charset="77"/>
                <a:cs typeface="Arial MT"/>
              </a:rPr>
              <a:t> </a:t>
            </a:r>
            <a:r>
              <a:rPr sz="400" spc="-30" dirty="0">
                <a:solidFill>
                  <a:srgbClr val="081730"/>
                </a:solidFill>
                <a:latin typeface="Sassoon Sans Rg" pitchFamily="2" charset="77"/>
                <a:cs typeface="Arial MT"/>
              </a:rPr>
              <a:t>Environmental</a:t>
            </a:r>
            <a:r>
              <a:rPr sz="400" spc="10" dirty="0">
                <a:solidFill>
                  <a:srgbClr val="081730"/>
                </a:solidFill>
                <a:latin typeface="Sassoon Sans Rg" pitchFamily="2" charset="77"/>
                <a:cs typeface="Arial MT"/>
              </a:rPr>
              <a:t> </a:t>
            </a:r>
            <a:r>
              <a:rPr sz="400" spc="-30" dirty="0">
                <a:solidFill>
                  <a:srgbClr val="081730"/>
                </a:solidFill>
                <a:latin typeface="Sassoon Sans Rg" pitchFamily="2" charset="77"/>
                <a:cs typeface="Arial MT"/>
              </a:rPr>
              <a:t>Impact</a:t>
            </a:r>
            <a:r>
              <a:rPr sz="400" spc="15" dirty="0">
                <a:solidFill>
                  <a:srgbClr val="081730"/>
                </a:solidFill>
                <a:latin typeface="Sassoon Sans Rg" pitchFamily="2" charset="77"/>
                <a:cs typeface="Arial MT"/>
              </a:rPr>
              <a:t> </a:t>
            </a:r>
            <a:r>
              <a:rPr sz="400" spc="-25" dirty="0">
                <a:solidFill>
                  <a:srgbClr val="081730"/>
                </a:solidFill>
                <a:latin typeface="Sassoon Sans Rg" pitchFamily="2" charset="77"/>
                <a:cs typeface="Arial MT"/>
              </a:rPr>
              <a:t>and</a:t>
            </a:r>
            <a:r>
              <a:rPr sz="400" spc="10" dirty="0">
                <a:solidFill>
                  <a:srgbClr val="081730"/>
                </a:solidFill>
                <a:latin typeface="Sassoon Sans Rg" pitchFamily="2" charset="77"/>
                <a:cs typeface="Arial MT"/>
              </a:rPr>
              <a:t> </a:t>
            </a:r>
            <a:r>
              <a:rPr sz="400" spc="-30" dirty="0">
                <a:solidFill>
                  <a:srgbClr val="081730"/>
                </a:solidFill>
                <a:latin typeface="Sassoon Sans Rg" pitchFamily="2" charset="77"/>
                <a:cs typeface="Arial MT"/>
              </a:rPr>
              <a:t>Sustainable</a:t>
            </a:r>
            <a:r>
              <a:rPr sz="400" spc="15" dirty="0">
                <a:solidFill>
                  <a:srgbClr val="081730"/>
                </a:solidFill>
                <a:latin typeface="Sassoon Sans Rg" pitchFamily="2" charset="77"/>
                <a:cs typeface="Arial MT"/>
              </a:rPr>
              <a:t> </a:t>
            </a:r>
            <a:r>
              <a:rPr sz="400" spc="-35" dirty="0">
                <a:solidFill>
                  <a:srgbClr val="081730"/>
                </a:solidFill>
                <a:latin typeface="Sassoon Sans Rg" pitchFamily="2" charset="77"/>
                <a:cs typeface="Arial MT"/>
              </a:rPr>
              <a:t>Development</a:t>
            </a:r>
            <a:endParaRPr sz="400">
              <a:latin typeface="Sassoon Sans Rg" pitchFamily="2" charset="77"/>
              <a:cs typeface="Arial MT"/>
            </a:endParaRPr>
          </a:p>
        </p:txBody>
      </p:sp>
      <p:grpSp>
        <p:nvGrpSpPr>
          <p:cNvPr id="109" name="object 109"/>
          <p:cNvGrpSpPr/>
          <p:nvPr/>
        </p:nvGrpSpPr>
        <p:grpSpPr>
          <a:xfrm>
            <a:off x="8200263" y="1529130"/>
            <a:ext cx="3066415" cy="4194175"/>
            <a:chOff x="8200263" y="1529130"/>
            <a:chExt cx="3066415" cy="4194175"/>
          </a:xfrm>
        </p:grpSpPr>
        <p:sp>
          <p:nvSpPr>
            <p:cNvPr id="110" name="object 110"/>
            <p:cNvSpPr/>
            <p:nvPr/>
          </p:nvSpPr>
          <p:spPr>
            <a:xfrm>
              <a:off x="8203438" y="1532305"/>
              <a:ext cx="3060065" cy="4187825"/>
            </a:xfrm>
            <a:custGeom>
              <a:avLst/>
              <a:gdLst/>
              <a:ahLst/>
              <a:cxnLst/>
              <a:rect l="l" t="t" r="r" b="b"/>
              <a:pathLst>
                <a:path w="3060065" h="4187825">
                  <a:moveTo>
                    <a:pt x="2978048" y="0"/>
                  </a:moveTo>
                  <a:lnTo>
                    <a:pt x="81508" y="0"/>
                  </a:lnTo>
                  <a:lnTo>
                    <a:pt x="49859" y="6431"/>
                  </a:lnTo>
                  <a:lnTo>
                    <a:pt x="23942" y="23942"/>
                  </a:lnTo>
                  <a:lnTo>
                    <a:pt x="6431" y="49859"/>
                  </a:lnTo>
                  <a:lnTo>
                    <a:pt x="0" y="81508"/>
                  </a:lnTo>
                  <a:lnTo>
                    <a:pt x="0" y="4106252"/>
                  </a:lnTo>
                  <a:lnTo>
                    <a:pt x="6431" y="4137901"/>
                  </a:lnTo>
                  <a:lnTo>
                    <a:pt x="23942" y="4163818"/>
                  </a:lnTo>
                  <a:lnTo>
                    <a:pt x="49859" y="4181330"/>
                  </a:lnTo>
                  <a:lnTo>
                    <a:pt x="81508" y="4187761"/>
                  </a:lnTo>
                  <a:lnTo>
                    <a:pt x="2978048" y="4187761"/>
                  </a:lnTo>
                  <a:lnTo>
                    <a:pt x="3009697" y="4181330"/>
                  </a:lnTo>
                  <a:lnTo>
                    <a:pt x="3035614" y="4163818"/>
                  </a:lnTo>
                  <a:lnTo>
                    <a:pt x="3053125" y="4137901"/>
                  </a:lnTo>
                  <a:lnTo>
                    <a:pt x="3059556" y="4106252"/>
                  </a:lnTo>
                  <a:lnTo>
                    <a:pt x="3059556" y="81508"/>
                  </a:lnTo>
                  <a:lnTo>
                    <a:pt x="3053125" y="49859"/>
                  </a:lnTo>
                  <a:lnTo>
                    <a:pt x="3035614" y="23942"/>
                  </a:lnTo>
                  <a:lnTo>
                    <a:pt x="3009697" y="6431"/>
                  </a:lnTo>
                  <a:lnTo>
                    <a:pt x="297804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111" name="object 111"/>
            <p:cNvSpPr/>
            <p:nvPr/>
          </p:nvSpPr>
          <p:spPr>
            <a:xfrm>
              <a:off x="8203438" y="1532305"/>
              <a:ext cx="3060065" cy="4187825"/>
            </a:xfrm>
            <a:custGeom>
              <a:avLst/>
              <a:gdLst/>
              <a:ahLst/>
              <a:cxnLst/>
              <a:rect l="l" t="t" r="r" b="b"/>
              <a:pathLst>
                <a:path w="3060065" h="4187825">
                  <a:moveTo>
                    <a:pt x="3059556" y="81508"/>
                  </a:moveTo>
                  <a:lnTo>
                    <a:pt x="3059556" y="4106252"/>
                  </a:lnTo>
                  <a:lnTo>
                    <a:pt x="3053125" y="4137901"/>
                  </a:lnTo>
                  <a:lnTo>
                    <a:pt x="3035614" y="4163818"/>
                  </a:lnTo>
                  <a:lnTo>
                    <a:pt x="3009697" y="4181330"/>
                  </a:lnTo>
                  <a:lnTo>
                    <a:pt x="2978048" y="4187761"/>
                  </a:lnTo>
                  <a:lnTo>
                    <a:pt x="81508" y="4187761"/>
                  </a:lnTo>
                  <a:lnTo>
                    <a:pt x="49859" y="4181330"/>
                  </a:lnTo>
                  <a:lnTo>
                    <a:pt x="23942" y="4163818"/>
                  </a:lnTo>
                  <a:lnTo>
                    <a:pt x="6431" y="4137901"/>
                  </a:lnTo>
                  <a:lnTo>
                    <a:pt x="0" y="4106252"/>
                  </a:lnTo>
                  <a:lnTo>
                    <a:pt x="0" y="81508"/>
                  </a:lnTo>
                  <a:lnTo>
                    <a:pt x="6431" y="49859"/>
                  </a:lnTo>
                  <a:lnTo>
                    <a:pt x="23942" y="23942"/>
                  </a:lnTo>
                  <a:lnTo>
                    <a:pt x="49859" y="6431"/>
                  </a:lnTo>
                  <a:lnTo>
                    <a:pt x="81508" y="0"/>
                  </a:lnTo>
                  <a:lnTo>
                    <a:pt x="2978048" y="0"/>
                  </a:lnTo>
                  <a:lnTo>
                    <a:pt x="3009697" y="6431"/>
                  </a:lnTo>
                  <a:lnTo>
                    <a:pt x="3035614" y="23942"/>
                  </a:lnTo>
                  <a:lnTo>
                    <a:pt x="3053125" y="49859"/>
                  </a:lnTo>
                  <a:lnTo>
                    <a:pt x="3059556" y="81508"/>
                  </a:lnTo>
                  <a:close/>
                </a:path>
              </a:pathLst>
            </a:custGeom>
            <a:ln w="5740">
              <a:solidFill>
                <a:srgbClr val="081730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</p:grpSp>
      <p:sp>
        <p:nvSpPr>
          <p:cNvPr id="112" name="object 112"/>
          <p:cNvSpPr txBox="1"/>
          <p:nvPr/>
        </p:nvSpPr>
        <p:spPr>
          <a:xfrm>
            <a:off x="8341868" y="1613339"/>
            <a:ext cx="2799715" cy="36657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 marR="5080" algn="just">
              <a:lnSpc>
                <a:spcPct val="143800"/>
              </a:lnSpc>
              <a:spcBef>
                <a:spcPts val="90"/>
              </a:spcBef>
            </a:pPr>
            <a:r>
              <a:rPr sz="550" spc="-40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Imagine </a:t>
            </a:r>
            <a:r>
              <a:rPr sz="550" spc="-25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you </a:t>
            </a:r>
            <a:r>
              <a:rPr sz="550" spc="-40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are </a:t>
            </a:r>
            <a:r>
              <a:rPr sz="550" spc="-25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the </a:t>
            </a:r>
            <a:r>
              <a:rPr sz="550" spc="-40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manager </a:t>
            </a:r>
            <a:r>
              <a:rPr sz="550" spc="-10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of </a:t>
            </a:r>
            <a:r>
              <a:rPr sz="550" spc="-25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the </a:t>
            </a:r>
            <a:r>
              <a:rPr sz="550" b="1" spc="-20" dirty="0">
                <a:solidFill>
                  <a:srgbClr val="003F4F"/>
                </a:solidFill>
                <a:latin typeface="Sassoon Sans Rg" pitchFamily="2" charset="77"/>
                <a:cs typeface="Arial"/>
              </a:rPr>
              <a:t>local </a:t>
            </a:r>
            <a:r>
              <a:rPr sz="550" b="1" spc="-15" dirty="0">
                <a:solidFill>
                  <a:srgbClr val="003F4F"/>
                </a:solidFill>
                <a:latin typeface="Sassoon Sans Rg" pitchFamily="2" charset="77"/>
                <a:cs typeface="Arial"/>
              </a:rPr>
              <a:t>tourist </a:t>
            </a:r>
            <a:r>
              <a:rPr sz="550" b="1" spc="75" dirty="0">
                <a:solidFill>
                  <a:srgbClr val="003F4F"/>
                </a:solidFill>
                <a:latin typeface="Sassoon Sans Rg" pitchFamily="2" charset="77"/>
                <a:cs typeface="Arial"/>
              </a:rPr>
              <a:t>o </a:t>
            </a:r>
            <a:r>
              <a:rPr sz="550" b="1" spc="35" dirty="0">
                <a:solidFill>
                  <a:srgbClr val="003F4F"/>
                </a:solidFill>
                <a:latin typeface="Sassoon Sans Rg" pitchFamily="2" charset="77"/>
                <a:cs typeface="Arial"/>
              </a:rPr>
              <a:t>ce</a:t>
            </a:r>
            <a:r>
              <a:rPr sz="550" spc="35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. </a:t>
            </a:r>
            <a:r>
              <a:rPr sz="550" spc="-50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Tourism </a:t>
            </a:r>
            <a:r>
              <a:rPr sz="550" spc="-35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brings </a:t>
            </a:r>
            <a:r>
              <a:rPr sz="550" spc="-50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much-needed </a:t>
            </a:r>
            <a:r>
              <a:rPr sz="550" spc="-40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money </a:t>
            </a:r>
            <a:r>
              <a:rPr sz="550" spc="-20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into </a:t>
            </a:r>
            <a:r>
              <a:rPr sz="550" spc="-15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 </a:t>
            </a:r>
            <a:r>
              <a:rPr sz="550" spc="-20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your</a:t>
            </a:r>
            <a:r>
              <a:rPr sz="550" spc="-45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 </a:t>
            </a:r>
            <a:r>
              <a:rPr sz="550" spc="-30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quiet</a:t>
            </a:r>
            <a:r>
              <a:rPr sz="550" spc="-40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 </a:t>
            </a:r>
            <a:r>
              <a:rPr sz="550" spc="-55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seaside</a:t>
            </a:r>
            <a:r>
              <a:rPr sz="550" spc="-45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 </a:t>
            </a:r>
            <a:r>
              <a:rPr sz="550" spc="-25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town,</a:t>
            </a:r>
            <a:r>
              <a:rPr sz="550" spc="-40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 </a:t>
            </a:r>
            <a:r>
              <a:rPr sz="550" spc="-15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but</a:t>
            </a:r>
            <a:r>
              <a:rPr sz="550" spc="-45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 </a:t>
            </a:r>
            <a:r>
              <a:rPr sz="550" spc="-25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the</a:t>
            </a:r>
            <a:r>
              <a:rPr sz="550" spc="-40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 </a:t>
            </a:r>
            <a:r>
              <a:rPr sz="550" spc="-55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beaches</a:t>
            </a:r>
            <a:r>
              <a:rPr sz="550" spc="-45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 </a:t>
            </a:r>
            <a:r>
              <a:rPr sz="550" spc="-40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are </a:t>
            </a:r>
            <a:r>
              <a:rPr sz="550" b="1" spc="-10" dirty="0">
                <a:solidFill>
                  <a:srgbClr val="003F4F"/>
                </a:solidFill>
                <a:latin typeface="Sassoon Sans Rg" pitchFamily="2" charset="77"/>
                <a:cs typeface="Arial"/>
              </a:rPr>
              <a:t>full</a:t>
            </a:r>
            <a:r>
              <a:rPr sz="550" b="1" spc="-45" dirty="0">
                <a:solidFill>
                  <a:srgbClr val="003F4F"/>
                </a:solidFill>
                <a:latin typeface="Sassoon Sans Rg" pitchFamily="2" charset="77"/>
                <a:cs typeface="Arial"/>
              </a:rPr>
              <a:t> </a:t>
            </a:r>
            <a:r>
              <a:rPr sz="550" b="1" spc="-10" dirty="0">
                <a:solidFill>
                  <a:srgbClr val="003F4F"/>
                </a:solidFill>
                <a:latin typeface="Sassoon Sans Rg" pitchFamily="2" charset="77"/>
                <a:cs typeface="Arial"/>
              </a:rPr>
              <a:t>of</a:t>
            </a:r>
            <a:r>
              <a:rPr sz="550" b="1" spc="-40" dirty="0">
                <a:solidFill>
                  <a:srgbClr val="003F4F"/>
                </a:solidFill>
                <a:latin typeface="Sassoon Sans Rg" pitchFamily="2" charset="77"/>
                <a:cs typeface="Arial"/>
              </a:rPr>
              <a:t> </a:t>
            </a:r>
            <a:r>
              <a:rPr sz="550" b="1" spc="-10" dirty="0">
                <a:solidFill>
                  <a:srgbClr val="003F4F"/>
                </a:solidFill>
                <a:latin typeface="Sassoon Sans Rg" pitchFamily="2" charset="77"/>
                <a:cs typeface="Arial"/>
              </a:rPr>
              <a:t>litter</a:t>
            </a:r>
            <a:r>
              <a:rPr sz="550" spc="-10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,</a:t>
            </a:r>
            <a:r>
              <a:rPr sz="550" spc="-40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 </a:t>
            </a:r>
            <a:r>
              <a:rPr sz="550" spc="-30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and</a:t>
            </a:r>
            <a:r>
              <a:rPr sz="550" spc="-45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 </a:t>
            </a:r>
            <a:r>
              <a:rPr sz="550" spc="-35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most</a:t>
            </a:r>
            <a:r>
              <a:rPr sz="550" spc="-40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 </a:t>
            </a:r>
            <a:r>
              <a:rPr sz="550" spc="-10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of</a:t>
            </a:r>
            <a:r>
              <a:rPr sz="550" spc="-45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 </a:t>
            </a:r>
            <a:r>
              <a:rPr sz="550" spc="10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it</a:t>
            </a:r>
            <a:r>
              <a:rPr sz="550" spc="-40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 </a:t>
            </a:r>
            <a:r>
              <a:rPr sz="550" spc="-60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comes</a:t>
            </a:r>
            <a:r>
              <a:rPr sz="550" spc="-45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 </a:t>
            </a:r>
            <a:r>
              <a:rPr sz="550" spc="-25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from</a:t>
            </a:r>
            <a:r>
              <a:rPr sz="550" spc="-40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 </a:t>
            </a:r>
            <a:r>
              <a:rPr sz="550" b="1" spc="-25" dirty="0">
                <a:solidFill>
                  <a:srgbClr val="003F4F"/>
                </a:solidFill>
                <a:latin typeface="Sassoon Sans Rg" pitchFamily="2" charset="77"/>
                <a:cs typeface="Arial"/>
              </a:rPr>
              <a:t>food</a:t>
            </a:r>
            <a:r>
              <a:rPr sz="550" b="1" spc="-45" dirty="0">
                <a:solidFill>
                  <a:srgbClr val="003F4F"/>
                </a:solidFill>
                <a:latin typeface="Sassoon Sans Rg" pitchFamily="2" charset="77"/>
                <a:cs typeface="Arial"/>
              </a:rPr>
              <a:t> </a:t>
            </a:r>
            <a:r>
              <a:rPr sz="550" b="1" spc="-25" dirty="0">
                <a:solidFill>
                  <a:srgbClr val="003F4F"/>
                </a:solidFill>
                <a:latin typeface="Sassoon Sans Rg" pitchFamily="2" charset="77"/>
                <a:cs typeface="Arial"/>
              </a:rPr>
              <a:t>packaging </a:t>
            </a:r>
            <a:r>
              <a:rPr sz="550" b="1" spc="-20" dirty="0">
                <a:solidFill>
                  <a:srgbClr val="003F4F"/>
                </a:solidFill>
                <a:latin typeface="Sassoon Sans Rg" pitchFamily="2" charset="77"/>
                <a:cs typeface="Arial"/>
              </a:rPr>
              <a:t> </a:t>
            </a:r>
            <a:r>
              <a:rPr sz="550" b="1" spc="-10" dirty="0">
                <a:solidFill>
                  <a:srgbClr val="003F4F"/>
                </a:solidFill>
                <a:latin typeface="Sassoon Sans Rg" pitchFamily="2" charset="77"/>
                <a:cs typeface="Arial"/>
              </a:rPr>
              <a:t>and</a:t>
            </a:r>
            <a:r>
              <a:rPr sz="550" b="1" spc="10" dirty="0">
                <a:solidFill>
                  <a:srgbClr val="003F4F"/>
                </a:solidFill>
                <a:latin typeface="Sassoon Sans Rg" pitchFamily="2" charset="77"/>
                <a:cs typeface="Arial"/>
              </a:rPr>
              <a:t> </a:t>
            </a:r>
            <a:r>
              <a:rPr sz="550" b="1" spc="-20" dirty="0">
                <a:solidFill>
                  <a:srgbClr val="003F4F"/>
                </a:solidFill>
                <a:latin typeface="Sassoon Sans Rg" pitchFamily="2" charset="77"/>
                <a:cs typeface="Arial"/>
              </a:rPr>
              <a:t>plastic</a:t>
            </a:r>
            <a:r>
              <a:rPr sz="550" b="1" spc="10" dirty="0">
                <a:solidFill>
                  <a:srgbClr val="003F4F"/>
                </a:solidFill>
                <a:latin typeface="Sassoon Sans Rg" pitchFamily="2" charset="77"/>
                <a:cs typeface="Arial"/>
              </a:rPr>
              <a:t> </a:t>
            </a:r>
            <a:r>
              <a:rPr sz="550" b="1" spc="-25" dirty="0">
                <a:solidFill>
                  <a:srgbClr val="003F4F"/>
                </a:solidFill>
                <a:latin typeface="Sassoon Sans Rg" pitchFamily="2" charset="77"/>
                <a:cs typeface="Arial"/>
              </a:rPr>
              <a:t>bags</a:t>
            </a:r>
            <a:r>
              <a:rPr sz="550" b="1" spc="10" dirty="0">
                <a:solidFill>
                  <a:srgbClr val="003F4F"/>
                </a:solidFill>
                <a:latin typeface="Sassoon Sans Rg" pitchFamily="2" charset="77"/>
                <a:cs typeface="Arial"/>
              </a:rPr>
              <a:t> </a:t>
            </a:r>
            <a:r>
              <a:rPr sz="550" spc="-10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that</a:t>
            </a:r>
            <a:r>
              <a:rPr sz="550" spc="15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 </a:t>
            </a:r>
            <a:r>
              <a:rPr sz="550" spc="-45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people</a:t>
            </a:r>
            <a:r>
              <a:rPr sz="550" spc="10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 </a:t>
            </a:r>
            <a:r>
              <a:rPr sz="550" spc="-50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leave</a:t>
            </a:r>
            <a:r>
              <a:rPr sz="550" spc="10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 </a:t>
            </a:r>
            <a:r>
              <a:rPr sz="550" spc="-40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behind.</a:t>
            </a:r>
            <a:r>
              <a:rPr sz="550" spc="10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 </a:t>
            </a:r>
            <a:r>
              <a:rPr sz="550" spc="-60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You</a:t>
            </a:r>
            <a:r>
              <a:rPr sz="550" spc="15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 </a:t>
            </a:r>
            <a:r>
              <a:rPr sz="550" spc="-40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are</a:t>
            </a:r>
            <a:r>
              <a:rPr sz="550" spc="10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 </a:t>
            </a:r>
            <a:r>
              <a:rPr sz="550" spc="-25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worried</a:t>
            </a:r>
            <a:r>
              <a:rPr sz="550" spc="10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 </a:t>
            </a:r>
            <a:r>
              <a:rPr sz="550" spc="-10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that</a:t>
            </a:r>
            <a:r>
              <a:rPr sz="550" spc="10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 </a:t>
            </a:r>
            <a:r>
              <a:rPr sz="550" b="1" spc="-20" dirty="0">
                <a:solidFill>
                  <a:srgbClr val="003F4F"/>
                </a:solidFill>
                <a:latin typeface="Sassoon Sans Rg" pitchFamily="2" charset="77"/>
                <a:cs typeface="Arial"/>
              </a:rPr>
              <a:t>unsightly</a:t>
            </a:r>
            <a:r>
              <a:rPr sz="550" b="1" spc="15" dirty="0">
                <a:solidFill>
                  <a:srgbClr val="003F4F"/>
                </a:solidFill>
                <a:latin typeface="Sassoon Sans Rg" pitchFamily="2" charset="77"/>
                <a:cs typeface="Arial"/>
              </a:rPr>
              <a:t> </a:t>
            </a:r>
            <a:r>
              <a:rPr sz="550" b="1" spc="-25" dirty="0">
                <a:solidFill>
                  <a:srgbClr val="003F4F"/>
                </a:solidFill>
                <a:latin typeface="Sassoon Sans Rg" pitchFamily="2" charset="77"/>
                <a:cs typeface="Arial"/>
              </a:rPr>
              <a:t>rubbish</a:t>
            </a:r>
            <a:r>
              <a:rPr sz="550" b="1" spc="10" dirty="0">
                <a:solidFill>
                  <a:srgbClr val="003F4F"/>
                </a:solidFill>
                <a:latin typeface="Sassoon Sans Rg" pitchFamily="2" charset="77"/>
                <a:cs typeface="Arial"/>
              </a:rPr>
              <a:t> </a:t>
            </a:r>
            <a:r>
              <a:rPr sz="550" spc="-25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on</a:t>
            </a:r>
            <a:r>
              <a:rPr sz="550" spc="10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 </a:t>
            </a:r>
            <a:r>
              <a:rPr sz="550" spc="-25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the</a:t>
            </a:r>
            <a:r>
              <a:rPr sz="550" spc="10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 </a:t>
            </a:r>
            <a:r>
              <a:rPr sz="550" spc="-50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beach</a:t>
            </a:r>
            <a:endParaRPr sz="550">
              <a:latin typeface="Sassoon Sans Rg" pitchFamily="2" charset="77"/>
              <a:cs typeface="Arial MT"/>
            </a:endParaRPr>
          </a:p>
        </p:txBody>
      </p:sp>
      <p:sp>
        <p:nvSpPr>
          <p:cNvPr id="113" name="object 113"/>
          <p:cNvSpPr txBox="1"/>
          <p:nvPr/>
        </p:nvSpPr>
        <p:spPr>
          <a:xfrm>
            <a:off x="8341868" y="1975021"/>
            <a:ext cx="2800350" cy="366511"/>
          </a:xfrm>
          <a:prstGeom prst="rect">
            <a:avLst/>
          </a:prstGeom>
        </p:spPr>
        <p:txBody>
          <a:bodyPr vert="horz" wrap="square" lIns="0" tIns="4826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80"/>
              </a:spcBef>
            </a:pPr>
            <a:r>
              <a:rPr sz="550" spc="-15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wil</a:t>
            </a:r>
            <a:r>
              <a:rPr sz="550" spc="5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l</a:t>
            </a:r>
            <a:r>
              <a:rPr sz="550" spc="-20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 </a:t>
            </a:r>
            <a:r>
              <a:rPr sz="550" spc="-35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k</a:t>
            </a:r>
            <a:r>
              <a:rPr sz="550" spc="-65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ee</a:t>
            </a:r>
            <a:r>
              <a:rPr sz="550" spc="-40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p</a:t>
            </a:r>
            <a:r>
              <a:rPr sz="550" spc="-20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 </a:t>
            </a:r>
            <a:r>
              <a:rPr sz="550" spc="-30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tourist</a:t>
            </a:r>
            <a:r>
              <a:rPr sz="550" spc="-10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s</a:t>
            </a:r>
            <a:r>
              <a:rPr sz="550" spc="-20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 </a:t>
            </a:r>
            <a:r>
              <a:rPr sz="550" spc="-45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a</a:t>
            </a:r>
            <a:r>
              <a:rPr sz="550" spc="-25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w</a:t>
            </a:r>
            <a:r>
              <a:rPr sz="550" spc="-50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a</a:t>
            </a:r>
            <a:r>
              <a:rPr sz="550" spc="-35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y.</a:t>
            </a:r>
            <a:endParaRPr sz="550">
              <a:latin typeface="Sassoon Sans Rg" pitchFamily="2" charset="77"/>
              <a:cs typeface="Arial MT"/>
            </a:endParaRPr>
          </a:p>
          <a:p>
            <a:pPr marL="12700" marR="5080">
              <a:lnSpc>
                <a:spcPct val="143800"/>
              </a:lnSpc>
            </a:pPr>
            <a:r>
              <a:rPr sz="550" spc="-15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Write a </a:t>
            </a:r>
            <a:r>
              <a:rPr sz="550" b="1" spc="-10" dirty="0">
                <a:solidFill>
                  <a:srgbClr val="003F4F"/>
                </a:solidFill>
                <a:latin typeface="Sassoon Sans Rg" pitchFamily="2" charset="77"/>
                <a:cs typeface="Arial"/>
              </a:rPr>
              <a:t>letter </a:t>
            </a:r>
            <a:r>
              <a:rPr sz="550" spc="-5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to </a:t>
            </a:r>
            <a:r>
              <a:rPr sz="550" spc="-25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the </a:t>
            </a:r>
            <a:r>
              <a:rPr sz="550" spc="-35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council explaining </a:t>
            </a:r>
            <a:r>
              <a:rPr sz="550" spc="-10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that </a:t>
            </a:r>
            <a:r>
              <a:rPr sz="550" spc="-25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they </a:t>
            </a:r>
            <a:r>
              <a:rPr sz="550" spc="-40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should </a:t>
            </a:r>
            <a:r>
              <a:rPr sz="550" spc="-20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do </a:t>
            </a:r>
            <a:r>
              <a:rPr sz="550" spc="-40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more </a:t>
            </a:r>
            <a:r>
              <a:rPr sz="550" spc="-5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to </a:t>
            </a:r>
            <a:r>
              <a:rPr sz="550" spc="-40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clean </a:t>
            </a:r>
            <a:r>
              <a:rPr sz="550" spc="-25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up the </a:t>
            </a:r>
            <a:r>
              <a:rPr sz="550" spc="-55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beaches</a:t>
            </a:r>
            <a:r>
              <a:rPr sz="550" spc="-50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 </a:t>
            </a:r>
            <a:r>
              <a:rPr sz="550" spc="-30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and </a:t>
            </a:r>
            <a:r>
              <a:rPr sz="550" spc="-40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provide </a:t>
            </a:r>
            <a:r>
              <a:rPr sz="550" spc="-35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 </a:t>
            </a:r>
            <a:r>
              <a:rPr sz="550" spc="-25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better</a:t>
            </a:r>
            <a:r>
              <a:rPr sz="550" spc="-20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 </a:t>
            </a:r>
            <a:r>
              <a:rPr sz="550" spc="-35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rubbish</a:t>
            </a:r>
            <a:r>
              <a:rPr sz="550" spc="-20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 </a:t>
            </a:r>
            <a:r>
              <a:rPr sz="550" spc="-40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disposal</a:t>
            </a:r>
            <a:r>
              <a:rPr sz="550" spc="-20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 </a:t>
            </a:r>
            <a:r>
              <a:rPr sz="550" spc="-30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and</a:t>
            </a:r>
            <a:r>
              <a:rPr sz="550" spc="-20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 </a:t>
            </a:r>
            <a:r>
              <a:rPr sz="550" b="1" spc="-30" dirty="0">
                <a:solidFill>
                  <a:srgbClr val="003F4F"/>
                </a:solidFill>
                <a:latin typeface="Sassoon Sans Rg" pitchFamily="2" charset="77"/>
                <a:cs typeface="Arial"/>
              </a:rPr>
              <a:t>recycling</a:t>
            </a:r>
            <a:r>
              <a:rPr sz="550" b="1" spc="-15" dirty="0">
                <a:solidFill>
                  <a:srgbClr val="003F4F"/>
                </a:solidFill>
                <a:latin typeface="Sassoon Sans Rg" pitchFamily="2" charset="77"/>
                <a:cs typeface="Arial"/>
              </a:rPr>
              <a:t> </a:t>
            </a:r>
            <a:r>
              <a:rPr sz="550" b="1" spc="-40" dirty="0">
                <a:solidFill>
                  <a:srgbClr val="003F4F"/>
                </a:solidFill>
                <a:latin typeface="Sassoon Sans Rg" pitchFamily="2" charset="77"/>
                <a:cs typeface="Arial"/>
              </a:rPr>
              <a:t>services</a:t>
            </a:r>
            <a:r>
              <a:rPr sz="550" spc="-40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.</a:t>
            </a:r>
            <a:r>
              <a:rPr sz="550" spc="-20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 </a:t>
            </a:r>
            <a:r>
              <a:rPr sz="550" spc="-60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Use</a:t>
            </a:r>
            <a:r>
              <a:rPr sz="550" spc="-20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 </a:t>
            </a:r>
            <a:r>
              <a:rPr sz="550" spc="-25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the</a:t>
            </a:r>
            <a:r>
              <a:rPr sz="550" spc="-20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 </a:t>
            </a:r>
            <a:r>
              <a:rPr sz="550" b="1" spc="-15" dirty="0">
                <a:solidFill>
                  <a:srgbClr val="003F4F"/>
                </a:solidFill>
                <a:latin typeface="Sassoon Sans Rg" pitchFamily="2" charset="77"/>
                <a:cs typeface="Arial"/>
              </a:rPr>
              <a:t>word</a:t>
            </a:r>
            <a:r>
              <a:rPr sz="550" b="1" spc="-20" dirty="0">
                <a:solidFill>
                  <a:srgbClr val="003F4F"/>
                </a:solidFill>
                <a:latin typeface="Sassoon Sans Rg" pitchFamily="2" charset="77"/>
                <a:cs typeface="Arial"/>
              </a:rPr>
              <a:t> </a:t>
            </a:r>
            <a:r>
              <a:rPr sz="550" b="1" spc="-5" dirty="0">
                <a:solidFill>
                  <a:srgbClr val="003F4F"/>
                </a:solidFill>
                <a:latin typeface="Sassoon Sans Rg" pitchFamily="2" charset="77"/>
                <a:cs typeface="Arial"/>
              </a:rPr>
              <a:t>bank</a:t>
            </a:r>
            <a:r>
              <a:rPr sz="550" b="1" spc="-20" dirty="0">
                <a:solidFill>
                  <a:srgbClr val="003F4F"/>
                </a:solidFill>
                <a:latin typeface="Sassoon Sans Rg" pitchFamily="2" charset="77"/>
                <a:cs typeface="Arial"/>
              </a:rPr>
              <a:t> </a:t>
            </a:r>
            <a:r>
              <a:rPr sz="550" spc="-5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to</a:t>
            </a:r>
            <a:r>
              <a:rPr sz="550" spc="-15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 </a:t>
            </a:r>
            <a:r>
              <a:rPr sz="550" spc="-35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help</a:t>
            </a:r>
            <a:r>
              <a:rPr sz="550" spc="-20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 </a:t>
            </a:r>
            <a:r>
              <a:rPr sz="550" spc="-35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you.</a:t>
            </a:r>
            <a:endParaRPr sz="550">
              <a:latin typeface="Sassoon Sans Rg" pitchFamily="2" charset="77"/>
              <a:cs typeface="Arial MT"/>
            </a:endParaRPr>
          </a:p>
        </p:txBody>
      </p:sp>
      <p:sp>
        <p:nvSpPr>
          <p:cNvPr id="114" name="object 114"/>
          <p:cNvSpPr txBox="1"/>
          <p:nvPr/>
        </p:nvSpPr>
        <p:spPr>
          <a:xfrm>
            <a:off x="8341868" y="2960559"/>
            <a:ext cx="520700" cy="101951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550" spc="-40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Dea</a:t>
            </a:r>
            <a:r>
              <a:rPr sz="550" spc="-10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r</a:t>
            </a:r>
            <a:r>
              <a:rPr sz="550" spc="-20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 </a:t>
            </a:r>
            <a:r>
              <a:rPr sz="550" spc="-35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loca</a:t>
            </a:r>
            <a:r>
              <a:rPr sz="550" spc="-5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l</a:t>
            </a:r>
            <a:r>
              <a:rPr sz="550" spc="-20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 </a:t>
            </a:r>
            <a:r>
              <a:rPr sz="550" spc="-40" dirty="0">
                <a:solidFill>
                  <a:srgbClr val="003F4F"/>
                </a:solidFill>
                <a:latin typeface="Sassoon Sans Rg" pitchFamily="2" charset="77"/>
                <a:cs typeface="Arial MT"/>
              </a:rPr>
              <a:t>council,</a:t>
            </a:r>
            <a:endParaRPr sz="550">
              <a:latin typeface="Sassoon Sans Rg" pitchFamily="2" charset="77"/>
              <a:cs typeface="Arial MT"/>
            </a:endParaRPr>
          </a:p>
        </p:txBody>
      </p:sp>
      <p:graphicFrame>
        <p:nvGraphicFramePr>
          <p:cNvPr id="115" name="object 115"/>
          <p:cNvGraphicFramePr>
            <a:graphicFrameLocks noGrp="1"/>
          </p:cNvGraphicFramePr>
          <p:nvPr/>
        </p:nvGraphicFramePr>
        <p:xfrm>
          <a:off x="8340453" y="5082775"/>
          <a:ext cx="2785106" cy="506907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6418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641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641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6418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6418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6418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68967">
                <a:tc gridSpan="6">
                  <a:txBody>
                    <a:bodyPr/>
                    <a:lstStyle/>
                    <a:p>
                      <a:pPr marR="57150" algn="ctr">
                        <a:lnSpc>
                          <a:spcPct val="100000"/>
                        </a:lnSpc>
                        <a:spcBef>
                          <a:spcPts val="290"/>
                        </a:spcBef>
                      </a:pPr>
                      <a:r>
                        <a:rPr sz="550" b="1" spc="10" dirty="0">
                          <a:solidFill>
                            <a:srgbClr val="010202"/>
                          </a:solidFill>
                          <a:latin typeface="Arial"/>
                          <a:cs typeface="Arial"/>
                        </a:rPr>
                        <a:t>word</a:t>
                      </a:r>
                      <a:r>
                        <a:rPr sz="550" b="1" spc="-10" dirty="0">
                          <a:solidFill>
                            <a:srgbClr val="010202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550" b="1" spc="15" dirty="0">
                          <a:solidFill>
                            <a:srgbClr val="010202"/>
                          </a:solidFill>
                          <a:latin typeface="Arial"/>
                          <a:cs typeface="Arial"/>
                        </a:rPr>
                        <a:t>bank</a:t>
                      </a:r>
                      <a:endParaRPr sz="550">
                        <a:latin typeface="Arial"/>
                        <a:cs typeface="Arial"/>
                      </a:endParaRPr>
                    </a:p>
                  </a:txBody>
                  <a:tcPr marL="0" marR="0" marT="36830" marB="0">
                    <a:lnL w="19050">
                      <a:solidFill>
                        <a:srgbClr val="091830"/>
                      </a:solidFill>
                      <a:prstDash val="solid"/>
                    </a:lnL>
                    <a:lnR w="19050">
                      <a:solidFill>
                        <a:srgbClr val="091830"/>
                      </a:solidFill>
                      <a:prstDash val="solid"/>
                    </a:lnR>
                    <a:lnT w="12700">
                      <a:solidFill>
                        <a:srgbClr val="091830"/>
                      </a:solidFill>
                      <a:prstDash val="solid"/>
                    </a:lnT>
                    <a:lnB w="6350">
                      <a:solidFill>
                        <a:srgbClr val="08173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8967">
                <a:tc>
                  <a:txBody>
                    <a:bodyPr/>
                    <a:lstStyle/>
                    <a:p>
                      <a:pPr marR="110489" algn="r">
                        <a:lnSpc>
                          <a:spcPct val="100000"/>
                        </a:lnSpc>
                        <a:spcBef>
                          <a:spcPts val="265"/>
                        </a:spcBef>
                      </a:pPr>
                      <a:r>
                        <a:rPr sz="550" spc="-40" dirty="0">
                          <a:solidFill>
                            <a:srgbClr val="081730"/>
                          </a:solidFill>
                          <a:latin typeface="Arial MT"/>
                          <a:cs typeface="Arial MT"/>
                        </a:rPr>
                        <a:t>disgrace</a:t>
                      </a:r>
                      <a:endParaRPr sz="550">
                        <a:latin typeface="Arial MT"/>
                        <a:cs typeface="Arial MT"/>
                      </a:endParaRPr>
                    </a:p>
                  </a:txBody>
                  <a:tcPr marL="0" marR="0" marT="33655" marB="0">
                    <a:lnL w="6350">
                      <a:solidFill>
                        <a:srgbClr val="081730"/>
                      </a:solidFill>
                      <a:prstDash val="solid"/>
                    </a:lnL>
                    <a:lnR w="6350">
                      <a:solidFill>
                        <a:srgbClr val="081730"/>
                      </a:solidFill>
                      <a:prstDash val="solid"/>
                    </a:lnR>
                    <a:lnT w="6350">
                      <a:solidFill>
                        <a:srgbClr val="081730"/>
                      </a:solidFill>
                      <a:prstDash val="solid"/>
                    </a:lnT>
                    <a:lnB w="6350">
                      <a:solidFill>
                        <a:srgbClr val="08173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65"/>
                        </a:spcBef>
                      </a:pPr>
                      <a:r>
                        <a:rPr sz="550" spc="-35" dirty="0">
                          <a:solidFill>
                            <a:srgbClr val="081730"/>
                          </a:solidFill>
                          <a:latin typeface="Arial MT"/>
                          <a:cs typeface="Arial MT"/>
                        </a:rPr>
                        <a:t>microplastics</a:t>
                      </a:r>
                      <a:endParaRPr sz="550">
                        <a:latin typeface="Arial MT"/>
                        <a:cs typeface="Arial MT"/>
                      </a:endParaRPr>
                    </a:p>
                  </a:txBody>
                  <a:tcPr marL="0" marR="0" marT="33655" marB="0">
                    <a:lnL w="6350">
                      <a:solidFill>
                        <a:srgbClr val="081730"/>
                      </a:solidFill>
                      <a:prstDash val="solid"/>
                    </a:lnL>
                    <a:lnR w="6350">
                      <a:solidFill>
                        <a:srgbClr val="081730"/>
                      </a:solidFill>
                      <a:prstDash val="solid"/>
                    </a:lnR>
                    <a:lnT w="6350">
                      <a:solidFill>
                        <a:srgbClr val="081730"/>
                      </a:solidFill>
                      <a:prstDash val="solid"/>
                    </a:lnT>
                    <a:lnB w="6350">
                      <a:solidFill>
                        <a:srgbClr val="08173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65"/>
                        </a:spcBef>
                      </a:pPr>
                      <a:r>
                        <a:rPr sz="550" spc="-35" dirty="0">
                          <a:solidFill>
                            <a:srgbClr val="081730"/>
                          </a:solidFill>
                          <a:latin typeface="Arial MT"/>
                          <a:cs typeface="Arial MT"/>
                        </a:rPr>
                        <a:t>biodegradable</a:t>
                      </a:r>
                      <a:endParaRPr sz="550">
                        <a:latin typeface="Arial MT"/>
                        <a:cs typeface="Arial MT"/>
                      </a:endParaRPr>
                    </a:p>
                  </a:txBody>
                  <a:tcPr marL="0" marR="0" marT="33655" marB="0">
                    <a:lnL w="6350">
                      <a:solidFill>
                        <a:srgbClr val="081730"/>
                      </a:solidFill>
                      <a:prstDash val="solid"/>
                    </a:lnL>
                    <a:lnR w="6350">
                      <a:solidFill>
                        <a:srgbClr val="081730"/>
                      </a:solidFill>
                      <a:prstDash val="solid"/>
                    </a:lnR>
                    <a:lnT w="6350">
                      <a:solidFill>
                        <a:srgbClr val="081730"/>
                      </a:solidFill>
                      <a:prstDash val="solid"/>
                    </a:lnT>
                    <a:lnB w="6350">
                      <a:solidFill>
                        <a:srgbClr val="08173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65"/>
                        </a:spcBef>
                      </a:pPr>
                      <a:r>
                        <a:rPr sz="550" spc="-30" dirty="0">
                          <a:solidFill>
                            <a:srgbClr val="081730"/>
                          </a:solidFill>
                          <a:latin typeface="Arial MT"/>
                          <a:cs typeface="Arial MT"/>
                        </a:rPr>
                        <a:t>tourism</a:t>
                      </a:r>
                      <a:endParaRPr sz="550">
                        <a:latin typeface="Arial MT"/>
                        <a:cs typeface="Arial MT"/>
                      </a:endParaRPr>
                    </a:p>
                  </a:txBody>
                  <a:tcPr marL="0" marR="0" marT="33655" marB="0">
                    <a:lnL w="6350">
                      <a:solidFill>
                        <a:srgbClr val="081730"/>
                      </a:solidFill>
                      <a:prstDash val="solid"/>
                    </a:lnL>
                    <a:lnR w="6350">
                      <a:solidFill>
                        <a:srgbClr val="081730"/>
                      </a:solidFill>
                      <a:prstDash val="solid"/>
                    </a:lnR>
                    <a:lnT w="6350">
                      <a:solidFill>
                        <a:srgbClr val="081730"/>
                      </a:solidFill>
                      <a:prstDash val="solid"/>
                    </a:lnT>
                    <a:lnB w="6350">
                      <a:solidFill>
                        <a:srgbClr val="08173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5250">
                        <a:lnSpc>
                          <a:spcPct val="100000"/>
                        </a:lnSpc>
                        <a:spcBef>
                          <a:spcPts val="265"/>
                        </a:spcBef>
                      </a:pPr>
                      <a:r>
                        <a:rPr sz="550" spc="-35" dirty="0">
                          <a:solidFill>
                            <a:srgbClr val="081730"/>
                          </a:solidFill>
                          <a:latin typeface="Arial MT"/>
                          <a:cs typeface="Arial MT"/>
                        </a:rPr>
                        <a:t>recyclable</a:t>
                      </a:r>
                      <a:endParaRPr sz="550">
                        <a:latin typeface="Arial MT"/>
                        <a:cs typeface="Arial MT"/>
                      </a:endParaRPr>
                    </a:p>
                  </a:txBody>
                  <a:tcPr marL="0" marR="0" marT="33655" marB="0">
                    <a:lnL w="6350">
                      <a:solidFill>
                        <a:srgbClr val="081730"/>
                      </a:solidFill>
                      <a:prstDash val="solid"/>
                    </a:lnL>
                    <a:lnR w="6350">
                      <a:solidFill>
                        <a:srgbClr val="081730"/>
                      </a:solidFill>
                      <a:prstDash val="solid"/>
                    </a:lnR>
                    <a:lnT w="6350">
                      <a:solidFill>
                        <a:srgbClr val="081730"/>
                      </a:solidFill>
                      <a:prstDash val="solid"/>
                    </a:lnT>
                    <a:lnB w="6350">
                      <a:solidFill>
                        <a:srgbClr val="08173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65"/>
                        </a:spcBef>
                      </a:pPr>
                      <a:r>
                        <a:rPr sz="550" spc="-35" dirty="0">
                          <a:solidFill>
                            <a:srgbClr val="081730"/>
                          </a:solidFill>
                          <a:latin typeface="Arial MT"/>
                          <a:cs typeface="Arial MT"/>
                        </a:rPr>
                        <a:t>environment</a:t>
                      </a:r>
                      <a:endParaRPr sz="550">
                        <a:latin typeface="Arial MT"/>
                        <a:cs typeface="Arial MT"/>
                      </a:endParaRPr>
                    </a:p>
                  </a:txBody>
                  <a:tcPr marL="0" marR="0" marT="33655" marB="0">
                    <a:lnL w="6350">
                      <a:solidFill>
                        <a:srgbClr val="081730"/>
                      </a:solidFill>
                      <a:prstDash val="solid"/>
                    </a:lnL>
                    <a:lnR w="6350">
                      <a:solidFill>
                        <a:srgbClr val="081730"/>
                      </a:solidFill>
                      <a:prstDash val="solid"/>
                    </a:lnR>
                    <a:lnT w="6350">
                      <a:solidFill>
                        <a:srgbClr val="081730"/>
                      </a:solidFill>
                      <a:prstDash val="solid"/>
                    </a:lnT>
                    <a:lnB w="6350">
                      <a:solidFill>
                        <a:srgbClr val="08173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8973">
                <a:tc>
                  <a:txBody>
                    <a:bodyPr/>
                    <a:lstStyle/>
                    <a:p>
                      <a:pPr marR="103505" algn="r">
                        <a:lnSpc>
                          <a:spcPct val="100000"/>
                        </a:lnSpc>
                        <a:spcBef>
                          <a:spcPts val="270"/>
                        </a:spcBef>
                      </a:pPr>
                      <a:r>
                        <a:rPr sz="550" spc="-20" dirty="0">
                          <a:solidFill>
                            <a:srgbClr val="081730"/>
                          </a:solidFill>
                          <a:latin typeface="Arial MT"/>
                          <a:cs typeface="Arial MT"/>
                        </a:rPr>
                        <a:t>pollution</a:t>
                      </a:r>
                      <a:endParaRPr sz="550">
                        <a:latin typeface="Arial MT"/>
                        <a:cs typeface="Arial MT"/>
                      </a:endParaRPr>
                    </a:p>
                  </a:txBody>
                  <a:tcPr marL="0" marR="0" marT="34290" marB="0">
                    <a:lnL w="6350">
                      <a:solidFill>
                        <a:srgbClr val="081730"/>
                      </a:solidFill>
                      <a:prstDash val="solid"/>
                    </a:lnL>
                    <a:lnR w="6350">
                      <a:solidFill>
                        <a:srgbClr val="081730"/>
                      </a:solidFill>
                      <a:prstDash val="solid"/>
                    </a:lnR>
                    <a:lnT w="6350">
                      <a:solidFill>
                        <a:srgbClr val="081730"/>
                      </a:solidFill>
                      <a:prstDash val="solid"/>
                    </a:lnT>
                    <a:lnB w="6350">
                      <a:solidFill>
                        <a:srgbClr val="08173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70"/>
                        </a:spcBef>
                      </a:pPr>
                      <a:r>
                        <a:rPr sz="550" spc="-25" dirty="0">
                          <a:solidFill>
                            <a:srgbClr val="081730"/>
                          </a:solidFill>
                          <a:latin typeface="Arial MT"/>
                          <a:cs typeface="Arial MT"/>
                        </a:rPr>
                        <a:t>toxic</a:t>
                      </a:r>
                      <a:endParaRPr sz="550">
                        <a:latin typeface="Arial MT"/>
                        <a:cs typeface="Arial MT"/>
                      </a:endParaRPr>
                    </a:p>
                  </a:txBody>
                  <a:tcPr marL="0" marR="0" marT="34290" marB="0">
                    <a:lnL w="6350">
                      <a:solidFill>
                        <a:srgbClr val="081730"/>
                      </a:solidFill>
                      <a:prstDash val="solid"/>
                    </a:lnL>
                    <a:lnR w="6350">
                      <a:solidFill>
                        <a:srgbClr val="081730"/>
                      </a:solidFill>
                      <a:prstDash val="solid"/>
                    </a:lnR>
                    <a:lnT w="6350">
                      <a:solidFill>
                        <a:srgbClr val="081730"/>
                      </a:solidFill>
                      <a:prstDash val="solid"/>
                    </a:lnT>
                    <a:lnB w="6350">
                      <a:solidFill>
                        <a:srgbClr val="08173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70"/>
                        </a:spcBef>
                      </a:pPr>
                      <a:r>
                        <a:rPr sz="550" spc="-55" dirty="0">
                          <a:solidFill>
                            <a:srgbClr val="081730"/>
                          </a:solidFill>
                          <a:latin typeface="Arial MT"/>
                          <a:cs typeface="Arial MT"/>
                        </a:rPr>
                        <a:t>decompose</a:t>
                      </a:r>
                      <a:endParaRPr sz="550">
                        <a:latin typeface="Arial MT"/>
                        <a:cs typeface="Arial MT"/>
                      </a:endParaRPr>
                    </a:p>
                  </a:txBody>
                  <a:tcPr marL="0" marR="0" marT="34290" marB="0">
                    <a:lnL w="6350">
                      <a:solidFill>
                        <a:srgbClr val="081730"/>
                      </a:solidFill>
                      <a:prstDash val="solid"/>
                    </a:lnL>
                    <a:lnR w="6350">
                      <a:solidFill>
                        <a:srgbClr val="081730"/>
                      </a:solidFill>
                      <a:prstDash val="solid"/>
                    </a:lnR>
                    <a:lnT w="6350">
                      <a:solidFill>
                        <a:srgbClr val="081730"/>
                      </a:solidFill>
                      <a:prstDash val="solid"/>
                    </a:lnT>
                    <a:lnB w="6350">
                      <a:solidFill>
                        <a:srgbClr val="08173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70"/>
                        </a:spcBef>
                      </a:pPr>
                      <a:r>
                        <a:rPr sz="550" spc="-30" dirty="0">
                          <a:solidFill>
                            <a:srgbClr val="081730"/>
                          </a:solidFill>
                          <a:latin typeface="Arial MT"/>
                          <a:cs typeface="Arial MT"/>
                        </a:rPr>
                        <a:t>packaging</a:t>
                      </a:r>
                      <a:endParaRPr sz="550">
                        <a:latin typeface="Arial MT"/>
                        <a:cs typeface="Arial MT"/>
                      </a:endParaRPr>
                    </a:p>
                  </a:txBody>
                  <a:tcPr marL="0" marR="0" marT="34290" marB="0">
                    <a:lnL w="6350">
                      <a:solidFill>
                        <a:srgbClr val="081730"/>
                      </a:solidFill>
                      <a:prstDash val="solid"/>
                    </a:lnL>
                    <a:lnR w="6350">
                      <a:solidFill>
                        <a:srgbClr val="081730"/>
                      </a:solidFill>
                      <a:prstDash val="solid"/>
                    </a:lnR>
                    <a:lnT w="6350">
                      <a:solidFill>
                        <a:srgbClr val="081730"/>
                      </a:solidFill>
                      <a:prstDash val="solid"/>
                    </a:lnT>
                    <a:lnB w="6350">
                      <a:solidFill>
                        <a:srgbClr val="08173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8105">
                        <a:lnSpc>
                          <a:spcPct val="100000"/>
                        </a:lnSpc>
                        <a:spcBef>
                          <a:spcPts val="270"/>
                        </a:spcBef>
                      </a:pPr>
                      <a:r>
                        <a:rPr sz="550" spc="-35" dirty="0">
                          <a:solidFill>
                            <a:srgbClr val="081730"/>
                          </a:solidFill>
                          <a:latin typeface="Arial MT"/>
                          <a:cs typeface="Arial MT"/>
                        </a:rPr>
                        <a:t>sustainable</a:t>
                      </a:r>
                      <a:endParaRPr sz="550">
                        <a:latin typeface="Arial MT"/>
                        <a:cs typeface="Arial MT"/>
                      </a:endParaRPr>
                    </a:p>
                  </a:txBody>
                  <a:tcPr marL="0" marR="0" marT="34290" marB="0">
                    <a:lnL w="6350">
                      <a:solidFill>
                        <a:srgbClr val="081730"/>
                      </a:solidFill>
                      <a:prstDash val="solid"/>
                    </a:lnL>
                    <a:lnR w="6350">
                      <a:solidFill>
                        <a:srgbClr val="081730"/>
                      </a:solidFill>
                      <a:prstDash val="solid"/>
                    </a:lnR>
                    <a:lnT w="6350">
                      <a:solidFill>
                        <a:srgbClr val="081730"/>
                      </a:solidFill>
                      <a:prstDash val="solid"/>
                    </a:lnT>
                    <a:lnB w="6350">
                      <a:solidFill>
                        <a:srgbClr val="08173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70"/>
                        </a:spcBef>
                      </a:pPr>
                      <a:r>
                        <a:rPr sz="550" spc="-25" dirty="0">
                          <a:solidFill>
                            <a:srgbClr val="081730"/>
                          </a:solidFill>
                          <a:latin typeface="Arial MT"/>
                          <a:cs typeface="Arial MT"/>
                        </a:rPr>
                        <a:t>detrimental</a:t>
                      </a:r>
                      <a:endParaRPr sz="550">
                        <a:latin typeface="Arial MT"/>
                        <a:cs typeface="Arial MT"/>
                      </a:endParaRPr>
                    </a:p>
                  </a:txBody>
                  <a:tcPr marL="0" marR="0" marT="34290" marB="0">
                    <a:lnL w="6350">
                      <a:solidFill>
                        <a:srgbClr val="081730"/>
                      </a:solidFill>
                      <a:prstDash val="solid"/>
                    </a:lnL>
                    <a:lnR w="6350">
                      <a:solidFill>
                        <a:srgbClr val="081730"/>
                      </a:solidFill>
                      <a:prstDash val="solid"/>
                    </a:lnR>
                    <a:lnT w="6350">
                      <a:solidFill>
                        <a:srgbClr val="081730"/>
                      </a:solidFill>
                      <a:prstDash val="solid"/>
                    </a:lnT>
                    <a:lnB w="6350">
                      <a:solidFill>
                        <a:srgbClr val="08173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116" name="object 116"/>
          <p:cNvGrpSpPr/>
          <p:nvPr/>
        </p:nvGrpSpPr>
        <p:grpSpPr>
          <a:xfrm>
            <a:off x="8348205" y="2564790"/>
            <a:ext cx="2786380" cy="2693670"/>
            <a:chOff x="8348205" y="2564790"/>
            <a:chExt cx="2786380" cy="2693670"/>
          </a:xfrm>
        </p:grpSpPr>
        <p:sp>
          <p:nvSpPr>
            <p:cNvPr id="117" name="object 117"/>
            <p:cNvSpPr/>
            <p:nvPr/>
          </p:nvSpPr>
          <p:spPr>
            <a:xfrm>
              <a:off x="9630117" y="2567012"/>
              <a:ext cx="1501775" cy="0"/>
            </a:xfrm>
            <a:custGeom>
              <a:avLst/>
              <a:gdLst/>
              <a:ahLst/>
              <a:cxnLst/>
              <a:rect l="l" t="t" r="r" b="b"/>
              <a:pathLst>
                <a:path w="1501775">
                  <a:moveTo>
                    <a:pt x="1501622" y="0"/>
                  </a:moveTo>
                  <a:lnTo>
                    <a:pt x="0" y="0"/>
                  </a:lnTo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118" name="object 118"/>
            <p:cNvSpPr/>
            <p:nvPr/>
          </p:nvSpPr>
          <p:spPr>
            <a:xfrm>
              <a:off x="9630117" y="2567012"/>
              <a:ext cx="1501775" cy="0"/>
            </a:xfrm>
            <a:custGeom>
              <a:avLst/>
              <a:gdLst/>
              <a:ahLst/>
              <a:cxnLst/>
              <a:rect l="l" t="t" r="r" b="b"/>
              <a:pathLst>
                <a:path w="1501775">
                  <a:moveTo>
                    <a:pt x="0" y="0"/>
                  </a:moveTo>
                  <a:lnTo>
                    <a:pt x="1501635" y="0"/>
                  </a:lnTo>
                </a:path>
              </a:pathLst>
            </a:custGeom>
            <a:ln w="4305">
              <a:solidFill>
                <a:srgbClr val="081730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119" name="object 119"/>
            <p:cNvSpPr/>
            <p:nvPr/>
          </p:nvSpPr>
          <p:spPr>
            <a:xfrm>
              <a:off x="9630117" y="2733662"/>
              <a:ext cx="1501775" cy="0"/>
            </a:xfrm>
            <a:custGeom>
              <a:avLst/>
              <a:gdLst/>
              <a:ahLst/>
              <a:cxnLst/>
              <a:rect l="l" t="t" r="r" b="b"/>
              <a:pathLst>
                <a:path w="1501775">
                  <a:moveTo>
                    <a:pt x="1501622" y="0"/>
                  </a:moveTo>
                  <a:lnTo>
                    <a:pt x="0" y="0"/>
                  </a:lnTo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120" name="object 120"/>
            <p:cNvSpPr/>
            <p:nvPr/>
          </p:nvSpPr>
          <p:spPr>
            <a:xfrm>
              <a:off x="9630117" y="2733674"/>
              <a:ext cx="1501775" cy="0"/>
            </a:xfrm>
            <a:custGeom>
              <a:avLst/>
              <a:gdLst/>
              <a:ahLst/>
              <a:cxnLst/>
              <a:rect l="l" t="t" r="r" b="b"/>
              <a:pathLst>
                <a:path w="1501775">
                  <a:moveTo>
                    <a:pt x="0" y="0"/>
                  </a:moveTo>
                  <a:lnTo>
                    <a:pt x="1501635" y="0"/>
                  </a:lnTo>
                </a:path>
              </a:pathLst>
            </a:custGeom>
            <a:ln w="4305">
              <a:solidFill>
                <a:srgbClr val="081730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121" name="object 121"/>
            <p:cNvSpPr/>
            <p:nvPr/>
          </p:nvSpPr>
          <p:spPr>
            <a:xfrm>
              <a:off x="9630117" y="2900324"/>
              <a:ext cx="1501775" cy="0"/>
            </a:xfrm>
            <a:custGeom>
              <a:avLst/>
              <a:gdLst/>
              <a:ahLst/>
              <a:cxnLst/>
              <a:rect l="l" t="t" r="r" b="b"/>
              <a:pathLst>
                <a:path w="1501775">
                  <a:moveTo>
                    <a:pt x="1501622" y="0"/>
                  </a:moveTo>
                  <a:lnTo>
                    <a:pt x="0" y="0"/>
                  </a:lnTo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122" name="object 122"/>
            <p:cNvSpPr/>
            <p:nvPr/>
          </p:nvSpPr>
          <p:spPr>
            <a:xfrm>
              <a:off x="9630117" y="2900337"/>
              <a:ext cx="1501775" cy="0"/>
            </a:xfrm>
            <a:custGeom>
              <a:avLst/>
              <a:gdLst/>
              <a:ahLst/>
              <a:cxnLst/>
              <a:rect l="l" t="t" r="r" b="b"/>
              <a:pathLst>
                <a:path w="1501775">
                  <a:moveTo>
                    <a:pt x="0" y="0"/>
                  </a:moveTo>
                  <a:lnTo>
                    <a:pt x="1501635" y="0"/>
                  </a:lnTo>
                </a:path>
              </a:pathLst>
            </a:custGeom>
            <a:ln w="4305">
              <a:solidFill>
                <a:srgbClr val="081730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123" name="object 123"/>
            <p:cNvSpPr/>
            <p:nvPr/>
          </p:nvSpPr>
          <p:spPr>
            <a:xfrm>
              <a:off x="8356206" y="3228466"/>
              <a:ext cx="2773045" cy="0"/>
            </a:xfrm>
            <a:custGeom>
              <a:avLst/>
              <a:gdLst/>
              <a:ahLst/>
              <a:cxnLst/>
              <a:rect l="l" t="t" r="r" b="b"/>
              <a:pathLst>
                <a:path w="2773045">
                  <a:moveTo>
                    <a:pt x="2772765" y="0"/>
                  </a:moveTo>
                  <a:lnTo>
                    <a:pt x="0" y="0"/>
                  </a:lnTo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124" name="object 124"/>
            <p:cNvSpPr/>
            <p:nvPr/>
          </p:nvSpPr>
          <p:spPr>
            <a:xfrm>
              <a:off x="8356206" y="3228466"/>
              <a:ext cx="2773045" cy="0"/>
            </a:xfrm>
            <a:custGeom>
              <a:avLst/>
              <a:gdLst/>
              <a:ahLst/>
              <a:cxnLst/>
              <a:rect l="l" t="t" r="r" b="b"/>
              <a:pathLst>
                <a:path w="2773045">
                  <a:moveTo>
                    <a:pt x="0" y="0"/>
                  </a:moveTo>
                  <a:lnTo>
                    <a:pt x="2772778" y="0"/>
                  </a:lnTo>
                </a:path>
              </a:pathLst>
            </a:custGeom>
            <a:ln w="4305">
              <a:solidFill>
                <a:srgbClr val="081730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125" name="object 125"/>
            <p:cNvSpPr/>
            <p:nvPr/>
          </p:nvSpPr>
          <p:spPr>
            <a:xfrm>
              <a:off x="8356206" y="3395116"/>
              <a:ext cx="2773045" cy="0"/>
            </a:xfrm>
            <a:custGeom>
              <a:avLst/>
              <a:gdLst/>
              <a:ahLst/>
              <a:cxnLst/>
              <a:rect l="l" t="t" r="r" b="b"/>
              <a:pathLst>
                <a:path w="2773045">
                  <a:moveTo>
                    <a:pt x="2772765" y="0"/>
                  </a:moveTo>
                  <a:lnTo>
                    <a:pt x="0" y="0"/>
                  </a:lnTo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126" name="object 126"/>
            <p:cNvSpPr/>
            <p:nvPr/>
          </p:nvSpPr>
          <p:spPr>
            <a:xfrm>
              <a:off x="8356206" y="3395129"/>
              <a:ext cx="2773045" cy="0"/>
            </a:xfrm>
            <a:custGeom>
              <a:avLst/>
              <a:gdLst/>
              <a:ahLst/>
              <a:cxnLst/>
              <a:rect l="l" t="t" r="r" b="b"/>
              <a:pathLst>
                <a:path w="2773045">
                  <a:moveTo>
                    <a:pt x="0" y="0"/>
                  </a:moveTo>
                  <a:lnTo>
                    <a:pt x="2772778" y="0"/>
                  </a:lnTo>
                </a:path>
              </a:pathLst>
            </a:custGeom>
            <a:ln w="4305">
              <a:solidFill>
                <a:srgbClr val="081730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127" name="object 127"/>
            <p:cNvSpPr/>
            <p:nvPr/>
          </p:nvSpPr>
          <p:spPr>
            <a:xfrm>
              <a:off x="8356206" y="3561778"/>
              <a:ext cx="2773045" cy="0"/>
            </a:xfrm>
            <a:custGeom>
              <a:avLst/>
              <a:gdLst/>
              <a:ahLst/>
              <a:cxnLst/>
              <a:rect l="l" t="t" r="r" b="b"/>
              <a:pathLst>
                <a:path w="2773045">
                  <a:moveTo>
                    <a:pt x="2772765" y="0"/>
                  </a:moveTo>
                  <a:lnTo>
                    <a:pt x="0" y="0"/>
                  </a:lnTo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128" name="object 128"/>
            <p:cNvSpPr/>
            <p:nvPr/>
          </p:nvSpPr>
          <p:spPr>
            <a:xfrm>
              <a:off x="8356206" y="3561778"/>
              <a:ext cx="2773045" cy="0"/>
            </a:xfrm>
            <a:custGeom>
              <a:avLst/>
              <a:gdLst/>
              <a:ahLst/>
              <a:cxnLst/>
              <a:rect l="l" t="t" r="r" b="b"/>
              <a:pathLst>
                <a:path w="2773045">
                  <a:moveTo>
                    <a:pt x="0" y="0"/>
                  </a:moveTo>
                  <a:lnTo>
                    <a:pt x="2772778" y="0"/>
                  </a:lnTo>
                </a:path>
              </a:pathLst>
            </a:custGeom>
            <a:ln w="4305">
              <a:solidFill>
                <a:srgbClr val="081730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129" name="object 129"/>
            <p:cNvSpPr/>
            <p:nvPr/>
          </p:nvSpPr>
          <p:spPr>
            <a:xfrm>
              <a:off x="8356206" y="3728440"/>
              <a:ext cx="2773045" cy="0"/>
            </a:xfrm>
            <a:custGeom>
              <a:avLst/>
              <a:gdLst/>
              <a:ahLst/>
              <a:cxnLst/>
              <a:rect l="l" t="t" r="r" b="b"/>
              <a:pathLst>
                <a:path w="2773045">
                  <a:moveTo>
                    <a:pt x="2772765" y="0"/>
                  </a:moveTo>
                  <a:lnTo>
                    <a:pt x="0" y="0"/>
                  </a:lnTo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130" name="object 130"/>
            <p:cNvSpPr/>
            <p:nvPr/>
          </p:nvSpPr>
          <p:spPr>
            <a:xfrm>
              <a:off x="8356206" y="3728440"/>
              <a:ext cx="2773045" cy="0"/>
            </a:xfrm>
            <a:custGeom>
              <a:avLst/>
              <a:gdLst/>
              <a:ahLst/>
              <a:cxnLst/>
              <a:rect l="l" t="t" r="r" b="b"/>
              <a:pathLst>
                <a:path w="2773045">
                  <a:moveTo>
                    <a:pt x="0" y="0"/>
                  </a:moveTo>
                  <a:lnTo>
                    <a:pt x="2772778" y="0"/>
                  </a:lnTo>
                </a:path>
              </a:pathLst>
            </a:custGeom>
            <a:ln w="4305">
              <a:solidFill>
                <a:srgbClr val="081730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131" name="object 131"/>
            <p:cNvSpPr/>
            <p:nvPr/>
          </p:nvSpPr>
          <p:spPr>
            <a:xfrm>
              <a:off x="8356206" y="3895102"/>
              <a:ext cx="2773045" cy="0"/>
            </a:xfrm>
            <a:custGeom>
              <a:avLst/>
              <a:gdLst/>
              <a:ahLst/>
              <a:cxnLst/>
              <a:rect l="l" t="t" r="r" b="b"/>
              <a:pathLst>
                <a:path w="2773045">
                  <a:moveTo>
                    <a:pt x="2772765" y="0"/>
                  </a:moveTo>
                  <a:lnTo>
                    <a:pt x="0" y="0"/>
                  </a:lnTo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132" name="object 132"/>
            <p:cNvSpPr/>
            <p:nvPr/>
          </p:nvSpPr>
          <p:spPr>
            <a:xfrm>
              <a:off x="8356206" y="3895102"/>
              <a:ext cx="2773045" cy="0"/>
            </a:xfrm>
            <a:custGeom>
              <a:avLst/>
              <a:gdLst/>
              <a:ahLst/>
              <a:cxnLst/>
              <a:rect l="l" t="t" r="r" b="b"/>
              <a:pathLst>
                <a:path w="2773045">
                  <a:moveTo>
                    <a:pt x="0" y="0"/>
                  </a:moveTo>
                  <a:lnTo>
                    <a:pt x="2772778" y="0"/>
                  </a:lnTo>
                </a:path>
              </a:pathLst>
            </a:custGeom>
            <a:ln w="4305">
              <a:solidFill>
                <a:srgbClr val="081730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133" name="object 133"/>
            <p:cNvSpPr/>
            <p:nvPr/>
          </p:nvSpPr>
          <p:spPr>
            <a:xfrm>
              <a:off x="8356206" y="4061764"/>
              <a:ext cx="2773045" cy="0"/>
            </a:xfrm>
            <a:custGeom>
              <a:avLst/>
              <a:gdLst/>
              <a:ahLst/>
              <a:cxnLst/>
              <a:rect l="l" t="t" r="r" b="b"/>
              <a:pathLst>
                <a:path w="2773045">
                  <a:moveTo>
                    <a:pt x="2772765" y="0"/>
                  </a:moveTo>
                  <a:lnTo>
                    <a:pt x="0" y="0"/>
                  </a:lnTo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134" name="object 134"/>
            <p:cNvSpPr/>
            <p:nvPr/>
          </p:nvSpPr>
          <p:spPr>
            <a:xfrm>
              <a:off x="8356206" y="4061764"/>
              <a:ext cx="2773045" cy="0"/>
            </a:xfrm>
            <a:custGeom>
              <a:avLst/>
              <a:gdLst/>
              <a:ahLst/>
              <a:cxnLst/>
              <a:rect l="l" t="t" r="r" b="b"/>
              <a:pathLst>
                <a:path w="2773045">
                  <a:moveTo>
                    <a:pt x="0" y="0"/>
                  </a:moveTo>
                  <a:lnTo>
                    <a:pt x="2772778" y="0"/>
                  </a:lnTo>
                </a:path>
              </a:pathLst>
            </a:custGeom>
            <a:ln w="4305">
              <a:solidFill>
                <a:srgbClr val="081730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135" name="object 135"/>
            <p:cNvSpPr/>
            <p:nvPr/>
          </p:nvSpPr>
          <p:spPr>
            <a:xfrm>
              <a:off x="8356206" y="4228426"/>
              <a:ext cx="2773045" cy="0"/>
            </a:xfrm>
            <a:custGeom>
              <a:avLst/>
              <a:gdLst/>
              <a:ahLst/>
              <a:cxnLst/>
              <a:rect l="l" t="t" r="r" b="b"/>
              <a:pathLst>
                <a:path w="2773045">
                  <a:moveTo>
                    <a:pt x="2772765" y="0"/>
                  </a:moveTo>
                  <a:lnTo>
                    <a:pt x="0" y="0"/>
                  </a:lnTo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136" name="object 136"/>
            <p:cNvSpPr/>
            <p:nvPr/>
          </p:nvSpPr>
          <p:spPr>
            <a:xfrm>
              <a:off x="8356206" y="4228426"/>
              <a:ext cx="2773045" cy="0"/>
            </a:xfrm>
            <a:custGeom>
              <a:avLst/>
              <a:gdLst/>
              <a:ahLst/>
              <a:cxnLst/>
              <a:rect l="l" t="t" r="r" b="b"/>
              <a:pathLst>
                <a:path w="2773045">
                  <a:moveTo>
                    <a:pt x="0" y="0"/>
                  </a:moveTo>
                  <a:lnTo>
                    <a:pt x="2772778" y="0"/>
                  </a:lnTo>
                </a:path>
              </a:pathLst>
            </a:custGeom>
            <a:ln w="4305">
              <a:solidFill>
                <a:srgbClr val="081730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137" name="object 137"/>
            <p:cNvSpPr/>
            <p:nvPr/>
          </p:nvSpPr>
          <p:spPr>
            <a:xfrm>
              <a:off x="8356206" y="4395088"/>
              <a:ext cx="2773045" cy="0"/>
            </a:xfrm>
            <a:custGeom>
              <a:avLst/>
              <a:gdLst/>
              <a:ahLst/>
              <a:cxnLst/>
              <a:rect l="l" t="t" r="r" b="b"/>
              <a:pathLst>
                <a:path w="2773045">
                  <a:moveTo>
                    <a:pt x="2772765" y="0"/>
                  </a:moveTo>
                  <a:lnTo>
                    <a:pt x="0" y="0"/>
                  </a:lnTo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138" name="object 138"/>
            <p:cNvSpPr/>
            <p:nvPr/>
          </p:nvSpPr>
          <p:spPr>
            <a:xfrm>
              <a:off x="8356206" y="4395088"/>
              <a:ext cx="2773045" cy="0"/>
            </a:xfrm>
            <a:custGeom>
              <a:avLst/>
              <a:gdLst/>
              <a:ahLst/>
              <a:cxnLst/>
              <a:rect l="l" t="t" r="r" b="b"/>
              <a:pathLst>
                <a:path w="2773045">
                  <a:moveTo>
                    <a:pt x="0" y="0"/>
                  </a:moveTo>
                  <a:lnTo>
                    <a:pt x="2772778" y="0"/>
                  </a:lnTo>
                </a:path>
              </a:pathLst>
            </a:custGeom>
            <a:ln w="4305">
              <a:solidFill>
                <a:srgbClr val="081730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139" name="object 139"/>
            <p:cNvSpPr/>
            <p:nvPr/>
          </p:nvSpPr>
          <p:spPr>
            <a:xfrm>
              <a:off x="8359152" y="4562805"/>
              <a:ext cx="1271270" cy="0"/>
            </a:xfrm>
            <a:custGeom>
              <a:avLst/>
              <a:gdLst/>
              <a:ahLst/>
              <a:cxnLst/>
              <a:rect l="l" t="t" r="r" b="b"/>
              <a:pathLst>
                <a:path w="1271270">
                  <a:moveTo>
                    <a:pt x="1270965" y="0"/>
                  </a:moveTo>
                  <a:lnTo>
                    <a:pt x="0" y="0"/>
                  </a:lnTo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140" name="object 140"/>
            <p:cNvSpPr/>
            <p:nvPr/>
          </p:nvSpPr>
          <p:spPr>
            <a:xfrm>
              <a:off x="8359152" y="4562817"/>
              <a:ext cx="1271270" cy="0"/>
            </a:xfrm>
            <a:custGeom>
              <a:avLst/>
              <a:gdLst/>
              <a:ahLst/>
              <a:cxnLst/>
              <a:rect l="l" t="t" r="r" b="b"/>
              <a:pathLst>
                <a:path w="1271270">
                  <a:moveTo>
                    <a:pt x="0" y="0"/>
                  </a:moveTo>
                  <a:lnTo>
                    <a:pt x="1270965" y="0"/>
                  </a:lnTo>
                </a:path>
              </a:pathLst>
            </a:custGeom>
            <a:ln w="4305">
              <a:solidFill>
                <a:srgbClr val="081730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141" name="object 141"/>
            <p:cNvSpPr/>
            <p:nvPr/>
          </p:nvSpPr>
          <p:spPr>
            <a:xfrm>
              <a:off x="8359152" y="4729467"/>
              <a:ext cx="1271270" cy="0"/>
            </a:xfrm>
            <a:custGeom>
              <a:avLst/>
              <a:gdLst/>
              <a:ahLst/>
              <a:cxnLst/>
              <a:rect l="l" t="t" r="r" b="b"/>
              <a:pathLst>
                <a:path w="1271270">
                  <a:moveTo>
                    <a:pt x="1270965" y="0"/>
                  </a:moveTo>
                  <a:lnTo>
                    <a:pt x="0" y="0"/>
                  </a:lnTo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142" name="object 142"/>
            <p:cNvSpPr/>
            <p:nvPr/>
          </p:nvSpPr>
          <p:spPr>
            <a:xfrm>
              <a:off x="8359152" y="4729479"/>
              <a:ext cx="1271270" cy="0"/>
            </a:xfrm>
            <a:custGeom>
              <a:avLst/>
              <a:gdLst/>
              <a:ahLst/>
              <a:cxnLst/>
              <a:rect l="l" t="t" r="r" b="b"/>
              <a:pathLst>
                <a:path w="1271270">
                  <a:moveTo>
                    <a:pt x="0" y="0"/>
                  </a:moveTo>
                  <a:lnTo>
                    <a:pt x="1270965" y="0"/>
                  </a:lnTo>
                </a:path>
              </a:pathLst>
            </a:custGeom>
            <a:ln w="4305">
              <a:solidFill>
                <a:srgbClr val="081730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143" name="object 143"/>
            <p:cNvSpPr/>
            <p:nvPr/>
          </p:nvSpPr>
          <p:spPr>
            <a:xfrm>
              <a:off x="8359152" y="4896129"/>
              <a:ext cx="1271270" cy="0"/>
            </a:xfrm>
            <a:custGeom>
              <a:avLst/>
              <a:gdLst/>
              <a:ahLst/>
              <a:cxnLst/>
              <a:rect l="l" t="t" r="r" b="b"/>
              <a:pathLst>
                <a:path w="1271270">
                  <a:moveTo>
                    <a:pt x="1270965" y="0"/>
                  </a:moveTo>
                  <a:lnTo>
                    <a:pt x="0" y="0"/>
                  </a:lnTo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144" name="object 144"/>
            <p:cNvSpPr/>
            <p:nvPr/>
          </p:nvSpPr>
          <p:spPr>
            <a:xfrm>
              <a:off x="8359152" y="4896142"/>
              <a:ext cx="1271270" cy="0"/>
            </a:xfrm>
            <a:custGeom>
              <a:avLst/>
              <a:gdLst/>
              <a:ahLst/>
              <a:cxnLst/>
              <a:rect l="l" t="t" r="r" b="b"/>
              <a:pathLst>
                <a:path w="1271270">
                  <a:moveTo>
                    <a:pt x="0" y="0"/>
                  </a:moveTo>
                  <a:lnTo>
                    <a:pt x="1270965" y="0"/>
                  </a:lnTo>
                </a:path>
              </a:pathLst>
            </a:custGeom>
            <a:ln w="4305">
              <a:solidFill>
                <a:srgbClr val="081730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145" name="object 145"/>
            <p:cNvSpPr/>
            <p:nvPr/>
          </p:nvSpPr>
          <p:spPr>
            <a:xfrm>
              <a:off x="8348205" y="5088978"/>
              <a:ext cx="2783840" cy="169545"/>
            </a:xfrm>
            <a:custGeom>
              <a:avLst/>
              <a:gdLst/>
              <a:ahLst/>
              <a:cxnLst/>
              <a:rect l="l" t="t" r="r" b="b"/>
              <a:pathLst>
                <a:path w="2783840" h="169545">
                  <a:moveTo>
                    <a:pt x="2750210" y="0"/>
                  </a:moveTo>
                  <a:lnTo>
                    <a:pt x="33337" y="0"/>
                  </a:lnTo>
                  <a:lnTo>
                    <a:pt x="20359" y="2558"/>
                  </a:lnTo>
                  <a:lnTo>
                    <a:pt x="9763" y="9536"/>
                  </a:lnTo>
                  <a:lnTo>
                    <a:pt x="2619" y="19882"/>
                  </a:lnTo>
                  <a:lnTo>
                    <a:pt x="0" y="32550"/>
                  </a:lnTo>
                  <a:lnTo>
                    <a:pt x="0" y="168973"/>
                  </a:lnTo>
                  <a:lnTo>
                    <a:pt x="2783535" y="168973"/>
                  </a:lnTo>
                  <a:lnTo>
                    <a:pt x="2783535" y="32550"/>
                  </a:lnTo>
                  <a:lnTo>
                    <a:pt x="2780916" y="19882"/>
                  </a:lnTo>
                  <a:lnTo>
                    <a:pt x="2773773" y="9536"/>
                  </a:lnTo>
                  <a:lnTo>
                    <a:pt x="2763180" y="2558"/>
                  </a:lnTo>
                  <a:lnTo>
                    <a:pt x="2750210" y="0"/>
                  </a:lnTo>
                  <a:close/>
                </a:path>
              </a:pathLst>
            </a:custGeom>
            <a:solidFill>
              <a:srgbClr val="E7EA84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</p:grpSp>
      <p:grpSp>
        <p:nvGrpSpPr>
          <p:cNvPr id="146" name="object 146"/>
          <p:cNvGrpSpPr/>
          <p:nvPr/>
        </p:nvGrpSpPr>
        <p:grpSpPr>
          <a:xfrm>
            <a:off x="288128" y="0"/>
            <a:ext cx="11910695" cy="6622415"/>
            <a:chOff x="288128" y="0"/>
            <a:chExt cx="11910695" cy="6622415"/>
          </a:xfrm>
        </p:grpSpPr>
        <p:pic>
          <p:nvPicPr>
            <p:cNvPr id="147" name="object 147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0945037" y="1444815"/>
              <a:ext cx="165036" cy="156654"/>
            </a:xfrm>
            <a:prstGeom prst="rect">
              <a:avLst/>
            </a:prstGeom>
          </p:spPr>
        </p:pic>
        <p:sp>
          <p:nvSpPr>
            <p:cNvPr id="148" name="object 148"/>
            <p:cNvSpPr/>
            <p:nvPr/>
          </p:nvSpPr>
          <p:spPr>
            <a:xfrm>
              <a:off x="8023009" y="1032433"/>
              <a:ext cx="3418840" cy="4834890"/>
            </a:xfrm>
            <a:custGeom>
              <a:avLst/>
              <a:gdLst/>
              <a:ahLst/>
              <a:cxnLst/>
              <a:rect l="l" t="t" r="r" b="b"/>
              <a:pathLst>
                <a:path w="3418840" h="4834890">
                  <a:moveTo>
                    <a:pt x="3418268" y="4834407"/>
                  </a:moveTo>
                  <a:lnTo>
                    <a:pt x="0" y="4834407"/>
                  </a:lnTo>
                  <a:lnTo>
                    <a:pt x="0" y="0"/>
                  </a:lnTo>
                  <a:lnTo>
                    <a:pt x="3418268" y="0"/>
                  </a:lnTo>
                  <a:lnTo>
                    <a:pt x="3418268" y="4834407"/>
                  </a:lnTo>
                  <a:close/>
                </a:path>
              </a:pathLst>
            </a:custGeom>
            <a:ln w="3175">
              <a:solidFill>
                <a:srgbClr val="0E0F0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pic>
          <p:nvPicPr>
            <p:cNvPr id="149" name="object 149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288128" y="923232"/>
              <a:ext cx="2829293" cy="5692749"/>
            </a:xfrm>
            <a:prstGeom prst="rect">
              <a:avLst/>
            </a:prstGeom>
          </p:spPr>
        </p:pic>
        <p:sp>
          <p:nvSpPr>
            <p:cNvPr id="150" name="object 150"/>
            <p:cNvSpPr/>
            <p:nvPr/>
          </p:nvSpPr>
          <p:spPr>
            <a:xfrm>
              <a:off x="11646636" y="0"/>
              <a:ext cx="545465" cy="654050"/>
            </a:xfrm>
            <a:custGeom>
              <a:avLst/>
              <a:gdLst/>
              <a:ahLst/>
              <a:cxnLst/>
              <a:rect l="l" t="t" r="r" b="b"/>
              <a:pathLst>
                <a:path w="545465" h="654050">
                  <a:moveTo>
                    <a:pt x="545211" y="0"/>
                  </a:moveTo>
                  <a:lnTo>
                    <a:pt x="2730" y="0"/>
                  </a:lnTo>
                  <a:lnTo>
                    <a:pt x="1569" y="13897"/>
                  </a:lnTo>
                  <a:lnTo>
                    <a:pt x="712" y="27876"/>
                  </a:lnTo>
                  <a:lnTo>
                    <a:pt x="181" y="41940"/>
                  </a:lnTo>
                  <a:lnTo>
                    <a:pt x="0" y="56095"/>
                  </a:lnTo>
                  <a:lnTo>
                    <a:pt x="1960" y="104695"/>
                  </a:lnTo>
                  <a:lnTo>
                    <a:pt x="7740" y="152231"/>
                  </a:lnTo>
                  <a:lnTo>
                    <a:pt x="17191" y="198554"/>
                  </a:lnTo>
                  <a:lnTo>
                    <a:pt x="30163" y="243517"/>
                  </a:lnTo>
                  <a:lnTo>
                    <a:pt x="46505" y="286970"/>
                  </a:lnTo>
                  <a:lnTo>
                    <a:pt x="66068" y="328767"/>
                  </a:lnTo>
                  <a:lnTo>
                    <a:pt x="88701" y="368759"/>
                  </a:lnTo>
                  <a:lnTo>
                    <a:pt x="114255" y="406798"/>
                  </a:lnTo>
                  <a:lnTo>
                    <a:pt x="142579" y="442736"/>
                  </a:lnTo>
                  <a:lnTo>
                    <a:pt x="173524" y="476425"/>
                  </a:lnTo>
                  <a:lnTo>
                    <a:pt x="206940" y="507717"/>
                  </a:lnTo>
                  <a:lnTo>
                    <a:pt x="242676" y="536463"/>
                  </a:lnTo>
                  <a:lnTo>
                    <a:pt x="280583" y="562515"/>
                  </a:lnTo>
                  <a:lnTo>
                    <a:pt x="320511" y="585726"/>
                  </a:lnTo>
                  <a:lnTo>
                    <a:pt x="362309" y="605947"/>
                  </a:lnTo>
                  <a:lnTo>
                    <a:pt x="405828" y="623031"/>
                  </a:lnTo>
                  <a:lnTo>
                    <a:pt x="450918" y="636828"/>
                  </a:lnTo>
                  <a:lnTo>
                    <a:pt x="497429" y="647192"/>
                  </a:lnTo>
                  <a:lnTo>
                    <a:pt x="545211" y="653973"/>
                  </a:lnTo>
                  <a:lnTo>
                    <a:pt x="545211" y="0"/>
                  </a:lnTo>
                  <a:close/>
                </a:path>
              </a:pathLst>
            </a:custGeom>
            <a:solidFill>
              <a:srgbClr val="1F9986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151" name="object 151"/>
            <p:cNvSpPr/>
            <p:nvPr/>
          </p:nvSpPr>
          <p:spPr>
            <a:xfrm>
              <a:off x="11646636" y="0"/>
              <a:ext cx="545465" cy="654050"/>
            </a:xfrm>
            <a:custGeom>
              <a:avLst/>
              <a:gdLst/>
              <a:ahLst/>
              <a:cxnLst/>
              <a:rect l="l" t="t" r="r" b="b"/>
              <a:pathLst>
                <a:path w="545465" h="654050">
                  <a:moveTo>
                    <a:pt x="2730" y="0"/>
                  </a:moveTo>
                  <a:lnTo>
                    <a:pt x="1569" y="13897"/>
                  </a:lnTo>
                  <a:lnTo>
                    <a:pt x="712" y="27876"/>
                  </a:lnTo>
                  <a:lnTo>
                    <a:pt x="181" y="41940"/>
                  </a:lnTo>
                  <a:lnTo>
                    <a:pt x="0" y="56095"/>
                  </a:lnTo>
                  <a:lnTo>
                    <a:pt x="1960" y="104695"/>
                  </a:lnTo>
                  <a:lnTo>
                    <a:pt x="7740" y="152231"/>
                  </a:lnTo>
                  <a:lnTo>
                    <a:pt x="17191" y="198554"/>
                  </a:lnTo>
                  <a:lnTo>
                    <a:pt x="30163" y="243517"/>
                  </a:lnTo>
                  <a:lnTo>
                    <a:pt x="46505" y="286970"/>
                  </a:lnTo>
                  <a:lnTo>
                    <a:pt x="66068" y="328767"/>
                  </a:lnTo>
                  <a:lnTo>
                    <a:pt x="88701" y="368759"/>
                  </a:lnTo>
                  <a:lnTo>
                    <a:pt x="114255" y="406798"/>
                  </a:lnTo>
                  <a:lnTo>
                    <a:pt x="142579" y="442736"/>
                  </a:lnTo>
                  <a:lnTo>
                    <a:pt x="173524" y="476425"/>
                  </a:lnTo>
                  <a:lnTo>
                    <a:pt x="206940" y="507717"/>
                  </a:lnTo>
                  <a:lnTo>
                    <a:pt x="242676" y="536463"/>
                  </a:lnTo>
                  <a:lnTo>
                    <a:pt x="280583" y="562515"/>
                  </a:lnTo>
                  <a:lnTo>
                    <a:pt x="320511" y="585726"/>
                  </a:lnTo>
                  <a:lnTo>
                    <a:pt x="362309" y="605947"/>
                  </a:lnTo>
                  <a:lnTo>
                    <a:pt x="405828" y="623031"/>
                  </a:lnTo>
                  <a:lnTo>
                    <a:pt x="450918" y="636828"/>
                  </a:lnTo>
                  <a:lnTo>
                    <a:pt x="497429" y="647192"/>
                  </a:lnTo>
                  <a:lnTo>
                    <a:pt x="545211" y="653973"/>
                  </a:lnTo>
                  <a:lnTo>
                    <a:pt x="545211" y="0"/>
                  </a:lnTo>
                  <a:lnTo>
                    <a:pt x="2730" y="0"/>
                  </a:lnTo>
                  <a:close/>
                </a:path>
              </a:pathLst>
            </a:custGeom>
            <a:ln w="1270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</p:grpSp>
      <p:sp>
        <p:nvSpPr>
          <p:cNvPr id="152" name="object 152"/>
          <p:cNvSpPr txBox="1"/>
          <p:nvPr/>
        </p:nvSpPr>
        <p:spPr>
          <a:xfrm>
            <a:off x="11770258" y="49580"/>
            <a:ext cx="36068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spc="-20" dirty="0">
                <a:solidFill>
                  <a:srgbClr val="FFFFFF"/>
                </a:solidFill>
                <a:latin typeface="Sassoon Sans Rg" pitchFamily="2" charset="77"/>
                <a:cs typeface="Arial"/>
              </a:rPr>
              <a:t>2</a:t>
            </a:r>
            <a:r>
              <a:rPr lang="en-US" sz="2400" b="1" spc="-20" dirty="0">
                <a:solidFill>
                  <a:srgbClr val="FFFFFF"/>
                </a:solidFill>
                <a:latin typeface="Sassoon Sans Rg" pitchFamily="2" charset="77"/>
                <a:cs typeface="Arial"/>
              </a:rPr>
              <a:t>5</a:t>
            </a:r>
            <a:endParaRPr sz="2400" dirty="0">
              <a:latin typeface="Sassoon Sans Rg" pitchFamily="2" charset="77"/>
              <a:cs typeface="Arial"/>
            </a:endParaRPr>
          </a:p>
        </p:txBody>
      </p:sp>
      <p:grpSp>
        <p:nvGrpSpPr>
          <p:cNvPr id="153" name="object 153"/>
          <p:cNvGrpSpPr/>
          <p:nvPr/>
        </p:nvGrpSpPr>
        <p:grpSpPr>
          <a:xfrm>
            <a:off x="858906" y="157911"/>
            <a:ext cx="2468880" cy="768350"/>
            <a:chOff x="858906" y="157911"/>
            <a:chExt cx="2468880" cy="768350"/>
          </a:xfrm>
        </p:grpSpPr>
        <p:sp>
          <p:nvSpPr>
            <p:cNvPr id="154" name="object 154"/>
            <p:cNvSpPr/>
            <p:nvPr/>
          </p:nvSpPr>
          <p:spPr>
            <a:xfrm>
              <a:off x="865256" y="164261"/>
              <a:ext cx="2456180" cy="755650"/>
            </a:xfrm>
            <a:custGeom>
              <a:avLst/>
              <a:gdLst/>
              <a:ahLst/>
              <a:cxnLst/>
              <a:rect l="l" t="t" r="r" b="b"/>
              <a:pathLst>
                <a:path w="2456179" h="755650">
                  <a:moveTo>
                    <a:pt x="2436406" y="0"/>
                  </a:moveTo>
                  <a:lnTo>
                    <a:pt x="19659" y="0"/>
                  </a:lnTo>
                  <a:lnTo>
                    <a:pt x="12012" y="3498"/>
                  </a:lnTo>
                  <a:lnTo>
                    <a:pt x="5762" y="13033"/>
                  </a:lnTo>
                  <a:lnTo>
                    <a:pt x="1546" y="27164"/>
                  </a:lnTo>
                  <a:lnTo>
                    <a:pt x="0" y="44450"/>
                  </a:lnTo>
                  <a:lnTo>
                    <a:pt x="0" y="710692"/>
                  </a:lnTo>
                  <a:lnTo>
                    <a:pt x="1546" y="727977"/>
                  </a:lnTo>
                  <a:lnTo>
                    <a:pt x="5762" y="742108"/>
                  </a:lnTo>
                  <a:lnTo>
                    <a:pt x="12012" y="751643"/>
                  </a:lnTo>
                  <a:lnTo>
                    <a:pt x="19659" y="755142"/>
                  </a:lnTo>
                  <a:lnTo>
                    <a:pt x="2436406" y="755142"/>
                  </a:lnTo>
                  <a:lnTo>
                    <a:pt x="2444048" y="751643"/>
                  </a:lnTo>
                  <a:lnTo>
                    <a:pt x="2450298" y="742108"/>
                  </a:lnTo>
                  <a:lnTo>
                    <a:pt x="2454517" y="727977"/>
                  </a:lnTo>
                  <a:lnTo>
                    <a:pt x="2456065" y="710692"/>
                  </a:lnTo>
                  <a:lnTo>
                    <a:pt x="2456065" y="44450"/>
                  </a:lnTo>
                  <a:lnTo>
                    <a:pt x="2454517" y="27164"/>
                  </a:lnTo>
                  <a:lnTo>
                    <a:pt x="2450298" y="13033"/>
                  </a:lnTo>
                  <a:lnTo>
                    <a:pt x="2444048" y="3498"/>
                  </a:lnTo>
                  <a:lnTo>
                    <a:pt x="2436406" y="0"/>
                  </a:lnTo>
                  <a:close/>
                </a:path>
              </a:pathLst>
            </a:custGeom>
            <a:solidFill>
              <a:srgbClr val="1F9986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155" name="object 155"/>
            <p:cNvSpPr/>
            <p:nvPr/>
          </p:nvSpPr>
          <p:spPr>
            <a:xfrm>
              <a:off x="865256" y="164261"/>
              <a:ext cx="2456180" cy="755650"/>
            </a:xfrm>
            <a:custGeom>
              <a:avLst/>
              <a:gdLst/>
              <a:ahLst/>
              <a:cxnLst/>
              <a:rect l="l" t="t" r="r" b="b"/>
              <a:pathLst>
                <a:path w="2456179" h="755650">
                  <a:moveTo>
                    <a:pt x="19659" y="755142"/>
                  </a:moveTo>
                  <a:lnTo>
                    <a:pt x="12012" y="751643"/>
                  </a:lnTo>
                  <a:lnTo>
                    <a:pt x="5762" y="742108"/>
                  </a:lnTo>
                  <a:lnTo>
                    <a:pt x="1546" y="727977"/>
                  </a:lnTo>
                  <a:lnTo>
                    <a:pt x="0" y="710692"/>
                  </a:lnTo>
                  <a:lnTo>
                    <a:pt x="0" y="44450"/>
                  </a:lnTo>
                  <a:lnTo>
                    <a:pt x="1546" y="27164"/>
                  </a:lnTo>
                  <a:lnTo>
                    <a:pt x="5762" y="13033"/>
                  </a:lnTo>
                  <a:lnTo>
                    <a:pt x="12012" y="3498"/>
                  </a:lnTo>
                  <a:lnTo>
                    <a:pt x="19659" y="0"/>
                  </a:lnTo>
                  <a:lnTo>
                    <a:pt x="2436406" y="0"/>
                  </a:lnTo>
                  <a:lnTo>
                    <a:pt x="2444048" y="3498"/>
                  </a:lnTo>
                  <a:lnTo>
                    <a:pt x="2450298" y="13033"/>
                  </a:lnTo>
                  <a:lnTo>
                    <a:pt x="2454517" y="27164"/>
                  </a:lnTo>
                  <a:lnTo>
                    <a:pt x="2456065" y="44450"/>
                  </a:lnTo>
                  <a:lnTo>
                    <a:pt x="2456065" y="710692"/>
                  </a:lnTo>
                  <a:lnTo>
                    <a:pt x="2454517" y="727977"/>
                  </a:lnTo>
                  <a:lnTo>
                    <a:pt x="2450298" y="742108"/>
                  </a:lnTo>
                  <a:lnTo>
                    <a:pt x="2444048" y="751643"/>
                  </a:lnTo>
                  <a:lnTo>
                    <a:pt x="2436406" y="755142"/>
                  </a:lnTo>
                  <a:lnTo>
                    <a:pt x="19659" y="755142"/>
                  </a:lnTo>
                  <a:close/>
                </a:path>
              </a:pathLst>
            </a:custGeom>
            <a:ln w="1270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</p:grpSp>
      <p:sp>
        <p:nvSpPr>
          <p:cNvPr id="156" name="object 156"/>
          <p:cNvSpPr txBox="1">
            <a:spLocks noGrp="1"/>
          </p:cNvSpPr>
          <p:nvPr>
            <p:ph type="title"/>
          </p:nvPr>
        </p:nvSpPr>
        <p:spPr>
          <a:xfrm>
            <a:off x="1121161" y="260113"/>
            <a:ext cx="1944370" cy="53604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400" dirty="0">
                <a:latin typeface="Sassoon Sans Rg" pitchFamily="2" charset="77"/>
              </a:rPr>
              <a:t>Activity 1</a:t>
            </a:r>
          </a:p>
        </p:txBody>
      </p:sp>
      <p:sp>
        <p:nvSpPr>
          <p:cNvPr id="157" name="Rectangle 156">
            <a:extLst>
              <a:ext uri="{FF2B5EF4-FFF2-40B4-BE49-F238E27FC236}">
                <a16:creationId xmlns:a16="http://schemas.microsoft.com/office/drawing/2014/main" id="{C64B416D-0720-9F25-7BAF-9B6C1EFA4D8D}"/>
              </a:ext>
            </a:extLst>
          </p:cNvPr>
          <p:cNvSpPr/>
          <p:nvPr/>
        </p:nvSpPr>
        <p:spPr>
          <a:xfrm>
            <a:off x="8294852" y="5004867"/>
            <a:ext cx="2926829" cy="639727"/>
          </a:xfrm>
          <a:prstGeom prst="rect">
            <a:avLst/>
          </a:prstGeom>
          <a:blipFill dpi="0" rotWithShape="1"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K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249415" y="2475801"/>
            <a:ext cx="11712575" cy="1948180"/>
            <a:chOff x="249415" y="2475801"/>
            <a:chExt cx="11712575" cy="1948180"/>
          </a:xfrm>
        </p:grpSpPr>
        <p:sp>
          <p:nvSpPr>
            <p:cNvPr id="3" name="object 3"/>
            <p:cNvSpPr/>
            <p:nvPr/>
          </p:nvSpPr>
          <p:spPr>
            <a:xfrm>
              <a:off x="255765" y="2482151"/>
              <a:ext cx="11699875" cy="1935480"/>
            </a:xfrm>
            <a:custGeom>
              <a:avLst/>
              <a:gdLst/>
              <a:ahLst/>
              <a:cxnLst/>
              <a:rect l="l" t="t" r="r" b="b"/>
              <a:pathLst>
                <a:path w="11699875" h="1935479">
                  <a:moveTo>
                    <a:pt x="11699265" y="0"/>
                  </a:moveTo>
                  <a:lnTo>
                    <a:pt x="0" y="0"/>
                  </a:lnTo>
                  <a:lnTo>
                    <a:pt x="0" y="1934997"/>
                  </a:lnTo>
                  <a:lnTo>
                    <a:pt x="11699265" y="1934997"/>
                  </a:lnTo>
                  <a:lnTo>
                    <a:pt x="11699265" y="0"/>
                  </a:lnTo>
                  <a:close/>
                </a:path>
              </a:pathLst>
            </a:custGeom>
            <a:solidFill>
              <a:srgbClr val="E7EA83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4" name="object 4"/>
            <p:cNvSpPr/>
            <p:nvPr/>
          </p:nvSpPr>
          <p:spPr>
            <a:xfrm>
              <a:off x="255765" y="2482151"/>
              <a:ext cx="11699875" cy="1935480"/>
            </a:xfrm>
            <a:custGeom>
              <a:avLst/>
              <a:gdLst/>
              <a:ahLst/>
              <a:cxnLst/>
              <a:rect l="l" t="t" r="r" b="b"/>
              <a:pathLst>
                <a:path w="11699875" h="1935479">
                  <a:moveTo>
                    <a:pt x="11699265" y="1934997"/>
                  </a:moveTo>
                  <a:lnTo>
                    <a:pt x="0" y="1934997"/>
                  </a:lnTo>
                  <a:lnTo>
                    <a:pt x="0" y="0"/>
                  </a:lnTo>
                  <a:lnTo>
                    <a:pt x="11699265" y="0"/>
                  </a:lnTo>
                  <a:lnTo>
                    <a:pt x="11699265" y="1934997"/>
                  </a:lnTo>
                  <a:close/>
                </a:path>
              </a:pathLst>
            </a:custGeom>
            <a:ln w="1270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</p:grpSp>
      <p:sp>
        <p:nvSpPr>
          <p:cNvPr id="5" name="object 5"/>
          <p:cNvSpPr txBox="1"/>
          <p:nvPr/>
        </p:nvSpPr>
        <p:spPr>
          <a:xfrm>
            <a:off x="255765" y="2819400"/>
            <a:ext cx="5904243" cy="127079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301875" marR="212725" algn="just">
              <a:lnSpc>
                <a:spcPct val="130200"/>
              </a:lnSpc>
              <a:spcBef>
                <a:spcPts val="100"/>
              </a:spcBef>
            </a:pPr>
            <a:r>
              <a:rPr sz="1600" dirty="0">
                <a:solidFill>
                  <a:srgbClr val="06152F"/>
                </a:solidFill>
                <a:latin typeface="Sassoon Sans Rg" pitchFamily="2" charset="77"/>
                <a:cs typeface="Arial MT"/>
              </a:rPr>
              <a:t>Use the </a:t>
            </a:r>
            <a:r>
              <a:rPr sz="1600" b="1" dirty="0">
                <a:solidFill>
                  <a:srgbClr val="06152F"/>
                </a:solidFill>
                <a:latin typeface="Sassoon Sans Rg" pitchFamily="2" charset="77"/>
                <a:cs typeface="Arial"/>
              </a:rPr>
              <a:t>knowledge </a:t>
            </a:r>
            <a:r>
              <a:rPr sz="1600" dirty="0">
                <a:solidFill>
                  <a:srgbClr val="06152F"/>
                </a:solidFill>
                <a:latin typeface="Sassoon Sans Rg" pitchFamily="2" charset="77"/>
                <a:cs typeface="Arial MT"/>
              </a:rPr>
              <a:t>you gained from  this lesson to decide whether each  </a:t>
            </a:r>
            <a:r>
              <a:rPr sz="1600" b="1" dirty="0">
                <a:solidFill>
                  <a:srgbClr val="06152F"/>
                </a:solidFill>
                <a:latin typeface="Sassoon Sans Rg" pitchFamily="2" charset="77"/>
                <a:cs typeface="Arial"/>
              </a:rPr>
              <a:t>statement </a:t>
            </a:r>
            <a:r>
              <a:rPr sz="1600" dirty="0">
                <a:solidFill>
                  <a:srgbClr val="06152F"/>
                </a:solidFill>
                <a:latin typeface="Sassoon Sans Rg" pitchFamily="2" charset="77"/>
                <a:cs typeface="Arial MT"/>
              </a:rPr>
              <a:t>on your challenge worksheet  is true or false.</a:t>
            </a:r>
            <a:endParaRPr sz="1600" dirty="0">
              <a:latin typeface="Sassoon Sans Rg" pitchFamily="2" charset="77"/>
              <a:cs typeface="Arial MT"/>
            </a:endParaRPr>
          </a:p>
        </p:txBody>
      </p:sp>
      <p:grpSp>
        <p:nvGrpSpPr>
          <p:cNvPr id="6" name="object 6"/>
          <p:cNvGrpSpPr/>
          <p:nvPr/>
        </p:nvGrpSpPr>
        <p:grpSpPr>
          <a:xfrm>
            <a:off x="11640286" y="0"/>
            <a:ext cx="558165" cy="666750"/>
            <a:chOff x="11640286" y="0"/>
            <a:chExt cx="558165" cy="666750"/>
          </a:xfrm>
        </p:grpSpPr>
        <p:sp>
          <p:nvSpPr>
            <p:cNvPr id="7" name="object 7"/>
            <p:cNvSpPr/>
            <p:nvPr/>
          </p:nvSpPr>
          <p:spPr>
            <a:xfrm>
              <a:off x="11646636" y="0"/>
              <a:ext cx="545465" cy="654050"/>
            </a:xfrm>
            <a:custGeom>
              <a:avLst/>
              <a:gdLst/>
              <a:ahLst/>
              <a:cxnLst/>
              <a:rect l="l" t="t" r="r" b="b"/>
              <a:pathLst>
                <a:path w="545465" h="654050">
                  <a:moveTo>
                    <a:pt x="545211" y="0"/>
                  </a:moveTo>
                  <a:lnTo>
                    <a:pt x="2730" y="0"/>
                  </a:lnTo>
                  <a:lnTo>
                    <a:pt x="1569" y="13897"/>
                  </a:lnTo>
                  <a:lnTo>
                    <a:pt x="712" y="27876"/>
                  </a:lnTo>
                  <a:lnTo>
                    <a:pt x="181" y="41940"/>
                  </a:lnTo>
                  <a:lnTo>
                    <a:pt x="0" y="56095"/>
                  </a:lnTo>
                  <a:lnTo>
                    <a:pt x="1960" y="104695"/>
                  </a:lnTo>
                  <a:lnTo>
                    <a:pt x="7740" y="152231"/>
                  </a:lnTo>
                  <a:lnTo>
                    <a:pt x="17191" y="198554"/>
                  </a:lnTo>
                  <a:lnTo>
                    <a:pt x="30163" y="243517"/>
                  </a:lnTo>
                  <a:lnTo>
                    <a:pt x="46505" y="286970"/>
                  </a:lnTo>
                  <a:lnTo>
                    <a:pt x="66068" y="328767"/>
                  </a:lnTo>
                  <a:lnTo>
                    <a:pt x="88701" y="368759"/>
                  </a:lnTo>
                  <a:lnTo>
                    <a:pt x="114255" y="406798"/>
                  </a:lnTo>
                  <a:lnTo>
                    <a:pt x="142579" y="442736"/>
                  </a:lnTo>
                  <a:lnTo>
                    <a:pt x="173524" y="476425"/>
                  </a:lnTo>
                  <a:lnTo>
                    <a:pt x="206940" y="507717"/>
                  </a:lnTo>
                  <a:lnTo>
                    <a:pt x="242676" y="536463"/>
                  </a:lnTo>
                  <a:lnTo>
                    <a:pt x="280583" y="562515"/>
                  </a:lnTo>
                  <a:lnTo>
                    <a:pt x="320511" y="585726"/>
                  </a:lnTo>
                  <a:lnTo>
                    <a:pt x="362309" y="605947"/>
                  </a:lnTo>
                  <a:lnTo>
                    <a:pt x="405828" y="623031"/>
                  </a:lnTo>
                  <a:lnTo>
                    <a:pt x="450918" y="636828"/>
                  </a:lnTo>
                  <a:lnTo>
                    <a:pt x="497429" y="647192"/>
                  </a:lnTo>
                  <a:lnTo>
                    <a:pt x="545211" y="653973"/>
                  </a:lnTo>
                  <a:lnTo>
                    <a:pt x="545211" y="0"/>
                  </a:lnTo>
                  <a:close/>
                </a:path>
              </a:pathLst>
            </a:custGeom>
            <a:solidFill>
              <a:srgbClr val="1F9986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8" name="object 8"/>
            <p:cNvSpPr/>
            <p:nvPr/>
          </p:nvSpPr>
          <p:spPr>
            <a:xfrm>
              <a:off x="11646636" y="0"/>
              <a:ext cx="545465" cy="654050"/>
            </a:xfrm>
            <a:custGeom>
              <a:avLst/>
              <a:gdLst/>
              <a:ahLst/>
              <a:cxnLst/>
              <a:rect l="l" t="t" r="r" b="b"/>
              <a:pathLst>
                <a:path w="545465" h="654050">
                  <a:moveTo>
                    <a:pt x="2730" y="0"/>
                  </a:moveTo>
                  <a:lnTo>
                    <a:pt x="1569" y="13897"/>
                  </a:lnTo>
                  <a:lnTo>
                    <a:pt x="712" y="27876"/>
                  </a:lnTo>
                  <a:lnTo>
                    <a:pt x="181" y="41940"/>
                  </a:lnTo>
                  <a:lnTo>
                    <a:pt x="0" y="56095"/>
                  </a:lnTo>
                  <a:lnTo>
                    <a:pt x="1960" y="104695"/>
                  </a:lnTo>
                  <a:lnTo>
                    <a:pt x="7740" y="152231"/>
                  </a:lnTo>
                  <a:lnTo>
                    <a:pt x="17191" y="198554"/>
                  </a:lnTo>
                  <a:lnTo>
                    <a:pt x="30163" y="243517"/>
                  </a:lnTo>
                  <a:lnTo>
                    <a:pt x="46505" y="286970"/>
                  </a:lnTo>
                  <a:lnTo>
                    <a:pt x="66068" y="328767"/>
                  </a:lnTo>
                  <a:lnTo>
                    <a:pt x="88701" y="368759"/>
                  </a:lnTo>
                  <a:lnTo>
                    <a:pt x="114255" y="406798"/>
                  </a:lnTo>
                  <a:lnTo>
                    <a:pt x="142579" y="442736"/>
                  </a:lnTo>
                  <a:lnTo>
                    <a:pt x="173524" y="476425"/>
                  </a:lnTo>
                  <a:lnTo>
                    <a:pt x="206940" y="507717"/>
                  </a:lnTo>
                  <a:lnTo>
                    <a:pt x="242676" y="536463"/>
                  </a:lnTo>
                  <a:lnTo>
                    <a:pt x="280583" y="562515"/>
                  </a:lnTo>
                  <a:lnTo>
                    <a:pt x="320511" y="585726"/>
                  </a:lnTo>
                  <a:lnTo>
                    <a:pt x="362309" y="605947"/>
                  </a:lnTo>
                  <a:lnTo>
                    <a:pt x="405828" y="623031"/>
                  </a:lnTo>
                  <a:lnTo>
                    <a:pt x="450918" y="636828"/>
                  </a:lnTo>
                  <a:lnTo>
                    <a:pt x="497429" y="647192"/>
                  </a:lnTo>
                  <a:lnTo>
                    <a:pt x="545211" y="653973"/>
                  </a:lnTo>
                  <a:lnTo>
                    <a:pt x="545211" y="0"/>
                  </a:lnTo>
                  <a:lnTo>
                    <a:pt x="2730" y="0"/>
                  </a:lnTo>
                  <a:close/>
                </a:path>
              </a:pathLst>
            </a:custGeom>
            <a:ln w="1270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</p:grpSp>
      <p:grpSp>
        <p:nvGrpSpPr>
          <p:cNvPr id="9" name="object 9"/>
          <p:cNvGrpSpPr/>
          <p:nvPr/>
        </p:nvGrpSpPr>
        <p:grpSpPr>
          <a:xfrm>
            <a:off x="313401" y="157911"/>
            <a:ext cx="7017384" cy="6470650"/>
            <a:chOff x="313401" y="157911"/>
            <a:chExt cx="7017384" cy="6470650"/>
          </a:xfrm>
        </p:grpSpPr>
        <p:pic>
          <p:nvPicPr>
            <p:cNvPr id="10" name="object 10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13401" y="910812"/>
              <a:ext cx="2778747" cy="5717590"/>
            </a:xfrm>
            <a:prstGeom prst="rect">
              <a:avLst/>
            </a:prstGeom>
          </p:spPr>
        </p:pic>
        <p:sp>
          <p:nvSpPr>
            <p:cNvPr id="11" name="object 11"/>
            <p:cNvSpPr/>
            <p:nvPr/>
          </p:nvSpPr>
          <p:spPr>
            <a:xfrm>
              <a:off x="4867973" y="164261"/>
              <a:ext cx="2456180" cy="755650"/>
            </a:xfrm>
            <a:custGeom>
              <a:avLst/>
              <a:gdLst/>
              <a:ahLst/>
              <a:cxnLst/>
              <a:rect l="l" t="t" r="r" b="b"/>
              <a:pathLst>
                <a:path w="2456179" h="755650">
                  <a:moveTo>
                    <a:pt x="2436406" y="0"/>
                  </a:moveTo>
                  <a:lnTo>
                    <a:pt x="19659" y="0"/>
                  </a:lnTo>
                  <a:lnTo>
                    <a:pt x="12012" y="3498"/>
                  </a:lnTo>
                  <a:lnTo>
                    <a:pt x="5762" y="13033"/>
                  </a:lnTo>
                  <a:lnTo>
                    <a:pt x="1546" y="27164"/>
                  </a:lnTo>
                  <a:lnTo>
                    <a:pt x="0" y="44450"/>
                  </a:lnTo>
                  <a:lnTo>
                    <a:pt x="0" y="710692"/>
                  </a:lnTo>
                  <a:lnTo>
                    <a:pt x="1546" y="727977"/>
                  </a:lnTo>
                  <a:lnTo>
                    <a:pt x="5762" y="742108"/>
                  </a:lnTo>
                  <a:lnTo>
                    <a:pt x="12012" y="751643"/>
                  </a:lnTo>
                  <a:lnTo>
                    <a:pt x="19659" y="755142"/>
                  </a:lnTo>
                  <a:lnTo>
                    <a:pt x="2436406" y="755142"/>
                  </a:lnTo>
                  <a:lnTo>
                    <a:pt x="2444048" y="751643"/>
                  </a:lnTo>
                  <a:lnTo>
                    <a:pt x="2450298" y="742108"/>
                  </a:lnTo>
                  <a:lnTo>
                    <a:pt x="2454517" y="727977"/>
                  </a:lnTo>
                  <a:lnTo>
                    <a:pt x="2456065" y="710692"/>
                  </a:lnTo>
                  <a:lnTo>
                    <a:pt x="2456065" y="44450"/>
                  </a:lnTo>
                  <a:lnTo>
                    <a:pt x="2454517" y="27164"/>
                  </a:lnTo>
                  <a:lnTo>
                    <a:pt x="2450298" y="13033"/>
                  </a:lnTo>
                  <a:lnTo>
                    <a:pt x="2444048" y="3498"/>
                  </a:lnTo>
                  <a:lnTo>
                    <a:pt x="2436406" y="0"/>
                  </a:lnTo>
                  <a:close/>
                </a:path>
              </a:pathLst>
            </a:custGeom>
            <a:solidFill>
              <a:srgbClr val="1F9986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12" name="object 12"/>
            <p:cNvSpPr/>
            <p:nvPr/>
          </p:nvSpPr>
          <p:spPr>
            <a:xfrm>
              <a:off x="4867973" y="164261"/>
              <a:ext cx="2456180" cy="755650"/>
            </a:xfrm>
            <a:custGeom>
              <a:avLst/>
              <a:gdLst/>
              <a:ahLst/>
              <a:cxnLst/>
              <a:rect l="l" t="t" r="r" b="b"/>
              <a:pathLst>
                <a:path w="2456179" h="755650">
                  <a:moveTo>
                    <a:pt x="19659" y="755142"/>
                  </a:moveTo>
                  <a:lnTo>
                    <a:pt x="12012" y="751643"/>
                  </a:lnTo>
                  <a:lnTo>
                    <a:pt x="5762" y="742108"/>
                  </a:lnTo>
                  <a:lnTo>
                    <a:pt x="1546" y="727977"/>
                  </a:lnTo>
                  <a:lnTo>
                    <a:pt x="0" y="710692"/>
                  </a:lnTo>
                  <a:lnTo>
                    <a:pt x="0" y="44450"/>
                  </a:lnTo>
                  <a:lnTo>
                    <a:pt x="1546" y="27164"/>
                  </a:lnTo>
                  <a:lnTo>
                    <a:pt x="5762" y="13033"/>
                  </a:lnTo>
                  <a:lnTo>
                    <a:pt x="12012" y="3498"/>
                  </a:lnTo>
                  <a:lnTo>
                    <a:pt x="19659" y="0"/>
                  </a:lnTo>
                  <a:lnTo>
                    <a:pt x="2436406" y="0"/>
                  </a:lnTo>
                  <a:lnTo>
                    <a:pt x="2444048" y="3498"/>
                  </a:lnTo>
                  <a:lnTo>
                    <a:pt x="2450298" y="13033"/>
                  </a:lnTo>
                  <a:lnTo>
                    <a:pt x="2454517" y="27164"/>
                  </a:lnTo>
                  <a:lnTo>
                    <a:pt x="2456065" y="44450"/>
                  </a:lnTo>
                  <a:lnTo>
                    <a:pt x="2456065" y="710692"/>
                  </a:lnTo>
                  <a:lnTo>
                    <a:pt x="2454517" y="727977"/>
                  </a:lnTo>
                  <a:lnTo>
                    <a:pt x="2450298" y="742108"/>
                  </a:lnTo>
                  <a:lnTo>
                    <a:pt x="2444048" y="751643"/>
                  </a:lnTo>
                  <a:lnTo>
                    <a:pt x="2436406" y="755142"/>
                  </a:lnTo>
                  <a:lnTo>
                    <a:pt x="19659" y="755142"/>
                  </a:lnTo>
                  <a:close/>
                </a:path>
              </a:pathLst>
            </a:custGeom>
            <a:ln w="1270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</p:grpSp>
      <p:sp>
        <p:nvSpPr>
          <p:cNvPr id="13" name="object 13"/>
          <p:cNvSpPr txBox="1"/>
          <p:nvPr/>
        </p:nvSpPr>
        <p:spPr>
          <a:xfrm>
            <a:off x="11770258" y="49580"/>
            <a:ext cx="36068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spc="-20" dirty="0">
                <a:solidFill>
                  <a:srgbClr val="FFFFFF"/>
                </a:solidFill>
                <a:latin typeface="Sassoon Sans Rg" pitchFamily="2" charset="77"/>
                <a:cs typeface="Arial"/>
              </a:rPr>
              <a:t>2</a:t>
            </a:r>
            <a:r>
              <a:rPr lang="en-US" sz="2400" b="1" spc="-20" dirty="0">
                <a:solidFill>
                  <a:srgbClr val="FFFFFF"/>
                </a:solidFill>
                <a:latin typeface="Sassoon Sans Rg" pitchFamily="2" charset="77"/>
                <a:cs typeface="Arial"/>
              </a:rPr>
              <a:t>6</a:t>
            </a:r>
            <a:endParaRPr sz="2400" dirty="0">
              <a:latin typeface="Sassoon Sans Rg" pitchFamily="2" charset="77"/>
              <a:cs typeface="Arial"/>
            </a:endParaRPr>
          </a:p>
        </p:txBody>
      </p:sp>
      <p:sp>
        <p:nvSpPr>
          <p:cNvPr id="14" name="object 14"/>
          <p:cNvSpPr txBox="1">
            <a:spLocks noGrp="1"/>
          </p:cNvSpPr>
          <p:nvPr>
            <p:ph type="title"/>
          </p:nvPr>
        </p:nvSpPr>
        <p:spPr>
          <a:xfrm>
            <a:off x="5109527" y="251398"/>
            <a:ext cx="1972945" cy="53604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400" dirty="0">
                <a:latin typeface="Sassoon Sans Rg" pitchFamily="2" charset="77"/>
              </a:rPr>
              <a:t>Challenge</a:t>
            </a:r>
          </a:p>
        </p:txBody>
      </p:sp>
      <p:grpSp>
        <p:nvGrpSpPr>
          <p:cNvPr id="15" name="object 15"/>
          <p:cNvGrpSpPr/>
          <p:nvPr/>
        </p:nvGrpSpPr>
        <p:grpSpPr>
          <a:xfrm>
            <a:off x="5816600" y="1410042"/>
            <a:ext cx="5870575" cy="4264660"/>
            <a:chOff x="5816600" y="1410042"/>
            <a:chExt cx="5870575" cy="4264660"/>
          </a:xfrm>
        </p:grpSpPr>
        <p:pic>
          <p:nvPicPr>
            <p:cNvPr id="16" name="object 1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816600" y="1410042"/>
              <a:ext cx="5870448" cy="4264148"/>
            </a:xfrm>
            <a:prstGeom prst="rect">
              <a:avLst/>
            </a:prstGeom>
          </p:spPr>
        </p:pic>
        <p:sp>
          <p:nvSpPr>
            <p:cNvPr id="17" name="object 17"/>
            <p:cNvSpPr/>
            <p:nvPr/>
          </p:nvSpPr>
          <p:spPr>
            <a:xfrm>
              <a:off x="6105397" y="1525524"/>
              <a:ext cx="5475605" cy="3860165"/>
            </a:xfrm>
            <a:custGeom>
              <a:avLst/>
              <a:gdLst/>
              <a:ahLst/>
              <a:cxnLst/>
              <a:rect l="l" t="t" r="r" b="b"/>
              <a:pathLst>
                <a:path w="5475605" h="3860165">
                  <a:moveTo>
                    <a:pt x="5475427" y="0"/>
                  </a:moveTo>
                  <a:lnTo>
                    <a:pt x="0" y="0"/>
                  </a:lnTo>
                  <a:lnTo>
                    <a:pt x="0" y="3859860"/>
                  </a:lnTo>
                  <a:lnTo>
                    <a:pt x="5475427" y="3859860"/>
                  </a:lnTo>
                  <a:lnTo>
                    <a:pt x="5475427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</p:grpSp>
      <p:sp>
        <p:nvSpPr>
          <p:cNvPr id="18" name="object 18"/>
          <p:cNvSpPr txBox="1"/>
          <p:nvPr/>
        </p:nvSpPr>
        <p:spPr>
          <a:xfrm>
            <a:off x="8550871" y="5249059"/>
            <a:ext cx="702945" cy="76944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400" b="1" dirty="0">
                <a:solidFill>
                  <a:srgbClr val="221E1F"/>
                </a:solidFill>
                <a:latin typeface="Sassoon Sans Rg" pitchFamily="2" charset="77"/>
                <a:cs typeface="Arial"/>
              </a:rPr>
              <a:t>www.grammarsaurus.co.uk</a:t>
            </a:r>
            <a:endParaRPr sz="400" dirty="0">
              <a:latin typeface="Sassoon Sans Rg" pitchFamily="2" charset="77"/>
              <a:cs typeface="Arial"/>
            </a:endParaRPr>
          </a:p>
        </p:txBody>
      </p:sp>
      <p:grpSp>
        <p:nvGrpSpPr>
          <p:cNvPr id="19" name="object 19"/>
          <p:cNvGrpSpPr/>
          <p:nvPr/>
        </p:nvGrpSpPr>
        <p:grpSpPr>
          <a:xfrm>
            <a:off x="6342189" y="3017469"/>
            <a:ext cx="5001895" cy="2334895"/>
            <a:chOff x="6342189" y="3017469"/>
            <a:chExt cx="5001895" cy="2334895"/>
          </a:xfrm>
        </p:grpSpPr>
        <p:pic>
          <p:nvPicPr>
            <p:cNvPr id="20" name="object 20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445131" y="5251018"/>
              <a:ext cx="100390" cy="100774"/>
            </a:xfrm>
            <a:prstGeom prst="rect">
              <a:avLst/>
            </a:prstGeom>
          </p:spPr>
        </p:pic>
        <p:sp>
          <p:nvSpPr>
            <p:cNvPr id="21" name="object 21"/>
            <p:cNvSpPr/>
            <p:nvPr/>
          </p:nvSpPr>
          <p:spPr>
            <a:xfrm>
              <a:off x="6345682" y="3020961"/>
              <a:ext cx="4994910" cy="2179955"/>
            </a:xfrm>
            <a:custGeom>
              <a:avLst/>
              <a:gdLst/>
              <a:ahLst/>
              <a:cxnLst/>
              <a:rect l="l" t="t" r="r" b="b"/>
              <a:pathLst>
                <a:path w="4994909" h="2179954">
                  <a:moveTo>
                    <a:pt x="4902555" y="0"/>
                  </a:moveTo>
                  <a:lnTo>
                    <a:pt x="92316" y="0"/>
                  </a:lnTo>
                  <a:lnTo>
                    <a:pt x="56471" y="7284"/>
                  </a:lnTo>
                  <a:lnTo>
                    <a:pt x="27117" y="27117"/>
                  </a:lnTo>
                  <a:lnTo>
                    <a:pt x="7284" y="56471"/>
                  </a:lnTo>
                  <a:lnTo>
                    <a:pt x="0" y="92316"/>
                  </a:lnTo>
                  <a:lnTo>
                    <a:pt x="0" y="2087257"/>
                  </a:lnTo>
                  <a:lnTo>
                    <a:pt x="7284" y="2123095"/>
                  </a:lnTo>
                  <a:lnTo>
                    <a:pt x="27117" y="2152445"/>
                  </a:lnTo>
                  <a:lnTo>
                    <a:pt x="56471" y="2172277"/>
                  </a:lnTo>
                  <a:lnTo>
                    <a:pt x="92316" y="2179561"/>
                  </a:lnTo>
                  <a:lnTo>
                    <a:pt x="4902555" y="2179561"/>
                  </a:lnTo>
                  <a:lnTo>
                    <a:pt x="4938400" y="2172277"/>
                  </a:lnTo>
                  <a:lnTo>
                    <a:pt x="4967754" y="2152445"/>
                  </a:lnTo>
                  <a:lnTo>
                    <a:pt x="4987587" y="2123095"/>
                  </a:lnTo>
                  <a:lnTo>
                    <a:pt x="4994871" y="2087257"/>
                  </a:lnTo>
                  <a:lnTo>
                    <a:pt x="4994871" y="92316"/>
                  </a:lnTo>
                  <a:lnTo>
                    <a:pt x="4987587" y="56471"/>
                  </a:lnTo>
                  <a:lnTo>
                    <a:pt x="4967754" y="27117"/>
                  </a:lnTo>
                  <a:lnTo>
                    <a:pt x="4938400" y="7284"/>
                  </a:lnTo>
                  <a:lnTo>
                    <a:pt x="490255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22" name="object 22"/>
            <p:cNvSpPr/>
            <p:nvPr/>
          </p:nvSpPr>
          <p:spPr>
            <a:xfrm>
              <a:off x="6345682" y="3020961"/>
              <a:ext cx="4994910" cy="2179955"/>
            </a:xfrm>
            <a:custGeom>
              <a:avLst/>
              <a:gdLst/>
              <a:ahLst/>
              <a:cxnLst/>
              <a:rect l="l" t="t" r="r" b="b"/>
              <a:pathLst>
                <a:path w="4994909" h="2179954">
                  <a:moveTo>
                    <a:pt x="4994871" y="92316"/>
                  </a:moveTo>
                  <a:lnTo>
                    <a:pt x="4994871" y="2087257"/>
                  </a:lnTo>
                  <a:lnTo>
                    <a:pt x="4987587" y="2123095"/>
                  </a:lnTo>
                  <a:lnTo>
                    <a:pt x="4967754" y="2152445"/>
                  </a:lnTo>
                  <a:lnTo>
                    <a:pt x="4938400" y="2172277"/>
                  </a:lnTo>
                  <a:lnTo>
                    <a:pt x="4902555" y="2179561"/>
                  </a:lnTo>
                  <a:lnTo>
                    <a:pt x="92316" y="2179561"/>
                  </a:lnTo>
                  <a:lnTo>
                    <a:pt x="56471" y="2172277"/>
                  </a:lnTo>
                  <a:lnTo>
                    <a:pt x="27117" y="2152445"/>
                  </a:lnTo>
                  <a:lnTo>
                    <a:pt x="7284" y="2123095"/>
                  </a:lnTo>
                  <a:lnTo>
                    <a:pt x="0" y="2087257"/>
                  </a:lnTo>
                  <a:lnTo>
                    <a:pt x="0" y="92316"/>
                  </a:lnTo>
                  <a:lnTo>
                    <a:pt x="7284" y="56471"/>
                  </a:lnTo>
                  <a:lnTo>
                    <a:pt x="27117" y="27117"/>
                  </a:lnTo>
                  <a:lnTo>
                    <a:pt x="56471" y="7284"/>
                  </a:lnTo>
                  <a:lnTo>
                    <a:pt x="92316" y="0"/>
                  </a:lnTo>
                  <a:lnTo>
                    <a:pt x="4902555" y="0"/>
                  </a:lnTo>
                  <a:lnTo>
                    <a:pt x="4938400" y="7284"/>
                  </a:lnTo>
                  <a:lnTo>
                    <a:pt x="4967754" y="27117"/>
                  </a:lnTo>
                  <a:lnTo>
                    <a:pt x="4987587" y="56471"/>
                  </a:lnTo>
                  <a:lnTo>
                    <a:pt x="4994871" y="92316"/>
                  </a:lnTo>
                  <a:close/>
                </a:path>
              </a:pathLst>
            </a:custGeom>
            <a:ln w="6502">
              <a:solidFill>
                <a:srgbClr val="081730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23" name="object 23"/>
            <p:cNvSpPr/>
            <p:nvPr/>
          </p:nvSpPr>
          <p:spPr>
            <a:xfrm>
              <a:off x="6513677" y="3677208"/>
              <a:ext cx="2202180" cy="0"/>
            </a:xfrm>
            <a:custGeom>
              <a:avLst/>
              <a:gdLst/>
              <a:ahLst/>
              <a:cxnLst/>
              <a:rect l="l" t="t" r="r" b="b"/>
              <a:pathLst>
                <a:path w="2202179">
                  <a:moveTo>
                    <a:pt x="0" y="0"/>
                  </a:moveTo>
                  <a:lnTo>
                    <a:pt x="2201824" y="0"/>
                  </a:lnTo>
                </a:path>
              </a:pathLst>
            </a:custGeom>
            <a:ln w="3251">
              <a:solidFill>
                <a:srgbClr val="081730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24" name="object 24"/>
            <p:cNvSpPr/>
            <p:nvPr/>
          </p:nvSpPr>
          <p:spPr>
            <a:xfrm>
              <a:off x="8959088" y="3677208"/>
              <a:ext cx="2202180" cy="0"/>
            </a:xfrm>
            <a:custGeom>
              <a:avLst/>
              <a:gdLst/>
              <a:ahLst/>
              <a:cxnLst/>
              <a:rect l="l" t="t" r="r" b="b"/>
              <a:pathLst>
                <a:path w="2202179">
                  <a:moveTo>
                    <a:pt x="0" y="0"/>
                  </a:moveTo>
                  <a:lnTo>
                    <a:pt x="2201824" y="0"/>
                  </a:lnTo>
                </a:path>
              </a:pathLst>
            </a:custGeom>
            <a:ln w="3251">
              <a:solidFill>
                <a:srgbClr val="081730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25" name="object 25"/>
            <p:cNvSpPr/>
            <p:nvPr/>
          </p:nvSpPr>
          <p:spPr>
            <a:xfrm>
              <a:off x="6513677" y="3853535"/>
              <a:ext cx="2202180" cy="0"/>
            </a:xfrm>
            <a:custGeom>
              <a:avLst/>
              <a:gdLst/>
              <a:ahLst/>
              <a:cxnLst/>
              <a:rect l="l" t="t" r="r" b="b"/>
              <a:pathLst>
                <a:path w="2202179">
                  <a:moveTo>
                    <a:pt x="0" y="0"/>
                  </a:moveTo>
                  <a:lnTo>
                    <a:pt x="2201824" y="0"/>
                  </a:lnTo>
                </a:path>
              </a:pathLst>
            </a:custGeom>
            <a:ln w="3251">
              <a:solidFill>
                <a:srgbClr val="081730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26" name="object 26"/>
            <p:cNvSpPr/>
            <p:nvPr/>
          </p:nvSpPr>
          <p:spPr>
            <a:xfrm>
              <a:off x="8959088" y="3853535"/>
              <a:ext cx="2202180" cy="0"/>
            </a:xfrm>
            <a:custGeom>
              <a:avLst/>
              <a:gdLst/>
              <a:ahLst/>
              <a:cxnLst/>
              <a:rect l="l" t="t" r="r" b="b"/>
              <a:pathLst>
                <a:path w="2202179">
                  <a:moveTo>
                    <a:pt x="0" y="0"/>
                  </a:moveTo>
                  <a:lnTo>
                    <a:pt x="2201824" y="0"/>
                  </a:lnTo>
                </a:path>
              </a:pathLst>
            </a:custGeom>
            <a:ln w="3251">
              <a:solidFill>
                <a:srgbClr val="081730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27" name="object 27"/>
            <p:cNvSpPr/>
            <p:nvPr/>
          </p:nvSpPr>
          <p:spPr>
            <a:xfrm>
              <a:off x="6513677" y="4029849"/>
              <a:ext cx="2202180" cy="0"/>
            </a:xfrm>
            <a:custGeom>
              <a:avLst/>
              <a:gdLst/>
              <a:ahLst/>
              <a:cxnLst/>
              <a:rect l="l" t="t" r="r" b="b"/>
              <a:pathLst>
                <a:path w="2202179">
                  <a:moveTo>
                    <a:pt x="0" y="0"/>
                  </a:moveTo>
                  <a:lnTo>
                    <a:pt x="2201824" y="0"/>
                  </a:lnTo>
                </a:path>
              </a:pathLst>
            </a:custGeom>
            <a:ln w="3251">
              <a:solidFill>
                <a:srgbClr val="081730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28" name="object 28"/>
            <p:cNvSpPr/>
            <p:nvPr/>
          </p:nvSpPr>
          <p:spPr>
            <a:xfrm>
              <a:off x="8959088" y="4029849"/>
              <a:ext cx="2202180" cy="0"/>
            </a:xfrm>
            <a:custGeom>
              <a:avLst/>
              <a:gdLst/>
              <a:ahLst/>
              <a:cxnLst/>
              <a:rect l="l" t="t" r="r" b="b"/>
              <a:pathLst>
                <a:path w="2202179">
                  <a:moveTo>
                    <a:pt x="0" y="0"/>
                  </a:moveTo>
                  <a:lnTo>
                    <a:pt x="2201824" y="0"/>
                  </a:lnTo>
                </a:path>
              </a:pathLst>
            </a:custGeom>
            <a:ln w="3251">
              <a:solidFill>
                <a:srgbClr val="081730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29" name="object 29"/>
            <p:cNvSpPr/>
            <p:nvPr/>
          </p:nvSpPr>
          <p:spPr>
            <a:xfrm>
              <a:off x="6513677" y="4206176"/>
              <a:ext cx="2202180" cy="0"/>
            </a:xfrm>
            <a:custGeom>
              <a:avLst/>
              <a:gdLst/>
              <a:ahLst/>
              <a:cxnLst/>
              <a:rect l="l" t="t" r="r" b="b"/>
              <a:pathLst>
                <a:path w="2202179">
                  <a:moveTo>
                    <a:pt x="0" y="0"/>
                  </a:moveTo>
                  <a:lnTo>
                    <a:pt x="2201824" y="0"/>
                  </a:lnTo>
                </a:path>
              </a:pathLst>
            </a:custGeom>
            <a:ln w="3251">
              <a:solidFill>
                <a:srgbClr val="081730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30" name="object 30"/>
            <p:cNvSpPr/>
            <p:nvPr/>
          </p:nvSpPr>
          <p:spPr>
            <a:xfrm>
              <a:off x="8959088" y="4206176"/>
              <a:ext cx="2202180" cy="0"/>
            </a:xfrm>
            <a:custGeom>
              <a:avLst/>
              <a:gdLst/>
              <a:ahLst/>
              <a:cxnLst/>
              <a:rect l="l" t="t" r="r" b="b"/>
              <a:pathLst>
                <a:path w="2202179">
                  <a:moveTo>
                    <a:pt x="0" y="0"/>
                  </a:moveTo>
                  <a:lnTo>
                    <a:pt x="2201824" y="0"/>
                  </a:lnTo>
                </a:path>
              </a:pathLst>
            </a:custGeom>
            <a:ln w="3251">
              <a:solidFill>
                <a:srgbClr val="081730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31" name="object 31"/>
            <p:cNvSpPr/>
            <p:nvPr/>
          </p:nvSpPr>
          <p:spPr>
            <a:xfrm>
              <a:off x="6513677" y="4558829"/>
              <a:ext cx="2202180" cy="0"/>
            </a:xfrm>
            <a:custGeom>
              <a:avLst/>
              <a:gdLst/>
              <a:ahLst/>
              <a:cxnLst/>
              <a:rect l="l" t="t" r="r" b="b"/>
              <a:pathLst>
                <a:path w="2202179">
                  <a:moveTo>
                    <a:pt x="0" y="0"/>
                  </a:moveTo>
                  <a:lnTo>
                    <a:pt x="2201824" y="0"/>
                  </a:lnTo>
                </a:path>
              </a:pathLst>
            </a:custGeom>
            <a:ln w="3251">
              <a:solidFill>
                <a:srgbClr val="081730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32" name="object 32"/>
            <p:cNvSpPr/>
            <p:nvPr/>
          </p:nvSpPr>
          <p:spPr>
            <a:xfrm>
              <a:off x="8959088" y="4558829"/>
              <a:ext cx="2202180" cy="0"/>
            </a:xfrm>
            <a:custGeom>
              <a:avLst/>
              <a:gdLst/>
              <a:ahLst/>
              <a:cxnLst/>
              <a:rect l="l" t="t" r="r" b="b"/>
              <a:pathLst>
                <a:path w="2202179">
                  <a:moveTo>
                    <a:pt x="0" y="0"/>
                  </a:moveTo>
                  <a:lnTo>
                    <a:pt x="2201824" y="0"/>
                  </a:lnTo>
                </a:path>
              </a:pathLst>
            </a:custGeom>
            <a:ln w="3251">
              <a:solidFill>
                <a:srgbClr val="081730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33" name="object 33"/>
            <p:cNvSpPr/>
            <p:nvPr/>
          </p:nvSpPr>
          <p:spPr>
            <a:xfrm>
              <a:off x="6513677" y="4735144"/>
              <a:ext cx="2202180" cy="0"/>
            </a:xfrm>
            <a:custGeom>
              <a:avLst/>
              <a:gdLst/>
              <a:ahLst/>
              <a:cxnLst/>
              <a:rect l="l" t="t" r="r" b="b"/>
              <a:pathLst>
                <a:path w="2202179">
                  <a:moveTo>
                    <a:pt x="0" y="0"/>
                  </a:moveTo>
                  <a:lnTo>
                    <a:pt x="2201824" y="0"/>
                  </a:lnTo>
                </a:path>
              </a:pathLst>
            </a:custGeom>
            <a:ln w="3251">
              <a:solidFill>
                <a:srgbClr val="081730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34" name="object 34"/>
            <p:cNvSpPr/>
            <p:nvPr/>
          </p:nvSpPr>
          <p:spPr>
            <a:xfrm>
              <a:off x="8959088" y="4735144"/>
              <a:ext cx="2202180" cy="0"/>
            </a:xfrm>
            <a:custGeom>
              <a:avLst/>
              <a:gdLst/>
              <a:ahLst/>
              <a:cxnLst/>
              <a:rect l="l" t="t" r="r" b="b"/>
              <a:pathLst>
                <a:path w="2202179">
                  <a:moveTo>
                    <a:pt x="0" y="0"/>
                  </a:moveTo>
                  <a:lnTo>
                    <a:pt x="2201824" y="0"/>
                  </a:lnTo>
                </a:path>
              </a:pathLst>
            </a:custGeom>
            <a:ln w="3251">
              <a:solidFill>
                <a:srgbClr val="081730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35" name="object 35"/>
            <p:cNvSpPr/>
            <p:nvPr/>
          </p:nvSpPr>
          <p:spPr>
            <a:xfrm>
              <a:off x="6513677" y="4911470"/>
              <a:ext cx="2202180" cy="0"/>
            </a:xfrm>
            <a:custGeom>
              <a:avLst/>
              <a:gdLst/>
              <a:ahLst/>
              <a:cxnLst/>
              <a:rect l="l" t="t" r="r" b="b"/>
              <a:pathLst>
                <a:path w="2202179">
                  <a:moveTo>
                    <a:pt x="0" y="0"/>
                  </a:moveTo>
                  <a:lnTo>
                    <a:pt x="2201824" y="0"/>
                  </a:lnTo>
                </a:path>
              </a:pathLst>
            </a:custGeom>
            <a:ln w="3251">
              <a:solidFill>
                <a:srgbClr val="081730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36" name="object 36"/>
            <p:cNvSpPr/>
            <p:nvPr/>
          </p:nvSpPr>
          <p:spPr>
            <a:xfrm>
              <a:off x="8959088" y="4911470"/>
              <a:ext cx="2202180" cy="0"/>
            </a:xfrm>
            <a:custGeom>
              <a:avLst/>
              <a:gdLst/>
              <a:ahLst/>
              <a:cxnLst/>
              <a:rect l="l" t="t" r="r" b="b"/>
              <a:pathLst>
                <a:path w="2202179">
                  <a:moveTo>
                    <a:pt x="0" y="0"/>
                  </a:moveTo>
                  <a:lnTo>
                    <a:pt x="2201824" y="0"/>
                  </a:lnTo>
                </a:path>
              </a:pathLst>
            </a:custGeom>
            <a:ln w="3251">
              <a:solidFill>
                <a:srgbClr val="081730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37" name="object 37"/>
            <p:cNvSpPr/>
            <p:nvPr/>
          </p:nvSpPr>
          <p:spPr>
            <a:xfrm>
              <a:off x="6513677" y="5087797"/>
              <a:ext cx="2202180" cy="0"/>
            </a:xfrm>
            <a:custGeom>
              <a:avLst/>
              <a:gdLst/>
              <a:ahLst/>
              <a:cxnLst/>
              <a:rect l="l" t="t" r="r" b="b"/>
              <a:pathLst>
                <a:path w="2202179">
                  <a:moveTo>
                    <a:pt x="0" y="0"/>
                  </a:moveTo>
                  <a:lnTo>
                    <a:pt x="2201824" y="0"/>
                  </a:lnTo>
                </a:path>
              </a:pathLst>
            </a:custGeom>
            <a:ln w="3251">
              <a:solidFill>
                <a:srgbClr val="081730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38" name="object 38"/>
            <p:cNvSpPr/>
            <p:nvPr/>
          </p:nvSpPr>
          <p:spPr>
            <a:xfrm>
              <a:off x="8959088" y="5087797"/>
              <a:ext cx="2202180" cy="0"/>
            </a:xfrm>
            <a:custGeom>
              <a:avLst/>
              <a:gdLst/>
              <a:ahLst/>
              <a:cxnLst/>
              <a:rect l="l" t="t" r="r" b="b"/>
              <a:pathLst>
                <a:path w="2202179">
                  <a:moveTo>
                    <a:pt x="0" y="0"/>
                  </a:moveTo>
                  <a:lnTo>
                    <a:pt x="2201824" y="0"/>
                  </a:lnTo>
                </a:path>
              </a:pathLst>
            </a:custGeom>
            <a:ln w="3251">
              <a:solidFill>
                <a:srgbClr val="081730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</p:grpSp>
      <p:sp>
        <p:nvSpPr>
          <p:cNvPr id="39" name="object 39"/>
          <p:cNvSpPr txBox="1"/>
          <p:nvPr/>
        </p:nvSpPr>
        <p:spPr>
          <a:xfrm>
            <a:off x="6500304" y="4258440"/>
            <a:ext cx="241935" cy="114774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650" b="1" spc="-40" dirty="0">
                <a:solidFill>
                  <a:srgbClr val="010202"/>
                </a:solidFill>
                <a:latin typeface="Sassoon Sans Rg" pitchFamily="2" charset="77"/>
                <a:cs typeface="Arial"/>
              </a:rPr>
              <a:t>Elijah:</a:t>
            </a:r>
            <a:endParaRPr sz="650">
              <a:latin typeface="Sassoon Sans Rg" pitchFamily="2" charset="77"/>
              <a:cs typeface="Arial"/>
            </a:endParaRPr>
          </a:p>
        </p:txBody>
      </p:sp>
      <p:sp>
        <p:nvSpPr>
          <p:cNvPr id="40" name="object 40"/>
          <p:cNvSpPr txBox="1"/>
          <p:nvPr/>
        </p:nvSpPr>
        <p:spPr>
          <a:xfrm>
            <a:off x="8946391" y="4258440"/>
            <a:ext cx="226060" cy="114774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650" b="1" spc="-35" dirty="0">
                <a:solidFill>
                  <a:srgbClr val="010202"/>
                </a:solidFill>
                <a:latin typeface="Sassoon Sans Rg" pitchFamily="2" charset="77"/>
                <a:cs typeface="Arial"/>
              </a:rPr>
              <a:t>A</a:t>
            </a:r>
            <a:r>
              <a:rPr sz="650" b="1" spc="-15" dirty="0">
                <a:solidFill>
                  <a:srgbClr val="010202"/>
                </a:solidFill>
                <a:latin typeface="Sassoon Sans Rg" pitchFamily="2" charset="77"/>
                <a:cs typeface="Arial"/>
              </a:rPr>
              <a:t>ttia:</a:t>
            </a:r>
            <a:endParaRPr sz="650">
              <a:latin typeface="Sassoon Sans Rg" pitchFamily="2" charset="77"/>
              <a:cs typeface="Arial"/>
            </a:endParaRPr>
          </a:p>
        </p:txBody>
      </p:sp>
      <p:grpSp>
        <p:nvGrpSpPr>
          <p:cNvPr id="41" name="object 41"/>
          <p:cNvGrpSpPr/>
          <p:nvPr/>
        </p:nvGrpSpPr>
        <p:grpSpPr>
          <a:xfrm>
            <a:off x="6481571" y="1853742"/>
            <a:ext cx="4682490" cy="1097280"/>
            <a:chOff x="6481571" y="1853742"/>
            <a:chExt cx="4682490" cy="1097280"/>
          </a:xfrm>
        </p:grpSpPr>
        <p:pic>
          <p:nvPicPr>
            <p:cNvPr id="42" name="object 42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0536140" y="1960346"/>
              <a:ext cx="605010" cy="615670"/>
            </a:xfrm>
            <a:prstGeom prst="rect">
              <a:avLst/>
            </a:prstGeom>
          </p:spPr>
        </p:pic>
        <p:pic>
          <p:nvPicPr>
            <p:cNvPr id="43" name="object 43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732763" y="1968030"/>
              <a:ext cx="649601" cy="612927"/>
            </a:xfrm>
            <a:prstGeom prst="rect">
              <a:avLst/>
            </a:prstGeom>
          </p:spPr>
        </p:pic>
        <p:pic>
          <p:nvPicPr>
            <p:cNvPr id="44" name="object 44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9226740" y="1941182"/>
              <a:ext cx="671322" cy="635825"/>
            </a:xfrm>
            <a:prstGeom prst="rect">
              <a:avLst/>
            </a:prstGeom>
          </p:spPr>
        </p:pic>
        <p:pic>
          <p:nvPicPr>
            <p:cNvPr id="45" name="object 45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6481571" y="1853742"/>
              <a:ext cx="763638" cy="723264"/>
            </a:xfrm>
            <a:prstGeom prst="rect">
              <a:avLst/>
            </a:prstGeom>
          </p:spPr>
        </p:pic>
        <p:sp>
          <p:nvSpPr>
            <p:cNvPr id="46" name="object 46"/>
            <p:cNvSpPr/>
            <p:nvPr/>
          </p:nvSpPr>
          <p:spPr>
            <a:xfrm>
              <a:off x="10158679" y="2574531"/>
              <a:ext cx="1001394" cy="372745"/>
            </a:xfrm>
            <a:custGeom>
              <a:avLst/>
              <a:gdLst/>
              <a:ahLst/>
              <a:cxnLst/>
              <a:rect l="l" t="t" r="r" b="b"/>
              <a:pathLst>
                <a:path w="1001395" h="372744">
                  <a:moveTo>
                    <a:pt x="993698" y="0"/>
                  </a:moveTo>
                  <a:lnTo>
                    <a:pt x="7658" y="0"/>
                  </a:lnTo>
                  <a:lnTo>
                    <a:pt x="0" y="7658"/>
                  </a:lnTo>
                  <a:lnTo>
                    <a:pt x="0" y="365023"/>
                  </a:lnTo>
                  <a:lnTo>
                    <a:pt x="7658" y="372681"/>
                  </a:lnTo>
                  <a:lnTo>
                    <a:pt x="984338" y="372681"/>
                  </a:lnTo>
                  <a:lnTo>
                    <a:pt x="993698" y="372681"/>
                  </a:lnTo>
                  <a:lnTo>
                    <a:pt x="1001356" y="365023"/>
                  </a:lnTo>
                  <a:lnTo>
                    <a:pt x="1001356" y="7658"/>
                  </a:lnTo>
                  <a:lnTo>
                    <a:pt x="993698" y="0"/>
                  </a:lnTo>
                  <a:close/>
                </a:path>
              </a:pathLst>
            </a:custGeom>
            <a:solidFill>
              <a:srgbClr val="E7EA84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47" name="object 47"/>
            <p:cNvSpPr/>
            <p:nvPr/>
          </p:nvSpPr>
          <p:spPr>
            <a:xfrm>
              <a:off x="10158679" y="2574531"/>
              <a:ext cx="1001394" cy="372745"/>
            </a:xfrm>
            <a:custGeom>
              <a:avLst/>
              <a:gdLst/>
              <a:ahLst/>
              <a:cxnLst/>
              <a:rect l="l" t="t" r="r" b="b"/>
              <a:pathLst>
                <a:path w="1001395" h="372744">
                  <a:moveTo>
                    <a:pt x="984338" y="372681"/>
                  </a:moveTo>
                  <a:lnTo>
                    <a:pt x="17018" y="372681"/>
                  </a:lnTo>
                  <a:lnTo>
                    <a:pt x="7658" y="372681"/>
                  </a:lnTo>
                  <a:lnTo>
                    <a:pt x="0" y="365023"/>
                  </a:lnTo>
                  <a:lnTo>
                    <a:pt x="0" y="355663"/>
                  </a:lnTo>
                  <a:lnTo>
                    <a:pt x="0" y="17017"/>
                  </a:lnTo>
                  <a:lnTo>
                    <a:pt x="0" y="7658"/>
                  </a:lnTo>
                  <a:lnTo>
                    <a:pt x="7658" y="0"/>
                  </a:lnTo>
                  <a:lnTo>
                    <a:pt x="17018" y="0"/>
                  </a:lnTo>
                  <a:lnTo>
                    <a:pt x="984338" y="0"/>
                  </a:lnTo>
                  <a:lnTo>
                    <a:pt x="993698" y="0"/>
                  </a:lnTo>
                  <a:lnTo>
                    <a:pt x="1001356" y="7658"/>
                  </a:lnTo>
                  <a:lnTo>
                    <a:pt x="1001356" y="17017"/>
                  </a:lnTo>
                  <a:lnTo>
                    <a:pt x="1001356" y="355663"/>
                  </a:lnTo>
                  <a:lnTo>
                    <a:pt x="1001356" y="365023"/>
                  </a:lnTo>
                  <a:lnTo>
                    <a:pt x="993698" y="372681"/>
                  </a:lnTo>
                  <a:lnTo>
                    <a:pt x="984338" y="372681"/>
                  </a:lnTo>
                  <a:close/>
                </a:path>
              </a:pathLst>
            </a:custGeom>
            <a:ln w="6502">
              <a:solidFill>
                <a:srgbClr val="091830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48" name="object 48"/>
            <p:cNvSpPr/>
            <p:nvPr/>
          </p:nvSpPr>
          <p:spPr>
            <a:xfrm>
              <a:off x="8960764" y="2573756"/>
              <a:ext cx="1001394" cy="372745"/>
            </a:xfrm>
            <a:custGeom>
              <a:avLst/>
              <a:gdLst/>
              <a:ahLst/>
              <a:cxnLst/>
              <a:rect l="l" t="t" r="r" b="b"/>
              <a:pathLst>
                <a:path w="1001395" h="372744">
                  <a:moveTo>
                    <a:pt x="993698" y="0"/>
                  </a:moveTo>
                  <a:lnTo>
                    <a:pt x="7658" y="0"/>
                  </a:lnTo>
                  <a:lnTo>
                    <a:pt x="0" y="7658"/>
                  </a:lnTo>
                  <a:lnTo>
                    <a:pt x="0" y="365023"/>
                  </a:lnTo>
                  <a:lnTo>
                    <a:pt x="7658" y="372681"/>
                  </a:lnTo>
                  <a:lnTo>
                    <a:pt x="984338" y="372681"/>
                  </a:lnTo>
                  <a:lnTo>
                    <a:pt x="993698" y="372681"/>
                  </a:lnTo>
                  <a:lnTo>
                    <a:pt x="1001356" y="365023"/>
                  </a:lnTo>
                  <a:lnTo>
                    <a:pt x="1001356" y="7658"/>
                  </a:lnTo>
                  <a:lnTo>
                    <a:pt x="993698" y="0"/>
                  </a:lnTo>
                  <a:close/>
                </a:path>
              </a:pathLst>
            </a:custGeom>
            <a:solidFill>
              <a:srgbClr val="E7EA84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49" name="object 49"/>
            <p:cNvSpPr/>
            <p:nvPr/>
          </p:nvSpPr>
          <p:spPr>
            <a:xfrm>
              <a:off x="8960764" y="2573756"/>
              <a:ext cx="1001394" cy="372745"/>
            </a:xfrm>
            <a:custGeom>
              <a:avLst/>
              <a:gdLst/>
              <a:ahLst/>
              <a:cxnLst/>
              <a:rect l="l" t="t" r="r" b="b"/>
              <a:pathLst>
                <a:path w="1001395" h="372744">
                  <a:moveTo>
                    <a:pt x="984338" y="372681"/>
                  </a:moveTo>
                  <a:lnTo>
                    <a:pt x="17018" y="372681"/>
                  </a:lnTo>
                  <a:lnTo>
                    <a:pt x="7658" y="372681"/>
                  </a:lnTo>
                  <a:lnTo>
                    <a:pt x="0" y="365023"/>
                  </a:lnTo>
                  <a:lnTo>
                    <a:pt x="0" y="355663"/>
                  </a:lnTo>
                  <a:lnTo>
                    <a:pt x="0" y="17017"/>
                  </a:lnTo>
                  <a:lnTo>
                    <a:pt x="0" y="7658"/>
                  </a:lnTo>
                  <a:lnTo>
                    <a:pt x="7658" y="0"/>
                  </a:lnTo>
                  <a:lnTo>
                    <a:pt x="17018" y="0"/>
                  </a:lnTo>
                  <a:lnTo>
                    <a:pt x="984338" y="0"/>
                  </a:lnTo>
                  <a:lnTo>
                    <a:pt x="993698" y="0"/>
                  </a:lnTo>
                  <a:lnTo>
                    <a:pt x="1001356" y="7658"/>
                  </a:lnTo>
                  <a:lnTo>
                    <a:pt x="1001356" y="17017"/>
                  </a:lnTo>
                  <a:lnTo>
                    <a:pt x="1001356" y="355663"/>
                  </a:lnTo>
                  <a:lnTo>
                    <a:pt x="1001356" y="365023"/>
                  </a:lnTo>
                  <a:lnTo>
                    <a:pt x="993698" y="372681"/>
                  </a:lnTo>
                  <a:lnTo>
                    <a:pt x="984338" y="372681"/>
                  </a:lnTo>
                  <a:close/>
                </a:path>
              </a:pathLst>
            </a:custGeom>
            <a:ln w="6502">
              <a:solidFill>
                <a:srgbClr val="091830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50" name="object 50"/>
            <p:cNvSpPr/>
            <p:nvPr/>
          </p:nvSpPr>
          <p:spPr>
            <a:xfrm>
              <a:off x="6499428" y="2573096"/>
              <a:ext cx="1001394" cy="372745"/>
            </a:xfrm>
            <a:custGeom>
              <a:avLst/>
              <a:gdLst/>
              <a:ahLst/>
              <a:cxnLst/>
              <a:rect l="l" t="t" r="r" b="b"/>
              <a:pathLst>
                <a:path w="1001395" h="372744">
                  <a:moveTo>
                    <a:pt x="993698" y="0"/>
                  </a:moveTo>
                  <a:lnTo>
                    <a:pt x="7658" y="0"/>
                  </a:lnTo>
                  <a:lnTo>
                    <a:pt x="0" y="7658"/>
                  </a:lnTo>
                  <a:lnTo>
                    <a:pt x="0" y="365023"/>
                  </a:lnTo>
                  <a:lnTo>
                    <a:pt x="7658" y="372681"/>
                  </a:lnTo>
                  <a:lnTo>
                    <a:pt x="984338" y="372681"/>
                  </a:lnTo>
                  <a:lnTo>
                    <a:pt x="993698" y="372681"/>
                  </a:lnTo>
                  <a:lnTo>
                    <a:pt x="1001356" y="365023"/>
                  </a:lnTo>
                  <a:lnTo>
                    <a:pt x="1001356" y="7658"/>
                  </a:lnTo>
                  <a:lnTo>
                    <a:pt x="993698" y="0"/>
                  </a:lnTo>
                  <a:close/>
                </a:path>
              </a:pathLst>
            </a:custGeom>
            <a:solidFill>
              <a:srgbClr val="E7EA84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51" name="object 51"/>
            <p:cNvSpPr/>
            <p:nvPr/>
          </p:nvSpPr>
          <p:spPr>
            <a:xfrm>
              <a:off x="6499428" y="2573096"/>
              <a:ext cx="1001394" cy="372745"/>
            </a:xfrm>
            <a:custGeom>
              <a:avLst/>
              <a:gdLst/>
              <a:ahLst/>
              <a:cxnLst/>
              <a:rect l="l" t="t" r="r" b="b"/>
              <a:pathLst>
                <a:path w="1001395" h="372744">
                  <a:moveTo>
                    <a:pt x="984338" y="372681"/>
                  </a:moveTo>
                  <a:lnTo>
                    <a:pt x="17018" y="372681"/>
                  </a:lnTo>
                  <a:lnTo>
                    <a:pt x="7658" y="372681"/>
                  </a:lnTo>
                  <a:lnTo>
                    <a:pt x="0" y="365023"/>
                  </a:lnTo>
                  <a:lnTo>
                    <a:pt x="0" y="355663"/>
                  </a:lnTo>
                  <a:lnTo>
                    <a:pt x="0" y="17018"/>
                  </a:lnTo>
                  <a:lnTo>
                    <a:pt x="0" y="7658"/>
                  </a:lnTo>
                  <a:lnTo>
                    <a:pt x="7658" y="0"/>
                  </a:lnTo>
                  <a:lnTo>
                    <a:pt x="17018" y="0"/>
                  </a:lnTo>
                  <a:lnTo>
                    <a:pt x="984338" y="0"/>
                  </a:lnTo>
                  <a:lnTo>
                    <a:pt x="993698" y="0"/>
                  </a:lnTo>
                  <a:lnTo>
                    <a:pt x="1001356" y="7658"/>
                  </a:lnTo>
                  <a:lnTo>
                    <a:pt x="1001356" y="17018"/>
                  </a:lnTo>
                  <a:lnTo>
                    <a:pt x="1001356" y="355663"/>
                  </a:lnTo>
                  <a:lnTo>
                    <a:pt x="1001356" y="365023"/>
                  </a:lnTo>
                  <a:lnTo>
                    <a:pt x="993698" y="372681"/>
                  </a:lnTo>
                  <a:lnTo>
                    <a:pt x="984338" y="372681"/>
                  </a:lnTo>
                  <a:close/>
                </a:path>
              </a:pathLst>
            </a:custGeom>
            <a:ln w="6502">
              <a:solidFill>
                <a:srgbClr val="091830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52" name="object 52"/>
            <p:cNvSpPr/>
            <p:nvPr/>
          </p:nvSpPr>
          <p:spPr>
            <a:xfrm>
              <a:off x="7714157" y="2572931"/>
              <a:ext cx="1001394" cy="372745"/>
            </a:xfrm>
            <a:custGeom>
              <a:avLst/>
              <a:gdLst/>
              <a:ahLst/>
              <a:cxnLst/>
              <a:rect l="l" t="t" r="r" b="b"/>
              <a:pathLst>
                <a:path w="1001395" h="372744">
                  <a:moveTo>
                    <a:pt x="993698" y="0"/>
                  </a:moveTo>
                  <a:lnTo>
                    <a:pt x="7658" y="0"/>
                  </a:lnTo>
                  <a:lnTo>
                    <a:pt x="0" y="7658"/>
                  </a:lnTo>
                  <a:lnTo>
                    <a:pt x="0" y="365023"/>
                  </a:lnTo>
                  <a:lnTo>
                    <a:pt x="7658" y="372681"/>
                  </a:lnTo>
                  <a:lnTo>
                    <a:pt x="984338" y="372681"/>
                  </a:lnTo>
                  <a:lnTo>
                    <a:pt x="993698" y="372681"/>
                  </a:lnTo>
                  <a:lnTo>
                    <a:pt x="1001356" y="365023"/>
                  </a:lnTo>
                  <a:lnTo>
                    <a:pt x="1001356" y="7658"/>
                  </a:lnTo>
                  <a:lnTo>
                    <a:pt x="993698" y="0"/>
                  </a:lnTo>
                  <a:close/>
                </a:path>
              </a:pathLst>
            </a:custGeom>
            <a:solidFill>
              <a:srgbClr val="E7EA84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53" name="object 53"/>
            <p:cNvSpPr/>
            <p:nvPr/>
          </p:nvSpPr>
          <p:spPr>
            <a:xfrm>
              <a:off x="7714157" y="2572931"/>
              <a:ext cx="1001394" cy="372745"/>
            </a:xfrm>
            <a:custGeom>
              <a:avLst/>
              <a:gdLst/>
              <a:ahLst/>
              <a:cxnLst/>
              <a:rect l="l" t="t" r="r" b="b"/>
              <a:pathLst>
                <a:path w="1001395" h="372744">
                  <a:moveTo>
                    <a:pt x="984338" y="372681"/>
                  </a:moveTo>
                  <a:lnTo>
                    <a:pt x="17018" y="372681"/>
                  </a:lnTo>
                  <a:lnTo>
                    <a:pt x="7658" y="372681"/>
                  </a:lnTo>
                  <a:lnTo>
                    <a:pt x="0" y="365023"/>
                  </a:lnTo>
                  <a:lnTo>
                    <a:pt x="0" y="355663"/>
                  </a:lnTo>
                  <a:lnTo>
                    <a:pt x="0" y="17018"/>
                  </a:lnTo>
                  <a:lnTo>
                    <a:pt x="0" y="7658"/>
                  </a:lnTo>
                  <a:lnTo>
                    <a:pt x="7658" y="0"/>
                  </a:lnTo>
                  <a:lnTo>
                    <a:pt x="17018" y="0"/>
                  </a:lnTo>
                  <a:lnTo>
                    <a:pt x="984338" y="0"/>
                  </a:lnTo>
                  <a:lnTo>
                    <a:pt x="993698" y="0"/>
                  </a:lnTo>
                  <a:lnTo>
                    <a:pt x="1001356" y="7658"/>
                  </a:lnTo>
                  <a:lnTo>
                    <a:pt x="1001356" y="17018"/>
                  </a:lnTo>
                  <a:lnTo>
                    <a:pt x="1001356" y="355663"/>
                  </a:lnTo>
                  <a:lnTo>
                    <a:pt x="1001356" y="365023"/>
                  </a:lnTo>
                  <a:lnTo>
                    <a:pt x="993698" y="372681"/>
                  </a:lnTo>
                  <a:lnTo>
                    <a:pt x="984338" y="372681"/>
                  </a:lnTo>
                  <a:close/>
                </a:path>
              </a:pathLst>
            </a:custGeom>
            <a:ln w="6502">
              <a:solidFill>
                <a:srgbClr val="091830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</p:grpSp>
      <p:sp>
        <p:nvSpPr>
          <p:cNvPr id="54" name="object 54"/>
          <p:cNvSpPr txBox="1"/>
          <p:nvPr/>
        </p:nvSpPr>
        <p:spPr>
          <a:xfrm>
            <a:off x="6486740" y="3150382"/>
            <a:ext cx="4697730" cy="376384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550" dirty="0">
                <a:solidFill>
                  <a:srgbClr val="010202"/>
                </a:solidFill>
                <a:latin typeface="Sassoon Sans Rg" pitchFamily="2" charset="77"/>
                <a:cs typeface="Arial MT"/>
              </a:rPr>
              <a:t>Read each of the </a:t>
            </a:r>
            <a:r>
              <a:rPr sz="550" b="1" dirty="0">
                <a:solidFill>
                  <a:srgbClr val="010202"/>
                </a:solidFill>
                <a:latin typeface="Sassoon Sans Rg" pitchFamily="2" charset="77"/>
                <a:cs typeface="Arial"/>
              </a:rPr>
              <a:t>children’s statements </a:t>
            </a:r>
            <a:r>
              <a:rPr sz="550" dirty="0">
                <a:solidFill>
                  <a:srgbClr val="010202"/>
                </a:solidFill>
                <a:latin typeface="Sassoon Sans Rg" pitchFamily="2" charset="77"/>
                <a:cs typeface="Arial MT"/>
              </a:rPr>
              <a:t>below and decide whether each one is </a:t>
            </a:r>
            <a:r>
              <a:rPr sz="550" b="1" dirty="0">
                <a:solidFill>
                  <a:srgbClr val="010202"/>
                </a:solidFill>
                <a:latin typeface="Sassoon Sans Rg" pitchFamily="2" charset="77"/>
                <a:cs typeface="Arial"/>
              </a:rPr>
              <a:t>true or false</a:t>
            </a:r>
            <a:r>
              <a:rPr sz="550" dirty="0">
                <a:solidFill>
                  <a:srgbClr val="010202"/>
                </a:solidFill>
                <a:latin typeface="Sassoon Sans Rg" pitchFamily="2" charset="77"/>
                <a:cs typeface="Arial MT"/>
              </a:rPr>
              <a:t>. Explain your choice using your knowledge from this lesson</a:t>
            </a:r>
            <a:r>
              <a:rPr sz="650" spc="-80" dirty="0">
                <a:solidFill>
                  <a:srgbClr val="010202"/>
                </a:solidFill>
                <a:latin typeface="Sassoon Sans Rg" pitchFamily="2" charset="77"/>
                <a:cs typeface="Arial MT"/>
              </a:rPr>
              <a:t>.</a:t>
            </a:r>
            <a:endParaRPr sz="650" dirty="0">
              <a:latin typeface="Sassoon Sans Rg" pitchFamily="2" charset="77"/>
              <a:cs typeface="Arial MT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050" dirty="0">
              <a:latin typeface="Sassoon Sans Rg" pitchFamily="2" charset="77"/>
              <a:cs typeface="Arial MT"/>
            </a:endParaRPr>
          </a:p>
          <a:p>
            <a:pPr marL="26034">
              <a:lnSpc>
                <a:spcPct val="100000"/>
              </a:lnSpc>
              <a:tabLst>
                <a:tab pos="2472055" algn="l"/>
              </a:tabLst>
            </a:pPr>
            <a:r>
              <a:rPr sz="650" b="1" spc="-30" dirty="0">
                <a:solidFill>
                  <a:srgbClr val="010202"/>
                </a:solidFill>
                <a:latin typeface="Sassoon Sans Rg" pitchFamily="2" charset="77"/>
                <a:cs typeface="Arial"/>
              </a:rPr>
              <a:t>Jamie:	</a:t>
            </a:r>
            <a:r>
              <a:rPr sz="650" b="1" spc="-45" dirty="0">
                <a:solidFill>
                  <a:srgbClr val="010202"/>
                </a:solidFill>
                <a:latin typeface="Sassoon Sans Rg" pitchFamily="2" charset="77"/>
                <a:cs typeface="Arial"/>
              </a:rPr>
              <a:t>Angie:</a:t>
            </a:r>
            <a:endParaRPr sz="650" dirty="0">
              <a:latin typeface="Sassoon Sans Rg" pitchFamily="2" charset="77"/>
              <a:cs typeface="Arial"/>
            </a:endParaRPr>
          </a:p>
        </p:txBody>
      </p:sp>
      <p:sp>
        <p:nvSpPr>
          <p:cNvPr id="55" name="object 55"/>
          <p:cNvSpPr txBox="1"/>
          <p:nvPr/>
        </p:nvSpPr>
        <p:spPr>
          <a:xfrm>
            <a:off x="6554039" y="2653274"/>
            <a:ext cx="987425" cy="18947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66040" marR="71755" indent="52069">
              <a:lnSpc>
                <a:spcPct val="132800"/>
              </a:lnSpc>
              <a:spcBef>
                <a:spcPts val="95"/>
              </a:spcBef>
            </a:pPr>
            <a:r>
              <a:rPr sz="450" b="1" spc="-30" dirty="0">
                <a:solidFill>
                  <a:srgbClr val="010202"/>
                </a:solidFill>
                <a:latin typeface="Sassoon Sans Rg" pitchFamily="2" charset="77"/>
                <a:cs typeface="Arial"/>
              </a:rPr>
              <a:t>Jami</a:t>
            </a:r>
            <a:r>
              <a:rPr sz="450" b="1" spc="-5" dirty="0">
                <a:solidFill>
                  <a:srgbClr val="010202"/>
                </a:solidFill>
                <a:latin typeface="Sassoon Sans Rg" pitchFamily="2" charset="77"/>
                <a:cs typeface="Arial"/>
              </a:rPr>
              <a:t>e</a:t>
            </a:r>
            <a:r>
              <a:rPr sz="450" b="1" spc="-30" dirty="0">
                <a:solidFill>
                  <a:srgbClr val="010202"/>
                </a:solidFill>
                <a:latin typeface="Sassoon Sans Rg" pitchFamily="2" charset="77"/>
                <a:cs typeface="Arial"/>
              </a:rPr>
              <a:t> </a:t>
            </a:r>
            <a:r>
              <a:rPr sz="450" spc="-60" dirty="0">
                <a:solidFill>
                  <a:srgbClr val="010202"/>
                </a:solidFill>
                <a:latin typeface="Sassoon Sans Rg" pitchFamily="2" charset="77"/>
                <a:cs typeface="Arial MT"/>
              </a:rPr>
              <a:t>s</a:t>
            </a:r>
            <a:r>
              <a:rPr sz="450" spc="-70" dirty="0">
                <a:solidFill>
                  <a:srgbClr val="010202"/>
                </a:solidFill>
                <a:latin typeface="Sassoon Sans Rg" pitchFamily="2" charset="77"/>
                <a:cs typeface="Arial MT"/>
              </a:rPr>
              <a:t>a</a:t>
            </a:r>
            <a:r>
              <a:rPr sz="450" spc="-60" dirty="0">
                <a:solidFill>
                  <a:srgbClr val="010202"/>
                </a:solidFill>
                <a:latin typeface="Sassoon Sans Rg" pitchFamily="2" charset="77"/>
                <a:cs typeface="Arial MT"/>
              </a:rPr>
              <a:t>ys</a:t>
            </a:r>
            <a:r>
              <a:rPr sz="450" spc="-20" dirty="0">
                <a:solidFill>
                  <a:srgbClr val="010202"/>
                </a:solidFill>
                <a:latin typeface="Sassoon Sans Rg" pitchFamily="2" charset="77"/>
                <a:cs typeface="Arial MT"/>
              </a:rPr>
              <a:t>,</a:t>
            </a:r>
            <a:r>
              <a:rPr sz="450" spc="-30" dirty="0">
                <a:solidFill>
                  <a:srgbClr val="010202"/>
                </a:solidFill>
                <a:latin typeface="Sassoon Sans Rg" pitchFamily="2" charset="77"/>
                <a:cs typeface="Arial MT"/>
              </a:rPr>
              <a:t> </a:t>
            </a:r>
            <a:r>
              <a:rPr sz="450" spc="-45" dirty="0">
                <a:solidFill>
                  <a:srgbClr val="010202"/>
                </a:solidFill>
                <a:latin typeface="Sassoon Sans Rg" pitchFamily="2" charset="77"/>
                <a:cs typeface="Arial MT"/>
              </a:rPr>
              <a:t>"Ther</a:t>
            </a:r>
            <a:r>
              <a:rPr sz="450" spc="-50" dirty="0">
                <a:solidFill>
                  <a:srgbClr val="010202"/>
                </a:solidFill>
                <a:latin typeface="Sassoon Sans Rg" pitchFamily="2" charset="77"/>
                <a:cs typeface="Arial MT"/>
              </a:rPr>
              <a:t>e</a:t>
            </a:r>
            <a:r>
              <a:rPr sz="450" spc="-30" dirty="0">
                <a:solidFill>
                  <a:srgbClr val="010202"/>
                </a:solidFill>
                <a:latin typeface="Sassoon Sans Rg" pitchFamily="2" charset="77"/>
                <a:cs typeface="Arial MT"/>
              </a:rPr>
              <a:t> </a:t>
            </a:r>
            <a:r>
              <a:rPr sz="450" spc="-45" dirty="0">
                <a:solidFill>
                  <a:srgbClr val="010202"/>
                </a:solidFill>
                <a:latin typeface="Sassoon Sans Rg" pitchFamily="2" charset="77"/>
                <a:cs typeface="Arial MT"/>
              </a:rPr>
              <a:t>i</a:t>
            </a:r>
            <a:r>
              <a:rPr sz="450" spc="-35" dirty="0">
                <a:solidFill>
                  <a:srgbClr val="010202"/>
                </a:solidFill>
                <a:latin typeface="Sassoon Sans Rg" pitchFamily="2" charset="77"/>
                <a:cs typeface="Arial MT"/>
              </a:rPr>
              <a:t>s</a:t>
            </a:r>
            <a:r>
              <a:rPr sz="450" spc="-30" dirty="0">
                <a:solidFill>
                  <a:srgbClr val="010202"/>
                </a:solidFill>
                <a:latin typeface="Sassoon Sans Rg" pitchFamily="2" charset="77"/>
                <a:cs typeface="Arial MT"/>
              </a:rPr>
              <a:t> </a:t>
            </a:r>
            <a:r>
              <a:rPr sz="450" b="1" spc="-40" dirty="0">
                <a:solidFill>
                  <a:srgbClr val="010202"/>
                </a:solidFill>
                <a:latin typeface="Sassoon Sans Rg" pitchFamily="2" charset="77"/>
                <a:cs typeface="Arial"/>
              </a:rPr>
              <a:t>n</a:t>
            </a:r>
            <a:r>
              <a:rPr sz="450" b="1" spc="-15" dirty="0">
                <a:solidFill>
                  <a:srgbClr val="010202"/>
                </a:solidFill>
                <a:latin typeface="Sassoon Sans Rg" pitchFamily="2" charset="77"/>
                <a:cs typeface="Arial"/>
              </a:rPr>
              <a:t>o</a:t>
            </a:r>
            <a:r>
              <a:rPr sz="450" b="1" spc="-30" dirty="0">
                <a:solidFill>
                  <a:srgbClr val="010202"/>
                </a:solidFill>
                <a:latin typeface="Sassoon Sans Rg" pitchFamily="2" charset="77"/>
                <a:cs typeface="Arial"/>
              </a:rPr>
              <a:t> </a:t>
            </a:r>
            <a:r>
              <a:rPr sz="450" b="1" spc="-25" dirty="0">
                <a:solidFill>
                  <a:srgbClr val="010202"/>
                </a:solidFill>
                <a:latin typeface="Sassoon Sans Rg" pitchFamily="2" charset="77"/>
                <a:cs typeface="Arial"/>
              </a:rPr>
              <a:t>poin</a:t>
            </a:r>
            <a:r>
              <a:rPr sz="450" b="1" dirty="0">
                <a:solidFill>
                  <a:srgbClr val="010202"/>
                </a:solidFill>
                <a:latin typeface="Sassoon Sans Rg" pitchFamily="2" charset="77"/>
                <a:cs typeface="Arial"/>
              </a:rPr>
              <a:t>t</a:t>
            </a:r>
            <a:r>
              <a:rPr sz="450" b="1" spc="-30" dirty="0">
                <a:solidFill>
                  <a:srgbClr val="010202"/>
                </a:solidFill>
                <a:latin typeface="Sassoon Sans Rg" pitchFamily="2" charset="77"/>
                <a:cs typeface="Arial"/>
              </a:rPr>
              <a:t> in  </a:t>
            </a:r>
            <a:r>
              <a:rPr sz="450" b="1" spc="-40" dirty="0">
                <a:solidFill>
                  <a:srgbClr val="010202"/>
                </a:solidFill>
                <a:latin typeface="Sassoon Sans Rg" pitchFamily="2" charset="77"/>
                <a:cs typeface="Arial"/>
              </a:rPr>
              <a:t>recycling</a:t>
            </a:r>
            <a:r>
              <a:rPr sz="450" spc="-40" dirty="0">
                <a:solidFill>
                  <a:srgbClr val="010202"/>
                </a:solidFill>
                <a:latin typeface="Sassoon Sans Rg" pitchFamily="2" charset="77"/>
                <a:cs typeface="Arial MT"/>
              </a:rPr>
              <a:t>.</a:t>
            </a:r>
            <a:r>
              <a:rPr sz="450" spc="-25" dirty="0">
                <a:solidFill>
                  <a:srgbClr val="010202"/>
                </a:solidFill>
                <a:latin typeface="Sassoon Sans Rg" pitchFamily="2" charset="77"/>
                <a:cs typeface="Arial MT"/>
              </a:rPr>
              <a:t> </a:t>
            </a:r>
            <a:r>
              <a:rPr sz="450" spc="-15" dirty="0">
                <a:solidFill>
                  <a:srgbClr val="010202"/>
                </a:solidFill>
                <a:latin typeface="Sassoon Sans Rg" pitchFamily="2" charset="77"/>
                <a:cs typeface="Arial MT"/>
              </a:rPr>
              <a:t>It</a:t>
            </a:r>
            <a:r>
              <a:rPr sz="450" spc="-25" dirty="0">
                <a:solidFill>
                  <a:srgbClr val="010202"/>
                </a:solidFill>
                <a:latin typeface="Sassoon Sans Rg" pitchFamily="2" charset="77"/>
                <a:cs typeface="Arial MT"/>
              </a:rPr>
              <a:t> </a:t>
            </a:r>
            <a:r>
              <a:rPr sz="450" spc="-45" dirty="0">
                <a:solidFill>
                  <a:srgbClr val="010202"/>
                </a:solidFill>
                <a:latin typeface="Sassoon Sans Rg" pitchFamily="2" charset="77"/>
                <a:cs typeface="Arial MT"/>
              </a:rPr>
              <a:t>doesn't</a:t>
            </a:r>
            <a:r>
              <a:rPr sz="450" spc="-25" dirty="0">
                <a:solidFill>
                  <a:srgbClr val="010202"/>
                </a:solidFill>
                <a:latin typeface="Sassoon Sans Rg" pitchFamily="2" charset="77"/>
                <a:cs typeface="Arial MT"/>
              </a:rPr>
              <a:t> </a:t>
            </a:r>
            <a:r>
              <a:rPr sz="450" spc="-50" dirty="0">
                <a:solidFill>
                  <a:srgbClr val="010202"/>
                </a:solidFill>
                <a:latin typeface="Sassoon Sans Rg" pitchFamily="2" charset="77"/>
                <a:cs typeface="Arial MT"/>
              </a:rPr>
              <a:t>make</a:t>
            </a:r>
            <a:r>
              <a:rPr sz="450" spc="-25" dirty="0">
                <a:solidFill>
                  <a:srgbClr val="010202"/>
                </a:solidFill>
                <a:latin typeface="Sassoon Sans Rg" pitchFamily="2" charset="77"/>
                <a:cs typeface="Arial MT"/>
              </a:rPr>
              <a:t> </a:t>
            </a:r>
            <a:r>
              <a:rPr sz="450" spc="-20" dirty="0">
                <a:solidFill>
                  <a:srgbClr val="010202"/>
                </a:solidFill>
                <a:latin typeface="Sassoon Sans Rg" pitchFamily="2" charset="77"/>
                <a:cs typeface="Arial MT"/>
              </a:rPr>
              <a:t>a</a:t>
            </a:r>
            <a:r>
              <a:rPr sz="450" spc="-25" dirty="0">
                <a:solidFill>
                  <a:srgbClr val="010202"/>
                </a:solidFill>
                <a:latin typeface="Sassoon Sans Rg" pitchFamily="2" charset="77"/>
                <a:cs typeface="Arial MT"/>
              </a:rPr>
              <a:t> </a:t>
            </a:r>
            <a:r>
              <a:rPr sz="450" spc="-65" dirty="0">
                <a:solidFill>
                  <a:srgbClr val="010202"/>
                </a:solidFill>
                <a:latin typeface="Sassoon Sans Rg" pitchFamily="2" charset="77"/>
                <a:cs typeface="Arial MT"/>
              </a:rPr>
              <a:t>dierence!"</a:t>
            </a:r>
            <a:endParaRPr sz="450" dirty="0">
              <a:latin typeface="Sassoon Sans Rg" pitchFamily="2" charset="77"/>
              <a:cs typeface="Arial MT"/>
            </a:endParaRPr>
          </a:p>
        </p:txBody>
      </p:sp>
      <p:sp>
        <p:nvSpPr>
          <p:cNvPr id="56" name="object 56"/>
          <p:cNvSpPr txBox="1"/>
          <p:nvPr/>
        </p:nvSpPr>
        <p:spPr>
          <a:xfrm>
            <a:off x="7752568" y="2654642"/>
            <a:ext cx="987425" cy="199414"/>
          </a:xfrm>
          <a:prstGeom prst="rect">
            <a:avLst/>
          </a:prstGeom>
        </p:spPr>
        <p:txBody>
          <a:bodyPr vert="horz" wrap="square" lIns="0" tIns="34925" rIns="0" bIns="0" rtlCol="0">
            <a:spAutoFit/>
          </a:bodyPr>
          <a:lstStyle/>
          <a:p>
            <a:pPr marL="68580">
              <a:lnSpc>
                <a:spcPct val="100000"/>
              </a:lnSpc>
              <a:spcBef>
                <a:spcPts val="275"/>
              </a:spcBef>
            </a:pPr>
            <a:r>
              <a:rPr sz="450" b="1" spc="-35" dirty="0">
                <a:solidFill>
                  <a:srgbClr val="010202"/>
                </a:solidFill>
                <a:latin typeface="Sassoon Sans Rg" pitchFamily="2" charset="77"/>
                <a:cs typeface="Arial"/>
              </a:rPr>
              <a:t>Angi</a:t>
            </a:r>
            <a:r>
              <a:rPr sz="450" b="1" spc="-10" dirty="0">
                <a:solidFill>
                  <a:srgbClr val="010202"/>
                </a:solidFill>
                <a:latin typeface="Sassoon Sans Rg" pitchFamily="2" charset="77"/>
                <a:cs typeface="Arial"/>
              </a:rPr>
              <a:t>e</a:t>
            </a:r>
            <a:r>
              <a:rPr sz="450" b="1" spc="-30" dirty="0">
                <a:solidFill>
                  <a:srgbClr val="010202"/>
                </a:solidFill>
                <a:latin typeface="Sassoon Sans Rg" pitchFamily="2" charset="77"/>
                <a:cs typeface="Arial"/>
              </a:rPr>
              <a:t> </a:t>
            </a:r>
            <a:r>
              <a:rPr sz="450" spc="-60" dirty="0">
                <a:solidFill>
                  <a:srgbClr val="010202"/>
                </a:solidFill>
                <a:latin typeface="Sassoon Sans Rg" pitchFamily="2" charset="77"/>
                <a:cs typeface="Arial MT"/>
              </a:rPr>
              <a:t>s</a:t>
            </a:r>
            <a:r>
              <a:rPr sz="450" spc="-70" dirty="0">
                <a:solidFill>
                  <a:srgbClr val="010202"/>
                </a:solidFill>
                <a:latin typeface="Sassoon Sans Rg" pitchFamily="2" charset="77"/>
                <a:cs typeface="Arial MT"/>
              </a:rPr>
              <a:t>a</a:t>
            </a:r>
            <a:r>
              <a:rPr sz="450" spc="-60" dirty="0">
                <a:solidFill>
                  <a:srgbClr val="010202"/>
                </a:solidFill>
                <a:latin typeface="Sassoon Sans Rg" pitchFamily="2" charset="77"/>
                <a:cs typeface="Arial MT"/>
              </a:rPr>
              <a:t>ys</a:t>
            </a:r>
            <a:r>
              <a:rPr sz="450" spc="-20" dirty="0">
                <a:solidFill>
                  <a:srgbClr val="010202"/>
                </a:solidFill>
                <a:latin typeface="Sassoon Sans Rg" pitchFamily="2" charset="77"/>
                <a:cs typeface="Arial MT"/>
              </a:rPr>
              <a:t>,</a:t>
            </a:r>
            <a:r>
              <a:rPr sz="450" spc="-30" dirty="0">
                <a:solidFill>
                  <a:srgbClr val="010202"/>
                </a:solidFill>
                <a:latin typeface="Sassoon Sans Rg" pitchFamily="2" charset="77"/>
                <a:cs typeface="Arial MT"/>
              </a:rPr>
              <a:t> </a:t>
            </a:r>
            <a:r>
              <a:rPr sz="450" dirty="0">
                <a:solidFill>
                  <a:srgbClr val="010202"/>
                </a:solidFill>
                <a:latin typeface="Sassoon Sans Rg" pitchFamily="2" charset="77"/>
                <a:cs typeface="Arial MT"/>
              </a:rPr>
              <a:t>“</a:t>
            </a:r>
            <a:r>
              <a:rPr sz="450" b="1" spc="-35" dirty="0">
                <a:solidFill>
                  <a:srgbClr val="010202"/>
                </a:solidFill>
                <a:latin typeface="Sassoon Sans Rg" pitchFamily="2" charset="77"/>
                <a:cs typeface="Arial"/>
              </a:rPr>
              <a:t>Ocea</a:t>
            </a:r>
            <a:r>
              <a:rPr sz="450" b="1" spc="-10" dirty="0">
                <a:solidFill>
                  <a:srgbClr val="010202"/>
                </a:solidFill>
                <a:latin typeface="Sassoon Sans Rg" pitchFamily="2" charset="77"/>
                <a:cs typeface="Arial"/>
              </a:rPr>
              <a:t>n</a:t>
            </a:r>
            <a:r>
              <a:rPr sz="450" b="1" spc="-30" dirty="0">
                <a:solidFill>
                  <a:srgbClr val="010202"/>
                </a:solidFill>
                <a:latin typeface="Sassoon Sans Rg" pitchFamily="2" charset="77"/>
                <a:cs typeface="Arial"/>
              </a:rPr>
              <a:t> </a:t>
            </a:r>
            <a:r>
              <a:rPr sz="450" b="1" spc="-35" dirty="0">
                <a:solidFill>
                  <a:srgbClr val="010202"/>
                </a:solidFill>
                <a:latin typeface="Sassoon Sans Rg" pitchFamily="2" charset="77"/>
                <a:cs typeface="Arial"/>
              </a:rPr>
              <a:t>plasti</a:t>
            </a:r>
            <a:r>
              <a:rPr sz="450" b="1" spc="-10" dirty="0">
                <a:solidFill>
                  <a:srgbClr val="010202"/>
                </a:solidFill>
                <a:latin typeface="Sassoon Sans Rg" pitchFamily="2" charset="77"/>
                <a:cs typeface="Arial"/>
              </a:rPr>
              <a:t>c</a:t>
            </a:r>
            <a:r>
              <a:rPr sz="450" b="1" spc="-30" dirty="0">
                <a:solidFill>
                  <a:srgbClr val="010202"/>
                </a:solidFill>
                <a:latin typeface="Sassoon Sans Rg" pitchFamily="2" charset="77"/>
                <a:cs typeface="Arial"/>
              </a:rPr>
              <a:t> pollution</a:t>
            </a:r>
            <a:endParaRPr sz="450" dirty="0">
              <a:latin typeface="Sassoon Sans Rg" pitchFamily="2" charset="77"/>
              <a:cs typeface="Arial"/>
            </a:endParaRPr>
          </a:p>
          <a:p>
            <a:pPr marL="103505">
              <a:lnSpc>
                <a:spcPct val="100000"/>
              </a:lnSpc>
              <a:spcBef>
                <a:spcPts val="175"/>
              </a:spcBef>
            </a:pPr>
            <a:r>
              <a:rPr sz="450" spc="-45" dirty="0">
                <a:solidFill>
                  <a:srgbClr val="010202"/>
                </a:solidFill>
                <a:latin typeface="Sassoon Sans Rg" pitchFamily="2" charset="77"/>
                <a:cs typeface="Arial MT"/>
              </a:rPr>
              <a:t>i</a:t>
            </a:r>
            <a:r>
              <a:rPr sz="450" spc="-35" dirty="0">
                <a:solidFill>
                  <a:srgbClr val="010202"/>
                </a:solidFill>
                <a:latin typeface="Sassoon Sans Rg" pitchFamily="2" charset="77"/>
                <a:cs typeface="Arial MT"/>
              </a:rPr>
              <a:t>s</a:t>
            </a:r>
            <a:r>
              <a:rPr sz="450" spc="-30" dirty="0">
                <a:solidFill>
                  <a:srgbClr val="010202"/>
                </a:solidFill>
                <a:latin typeface="Sassoon Sans Rg" pitchFamily="2" charset="77"/>
                <a:cs typeface="Arial MT"/>
              </a:rPr>
              <a:t> </a:t>
            </a:r>
            <a:r>
              <a:rPr sz="450" spc="-20" dirty="0">
                <a:solidFill>
                  <a:srgbClr val="010202"/>
                </a:solidFill>
                <a:latin typeface="Sassoon Sans Rg" pitchFamily="2" charset="77"/>
                <a:cs typeface="Arial MT"/>
              </a:rPr>
              <a:t>a</a:t>
            </a:r>
            <a:r>
              <a:rPr sz="450" spc="-30" dirty="0">
                <a:solidFill>
                  <a:srgbClr val="010202"/>
                </a:solidFill>
                <a:latin typeface="Sassoon Sans Rg" pitchFamily="2" charset="77"/>
                <a:cs typeface="Arial MT"/>
              </a:rPr>
              <a:t> </a:t>
            </a:r>
            <a:r>
              <a:rPr sz="450" spc="-35" dirty="0">
                <a:solidFill>
                  <a:srgbClr val="010202"/>
                </a:solidFill>
                <a:latin typeface="Sassoon Sans Rg" pitchFamily="2" charset="77"/>
                <a:cs typeface="Arial MT"/>
              </a:rPr>
              <a:t>p</a:t>
            </a:r>
            <a:r>
              <a:rPr sz="450" spc="-40" dirty="0">
                <a:solidFill>
                  <a:srgbClr val="010202"/>
                </a:solidFill>
                <a:latin typeface="Sassoon Sans Rg" pitchFamily="2" charset="77"/>
                <a:cs typeface="Arial MT"/>
              </a:rPr>
              <a:t>r</a:t>
            </a:r>
            <a:r>
              <a:rPr sz="450" spc="-50" dirty="0">
                <a:solidFill>
                  <a:srgbClr val="010202"/>
                </a:solidFill>
                <a:latin typeface="Sassoon Sans Rg" pitchFamily="2" charset="77"/>
                <a:cs typeface="Arial MT"/>
              </a:rPr>
              <a:t>oble</a:t>
            </a:r>
            <a:r>
              <a:rPr sz="450" spc="-40" dirty="0">
                <a:solidFill>
                  <a:srgbClr val="010202"/>
                </a:solidFill>
                <a:latin typeface="Sassoon Sans Rg" pitchFamily="2" charset="77"/>
                <a:cs typeface="Arial MT"/>
              </a:rPr>
              <a:t>m</a:t>
            </a:r>
            <a:r>
              <a:rPr sz="450" spc="-30" dirty="0">
                <a:solidFill>
                  <a:srgbClr val="010202"/>
                </a:solidFill>
                <a:latin typeface="Sassoon Sans Rg" pitchFamily="2" charset="77"/>
                <a:cs typeface="Arial MT"/>
              </a:rPr>
              <a:t> </a:t>
            </a:r>
            <a:r>
              <a:rPr sz="450" spc="-45" dirty="0">
                <a:solidFill>
                  <a:srgbClr val="010202"/>
                </a:solidFill>
                <a:latin typeface="Sassoon Sans Rg" pitchFamily="2" charset="77"/>
                <a:cs typeface="Arial MT"/>
              </a:rPr>
              <a:t>c</a:t>
            </a:r>
            <a:r>
              <a:rPr sz="450" spc="-50" dirty="0">
                <a:solidFill>
                  <a:srgbClr val="010202"/>
                </a:solidFill>
                <a:latin typeface="Sassoon Sans Rg" pitchFamily="2" charset="77"/>
                <a:cs typeface="Arial MT"/>
              </a:rPr>
              <a:t>reate</a:t>
            </a:r>
            <a:r>
              <a:rPr sz="450" spc="-25" dirty="0">
                <a:solidFill>
                  <a:srgbClr val="010202"/>
                </a:solidFill>
                <a:latin typeface="Sassoon Sans Rg" pitchFamily="2" charset="77"/>
                <a:cs typeface="Arial MT"/>
              </a:rPr>
              <a:t>d</a:t>
            </a:r>
            <a:r>
              <a:rPr sz="450" spc="-30" dirty="0">
                <a:solidFill>
                  <a:srgbClr val="010202"/>
                </a:solidFill>
                <a:latin typeface="Sassoon Sans Rg" pitchFamily="2" charset="77"/>
                <a:cs typeface="Arial MT"/>
              </a:rPr>
              <a:t> </a:t>
            </a:r>
            <a:r>
              <a:rPr sz="450" spc="-45" dirty="0">
                <a:solidFill>
                  <a:srgbClr val="010202"/>
                </a:solidFill>
                <a:latin typeface="Sassoon Sans Rg" pitchFamily="2" charset="77"/>
                <a:cs typeface="Arial MT"/>
              </a:rPr>
              <a:t>outsid</a:t>
            </a:r>
            <a:r>
              <a:rPr sz="450" spc="-25" dirty="0">
                <a:solidFill>
                  <a:srgbClr val="010202"/>
                </a:solidFill>
                <a:latin typeface="Sassoon Sans Rg" pitchFamily="2" charset="77"/>
                <a:cs typeface="Arial MT"/>
              </a:rPr>
              <a:t>e</a:t>
            </a:r>
            <a:r>
              <a:rPr sz="450" spc="-30" dirty="0">
                <a:solidFill>
                  <a:srgbClr val="010202"/>
                </a:solidFill>
                <a:latin typeface="Sassoon Sans Rg" pitchFamily="2" charset="77"/>
                <a:cs typeface="Arial MT"/>
              </a:rPr>
              <a:t> </a:t>
            </a:r>
            <a:r>
              <a:rPr sz="450" spc="-40" dirty="0">
                <a:solidFill>
                  <a:srgbClr val="010202"/>
                </a:solidFill>
                <a:latin typeface="Sassoon Sans Rg" pitchFamily="2" charset="77"/>
                <a:cs typeface="Arial MT"/>
              </a:rPr>
              <a:t>th</a:t>
            </a:r>
            <a:r>
              <a:rPr sz="450" spc="-20" dirty="0">
                <a:solidFill>
                  <a:srgbClr val="010202"/>
                </a:solidFill>
                <a:latin typeface="Sassoon Sans Rg" pitchFamily="2" charset="77"/>
                <a:cs typeface="Arial MT"/>
              </a:rPr>
              <a:t>e</a:t>
            </a:r>
            <a:r>
              <a:rPr sz="450" spc="-30" dirty="0">
                <a:solidFill>
                  <a:srgbClr val="010202"/>
                </a:solidFill>
                <a:latin typeface="Sassoon Sans Rg" pitchFamily="2" charset="77"/>
                <a:cs typeface="Arial MT"/>
              </a:rPr>
              <a:t> </a:t>
            </a:r>
            <a:r>
              <a:rPr sz="450" spc="-45" dirty="0">
                <a:solidFill>
                  <a:srgbClr val="010202"/>
                </a:solidFill>
                <a:latin typeface="Sassoon Sans Rg" pitchFamily="2" charset="77"/>
                <a:cs typeface="Arial MT"/>
              </a:rPr>
              <a:t>UK.”</a:t>
            </a:r>
            <a:endParaRPr sz="450" dirty="0">
              <a:latin typeface="Sassoon Sans Rg" pitchFamily="2" charset="77"/>
              <a:cs typeface="Arial MT"/>
            </a:endParaRPr>
          </a:p>
        </p:txBody>
      </p:sp>
      <p:sp>
        <p:nvSpPr>
          <p:cNvPr id="57" name="object 57"/>
          <p:cNvSpPr txBox="1"/>
          <p:nvPr/>
        </p:nvSpPr>
        <p:spPr>
          <a:xfrm>
            <a:off x="8967844" y="2591129"/>
            <a:ext cx="987425" cy="281552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86360" marR="81280" algn="ctr">
              <a:lnSpc>
                <a:spcPct val="132800"/>
              </a:lnSpc>
              <a:spcBef>
                <a:spcPts val="95"/>
              </a:spcBef>
            </a:pPr>
            <a:r>
              <a:rPr sz="450" b="1" spc="-30" dirty="0">
                <a:solidFill>
                  <a:srgbClr val="010202"/>
                </a:solidFill>
                <a:latin typeface="Sassoon Sans Rg" pitchFamily="2" charset="77"/>
                <a:cs typeface="Arial"/>
              </a:rPr>
              <a:t>Elija</a:t>
            </a:r>
            <a:r>
              <a:rPr sz="450" b="1" spc="-10" dirty="0">
                <a:solidFill>
                  <a:srgbClr val="010202"/>
                </a:solidFill>
                <a:latin typeface="Sassoon Sans Rg" pitchFamily="2" charset="77"/>
                <a:cs typeface="Arial"/>
              </a:rPr>
              <a:t>h</a:t>
            </a:r>
            <a:r>
              <a:rPr sz="450" b="1" spc="-30" dirty="0">
                <a:solidFill>
                  <a:srgbClr val="010202"/>
                </a:solidFill>
                <a:latin typeface="Sassoon Sans Rg" pitchFamily="2" charset="77"/>
                <a:cs typeface="Arial"/>
              </a:rPr>
              <a:t> </a:t>
            </a:r>
            <a:r>
              <a:rPr sz="450" spc="-60" dirty="0">
                <a:solidFill>
                  <a:srgbClr val="010202"/>
                </a:solidFill>
                <a:latin typeface="Sassoon Sans Rg" pitchFamily="2" charset="77"/>
                <a:cs typeface="Arial MT"/>
              </a:rPr>
              <a:t>s</a:t>
            </a:r>
            <a:r>
              <a:rPr sz="450" spc="-70" dirty="0">
                <a:solidFill>
                  <a:srgbClr val="010202"/>
                </a:solidFill>
                <a:latin typeface="Sassoon Sans Rg" pitchFamily="2" charset="77"/>
                <a:cs typeface="Arial MT"/>
              </a:rPr>
              <a:t>a</a:t>
            </a:r>
            <a:r>
              <a:rPr sz="450" spc="-60" dirty="0">
                <a:solidFill>
                  <a:srgbClr val="010202"/>
                </a:solidFill>
                <a:latin typeface="Sassoon Sans Rg" pitchFamily="2" charset="77"/>
                <a:cs typeface="Arial MT"/>
              </a:rPr>
              <a:t>ys</a:t>
            </a:r>
            <a:r>
              <a:rPr sz="450" spc="-20" dirty="0">
                <a:solidFill>
                  <a:srgbClr val="010202"/>
                </a:solidFill>
                <a:latin typeface="Sassoon Sans Rg" pitchFamily="2" charset="77"/>
                <a:cs typeface="Arial MT"/>
              </a:rPr>
              <a:t>,</a:t>
            </a:r>
            <a:r>
              <a:rPr sz="450" spc="-30" dirty="0">
                <a:solidFill>
                  <a:srgbClr val="010202"/>
                </a:solidFill>
                <a:latin typeface="Sassoon Sans Rg" pitchFamily="2" charset="77"/>
                <a:cs typeface="Arial MT"/>
              </a:rPr>
              <a:t> </a:t>
            </a:r>
            <a:r>
              <a:rPr sz="450" spc="-35" dirty="0">
                <a:solidFill>
                  <a:srgbClr val="010202"/>
                </a:solidFill>
                <a:latin typeface="Sassoon Sans Rg" pitchFamily="2" charset="77"/>
                <a:cs typeface="Arial MT"/>
              </a:rPr>
              <a:t>“</a:t>
            </a:r>
            <a:r>
              <a:rPr sz="450" spc="-55" dirty="0">
                <a:solidFill>
                  <a:srgbClr val="010202"/>
                </a:solidFill>
                <a:latin typeface="Sassoon Sans Rg" pitchFamily="2" charset="77"/>
                <a:cs typeface="Arial MT"/>
              </a:rPr>
              <a:t>P</a:t>
            </a:r>
            <a:r>
              <a:rPr sz="450" spc="-30" dirty="0">
                <a:solidFill>
                  <a:srgbClr val="010202"/>
                </a:solidFill>
                <a:latin typeface="Sassoon Sans Rg" pitchFamily="2" charset="77"/>
                <a:cs typeface="Arial MT"/>
              </a:rPr>
              <a:t>uttin</a:t>
            </a:r>
            <a:r>
              <a:rPr sz="450" spc="-5" dirty="0">
                <a:solidFill>
                  <a:srgbClr val="010202"/>
                </a:solidFill>
                <a:latin typeface="Sassoon Sans Rg" pitchFamily="2" charset="77"/>
                <a:cs typeface="Arial MT"/>
              </a:rPr>
              <a:t>g</a:t>
            </a:r>
            <a:r>
              <a:rPr sz="450" spc="-30" dirty="0">
                <a:solidFill>
                  <a:srgbClr val="010202"/>
                </a:solidFill>
                <a:latin typeface="Sassoon Sans Rg" pitchFamily="2" charset="77"/>
                <a:cs typeface="Arial MT"/>
              </a:rPr>
              <a:t> </a:t>
            </a:r>
            <a:r>
              <a:rPr sz="450" b="1" spc="-35" dirty="0">
                <a:solidFill>
                  <a:srgbClr val="010202"/>
                </a:solidFill>
                <a:latin typeface="Sassoon Sans Rg" pitchFamily="2" charset="77"/>
                <a:cs typeface="Arial"/>
              </a:rPr>
              <a:t>non-</a:t>
            </a:r>
            <a:r>
              <a:rPr sz="450" b="1" spc="-45" dirty="0">
                <a:solidFill>
                  <a:srgbClr val="010202"/>
                </a:solidFill>
                <a:latin typeface="Sassoon Sans Rg" pitchFamily="2" charset="77"/>
                <a:cs typeface="Arial"/>
              </a:rPr>
              <a:t>r</a:t>
            </a:r>
            <a:r>
              <a:rPr sz="450" b="1" spc="-40" dirty="0">
                <a:solidFill>
                  <a:srgbClr val="010202"/>
                </a:solidFill>
                <a:latin typeface="Sassoon Sans Rg" pitchFamily="2" charset="77"/>
                <a:cs typeface="Arial"/>
              </a:rPr>
              <a:t>ecyclables  </a:t>
            </a:r>
            <a:r>
              <a:rPr sz="450" spc="-25" dirty="0">
                <a:solidFill>
                  <a:srgbClr val="010202"/>
                </a:solidFill>
                <a:latin typeface="Sassoon Sans Rg" pitchFamily="2" charset="77"/>
                <a:cs typeface="Arial MT"/>
              </a:rPr>
              <a:t>in</a:t>
            </a:r>
            <a:r>
              <a:rPr sz="450" spc="-30" dirty="0">
                <a:solidFill>
                  <a:srgbClr val="010202"/>
                </a:solidFill>
                <a:latin typeface="Sassoon Sans Rg" pitchFamily="2" charset="77"/>
                <a:cs typeface="Arial MT"/>
              </a:rPr>
              <a:t> </a:t>
            </a:r>
            <a:r>
              <a:rPr sz="450" spc="-35" dirty="0">
                <a:solidFill>
                  <a:srgbClr val="010202"/>
                </a:solidFill>
                <a:latin typeface="Sassoon Sans Rg" pitchFamily="2" charset="77"/>
                <a:cs typeface="Arial MT"/>
              </a:rPr>
              <a:t>the</a:t>
            </a:r>
            <a:r>
              <a:rPr sz="450" spc="-30" dirty="0">
                <a:solidFill>
                  <a:srgbClr val="010202"/>
                </a:solidFill>
                <a:latin typeface="Sassoon Sans Rg" pitchFamily="2" charset="77"/>
                <a:cs typeface="Arial MT"/>
              </a:rPr>
              <a:t> </a:t>
            </a:r>
            <a:r>
              <a:rPr sz="450" spc="-45" dirty="0">
                <a:solidFill>
                  <a:srgbClr val="010202"/>
                </a:solidFill>
                <a:latin typeface="Sassoon Sans Rg" pitchFamily="2" charset="77"/>
                <a:cs typeface="Arial MT"/>
              </a:rPr>
              <a:t>recycling</a:t>
            </a:r>
            <a:r>
              <a:rPr sz="450" spc="-30" dirty="0">
                <a:solidFill>
                  <a:srgbClr val="010202"/>
                </a:solidFill>
                <a:latin typeface="Sassoon Sans Rg" pitchFamily="2" charset="77"/>
                <a:cs typeface="Arial MT"/>
              </a:rPr>
              <a:t> bin </a:t>
            </a:r>
            <a:r>
              <a:rPr sz="450" spc="-20" dirty="0">
                <a:solidFill>
                  <a:srgbClr val="010202"/>
                </a:solidFill>
                <a:latin typeface="Sassoon Sans Rg" pitchFamily="2" charset="77"/>
                <a:cs typeface="Arial MT"/>
              </a:rPr>
              <a:t>will</a:t>
            </a:r>
            <a:r>
              <a:rPr sz="450" spc="-25" dirty="0">
                <a:solidFill>
                  <a:srgbClr val="010202"/>
                </a:solidFill>
                <a:latin typeface="Sassoon Sans Rg" pitchFamily="2" charset="77"/>
                <a:cs typeface="Arial MT"/>
              </a:rPr>
              <a:t> </a:t>
            </a:r>
            <a:r>
              <a:rPr sz="450" b="1" spc="-30" dirty="0">
                <a:solidFill>
                  <a:srgbClr val="010202"/>
                </a:solidFill>
                <a:latin typeface="Sassoon Sans Rg" pitchFamily="2" charset="77"/>
                <a:cs typeface="Arial"/>
              </a:rPr>
              <a:t>contaminate </a:t>
            </a:r>
            <a:r>
              <a:rPr sz="450" b="1" spc="-25" dirty="0">
                <a:solidFill>
                  <a:srgbClr val="010202"/>
                </a:solidFill>
                <a:latin typeface="Sassoon Sans Rg" pitchFamily="2" charset="77"/>
                <a:cs typeface="Arial"/>
              </a:rPr>
              <a:t> </a:t>
            </a:r>
            <a:r>
              <a:rPr sz="450" spc="-40" dirty="0">
                <a:solidFill>
                  <a:srgbClr val="010202"/>
                </a:solidFill>
                <a:latin typeface="Sassoon Sans Rg" pitchFamily="2" charset="77"/>
                <a:cs typeface="Arial MT"/>
              </a:rPr>
              <a:t>everything.”</a:t>
            </a:r>
            <a:endParaRPr sz="450">
              <a:latin typeface="Sassoon Sans Rg" pitchFamily="2" charset="77"/>
              <a:cs typeface="Arial MT"/>
            </a:endParaRPr>
          </a:p>
        </p:txBody>
      </p:sp>
      <p:sp>
        <p:nvSpPr>
          <p:cNvPr id="58" name="object 58"/>
          <p:cNvSpPr txBox="1"/>
          <p:nvPr/>
        </p:nvSpPr>
        <p:spPr>
          <a:xfrm>
            <a:off x="10120186" y="2620870"/>
            <a:ext cx="987425" cy="281552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42875" marR="137795" indent="-635" algn="ctr">
              <a:lnSpc>
                <a:spcPct val="132800"/>
              </a:lnSpc>
              <a:spcBef>
                <a:spcPts val="95"/>
              </a:spcBef>
            </a:pPr>
            <a:r>
              <a:rPr sz="450" b="1" spc="-30" dirty="0">
                <a:solidFill>
                  <a:srgbClr val="010202"/>
                </a:solidFill>
                <a:latin typeface="Sassoon Sans Rg" pitchFamily="2" charset="77"/>
                <a:cs typeface="Arial"/>
              </a:rPr>
              <a:t>A</a:t>
            </a:r>
            <a:r>
              <a:rPr sz="450" b="1" spc="-15" dirty="0">
                <a:solidFill>
                  <a:srgbClr val="010202"/>
                </a:solidFill>
                <a:latin typeface="Sassoon Sans Rg" pitchFamily="2" charset="77"/>
                <a:cs typeface="Arial"/>
              </a:rPr>
              <a:t>tti</a:t>
            </a:r>
            <a:r>
              <a:rPr sz="450" b="1" spc="25" dirty="0">
                <a:solidFill>
                  <a:srgbClr val="010202"/>
                </a:solidFill>
                <a:latin typeface="Sassoon Sans Rg" pitchFamily="2" charset="77"/>
                <a:cs typeface="Arial"/>
              </a:rPr>
              <a:t>a</a:t>
            </a:r>
            <a:r>
              <a:rPr sz="450" b="1" spc="-30" dirty="0">
                <a:solidFill>
                  <a:srgbClr val="010202"/>
                </a:solidFill>
                <a:latin typeface="Sassoon Sans Rg" pitchFamily="2" charset="77"/>
                <a:cs typeface="Arial"/>
              </a:rPr>
              <a:t> </a:t>
            </a:r>
            <a:r>
              <a:rPr sz="450" spc="-60" dirty="0">
                <a:solidFill>
                  <a:srgbClr val="010202"/>
                </a:solidFill>
                <a:latin typeface="Sassoon Sans Rg" pitchFamily="2" charset="77"/>
                <a:cs typeface="Arial MT"/>
              </a:rPr>
              <a:t>s</a:t>
            </a:r>
            <a:r>
              <a:rPr sz="450" spc="-70" dirty="0">
                <a:solidFill>
                  <a:srgbClr val="010202"/>
                </a:solidFill>
                <a:latin typeface="Sassoon Sans Rg" pitchFamily="2" charset="77"/>
                <a:cs typeface="Arial MT"/>
              </a:rPr>
              <a:t>a</a:t>
            </a:r>
            <a:r>
              <a:rPr sz="450" spc="-60" dirty="0">
                <a:solidFill>
                  <a:srgbClr val="010202"/>
                </a:solidFill>
                <a:latin typeface="Sassoon Sans Rg" pitchFamily="2" charset="77"/>
                <a:cs typeface="Arial MT"/>
              </a:rPr>
              <a:t>ys</a:t>
            </a:r>
            <a:r>
              <a:rPr sz="450" spc="-20" dirty="0">
                <a:solidFill>
                  <a:srgbClr val="010202"/>
                </a:solidFill>
                <a:latin typeface="Sassoon Sans Rg" pitchFamily="2" charset="77"/>
                <a:cs typeface="Arial MT"/>
              </a:rPr>
              <a:t>,</a:t>
            </a:r>
            <a:r>
              <a:rPr sz="450" spc="-30" dirty="0">
                <a:solidFill>
                  <a:srgbClr val="010202"/>
                </a:solidFill>
                <a:latin typeface="Sassoon Sans Rg" pitchFamily="2" charset="77"/>
                <a:cs typeface="Arial MT"/>
              </a:rPr>
              <a:t> </a:t>
            </a:r>
            <a:r>
              <a:rPr sz="450" dirty="0">
                <a:solidFill>
                  <a:srgbClr val="010202"/>
                </a:solidFill>
                <a:latin typeface="Sassoon Sans Rg" pitchFamily="2" charset="77"/>
                <a:cs typeface="Arial MT"/>
              </a:rPr>
              <a:t>“</a:t>
            </a:r>
            <a:r>
              <a:rPr sz="450" b="1" spc="-35" dirty="0">
                <a:solidFill>
                  <a:srgbClr val="010202"/>
                </a:solidFill>
                <a:latin typeface="Sassoon Sans Rg" pitchFamily="2" charset="77"/>
                <a:cs typeface="Arial"/>
              </a:rPr>
              <a:t>Bambo</a:t>
            </a:r>
            <a:r>
              <a:rPr sz="450" b="1" spc="-10" dirty="0">
                <a:solidFill>
                  <a:srgbClr val="010202"/>
                </a:solidFill>
                <a:latin typeface="Sassoon Sans Rg" pitchFamily="2" charset="77"/>
                <a:cs typeface="Arial"/>
              </a:rPr>
              <a:t>o</a:t>
            </a:r>
            <a:r>
              <a:rPr sz="450" b="1" spc="-30" dirty="0">
                <a:solidFill>
                  <a:srgbClr val="010202"/>
                </a:solidFill>
                <a:latin typeface="Sassoon Sans Rg" pitchFamily="2" charset="77"/>
                <a:cs typeface="Arial"/>
              </a:rPr>
              <a:t> </a:t>
            </a:r>
            <a:r>
              <a:rPr sz="450" spc="-45" dirty="0">
                <a:solidFill>
                  <a:srgbClr val="010202"/>
                </a:solidFill>
                <a:latin typeface="Sassoon Sans Rg" pitchFamily="2" charset="77"/>
                <a:cs typeface="Arial MT"/>
              </a:rPr>
              <a:t>i</a:t>
            </a:r>
            <a:r>
              <a:rPr sz="450" spc="-35" dirty="0">
                <a:solidFill>
                  <a:srgbClr val="010202"/>
                </a:solidFill>
                <a:latin typeface="Sassoon Sans Rg" pitchFamily="2" charset="77"/>
                <a:cs typeface="Arial MT"/>
              </a:rPr>
              <a:t>s</a:t>
            </a:r>
            <a:r>
              <a:rPr sz="450" spc="-30" dirty="0">
                <a:solidFill>
                  <a:srgbClr val="010202"/>
                </a:solidFill>
                <a:latin typeface="Sassoon Sans Rg" pitchFamily="2" charset="77"/>
                <a:cs typeface="Arial MT"/>
              </a:rPr>
              <a:t> </a:t>
            </a:r>
            <a:r>
              <a:rPr sz="450" spc="-20" dirty="0">
                <a:solidFill>
                  <a:srgbClr val="010202"/>
                </a:solidFill>
                <a:latin typeface="Sassoon Sans Rg" pitchFamily="2" charset="77"/>
                <a:cs typeface="Arial MT"/>
              </a:rPr>
              <a:t>a</a:t>
            </a:r>
            <a:r>
              <a:rPr sz="450" spc="-30" dirty="0">
                <a:solidFill>
                  <a:srgbClr val="010202"/>
                </a:solidFill>
                <a:latin typeface="Sassoon Sans Rg" pitchFamily="2" charset="77"/>
                <a:cs typeface="Arial MT"/>
              </a:rPr>
              <a:t> </a:t>
            </a:r>
            <a:r>
              <a:rPr sz="450" spc="-45" dirty="0">
                <a:solidFill>
                  <a:srgbClr val="010202"/>
                </a:solidFill>
                <a:latin typeface="Sassoon Sans Rg" pitchFamily="2" charset="77"/>
                <a:cs typeface="Arial MT"/>
              </a:rPr>
              <a:t>good  </a:t>
            </a:r>
            <a:r>
              <a:rPr sz="450" spc="-35" dirty="0">
                <a:solidFill>
                  <a:srgbClr val="010202"/>
                </a:solidFill>
                <a:latin typeface="Sassoon Sans Rg" pitchFamily="2" charset="77"/>
                <a:cs typeface="Arial MT"/>
              </a:rPr>
              <a:t>alternati</a:t>
            </a:r>
            <a:r>
              <a:rPr sz="450" spc="-40" dirty="0">
                <a:solidFill>
                  <a:srgbClr val="010202"/>
                </a:solidFill>
                <a:latin typeface="Sassoon Sans Rg" pitchFamily="2" charset="77"/>
                <a:cs typeface="Arial MT"/>
              </a:rPr>
              <a:t>v</a:t>
            </a:r>
            <a:r>
              <a:rPr sz="450" spc="-50" dirty="0">
                <a:solidFill>
                  <a:srgbClr val="010202"/>
                </a:solidFill>
                <a:latin typeface="Sassoon Sans Rg" pitchFamily="2" charset="77"/>
                <a:cs typeface="Arial MT"/>
              </a:rPr>
              <a:t>e</a:t>
            </a:r>
            <a:r>
              <a:rPr sz="450" spc="-30" dirty="0">
                <a:solidFill>
                  <a:srgbClr val="010202"/>
                </a:solidFill>
                <a:latin typeface="Sassoon Sans Rg" pitchFamily="2" charset="77"/>
                <a:cs typeface="Arial MT"/>
              </a:rPr>
              <a:t> </a:t>
            </a:r>
            <a:r>
              <a:rPr sz="450" spc="-40" dirty="0">
                <a:solidFill>
                  <a:srgbClr val="010202"/>
                </a:solidFill>
                <a:latin typeface="Sassoon Sans Rg" pitchFamily="2" charset="77"/>
                <a:cs typeface="Arial MT"/>
              </a:rPr>
              <a:t>materia</a:t>
            </a:r>
            <a:r>
              <a:rPr sz="450" spc="-10" dirty="0">
                <a:solidFill>
                  <a:srgbClr val="010202"/>
                </a:solidFill>
                <a:latin typeface="Sassoon Sans Rg" pitchFamily="2" charset="77"/>
                <a:cs typeface="Arial MT"/>
              </a:rPr>
              <a:t>l</a:t>
            </a:r>
            <a:r>
              <a:rPr sz="450" spc="-30" dirty="0">
                <a:solidFill>
                  <a:srgbClr val="010202"/>
                </a:solidFill>
                <a:latin typeface="Sassoon Sans Rg" pitchFamily="2" charset="77"/>
                <a:cs typeface="Arial MT"/>
              </a:rPr>
              <a:t> </a:t>
            </a:r>
            <a:r>
              <a:rPr sz="450" spc="-65" dirty="0">
                <a:solidFill>
                  <a:srgbClr val="010202"/>
                </a:solidFill>
                <a:latin typeface="Sassoon Sans Rg" pitchFamily="2" charset="77"/>
                <a:cs typeface="Arial MT"/>
              </a:rPr>
              <a:t>a</a:t>
            </a:r>
            <a:r>
              <a:rPr sz="450" spc="-35" dirty="0">
                <a:solidFill>
                  <a:srgbClr val="010202"/>
                </a:solidFill>
                <a:latin typeface="Sassoon Sans Rg" pitchFamily="2" charset="77"/>
                <a:cs typeface="Arial MT"/>
              </a:rPr>
              <a:t>s</a:t>
            </a:r>
            <a:r>
              <a:rPr sz="450" spc="-30" dirty="0">
                <a:solidFill>
                  <a:srgbClr val="010202"/>
                </a:solidFill>
                <a:latin typeface="Sassoon Sans Rg" pitchFamily="2" charset="77"/>
                <a:cs typeface="Arial MT"/>
              </a:rPr>
              <a:t> </a:t>
            </a:r>
            <a:r>
              <a:rPr sz="450" spc="-15" dirty="0">
                <a:solidFill>
                  <a:srgbClr val="010202"/>
                </a:solidFill>
                <a:latin typeface="Sassoon Sans Rg" pitchFamily="2" charset="77"/>
                <a:cs typeface="Arial MT"/>
              </a:rPr>
              <a:t>i</a:t>
            </a:r>
            <a:r>
              <a:rPr sz="450" spc="10" dirty="0">
                <a:solidFill>
                  <a:srgbClr val="010202"/>
                </a:solidFill>
                <a:latin typeface="Sassoon Sans Rg" pitchFamily="2" charset="77"/>
                <a:cs typeface="Arial MT"/>
              </a:rPr>
              <a:t>t</a:t>
            </a:r>
            <a:r>
              <a:rPr sz="450" spc="-30" dirty="0">
                <a:solidFill>
                  <a:srgbClr val="010202"/>
                </a:solidFill>
                <a:latin typeface="Sassoon Sans Rg" pitchFamily="2" charset="77"/>
                <a:cs typeface="Arial MT"/>
              </a:rPr>
              <a:t> </a:t>
            </a:r>
            <a:r>
              <a:rPr sz="450" spc="-45" dirty="0">
                <a:solidFill>
                  <a:srgbClr val="010202"/>
                </a:solidFill>
                <a:latin typeface="Sassoon Sans Rg" pitchFamily="2" charset="77"/>
                <a:cs typeface="Arial MT"/>
              </a:rPr>
              <a:t>i</a:t>
            </a:r>
            <a:r>
              <a:rPr sz="450" spc="-35" dirty="0">
                <a:solidFill>
                  <a:srgbClr val="010202"/>
                </a:solidFill>
                <a:latin typeface="Sassoon Sans Rg" pitchFamily="2" charset="77"/>
                <a:cs typeface="Arial MT"/>
              </a:rPr>
              <a:t>s</a:t>
            </a:r>
            <a:r>
              <a:rPr sz="450" spc="-30" dirty="0">
                <a:solidFill>
                  <a:srgbClr val="010202"/>
                </a:solidFill>
                <a:latin typeface="Sassoon Sans Rg" pitchFamily="2" charset="77"/>
                <a:cs typeface="Arial MT"/>
              </a:rPr>
              <a:t> </a:t>
            </a:r>
            <a:r>
              <a:rPr sz="450" b="1" spc="-30" dirty="0">
                <a:solidFill>
                  <a:srgbClr val="010202"/>
                </a:solidFill>
                <a:latin typeface="Sassoon Sans Rg" pitchFamily="2" charset="77"/>
                <a:cs typeface="Arial"/>
              </a:rPr>
              <a:t>100%  </a:t>
            </a:r>
            <a:r>
              <a:rPr sz="450" b="1" spc="-40" dirty="0">
                <a:solidFill>
                  <a:srgbClr val="010202"/>
                </a:solidFill>
                <a:latin typeface="Sassoon Sans Rg" pitchFamily="2" charset="77"/>
                <a:cs typeface="Arial"/>
              </a:rPr>
              <a:t>decomposable</a:t>
            </a:r>
            <a:r>
              <a:rPr sz="450" spc="-40" dirty="0">
                <a:solidFill>
                  <a:srgbClr val="010202"/>
                </a:solidFill>
                <a:latin typeface="Sassoon Sans Rg" pitchFamily="2" charset="77"/>
                <a:cs typeface="Arial MT"/>
              </a:rPr>
              <a:t>.”</a:t>
            </a:r>
            <a:endParaRPr sz="450" dirty="0">
              <a:latin typeface="Sassoon Sans Rg" pitchFamily="2" charset="77"/>
              <a:cs typeface="Arial MT"/>
            </a:endParaRPr>
          </a:p>
        </p:txBody>
      </p:sp>
      <p:sp>
        <p:nvSpPr>
          <p:cNvPr id="59" name="object 59"/>
          <p:cNvSpPr txBox="1"/>
          <p:nvPr/>
        </p:nvSpPr>
        <p:spPr>
          <a:xfrm>
            <a:off x="6106985" y="1568382"/>
            <a:ext cx="5472430" cy="461645"/>
          </a:xfrm>
          <a:prstGeom prst="rect">
            <a:avLst/>
          </a:prstGeom>
        </p:spPr>
        <p:txBody>
          <a:bodyPr vert="horz" wrap="square" lIns="0" tIns="21590" rIns="0" bIns="0" rtlCol="0">
            <a:spAutoFit/>
          </a:bodyPr>
          <a:lstStyle/>
          <a:p>
            <a:pPr marL="238125">
              <a:lnSpc>
                <a:spcPct val="100000"/>
              </a:lnSpc>
              <a:spcBef>
                <a:spcPts val="170"/>
              </a:spcBef>
            </a:pPr>
            <a:r>
              <a:rPr sz="450" b="1" spc="-10" dirty="0">
                <a:solidFill>
                  <a:srgbClr val="081730"/>
                </a:solidFill>
                <a:latin typeface="Sassoon Sans Rg" pitchFamily="2" charset="77"/>
                <a:cs typeface="Arial"/>
              </a:rPr>
              <a:t>Key</a:t>
            </a:r>
            <a:r>
              <a:rPr sz="450" b="1" spc="15" dirty="0">
                <a:solidFill>
                  <a:srgbClr val="081730"/>
                </a:solidFill>
                <a:latin typeface="Sassoon Sans Rg" pitchFamily="2" charset="77"/>
                <a:cs typeface="Arial"/>
              </a:rPr>
              <a:t> </a:t>
            </a:r>
            <a:r>
              <a:rPr sz="450" b="1" spc="-10" dirty="0">
                <a:solidFill>
                  <a:srgbClr val="081730"/>
                </a:solidFill>
                <a:latin typeface="Sassoon Sans Rg" pitchFamily="2" charset="77"/>
                <a:cs typeface="Arial"/>
              </a:rPr>
              <a:t>Geographical</a:t>
            </a:r>
            <a:r>
              <a:rPr sz="450" b="1" spc="15" dirty="0">
                <a:solidFill>
                  <a:srgbClr val="081730"/>
                </a:solidFill>
                <a:latin typeface="Sassoon Sans Rg" pitchFamily="2" charset="77"/>
                <a:cs typeface="Arial"/>
              </a:rPr>
              <a:t> </a:t>
            </a:r>
            <a:r>
              <a:rPr sz="450" b="1" spc="-10" dirty="0">
                <a:solidFill>
                  <a:srgbClr val="081730"/>
                </a:solidFill>
                <a:latin typeface="Sassoon Sans Rg" pitchFamily="2" charset="77"/>
                <a:cs typeface="Arial"/>
              </a:rPr>
              <a:t>Skills:</a:t>
            </a:r>
            <a:r>
              <a:rPr sz="450" b="1" spc="15" dirty="0">
                <a:solidFill>
                  <a:srgbClr val="081730"/>
                </a:solidFill>
                <a:latin typeface="Sassoon Sans Rg" pitchFamily="2" charset="77"/>
                <a:cs typeface="Arial"/>
              </a:rPr>
              <a:t> </a:t>
            </a:r>
            <a:r>
              <a:rPr sz="450" spc="-35" dirty="0">
                <a:solidFill>
                  <a:srgbClr val="081730"/>
                </a:solidFill>
                <a:latin typeface="Sassoon Sans Rg" pitchFamily="2" charset="77"/>
                <a:cs typeface="Arial MT"/>
              </a:rPr>
              <a:t>Place</a:t>
            </a:r>
            <a:r>
              <a:rPr sz="450" spc="15" dirty="0">
                <a:solidFill>
                  <a:srgbClr val="081730"/>
                </a:solidFill>
                <a:latin typeface="Sassoon Sans Rg" pitchFamily="2" charset="77"/>
                <a:cs typeface="Arial MT"/>
              </a:rPr>
              <a:t> </a:t>
            </a:r>
            <a:r>
              <a:rPr sz="450" spc="-25" dirty="0">
                <a:solidFill>
                  <a:srgbClr val="081730"/>
                </a:solidFill>
                <a:latin typeface="Sassoon Sans Rg" pitchFamily="2" charset="77"/>
                <a:cs typeface="Arial MT"/>
              </a:rPr>
              <a:t>Knowledge,</a:t>
            </a:r>
            <a:r>
              <a:rPr sz="450" spc="20" dirty="0">
                <a:solidFill>
                  <a:srgbClr val="081730"/>
                </a:solidFill>
                <a:latin typeface="Sassoon Sans Rg" pitchFamily="2" charset="77"/>
                <a:cs typeface="Arial MT"/>
              </a:rPr>
              <a:t> </a:t>
            </a:r>
            <a:r>
              <a:rPr sz="450" spc="-25" dirty="0">
                <a:solidFill>
                  <a:srgbClr val="081730"/>
                </a:solidFill>
                <a:latin typeface="Sassoon Sans Rg" pitchFamily="2" charset="77"/>
                <a:cs typeface="Arial MT"/>
              </a:rPr>
              <a:t>Human</a:t>
            </a:r>
            <a:r>
              <a:rPr sz="450" spc="15" dirty="0">
                <a:solidFill>
                  <a:srgbClr val="081730"/>
                </a:solidFill>
                <a:latin typeface="Sassoon Sans Rg" pitchFamily="2" charset="77"/>
                <a:cs typeface="Arial MT"/>
              </a:rPr>
              <a:t> </a:t>
            </a:r>
            <a:r>
              <a:rPr sz="450" spc="-20" dirty="0">
                <a:solidFill>
                  <a:srgbClr val="081730"/>
                </a:solidFill>
                <a:latin typeface="Sassoon Sans Rg" pitchFamily="2" charset="77"/>
                <a:cs typeface="Arial MT"/>
              </a:rPr>
              <a:t>and</a:t>
            </a:r>
            <a:r>
              <a:rPr sz="450" spc="15" dirty="0">
                <a:solidFill>
                  <a:srgbClr val="081730"/>
                </a:solidFill>
                <a:latin typeface="Sassoon Sans Rg" pitchFamily="2" charset="77"/>
                <a:cs typeface="Arial MT"/>
              </a:rPr>
              <a:t> </a:t>
            </a:r>
            <a:r>
              <a:rPr sz="450" spc="-25" dirty="0">
                <a:solidFill>
                  <a:srgbClr val="081730"/>
                </a:solidFill>
                <a:latin typeface="Sassoon Sans Rg" pitchFamily="2" charset="77"/>
                <a:cs typeface="Arial MT"/>
              </a:rPr>
              <a:t>Physical</a:t>
            </a:r>
            <a:r>
              <a:rPr sz="450" spc="15" dirty="0">
                <a:solidFill>
                  <a:srgbClr val="081730"/>
                </a:solidFill>
                <a:latin typeface="Sassoon Sans Rg" pitchFamily="2" charset="77"/>
                <a:cs typeface="Arial MT"/>
              </a:rPr>
              <a:t> </a:t>
            </a:r>
            <a:r>
              <a:rPr sz="450" spc="-20" dirty="0">
                <a:solidFill>
                  <a:srgbClr val="081730"/>
                </a:solidFill>
                <a:latin typeface="Sassoon Sans Rg" pitchFamily="2" charset="77"/>
                <a:cs typeface="Arial MT"/>
              </a:rPr>
              <a:t>Geography</a:t>
            </a:r>
            <a:endParaRPr sz="450">
              <a:latin typeface="Sassoon Sans Rg" pitchFamily="2" charset="77"/>
              <a:cs typeface="Arial MT"/>
            </a:endParaRPr>
          </a:p>
          <a:p>
            <a:pPr marL="238125">
              <a:lnSpc>
                <a:spcPts val="535"/>
              </a:lnSpc>
              <a:spcBef>
                <a:spcPts val="75"/>
              </a:spcBef>
            </a:pPr>
            <a:r>
              <a:rPr sz="450" b="1" spc="-10" dirty="0">
                <a:solidFill>
                  <a:srgbClr val="081730"/>
                </a:solidFill>
                <a:latin typeface="Sassoon Sans Rg" pitchFamily="2" charset="77"/>
                <a:cs typeface="Arial"/>
              </a:rPr>
              <a:t>Key</a:t>
            </a:r>
            <a:r>
              <a:rPr sz="450" b="1" spc="25" dirty="0">
                <a:solidFill>
                  <a:srgbClr val="081730"/>
                </a:solidFill>
                <a:latin typeface="Sassoon Sans Rg" pitchFamily="2" charset="77"/>
                <a:cs typeface="Arial"/>
              </a:rPr>
              <a:t> </a:t>
            </a:r>
            <a:r>
              <a:rPr sz="450" b="1" spc="-10" dirty="0">
                <a:solidFill>
                  <a:srgbClr val="081730"/>
                </a:solidFill>
                <a:latin typeface="Sassoon Sans Rg" pitchFamily="2" charset="77"/>
                <a:cs typeface="Arial"/>
              </a:rPr>
              <a:t>Geographical</a:t>
            </a:r>
            <a:r>
              <a:rPr sz="450" b="1" spc="30" dirty="0">
                <a:solidFill>
                  <a:srgbClr val="081730"/>
                </a:solidFill>
                <a:latin typeface="Sassoon Sans Rg" pitchFamily="2" charset="77"/>
                <a:cs typeface="Arial"/>
              </a:rPr>
              <a:t> </a:t>
            </a:r>
            <a:r>
              <a:rPr sz="450" b="1" spc="-20" dirty="0">
                <a:solidFill>
                  <a:srgbClr val="081730"/>
                </a:solidFill>
                <a:latin typeface="Sassoon Sans Rg" pitchFamily="2" charset="77"/>
                <a:cs typeface="Arial"/>
              </a:rPr>
              <a:t>Concepts:</a:t>
            </a:r>
            <a:r>
              <a:rPr sz="450" b="1" spc="25" dirty="0">
                <a:solidFill>
                  <a:srgbClr val="081730"/>
                </a:solidFill>
                <a:latin typeface="Sassoon Sans Rg" pitchFamily="2" charset="77"/>
                <a:cs typeface="Arial"/>
              </a:rPr>
              <a:t> </a:t>
            </a:r>
            <a:r>
              <a:rPr sz="450" spc="-35" dirty="0">
                <a:solidFill>
                  <a:srgbClr val="081730"/>
                </a:solidFill>
                <a:latin typeface="Sassoon Sans Rg" pitchFamily="2" charset="77"/>
                <a:cs typeface="Arial MT"/>
              </a:rPr>
              <a:t>Place,</a:t>
            </a:r>
            <a:r>
              <a:rPr sz="450" spc="30" dirty="0">
                <a:solidFill>
                  <a:srgbClr val="081730"/>
                </a:solidFill>
                <a:latin typeface="Sassoon Sans Rg" pitchFamily="2" charset="77"/>
                <a:cs typeface="Arial MT"/>
              </a:rPr>
              <a:t> </a:t>
            </a:r>
            <a:r>
              <a:rPr sz="450" spc="-40" dirty="0">
                <a:solidFill>
                  <a:srgbClr val="081730"/>
                </a:solidFill>
                <a:latin typeface="Sassoon Sans Rg" pitchFamily="2" charset="77"/>
                <a:cs typeface="Arial MT"/>
              </a:rPr>
              <a:t>Space,</a:t>
            </a:r>
            <a:r>
              <a:rPr sz="450" spc="25" dirty="0">
                <a:solidFill>
                  <a:srgbClr val="081730"/>
                </a:solidFill>
                <a:latin typeface="Sassoon Sans Rg" pitchFamily="2" charset="77"/>
                <a:cs typeface="Arial MT"/>
              </a:rPr>
              <a:t> </a:t>
            </a:r>
            <a:r>
              <a:rPr sz="450" spc="-35" dirty="0">
                <a:solidFill>
                  <a:srgbClr val="081730"/>
                </a:solidFill>
                <a:latin typeface="Sassoon Sans Rg" pitchFamily="2" charset="77"/>
                <a:cs typeface="Arial MT"/>
              </a:rPr>
              <a:t>Scale,</a:t>
            </a:r>
            <a:r>
              <a:rPr sz="450" spc="30" dirty="0">
                <a:solidFill>
                  <a:srgbClr val="081730"/>
                </a:solidFill>
                <a:latin typeface="Sassoon Sans Rg" pitchFamily="2" charset="77"/>
                <a:cs typeface="Arial MT"/>
              </a:rPr>
              <a:t> </a:t>
            </a:r>
            <a:r>
              <a:rPr sz="450" spc="-25" dirty="0">
                <a:solidFill>
                  <a:srgbClr val="081730"/>
                </a:solidFill>
                <a:latin typeface="Sassoon Sans Rg" pitchFamily="2" charset="77"/>
                <a:cs typeface="Arial MT"/>
              </a:rPr>
              <a:t>Interdependence,</a:t>
            </a:r>
            <a:r>
              <a:rPr sz="450" spc="25" dirty="0">
                <a:solidFill>
                  <a:srgbClr val="081730"/>
                </a:solidFill>
                <a:latin typeface="Sassoon Sans Rg" pitchFamily="2" charset="77"/>
                <a:cs typeface="Arial MT"/>
              </a:rPr>
              <a:t> </a:t>
            </a:r>
            <a:r>
              <a:rPr sz="450" spc="-25" dirty="0">
                <a:solidFill>
                  <a:srgbClr val="081730"/>
                </a:solidFill>
                <a:latin typeface="Sassoon Sans Rg" pitchFamily="2" charset="77"/>
                <a:cs typeface="Arial MT"/>
              </a:rPr>
              <a:t>Physical</a:t>
            </a:r>
            <a:r>
              <a:rPr sz="450" spc="30" dirty="0">
                <a:solidFill>
                  <a:srgbClr val="081730"/>
                </a:solidFill>
                <a:latin typeface="Sassoon Sans Rg" pitchFamily="2" charset="77"/>
                <a:cs typeface="Arial MT"/>
              </a:rPr>
              <a:t> </a:t>
            </a:r>
            <a:r>
              <a:rPr sz="450" spc="-20" dirty="0">
                <a:solidFill>
                  <a:srgbClr val="081730"/>
                </a:solidFill>
                <a:latin typeface="Sassoon Sans Rg" pitchFamily="2" charset="77"/>
                <a:cs typeface="Arial MT"/>
              </a:rPr>
              <a:t>and</a:t>
            </a:r>
            <a:r>
              <a:rPr sz="450" spc="30" dirty="0">
                <a:solidFill>
                  <a:srgbClr val="081730"/>
                </a:solidFill>
                <a:latin typeface="Sassoon Sans Rg" pitchFamily="2" charset="77"/>
                <a:cs typeface="Arial MT"/>
              </a:rPr>
              <a:t> </a:t>
            </a:r>
            <a:r>
              <a:rPr sz="450" spc="-25" dirty="0">
                <a:solidFill>
                  <a:srgbClr val="081730"/>
                </a:solidFill>
                <a:latin typeface="Sassoon Sans Rg" pitchFamily="2" charset="77"/>
                <a:cs typeface="Arial MT"/>
              </a:rPr>
              <a:t>Human</a:t>
            </a:r>
            <a:r>
              <a:rPr sz="450" spc="25" dirty="0">
                <a:solidFill>
                  <a:srgbClr val="081730"/>
                </a:solidFill>
                <a:latin typeface="Sassoon Sans Rg" pitchFamily="2" charset="77"/>
                <a:cs typeface="Arial MT"/>
              </a:rPr>
              <a:t> </a:t>
            </a:r>
            <a:r>
              <a:rPr sz="450" spc="-40" dirty="0">
                <a:solidFill>
                  <a:srgbClr val="081730"/>
                </a:solidFill>
                <a:latin typeface="Sassoon Sans Rg" pitchFamily="2" charset="77"/>
                <a:cs typeface="Arial MT"/>
              </a:rPr>
              <a:t>Processes,</a:t>
            </a:r>
            <a:r>
              <a:rPr sz="450" spc="30" dirty="0">
                <a:solidFill>
                  <a:srgbClr val="081730"/>
                </a:solidFill>
                <a:latin typeface="Sassoon Sans Rg" pitchFamily="2" charset="77"/>
                <a:cs typeface="Arial MT"/>
              </a:rPr>
              <a:t> </a:t>
            </a:r>
            <a:r>
              <a:rPr sz="450" spc="-20" dirty="0">
                <a:solidFill>
                  <a:srgbClr val="081730"/>
                </a:solidFill>
                <a:latin typeface="Sassoon Sans Rg" pitchFamily="2" charset="77"/>
                <a:cs typeface="Arial MT"/>
              </a:rPr>
              <a:t>Environmental</a:t>
            </a:r>
            <a:r>
              <a:rPr sz="450" spc="25" dirty="0">
                <a:solidFill>
                  <a:srgbClr val="081730"/>
                </a:solidFill>
                <a:latin typeface="Sassoon Sans Rg" pitchFamily="2" charset="77"/>
                <a:cs typeface="Arial MT"/>
              </a:rPr>
              <a:t> </a:t>
            </a:r>
            <a:r>
              <a:rPr sz="450" spc="-20" dirty="0">
                <a:solidFill>
                  <a:srgbClr val="081730"/>
                </a:solidFill>
                <a:latin typeface="Sassoon Sans Rg" pitchFamily="2" charset="77"/>
                <a:cs typeface="Arial MT"/>
              </a:rPr>
              <a:t>Impact,</a:t>
            </a:r>
            <a:r>
              <a:rPr sz="450" spc="30" dirty="0">
                <a:solidFill>
                  <a:srgbClr val="081730"/>
                </a:solidFill>
                <a:latin typeface="Sassoon Sans Rg" pitchFamily="2" charset="77"/>
                <a:cs typeface="Arial MT"/>
              </a:rPr>
              <a:t> </a:t>
            </a:r>
            <a:r>
              <a:rPr sz="450" spc="-25" dirty="0">
                <a:solidFill>
                  <a:srgbClr val="081730"/>
                </a:solidFill>
                <a:latin typeface="Sassoon Sans Rg" pitchFamily="2" charset="77"/>
                <a:cs typeface="Arial MT"/>
              </a:rPr>
              <a:t>Sustainable</a:t>
            </a:r>
            <a:r>
              <a:rPr sz="450" spc="25" dirty="0">
                <a:solidFill>
                  <a:srgbClr val="081730"/>
                </a:solidFill>
                <a:latin typeface="Sassoon Sans Rg" pitchFamily="2" charset="77"/>
                <a:cs typeface="Arial MT"/>
              </a:rPr>
              <a:t> </a:t>
            </a:r>
            <a:r>
              <a:rPr sz="450" spc="-25" dirty="0">
                <a:solidFill>
                  <a:srgbClr val="081730"/>
                </a:solidFill>
                <a:latin typeface="Sassoon Sans Rg" pitchFamily="2" charset="77"/>
                <a:cs typeface="Arial MT"/>
              </a:rPr>
              <a:t>Development</a:t>
            </a:r>
            <a:endParaRPr sz="450">
              <a:latin typeface="Sassoon Sans Rg" pitchFamily="2" charset="77"/>
              <a:cs typeface="Arial MT"/>
            </a:endParaRPr>
          </a:p>
          <a:p>
            <a:pPr algn="ctr">
              <a:lnSpc>
                <a:spcPts val="2215"/>
              </a:lnSpc>
            </a:pPr>
            <a:r>
              <a:rPr sz="1850" b="1" spc="-65" dirty="0">
                <a:solidFill>
                  <a:srgbClr val="081730"/>
                </a:solidFill>
                <a:latin typeface="Sassoon Sans Rg" pitchFamily="2" charset="77"/>
                <a:cs typeface="Arial"/>
              </a:rPr>
              <a:t>Challenge</a:t>
            </a:r>
            <a:endParaRPr sz="1850">
              <a:latin typeface="Sassoon Sans Rg" pitchFamily="2" charset="77"/>
              <a:cs typeface="Arial"/>
            </a:endParaRPr>
          </a:p>
        </p:txBody>
      </p:sp>
      <p:sp>
        <p:nvSpPr>
          <p:cNvPr id="60" name="object 60"/>
          <p:cNvSpPr/>
          <p:nvPr/>
        </p:nvSpPr>
        <p:spPr>
          <a:xfrm>
            <a:off x="6105397" y="1513903"/>
            <a:ext cx="5475605" cy="3871595"/>
          </a:xfrm>
          <a:custGeom>
            <a:avLst/>
            <a:gdLst/>
            <a:ahLst/>
            <a:cxnLst/>
            <a:rect l="l" t="t" r="r" b="b"/>
            <a:pathLst>
              <a:path w="5475605" h="3871595">
                <a:moveTo>
                  <a:pt x="5475427" y="3871518"/>
                </a:moveTo>
                <a:lnTo>
                  <a:pt x="0" y="3871518"/>
                </a:lnTo>
                <a:lnTo>
                  <a:pt x="0" y="0"/>
                </a:lnTo>
                <a:lnTo>
                  <a:pt x="5475427" y="0"/>
                </a:lnTo>
                <a:lnTo>
                  <a:pt x="5475427" y="3871518"/>
                </a:lnTo>
                <a:close/>
              </a:path>
            </a:pathLst>
          </a:custGeom>
          <a:ln w="3175">
            <a:solidFill>
              <a:srgbClr val="0E0F0F"/>
            </a:solidFill>
          </a:ln>
        </p:spPr>
        <p:txBody>
          <a:bodyPr wrap="square" lIns="0" tIns="0" rIns="0" bIns="0" rtlCol="0"/>
          <a:lstStyle/>
          <a:p>
            <a:endParaRPr>
              <a:latin typeface="Sassoon Sans Rg" pitchFamily="2" charset="77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765482" y="157911"/>
            <a:ext cx="6609715" cy="768350"/>
            <a:chOff x="765482" y="157911"/>
            <a:chExt cx="6609715" cy="768350"/>
          </a:xfrm>
        </p:grpSpPr>
        <p:sp>
          <p:nvSpPr>
            <p:cNvPr id="3" name="object 3"/>
            <p:cNvSpPr/>
            <p:nvPr/>
          </p:nvSpPr>
          <p:spPr>
            <a:xfrm>
              <a:off x="771832" y="164261"/>
              <a:ext cx="6597015" cy="755650"/>
            </a:xfrm>
            <a:custGeom>
              <a:avLst/>
              <a:gdLst/>
              <a:ahLst/>
              <a:cxnLst/>
              <a:rect l="l" t="t" r="r" b="b"/>
              <a:pathLst>
                <a:path w="6597015" h="755650">
                  <a:moveTo>
                    <a:pt x="6552120" y="0"/>
                  </a:moveTo>
                  <a:lnTo>
                    <a:pt x="44450" y="0"/>
                  </a:lnTo>
                  <a:lnTo>
                    <a:pt x="27164" y="3498"/>
                  </a:lnTo>
                  <a:lnTo>
                    <a:pt x="13033" y="13033"/>
                  </a:lnTo>
                  <a:lnTo>
                    <a:pt x="3498" y="27164"/>
                  </a:lnTo>
                  <a:lnTo>
                    <a:pt x="0" y="44450"/>
                  </a:lnTo>
                  <a:lnTo>
                    <a:pt x="0" y="710692"/>
                  </a:lnTo>
                  <a:lnTo>
                    <a:pt x="3498" y="727977"/>
                  </a:lnTo>
                  <a:lnTo>
                    <a:pt x="13033" y="742108"/>
                  </a:lnTo>
                  <a:lnTo>
                    <a:pt x="27164" y="751643"/>
                  </a:lnTo>
                  <a:lnTo>
                    <a:pt x="44450" y="755142"/>
                  </a:lnTo>
                  <a:lnTo>
                    <a:pt x="6552120" y="755142"/>
                  </a:lnTo>
                  <a:lnTo>
                    <a:pt x="6569406" y="751643"/>
                  </a:lnTo>
                  <a:lnTo>
                    <a:pt x="6583537" y="742108"/>
                  </a:lnTo>
                  <a:lnTo>
                    <a:pt x="6593072" y="727977"/>
                  </a:lnTo>
                  <a:lnTo>
                    <a:pt x="6596570" y="710692"/>
                  </a:lnTo>
                  <a:lnTo>
                    <a:pt x="6596570" y="44450"/>
                  </a:lnTo>
                  <a:lnTo>
                    <a:pt x="6593072" y="27164"/>
                  </a:lnTo>
                  <a:lnTo>
                    <a:pt x="6583537" y="13033"/>
                  </a:lnTo>
                  <a:lnTo>
                    <a:pt x="6569406" y="3498"/>
                  </a:lnTo>
                  <a:lnTo>
                    <a:pt x="6552120" y="0"/>
                  </a:lnTo>
                  <a:close/>
                </a:path>
              </a:pathLst>
            </a:custGeom>
            <a:solidFill>
              <a:srgbClr val="1F9986"/>
            </a:solidFill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sp>
          <p:nvSpPr>
            <p:cNvPr id="4" name="object 4"/>
            <p:cNvSpPr/>
            <p:nvPr/>
          </p:nvSpPr>
          <p:spPr>
            <a:xfrm>
              <a:off x="771832" y="164261"/>
              <a:ext cx="6597015" cy="755650"/>
            </a:xfrm>
            <a:custGeom>
              <a:avLst/>
              <a:gdLst/>
              <a:ahLst/>
              <a:cxnLst/>
              <a:rect l="l" t="t" r="r" b="b"/>
              <a:pathLst>
                <a:path w="6597015" h="755650">
                  <a:moveTo>
                    <a:pt x="44450" y="755142"/>
                  </a:moveTo>
                  <a:lnTo>
                    <a:pt x="27164" y="751643"/>
                  </a:lnTo>
                  <a:lnTo>
                    <a:pt x="13033" y="742108"/>
                  </a:lnTo>
                  <a:lnTo>
                    <a:pt x="3498" y="727977"/>
                  </a:lnTo>
                  <a:lnTo>
                    <a:pt x="0" y="710692"/>
                  </a:lnTo>
                  <a:lnTo>
                    <a:pt x="0" y="44450"/>
                  </a:lnTo>
                  <a:lnTo>
                    <a:pt x="3498" y="27164"/>
                  </a:lnTo>
                  <a:lnTo>
                    <a:pt x="13033" y="13033"/>
                  </a:lnTo>
                  <a:lnTo>
                    <a:pt x="27164" y="3498"/>
                  </a:lnTo>
                  <a:lnTo>
                    <a:pt x="44450" y="0"/>
                  </a:lnTo>
                  <a:lnTo>
                    <a:pt x="6552120" y="0"/>
                  </a:lnTo>
                  <a:lnTo>
                    <a:pt x="6569406" y="3498"/>
                  </a:lnTo>
                  <a:lnTo>
                    <a:pt x="6583537" y="13033"/>
                  </a:lnTo>
                  <a:lnTo>
                    <a:pt x="6593072" y="27164"/>
                  </a:lnTo>
                  <a:lnTo>
                    <a:pt x="6596570" y="44450"/>
                  </a:lnTo>
                  <a:lnTo>
                    <a:pt x="6596570" y="710692"/>
                  </a:lnTo>
                  <a:lnTo>
                    <a:pt x="6593072" y="727977"/>
                  </a:lnTo>
                  <a:lnTo>
                    <a:pt x="6583537" y="742108"/>
                  </a:lnTo>
                  <a:lnTo>
                    <a:pt x="6569406" y="751643"/>
                  </a:lnTo>
                  <a:lnTo>
                    <a:pt x="6552120" y="755142"/>
                  </a:lnTo>
                  <a:lnTo>
                    <a:pt x="44450" y="755142"/>
                  </a:lnTo>
                  <a:close/>
                </a:path>
              </a:pathLst>
            </a:custGeom>
            <a:ln w="12699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</p:grp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1010685" y="271142"/>
            <a:ext cx="6119307" cy="53604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400" dirty="0">
                <a:latin typeface="Sassoon Sans Rg" pitchFamily="2" charset="77"/>
              </a:rPr>
              <a:t>Key vocabulary for this lesson:</a:t>
            </a:r>
          </a:p>
        </p:txBody>
      </p:sp>
      <p:grpSp>
        <p:nvGrpSpPr>
          <p:cNvPr id="6" name="object 6"/>
          <p:cNvGrpSpPr/>
          <p:nvPr/>
        </p:nvGrpSpPr>
        <p:grpSpPr>
          <a:xfrm>
            <a:off x="765479" y="1240791"/>
            <a:ext cx="1190625" cy="435609"/>
            <a:chOff x="765479" y="1156322"/>
            <a:chExt cx="1190625" cy="435609"/>
          </a:xfrm>
        </p:grpSpPr>
        <p:sp>
          <p:nvSpPr>
            <p:cNvPr id="7" name="object 7"/>
            <p:cNvSpPr/>
            <p:nvPr/>
          </p:nvSpPr>
          <p:spPr>
            <a:xfrm>
              <a:off x="771829" y="1162672"/>
              <a:ext cx="1177925" cy="422909"/>
            </a:xfrm>
            <a:custGeom>
              <a:avLst/>
              <a:gdLst/>
              <a:ahLst/>
              <a:cxnLst/>
              <a:rect l="l" t="t" r="r" b="b"/>
              <a:pathLst>
                <a:path w="1177925" h="422909">
                  <a:moveTo>
                    <a:pt x="1144079" y="0"/>
                  </a:moveTo>
                  <a:lnTo>
                    <a:pt x="33223" y="0"/>
                  </a:lnTo>
                  <a:lnTo>
                    <a:pt x="20322" y="2621"/>
                  </a:lnTo>
                  <a:lnTo>
                    <a:pt x="9758" y="9758"/>
                  </a:lnTo>
                  <a:lnTo>
                    <a:pt x="2621" y="20322"/>
                  </a:lnTo>
                  <a:lnTo>
                    <a:pt x="0" y="33223"/>
                  </a:lnTo>
                  <a:lnTo>
                    <a:pt x="0" y="389191"/>
                  </a:lnTo>
                  <a:lnTo>
                    <a:pt x="2621" y="402092"/>
                  </a:lnTo>
                  <a:lnTo>
                    <a:pt x="9758" y="412656"/>
                  </a:lnTo>
                  <a:lnTo>
                    <a:pt x="20322" y="419793"/>
                  </a:lnTo>
                  <a:lnTo>
                    <a:pt x="33223" y="422414"/>
                  </a:lnTo>
                  <a:lnTo>
                    <a:pt x="1144079" y="422414"/>
                  </a:lnTo>
                  <a:lnTo>
                    <a:pt x="1156980" y="419793"/>
                  </a:lnTo>
                  <a:lnTo>
                    <a:pt x="1167544" y="412656"/>
                  </a:lnTo>
                  <a:lnTo>
                    <a:pt x="1174681" y="402092"/>
                  </a:lnTo>
                  <a:lnTo>
                    <a:pt x="1177302" y="389191"/>
                  </a:lnTo>
                  <a:lnTo>
                    <a:pt x="1177302" y="33223"/>
                  </a:lnTo>
                  <a:lnTo>
                    <a:pt x="1174681" y="20322"/>
                  </a:lnTo>
                  <a:lnTo>
                    <a:pt x="1167544" y="9758"/>
                  </a:lnTo>
                  <a:lnTo>
                    <a:pt x="1156980" y="2621"/>
                  </a:lnTo>
                  <a:lnTo>
                    <a:pt x="1144079" y="0"/>
                  </a:lnTo>
                  <a:close/>
                </a:path>
              </a:pathLst>
            </a:custGeom>
            <a:solidFill>
              <a:srgbClr val="E7EA83"/>
            </a:solidFill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sp>
          <p:nvSpPr>
            <p:cNvPr id="8" name="object 8"/>
            <p:cNvSpPr/>
            <p:nvPr/>
          </p:nvSpPr>
          <p:spPr>
            <a:xfrm>
              <a:off x="771829" y="1162672"/>
              <a:ext cx="1177925" cy="422909"/>
            </a:xfrm>
            <a:custGeom>
              <a:avLst/>
              <a:gdLst/>
              <a:ahLst/>
              <a:cxnLst/>
              <a:rect l="l" t="t" r="r" b="b"/>
              <a:pathLst>
                <a:path w="1177925" h="422909">
                  <a:moveTo>
                    <a:pt x="1144079" y="422414"/>
                  </a:moveTo>
                  <a:lnTo>
                    <a:pt x="33223" y="422414"/>
                  </a:lnTo>
                  <a:lnTo>
                    <a:pt x="20322" y="419793"/>
                  </a:lnTo>
                  <a:lnTo>
                    <a:pt x="9758" y="412656"/>
                  </a:lnTo>
                  <a:lnTo>
                    <a:pt x="2621" y="402092"/>
                  </a:lnTo>
                  <a:lnTo>
                    <a:pt x="0" y="389191"/>
                  </a:lnTo>
                  <a:lnTo>
                    <a:pt x="0" y="33223"/>
                  </a:lnTo>
                  <a:lnTo>
                    <a:pt x="2621" y="20322"/>
                  </a:lnTo>
                  <a:lnTo>
                    <a:pt x="9758" y="9758"/>
                  </a:lnTo>
                  <a:lnTo>
                    <a:pt x="20322" y="2621"/>
                  </a:lnTo>
                  <a:lnTo>
                    <a:pt x="33223" y="0"/>
                  </a:lnTo>
                  <a:lnTo>
                    <a:pt x="1144079" y="0"/>
                  </a:lnTo>
                  <a:lnTo>
                    <a:pt x="1156980" y="2621"/>
                  </a:lnTo>
                  <a:lnTo>
                    <a:pt x="1167544" y="9758"/>
                  </a:lnTo>
                  <a:lnTo>
                    <a:pt x="1174681" y="20322"/>
                  </a:lnTo>
                  <a:lnTo>
                    <a:pt x="1177302" y="33223"/>
                  </a:lnTo>
                  <a:lnTo>
                    <a:pt x="1177302" y="389191"/>
                  </a:lnTo>
                  <a:lnTo>
                    <a:pt x="1174681" y="402092"/>
                  </a:lnTo>
                  <a:lnTo>
                    <a:pt x="1167544" y="412656"/>
                  </a:lnTo>
                  <a:lnTo>
                    <a:pt x="1156980" y="419793"/>
                  </a:lnTo>
                  <a:lnTo>
                    <a:pt x="1144079" y="422414"/>
                  </a:lnTo>
                  <a:close/>
                </a:path>
              </a:pathLst>
            </a:custGeom>
            <a:ln w="1270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</p:grpSp>
      <p:sp>
        <p:nvSpPr>
          <p:cNvPr id="9" name="object 9"/>
          <p:cNvSpPr txBox="1"/>
          <p:nvPr/>
        </p:nvSpPr>
        <p:spPr>
          <a:xfrm>
            <a:off x="932364" y="1314622"/>
            <a:ext cx="9832764" cy="2590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1196975" algn="l"/>
              </a:tabLst>
            </a:pPr>
            <a:r>
              <a:rPr sz="1600" b="1" dirty="0">
                <a:solidFill>
                  <a:srgbClr val="003D4F"/>
                </a:solidFill>
                <a:latin typeface="Sassoon Sans Rg" pitchFamily="2" charset="77"/>
                <a:cs typeface="Arial"/>
              </a:rPr>
              <a:t>synthetic	</a:t>
            </a:r>
            <a:r>
              <a:rPr sz="2400" baseline="1543" dirty="0">
                <a:solidFill>
                  <a:srgbClr val="003D4F"/>
                </a:solidFill>
                <a:latin typeface="Sassoon Sans Rg" pitchFamily="2" charset="77"/>
                <a:cs typeface="Arial MT"/>
              </a:rPr>
              <a:t>– products that are made from chemicals or artificial substances rather than from natural ones</a:t>
            </a:r>
            <a:endParaRPr sz="2400" baseline="1543" dirty="0">
              <a:latin typeface="Sassoon Sans Rg" pitchFamily="2" charset="77"/>
              <a:cs typeface="Arial MT"/>
            </a:endParaRPr>
          </a:p>
        </p:txBody>
      </p:sp>
      <p:grpSp>
        <p:nvGrpSpPr>
          <p:cNvPr id="10" name="object 10"/>
          <p:cNvGrpSpPr/>
          <p:nvPr/>
        </p:nvGrpSpPr>
        <p:grpSpPr>
          <a:xfrm>
            <a:off x="765479" y="2688591"/>
            <a:ext cx="1190625" cy="435609"/>
            <a:chOff x="765479" y="2458694"/>
            <a:chExt cx="1190625" cy="435609"/>
          </a:xfrm>
        </p:grpSpPr>
        <p:sp>
          <p:nvSpPr>
            <p:cNvPr id="11" name="object 11"/>
            <p:cNvSpPr/>
            <p:nvPr/>
          </p:nvSpPr>
          <p:spPr>
            <a:xfrm>
              <a:off x="771829" y="2465044"/>
              <a:ext cx="1177925" cy="422909"/>
            </a:xfrm>
            <a:custGeom>
              <a:avLst/>
              <a:gdLst/>
              <a:ahLst/>
              <a:cxnLst/>
              <a:rect l="l" t="t" r="r" b="b"/>
              <a:pathLst>
                <a:path w="1177925" h="422910">
                  <a:moveTo>
                    <a:pt x="1144079" y="0"/>
                  </a:moveTo>
                  <a:lnTo>
                    <a:pt x="33223" y="0"/>
                  </a:lnTo>
                  <a:lnTo>
                    <a:pt x="20322" y="2621"/>
                  </a:lnTo>
                  <a:lnTo>
                    <a:pt x="9758" y="9758"/>
                  </a:lnTo>
                  <a:lnTo>
                    <a:pt x="2621" y="20322"/>
                  </a:lnTo>
                  <a:lnTo>
                    <a:pt x="0" y="33223"/>
                  </a:lnTo>
                  <a:lnTo>
                    <a:pt x="0" y="389191"/>
                  </a:lnTo>
                  <a:lnTo>
                    <a:pt x="2621" y="402092"/>
                  </a:lnTo>
                  <a:lnTo>
                    <a:pt x="9758" y="412656"/>
                  </a:lnTo>
                  <a:lnTo>
                    <a:pt x="20322" y="419793"/>
                  </a:lnTo>
                  <a:lnTo>
                    <a:pt x="33223" y="422414"/>
                  </a:lnTo>
                  <a:lnTo>
                    <a:pt x="1144079" y="422414"/>
                  </a:lnTo>
                  <a:lnTo>
                    <a:pt x="1156980" y="419793"/>
                  </a:lnTo>
                  <a:lnTo>
                    <a:pt x="1167544" y="412656"/>
                  </a:lnTo>
                  <a:lnTo>
                    <a:pt x="1174681" y="402092"/>
                  </a:lnTo>
                  <a:lnTo>
                    <a:pt x="1177302" y="389191"/>
                  </a:lnTo>
                  <a:lnTo>
                    <a:pt x="1177302" y="33223"/>
                  </a:lnTo>
                  <a:lnTo>
                    <a:pt x="1174681" y="20322"/>
                  </a:lnTo>
                  <a:lnTo>
                    <a:pt x="1167544" y="9758"/>
                  </a:lnTo>
                  <a:lnTo>
                    <a:pt x="1156980" y="2621"/>
                  </a:lnTo>
                  <a:lnTo>
                    <a:pt x="1144079" y="0"/>
                  </a:lnTo>
                  <a:close/>
                </a:path>
              </a:pathLst>
            </a:custGeom>
            <a:solidFill>
              <a:srgbClr val="E7EA83"/>
            </a:solidFill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sp>
          <p:nvSpPr>
            <p:cNvPr id="12" name="object 12"/>
            <p:cNvSpPr/>
            <p:nvPr/>
          </p:nvSpPr>
          <p:spPr>
            <a:xfrm>
              <a:off x="771829" y="2465044"/>
              <a:ext cx="1177925" cy="422909"/>
            </a:xfrm>
            <a:custGeom>
              <a:avLst/>
              <a:gdLst/>
              <a:ahLst/>
              <a:cxnLst/>
              <a:rect l="l" t="t" r="r" b="b"/>
              <a:pathLst>
                <a:path w="1177925" h="422910">
                  <a:moveTo>
                    <a:pt x="1144079" y="422414"/>
                  </a:moveTo>
                  <a:lnTo>
                    <a:pt x="33223" y="422414"/>
                  </a:lnTo>
                  <a:lnTo>
                    <a:pt x="20322" y="419793"/>
                  </a:lnTo>
                  <a:lnTo>
                    <a:pt x="9758" y="412656"/>
                  </a:lnTo>
                  <a:lnTo>
                    <a:pt x="2621" y="402092"/>
                  </a:lnTo>
                  <a:lnTo>
                    <a:pt x="0" y="389191"/>
                  </a:lnTo>
                  <a:lnTo>
                    <a:pt x="0" y="33223"/>
                  </a:lnTo>
                  <a:lnTo>
                    <a:pt x="2621" y="20322"/>
                  </a:lnTo>
                  <a:lnTo>
                    <a:pt x="9758" y="9758"/>
                  </a:lnTo>
                  <a:lnTo>
                    <a:pt x="20322" y="2621"/>
                  </a:lnTo>
                  <a:lnTo>
                    <a:pt x="33223" y="0"/>
                  </a:lnTo>
                  <a:lnTo>
                    <a:pt x="1144079" y="0"/>
                  </a:lnTo>
                  <a:lnTo>
                    <a:pt x="1156980" y="2621"/>
                  </a:lnTo>
                  <a:lnTo>
                    <a:pt x="1167544" y="9758"/>
                  </a:lnTo>
                  <a:lnTo>
                    <a:pt x="1174681" y="20322"/>
                  </a:lnTo>
                  <a:lnTo>
                    <a:pt x="1177302" y="33223"/>
                  </a:lnTo>
                  <a:lnTo>
                    <a:pt x="1177302" y="389191"/>
                  </a:lnTo>
                  <a:lnTo>
                    <a:pt x="1174681" y="402092"/>
                  </a:lnTo>
                  <a:lnTo>
                    <a:pt x="1167544" y="412656"/>
                  </a:lnTo>
                  <a:lnTo>
                    <a:pt x="1156980" y="419793"/>
                  </a:lnTo>
                  <a:lnTo>
                    <a:pt x="1144079" y="422414"/>
                  </a:lnTo>
                  <a:close/>
                </a:path>
              </a:pathLst>
            </a:custGeom>
            <a:ln w="1270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</p:grpSp>
      <p:sp>
        <p:nvSpPr>
          <p:cNvPr id="13" name="object 13"/>
          <p:cNvSpPr txBox="1"/>
          <p:nvPr/>
        </p:nvSpPr>
        <p:spPr>
          <a:xfrm>
            <a:off x="898298" y="2761367"/>
            <a:ext cx="4745355" cy="2590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1196975" algn="l"/>
              </a:tabLst>
            </a:pPr>
            <a:r>
              <a:rPr sz="1600" b="1" dirty="0">
                <a:solidFill>
                  <a:srgbClr val="003D4F"/>
                </a:solidFill>
                <a:latin typeface="Sassoon Sans Rg" pitchFamily="2" charset="77"/>
                <a:cs typeface="Arial"/>
              </a:rPr>
              <a:t>extracted	</a:t>
            </a:r>
            <a:r>
              <a:rPr sz="2400" baseline="3086" dirty="0">
                <a:solidFill>
                  <a:srgbClr val="003D4F"/>
                </a:solidFill>
                <a:latin typeface="Sassoon Sans Rg" pitchFamily="2" charset="77"/>
                <a:cs typeface="Arial MT"/>
              </a:rPr>
              <a:t>–  removed or taken out by e</a:t>
            </a:r>
            <a:r>
              <a:rPr lang="en-US" sz="2400" baseline="3086" dirty="0">
                <a:solidFill>
                  <a:srgbClr val="003D4F"/>
                </a:solidFill>
                <a:latin typeface="Sassoon Sans Rg" pitchFamily="2" charset="77"/>
                <a:cs typeface="Arial MT"/>
              </a:rPr>
              <a:t>ff</a:t>
            </a:r>
            <a:r>
              <a:rPr sz="2400" baseline="3086" dirty="0">
                <a:solidFill>
                  <a:srgbClr val="003D4F"/>
                </a:solidFill>
                <a:latin typeface="Sassoon Sans Rg" pitchFamily="2" charset="77"/>
                <a:cs typeface="Arial MT"/>
              </a:rPr>
              <a:t>ort or force</a:t>
            </a:r>
            <a:endParaRPr sz="2400" baseline="3086" dirty="0">
              <a:latin typeface="Sassoon Sans Rg" pitchFamily="2" charset="77"/>
              <a:cs typeface="Arial MT"/>
            </a:endParaRPr>
          </a:p>
        </p:txBody>
      </p:sp>
      <p:grpSp>
        <p:nvGrpSpPr>
          <p:cNvPr id="14" name="object 14"/>
          <p:cNvGrpSpPr/>
          <p:nvPr/>
        </p:nvGrpSpPr>
        <p:grpSpPr>
          <a:xfrm>
            <a:off x="765479" y="3401824"/>
            <a:ext cx="1046480" cy="435609"/>
            <a:chOff x="765479" y="3096044"/>
            <a:chExt cx="1046480" cy="435609"/>
          </a:xfrm>
        </p:grpSpPr>
        <p:sp>
          <p:nvSpPr>
            <p:cNvPr id="15" name="object 15"/>
            <p:cNvSpPr/>
            <p:nvPr/>
          </p:nvSpPr>
          <p:spPr>
            <a:xfrm>
              <a:off x="771829" y="3102394"/>
              <a:ext cx="1033780" cy="422909"/>
            </a:xfrm>
            <a:custGeom>
              <a:avLst/>
              <a:gdLst/>
              <a:ahLst/>
              <a:cxnLst/>
              <a:rect l="l" t="t" r="r" b="b"/>
              <a:pathLst>
                <a:path w="1033780" h="422910">
                  <a:moveTo>
                    <a:pt x="1000467" y="0"/>
                  </a:moveTo>
                  <a:lnTo>
                    <a:pt x="33223" y="0"/>
                  </a:lnTo>
                  <a:lnTo>
                    <a:pt x="20322" y="2621"/>
                  </a:lnTo>
                  <a:lnTo>
                    <a:pt x="9758" y="9758"/>
                  </a:lnTo>
                  <a:lnTo>
                    <a:pt x="2621" y="20322"/>
                  </a:lnTo>
                  <a:lnTo>
                    <a:pt x="0" y="33223"/>
                  </a:lnTo>
                  <a:lnTo>
                    <a:pt x="0" y="389191"/>
                  </a:lnTo>
                  <a:lnTo>
                    <a:pt x="2621" y="402092"/>
                  </a:lnTo>
                  <a:lnTo>
                    <a:pt x="9758" y="412656"/>
                  </a:lnTo>
                  <a:lnTo>
                    <a:pt x="20322" y="419793"/>
                  </a:lnTo>
                  <a:lnTo>
                    <a:pt x="33223" y="422414"/>
                  </a:lnTo>
                  <a:lnTo>
                    <a:pt x="1000467" y="422414"/>
                  </a:lnTo>
                  <a:lnTo>
                    <a:pt x="1013368" y="419793"/>
                  </a:lnTo>
                  <a:lnTo>
                    <a:pt x="1023932" y="412656"/>
                  </a:lnTo>
                  <a:lnTo>
                    <a:pt x="1031069" y="402092"/>
                  </a:lnTo>
                  <a:lnTo>
                    <a:pt x="1033691" y="389191"/>
                  </a:lnTo>
                  <a:lnTo>
                    <a:pt x="1033691" y="33223"/>
                  </a:lnTo>
                  <a:lnTo>
                    <a:pt x="1031069" y="20322"/>
                  </a:lnTo>
                  <a:lnTo>
                    <a:pt x="1023932" y="9758"/>
                  </a:lnTo>
                  <a:lnTo>
                    <a:pt x="1013368" y="2621"/>
                  </a:lnTo>
                  <a:lnTo>
                    <a:pt x="1000467" y="0"/>
                  </a:lnTo>
                  <a:close/>
                </a:path>
              </a:pathLst>
            </a:custGeom>
            <a:solidFill>
              <a:srgbClr val="E7EA83"/>
            </a:solidFill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sp>
          <p:nvSpPr>
            <p:cNvPr id="16" name="object 16"/>
            <p:cNvSpPr/>
            <p:nvPr/>
          </p:nvSpPr>
          <p:spPr>
            <a:xfrm>
              <a:off x="771829" y="3102394"/>
              <a:ext cx="1033780" cy="422909"/>
            </a:xfrm>
            <a:custGeom>
              <a:avLst/>
              <a:gdLst/>
              <a:ahLst/>
              <a:cxnLst/>
              <a:rect l="l" t="t" r="r" b="b"/>
              <a:pathLst>
                <a:path w="1033780" h="422910">
                  <a:moveTo>
                    <a:pt x="1000467" y="422414"/>
                  </a:moveTo>
                  <a:lnTo>
                    <a:pt x="33223" y="422414"/>
                  </a:lnTo>
                  <a:lnTo>
                    <a:pt x="20322" y="419793"/>
                  </a:lnTo>
                  <a:lnTo>
                    <a:pt x="9758" y="412656"/>
                  </a:lnTo>
                  <a:lnTo>
                    <a:pt x="2621" y="402092"/>
                  </a:lnTo>
                  <a:lnTo>
                    <a:pt x="0" y="389191"/>
                  </a:lnTo>
                  <a:lnTo>
                    <a:pt x="0" y="33223"/>
                  </a:lnTo>
                  <a:lnTo>
                    <a:pt x="2621" y="20322"/>
                  </a:lnTo>
                  <a:lnTo>
                    <a:pt x="9758" y="9758"/>
                  </a:lnTo>
                  <a:lnTo>
                    <a:pt x="20322" y="2621"/>
                  </a:lnTo>
                  <a:lnTo>
                    <a:pt x="33223" y="0"/>
                  </a:lnTo>
                  <a:lnTo>
                    <a:pt x="1000467" y="0"/>
                  </a:lnTo>
                  <a:lnTo>
                    <a:pt x="1013368" y="2621"/>
                  </a:lnTo>
                  <a:lnTo>
                    <a:pt x="1023932" y="9758"/>
                  </a:lnTo>
                  <a:lnTo>
                    <a:pt x="1031069" y="20322"/>
                  </a:lnTo>
                  <a:lnTo>
                    <a:pt x="1033691" y="33223"/>
                  </a:lnTo>
                  <a:lnTo>
                    <a:pt x="1033691" y="389191"/>
                  </a:lnTo>
                  <a:lnTo>
                    <a:pt x="1031069" y="402092"/>
                  </a:lnTo>
                  <a:lnTo>
                    <a:pt x="1023932" y="412656"/>
                  </a:lnTo>
                  <a:lnTo>
                    <a:pt x="1013368" y="419793"/>
                  </a:lnTo>
                  <a:lnTo>
                    <a:pt x="1000467" y="422414"/>
                  </a:lnTo>
                  <a:close/>
                </a:path>
              </a:pathLst>
            </a:custGeom>
            <a:ln w="1270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</p:grpSp>
      <p:sp>
        <p:nvSpPr>
          <p:cNvPr id="17" name="object 17"/>
          <p:cNvSpPr txBox="1"/>
          <p:nvPr/>
        </p:nvSpPr>
        <p:spPr>
          <a:xfrm>
            <a:off x="895609" y="3485583"/>
            <a:ext cx="761365" cy="2590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b="1" dirty="0">
                <a:solidFill>
                  <a:srgbClr val="003D4F"/>
                </a:solidFill>
                <a:latin typeface="Sassoon Sans Rg" pitchFamily="2" charset="77"/>
                <a:cs typeface="Arial"/>
              </a:rPr>
              <a:t>refinery</a:t>
            </a:r>
            <a:endParaRPr sz="1600" dirty="0">
              <a:latin typeface="Sassoon Sans Rg" pitchFamily="2" charset="77"/>
              <a:cs typeface="Arial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1967830" y="3413660"/>
            <a:ext cx="7336155" cy="5487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41300" marR="5080" indent="-228600">
              <a:lnSpc>
                <a:spcPct val="111100"/>
              </a:lnSpc>
              <a:spcBef>
                <a:spcPts val="100"/>
              </a:spcBef>
            </a:pPr>
            <a:r>
              <a:rPr sz="1600" dirty="0">
                <a:solidFill>
                  <a:srgbClr val="003D4F"/>
                </a:solidFill>
                <a:latin typeface="Sassoon Sans Rg" pitchFamily="2" charset="77"/>
                <a:cs typeface="Arial MT"/>
              </a:rPr>
              <a:t>– a production place that breaks down certain materials and makes raw materials into  products of value</a:t>
            </a:r>
            <a:endParaRPr sz="1600" dirty="0">
              <a:latin typeface="Sassoon Sans Rg" pitchFamily="2" charset="77"/>
              <a:cs typeface="Arial MT"/>
            </a:endParaRPr>
          </a:p>
        </p:txBody>
      </p:sp>
      <p:grpSp>
        <p:nvGrpSpPr>
          <p:cNvPr id="23" name="object 23"/>
          <p:cNvGrpSpPr/>
          <p:nvPr/>
        </p:nvGrpSpPr>
        <p:grpSpPr>
          <a:xfrm>
            <a:off x="771829" y="4168023"/>
            <a:ext cx="1221740" cy="435609"/>
            <a:chOff x="765479" y="4412411"/>
            <a:chExt cx="1221740" cy="435609"/>
          </a:xfrm>
        </p:grpSpPr>
        <p:sp>
          <p:nvSpPr>
            <p:cNvPr id="24" name="object 24"/>
            <p:cNvSpPr/>
            <p:nvPr/>
          </p:nvSpPr>
          <p:spPr>
            <a:xfrm>
              <a:off x="771829" y="4418761"/>
              <a:ext cx="1209040" cy="422909"/>
            </a:xfrm>
            <a:custGeom>
              <a:avLst/>
              <a:gdLst/>
              <a:ahLst/>
              <a:cxnLst/>
              <a:rect l="l" t="t" r="r" b="b"/>
              <a:pathLst>
                <a:path w="1209039" h="422910">
                  <a:moveTo>
                    <a:pt x="1175537" y="0"/>
                  </a:moveTo>
                  <a:lnTo>
                    <a:pt x="33223" y="0"/>
                  </a:lnTo>
                  <a:lnTo>
                    <a:pt x="20322" y="2621"/>
                  </a:lnTo>
                  <a:lnTo>
                    <a:pt x="9758" y="9758"/>
                  </a:lnTo>
                  <a:lnTo>
                    <a:pt x="2621" y="20322"/>
                  </a:lnTo>
                  <a:lnTo>
                    <a:pt x="0" y="33223"/>
                  </a:lnTo>
                  <a:lnTo>
                    <a:pt x="0" y="389191"/>
                  </a:lnTo>
                  <a:lnTo>
                    <a:pt x="2621" y="402092"/>
                  </a:lnTo>
                  <a:lnTo>
                    <a:pt x="9758" y="412656"/>
                  </a:lnTo>
                  <a:lnTo>
                    <a:pt x="20322" y="419793"/>
                  </a:lnTo>
                  <a:lnTo>
                    <a:pt x="33223" y="422414"/>
                  </a:lnTo>
                  <a:lnTo>
                    <a:pt x="1175537" y="422414"/>
                  </a:lnTo>
                  <a:lnTo>
                    <a:pt x="1188438" y="419793"/>
                  </a:lnTo>
                  <a:lnTo>
                    <a:pt x="1199002" y="412656"/>
                  </a:lnTo>
                  <a:lnTo>
                    <a:pt x="1206139" y="402092"/>
                  </a:lnTo>
                  <a:lnTo>
                    <a:pt x="1208760" y="389191"/>
                  </a:lnTo>
                  <a:lnTo>
                    <a:pt x="1208760" y="33223"/>
                  </a:lnTo>
                  <a:lnTo>
                    <a:pt x="1206139" y="20322"/>
                  </a:lnTo>
                  <a:lnTo>
                    <a:pt x="1199002" y="9758"/>
                  </a:lnTo>
                  <a:lnTo>
                    <a:pt x="1188438" y="2621"/>
                  </a:lnTo>
                  <a:lnTo>
                    <a:pt x="1175537" y="0"/>
                  </a:lnTo>
                  <a:close/>
                </a:path>
              </a:pathLst>
            </a:custGeom>
            <a:solidFill>
              <a:srgbClr val="E7EA83"/>
            </a:solidFill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sp>
          <p:nvSpPr>
            <p:cNvPr id="25" name="object 25"/>
            <p:cNvSpPr/>
            <p:nvPr/>
          </p:nvSpPr>
          <p:spPr>
            <a:xfrm>
              <a:off x="771829" y="4418761"/>
              <a:ext cx="1209040" cy="422909"/>
            </a:xfrm>
            <a:custGeom>
              <a:avLst/>
              <a:gdLst/>
              <a:ahLst/>
              <a:cxnLst/>
              <a:rect l="l" t="t" r="r" b="b"/>
              <a:pathLst>
                <a:path w="1209039" h="422910">
                  <a:moveTo>
                    <a:pt x="1175537" y="422414"/>
                  </a:moveTo>
                  <a:lnTo>
                    <a:pt x="33223" y="422414"/>
                  </a:lnTo>
                  <a:lnTo>
                    <a:pt x="20322" y="419793"/>
                  </a:lnTo>
                  <a:lnTo>
                    <a:pt x="9758" y="412656"/>
                  </a:lnTo>
                  <a:lnTo>
                    <a:pt x="2621" y="402092"/>
                  </a:lnTo>
                  <a:lnTo>
                    <a:pt x="0" y="389191"/>
                  </a:lnTo>
                  <a:lnTo>
                    <a:pt x="0" y="33223"/>
                  </a:lnTo>
                  <a:lnTo>
                    <a:pt x="2621" y="20322"/>
                  </a:lnTo>
                  <a:lnTo>
                    <a:pt x="9758" y="9758"/>
                  </a:lnTo>
                  <a:lnTo>
                    <a:pt x="20322" y="2621"/>
                  </a:lnTo>
                  <a:lnTo>
                    <a:pt x="33223" y="0"/>
                  </a:lnTo>
                  <a:lnTo>
                    <a:pt x="1175537" y="0"/>
                  </a:lnTo>
                  <a:lnTo>
                    <a:pt x="1188438" y="2621"/>
                  </a:lnTo>
                  <a:lnTo>
                    <a:pt x="1199002" y="9758"/>
                  </a:lnTo>
                  <a:lnTo>
                    <a:pt x="1206139" y="20322"/>
                  </a:lnTo>
                  <a:lnTo>
                    <a:pt x="1208760" y="33223"/>
                  </a:lnTo>
                  <a:lnTo>
                    <a:pt x="1208760" y="389191"/>
                  </a:lnTo>
                  <a:lnTo>
                    <a:pt x="1206139" y="402092"/>
                  </a:lnTo>
                  <a:lnTo>
                    <a:pt x="1199002" y="412656"/>
                  </a:lnTo>
                  <a:lnTo>
                    <a:pt x="1188438" y="419793"/>
                  </a:lnTo>
                  <a:lnTo>
                    <a:pt x="1175537" y="422414"/>
                  </a:lnTo>
                  <a:close/>
                </a:path>
              </a:pathLst>
            </a:custGeom>
            <a:ln w="1270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</p:grpSp>
      <p:grpSp>
        <p:nvGrpSpPr>
          <p:cNvPr id="26" name="object 26"/>
          <p:cNvGrpSpPr/>
          <p:nvPr/>
        </p:nvGrpSpPr>
        <p:grpSpPr>
          <a:xfrm>
            <a:off x="771829" y="4914897"/>
            <a:ext cx="1686560" cy="435609"/>
            <a:chOff x="765479" y="5069065"/>
            <a:chExt cx="1686560" cy="435609"/>
          </a:xfrm>
        </p:grpSpPr>
        <p:sp>
          <p:nvSpPr>
            <p:cNvPr id="27" name="object 27"/>
            <p:cNvSpPr/>
            <p:nvPr/>
          </p:nvSpPr>
          <p:spPr>
            <a:xfrm>
              <a:off x="771829" y="5075415"/>
              <a:ext cx="1673860" cy="422909"/>
            </a:xfrm>
            <a:custGeom>
              <a:avLst/>
              <a:gdLst/>
              <a:ahLst/>
              <a:cxnLst/>
              <a:rect l="l" t="t" r="r" b="b"/>
              <a:pathLst>
                <a:path w="1673860" h="422910">
                  <a:moveTo>
                    <a:pt x="1640408" y="0"/>
                  </a:moveTo>
                  <a:lnTo>
                    <a:pt x="33223" y="0"/>
                  </a:lnTo>
                  <a:lnTo>
                    <a:pt x="20322" y="2621"/>
                  </a:lnTo>
                  <a:lnTo>
                    <a:pt x="9758" y="9758"/>
                  </a:lnTo>
                  <a:lnTo>
                    <a:pt x="2621" y="20322"/>
                  </a:lnTo>
                  <a:lnTo>
                    <a:pt x="0" y="33223"/>
                  </a:lnTo>
                  <a:lnTo>
                    <a:pt x="0" y="389191"/>
                  </a:lnTo>
                  <a:lnTo>
                    <a:pt x="2621" y="402092"/>
                  </a:lnTo>
                  <a:lnTo>
                    <a:pt x="9758" y="412656"/>
                  </a:lnTo>
                  <a:lnTo>
                    <a:pt x="20322" y="419793"/>
                  </a:lnTo>
                  <a:lnTo>
                    <a:pt x="33223" y="422414"/>
                  </a:lnTo>
                  <a:lnTo>
                    <a:pt x="1640408" y="422414"/>
                  </a:lnTo>
                  <a:lnTo>
                    <a:pt x="1653309" y="419793"/>
                  </a:lnTo>
                  <a:lnTo>
                    <a:pt x="1663873" y="412656"/>
                  </a:lnTo>
                  <a:lnTo>
                    <a:pt x="1671010" y="402092"/>
                  </a:lnTo>
                  <a:lnTo>
                    <a:pt x="1673631" y="389191"/>
                  </a:lnTo>
                  <a:lnTo>
                    <a:pt x="1673631" y="33223"/>
                  </a:lnTo>
                  <a:lnTo>
                    <a:pt x="1671010" y="20322"/>
                  </a:lnTo>
                  <a:lnTo>
                    <a:pt x="1663873" y="9758"/>
                  </a:lnTo>
                  <a:lnTo>
                    <a:pt x="1653309" y="2621"/>
                  </a:lnTo>
                  <a:lnTo>
                    <a:pt x="1640408" y="0"/>
                  </a:lnTo>
                  <a:close/>
                </a:path>
              </a:pathLst>
            </a:custGeom>
            <a:solidFill>
              <a:srgbClr val="E7EA83"/>
            </a:solidFill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sp>
          <p:nvSpPr>
            <p:cNvPr id="28" name="object 28"/>
            <p:cNvSpPr/>
            <p:nvPr/>
          </p:nvSpPr>
          <p:spPr>
            <a:xfrm>
              <a:off x="771829" y="5075415"/>
              <a:ext cx="1673860" cy="422909"/>
            </a:xfrm>
            <a:custGeom>
              <a:avLst/>
              <a:gdLst/>
              <a:ahLst/>
              <a:cxnLst/>
              <a:rect l="l" t="t" r="r" b="b"/>
              <a:pathLst>
                <a:path w="1673860" h="422910">
                  <a:moveTo>
                    <a:pt x="1640408" y="422414"/>
                  </a:moveTo>
                  <a:lnTo>
                    <a:pt x="33223" y="422414"/>
                  </a:lnTo>
                  <a:lnTo>
                    <a:pt x="20322" y="419793"/>
                  </a:lnTo>
                  <a:lnTo>
                    <a:pt x="9758" y="412656"/>
                  </a:lnTo>
                  <a:lnTo>
                    <a:pt x="2621" y="402092"/>
                  </a:lnTo>
                  <a:lnTo>
                    <a:pt x="0" y="389191"/>
                  </a:lnTo>
                  <a:lnTo>
                    <a:pt x="0" y="33223"/>
                  </a:lnTo>
                  <a:lnTo>
                    <a:pt x="2621" y="20322"/>
                  </a:lnTo>
                  <a:lnTo>
                    <a:pt x="9758" y="9758"/>
                  </a:lnTo>
                  <a:lnTo>
                    <a:pt x="20322" y="2621"/>
                  </a:lnTo>
                  <a:lnTo>
                    <a:pt x="33223" y="0"/>
                  </a:lnTo>
                  <a:lnTo>
                    <a:pt x="1640408" y="0"/>
                  </a:lnTo>
                  <a:lnTo>
                    <a:pt x="1653309" y="2621"/>
                  </a:lnTo>
                  <a:lnTo>
                    <a:pt x="1663873" y="9758"/>
                  </a:lnTo>
                  <a:lnTo>
                    <a:pt x="1671010" y="20322"/>
                  </a:lnTo>
                  <a:lnTo>
                    <a:pt x="1673631" y="33223"/>
                  </a:lnTo>
                  <a:lnTo>
                    <a:pt x="1673631" y="389191"/>
                  </a:lnTo>
                  <a:lnTo>
                    <a:pt x="1671010" y="402092"/>
                  </a:lnTo>
                  <a:lnTo>
                    <a:pt x="1663873" y="412656"/>
                  </a:lnTo>
                  <a:lnTo>
                    <a:pt x="1653309" y="419793"/>
                  </a:lnTo>
                  <a:lnTo>
                    <a:pt x="1640408" y="422414"/>
                  </a:lnTo>
                  <a:close/>
                </a:path>
              </a:pathLst>
            </a:custGeom>
            <a:ln w="1270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</p:grpSp>
      <p:grpSp>
        <p:nvGrpSpPr>
          <p:cNvPr id="29" name="object 29"/>
          <p:cNvGrpSpPr/>
          <p:nvPr/>
        </p:nvGrpSpPr>
        <p:grpSpPr>
          <a:xfrm>
            <a:off x="778179" y="5649707"/>
            <a:ext cx="1562735" cy="435609"/>
            <a:chOff x="765479" y="5735116"/>
            <a:chExt cx="1562735" cy="435609"/>
          </a:xfrm>
        </p:grpSpPr>
        <p:sp>
          <p:nvSpPr>
            <p:cNvPr id="30" name="object 30"/>
            <p:cNvSpPr/>
            <p:nvPr/>
          </p:nvSpPr>
          <p:spPr>
            <a:xfrm>
              <a:off x="771829" y="5741466"/>
              <a:ext cx="1550035" cy="422909"/>
            </a:xfrm>
            <a:custGeom>
              <a:avLst/>
              <a:gdLst/>
              <a:ahLst/>
              <a:cxnLst/>
              <a:rect l="l" t="t" r="r" b="b"/>
              <a:pathLst>
                <a:path w="1550035" h="422910">
                  <a:moveTo>
                    <a:pt x="1516227" y="0"/>
                  </a:moveTo>
                  <a:lnTo>
                    <a:pt x="33223" y="0"/>
                  </a:lnTo>
                  <a:lnTo>
                    <a:pt x="20322" y="2621"/>
                  </a:lnTo>
                  <a:lnTo>
                    <a:pt x="9758" y="9758"/>
                  </a:lnTo>
                  <a:lnTo>
                    <a:pt x="2621" y="20322"/>
                  </a:lnTo>
                  <a:lnTo>
                    <a:pt x="0" y="33223"/>
                  </a:lnTo>
                  <a:lnTo>
                    <a:pt x="0" y="389191"/>
                  </a:lnTo>
                  <a:lnTo>
                    <a:pt x="2621" y="402092"/>
                  </a:lnTo>
                  <a:lnTo>
                    <a:pt x="9758" y="412656"/>
                  </a:lnTo>
                  <a:lnTo>
                    <a:pt x="20322" y="419793"/>
                  </a:lnTo>
                  <a:lnTo>
                    <a:pt x="33223" y="422414"/>
                  </a:lnTo>
                  <a:lnTo>
                    <a:pt x="1516227" y="422414"/>
                  </a:lnTo>
                  <a:lnTo>
                    <a:pt x="1529128" y="419793"/>
                  </a:lnTo>
                  <a:lnTo>
                    <a:pt x="1539692" y="412656"/>
                  </a:lnTo>
                  <a:lnTo>
                    <a:pt x="1546829" y="402092"/>
                  </a:lnTo>
                  <a:lnTo>
                    <a:pt x="1549450" y="389191"/>
                  </a:lnTo>
                  <a:lnTo>
                    <a:pt x="1549450" y="33223"/>
                  </a:lnTo>
                  <a:lnTo>
                    <a:pt x="1546829" y="20322"/>
                  </a:lnTo>
                  <a:lnTo>
                    <a:pt x="1539692" y="9758"/>
                  </a:lnTo>
                  <a:lnTo>
                    <a:pt x="1529128" y="2621"/>
                  </a:lnTo>
                  <a:lnTo>
                    <a:pt x="1516227" y="0"/>
                  </a:lnTo>
                  <a:close/>
                </a:path>
              </a:pathLst>
            </a:custGeom>
            <a:solidFill>
              <a:srgbClr val="E7EA83"/>
            </a:solidFill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sp>
          <p:nvSpPr>
            <p:cNvPr id="31" name="object 31"/>
            <p:cNvSpPr/>
            <p:nvPr/>
          </p:nvSpPr>
          <p:spPr>
            <a:xfrm>
              <a:off x="771829" y="5741466"/>
              <a:ext cx="1550035" cy="422909"/>
            </a:xfrm>
            <a:custGeom>
              <a:avLst/>
              <a:gdLst/>
              <a:ahLst/>
              <a:cxnLst/>
              <a:rect l="l" t="t" r="r" b="b"/>
              <a:pathLst>
                <a:path w="1550035" h="422910">
                  <a:moveTo>
                    <a:pt x="1516227" y="422414"/>
                  </a:moveTo>
                  <a:lnTo>
                    <a:pt x="33223" y="422414"/>
                  </a:lnTo>
                  <a:lnTo>
                    <a:pt x="20322" y="419793"/>
                  </a:lnTo>
                  <a:lnTo>
                    <a:pt x="9758" y="412656"/>
                  </a:lnTo>
                  <a:lnTo>
                    <a:pt x="2621" y="402092"/>
                  </a:lnTo>
                  <a:lnTo>
                    <a:pt x="0" y="389191"/>
                  </a:lnTo>
                  <a:lnTo>
                    <a:pt x="0" y="33223"/>
                  </a:lnTo>
                  <a:lnTo>
                    <a:pt x="2621" y="20322"/>
                  </a:lnTo>
                  <a:lnTo>
                    <a:pt x="9758" y="9758"/>
                  </a:lnTo>
                  <a:lnTo>
                    <a:pt x="20322" y="2621"/>
                  </a:lnTo>
                  <a:lnTo>
                    <a:pt x="33223" y="0"/>
                  </a:lnTo>
                  <a:lnTo>
                    <a:pt x="1516227" y="0"/>
                  </a:lnTo>
                  <a:lnTo>
                    <a:pt x="1529128" y="2621"/>
                  </a:lnTo>
                  <a:lnTo>
                    <a:pt x="1539692" y="9758"/>
                  </a:lnTo>
                  <a:lnTo>
                    <a:pt x="1546829" y="20322"/>
                  </a:lnTo>
                  <a:lnTo>
                    <a:pt x="1549450" y="33223"/>
                  </a:lnTo>
                  <a:lnTo>
                    <a:pt x="1549450" y="389191"/>
                  </a:lnTo>
                  <a:lnTo>
                    <a:pt x="1546829" y="402092"/>
                  </a:lnTo>
                  <a:lnTo>
                    <a:pt x="1539692" y="412656"/>
                  </a:lnTo>
                  <a:lnTo>
                    <a:pt x="1529128" y="419793"/>
                  </a:lnTo>
                  <a:lnTo>
                    <a:pt x="1516227" y="422414"/>
                  </a:lnTo>
                  <a:close/>
                </a:path>
              </a:pathLst>
            </a:custGeom>
            <a:ln w="12699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</p:grpSp>
      <p:sp>
        <p:nvSpPr>
          <p:cNvPr id="32" name="object 32"/>
          <p:cNvSpPr txBox="1"/>
          <p:nvPr/>
        </p:nvSpPr>
        <p:spPr>
          <a:xfrm>
            <a:off x="914948" y="4242051"/>
            <a:ext cx="7942580" cy="174406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1156970" algn="l"/>
              </a:tabLst>
            </a:pPr>
            <a:r>
              <a:rPr sz="1600" b="1" dirty="0">
                <a:solidFill>
                  <a:srgbClr val="003D4F"/>
                </a:solidFill>
                <a:latin typeface="Sassoon Sans Rg" pitchFamily="2" charset="77"/>
                <a:cs typeface="Arial"/>
              </a:rPr>
              <a:t>durability	</a:t>
            </a:r>
            <a:r>
              <a:rPr sz="2400" baseline="1543" dirty="0">
                <a:solidFill>
                  <a:srgbClr val="003D4F"/>
                </a:solidFill>
                <a:latin typeface="Sassoon Sans Rg" pitchFamily="2" charset="77"/>
                <a:cs typeface="Arial MT"/>
              </a:rPr>
              <a:t>– a property of material meaning it can last a long time without being damaged</a:t>
            </a:r>
            <a:endParaRPr sz="2400" baseline="1543" dirty="0">
              <a:latin typeface="Sassoon Sans Rg" pitchFamily="2" charset="77"/>
              <a:cs typeface="Arial MT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3250" dirty="0">
              <a:latin typeface="Sassoon Sans Rg" pitchFamily="2" charset="77"/>
              <a:cs typeface="Arial MT"/>
            </a:endParaRPr>
          </a:p>
          <a:p>
            <a:pPr marL="12700">
              <a:lnSpc>
                <a:spcPct val="100000"/>
              </a:lnSpc>
              <a:tabLst>
                <a:tab pos="1714500" algn="l"/>
              </a:tabLst>
            </a:pPr>
            <a:r>
              <a:rPr sz="1600" b="1" dirty="0">
                <a:solidFill>
                  <a:srgbClr val="003D4F"/>
                </a:solidFill>
                <a:latin typeface="Sassoon Sans Rg" pitchFamily="2" charset="77"/>
                <a:cs typeface="Arial"/>
              </a:rPr>
              <a:t>biodegradable	</a:t>
            </a:r>
            <a:r>
              <a:rPr sz="2400" baseline="3086" dirty="0">
                <a:solidFill>
                  <a:srgbClr val="003D4F"/>
                </a:solidFill>
                <a:latin typeface="Sassoon Sans Rg" pitchFamily="2" charset="77"/>
                <a:cs typeface="Arial MT"/>
              </a:rPr>
              <a:t>– something that can be decomposed by bacteria or other living things</a:t>
            </a:r>
            <a:endParaRPr sz="2400" baseline="3086" dirty="0">
              <a:latin typeface="Sassoon Sans Rg" pitchFamily="2" charset="77"/>
              <a:cs typeface="Arial MT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3300" dirty="0">
              <a:latin typeface="Sassoon Sans Rg" pitchFamily="2" charset="77"/>
              <a:cs typeface="Arial MT"/>
            </a:endParaRPr>
          </a:p>
          <a:p>
            <a:pPr marL="12700">
              <a:lnSpc>
                <a:spcPct val="100000"/>
              </a:lnSpc>
              <a:tabLst>
                <a:tab pos="1552575" algn="l"/>
              </a:tabLst>
            </a:pPr>
            <a:r>
              <a:rPr sz="1600" b="1" dirty="0">
                <a:solidFill>
                  <a:srgbClr val="003D4F"/>
                </a:solidFill>
                <a:latin typeface="Sassoon Sans Rg" pitchFamily="2" charset="77"/>
                <a:cs typeface="Arial"/>
              </a:rPr>
              <a:t>microplastics	</a:t>
            </a:r>
            <a:r>
              <a:rPr sz="2400" baseline="3086" dirty="0">
                <a:solidFill>
                  <a:srgbClr val="003D4F"/>
                </a:solidFill>
                <a:latin typeface="Sassoon Sans Rg" pitchFamily="2" charset="77"/>
                <a:cs typeface="Arial MT"/>
              </a:rPr>
              <a:t>– tiny pieces of plastic that are less than 5 millimetres across</a:t>
            </a:r>
            <a:endParaRPr sz="2400" baseline="3086" dirty="0">
              <a:latin typeface="Sassoon Sans Rg" pitchFamily="2" charset="77"/>
              <a:cs typeface="Arial MT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2521042" y="1965860"/>
            <a:ext cx="6572884" cy="5487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66065" marR="5080" indent="-254000">
              <a:lnSpc>
                <a:spcPct val="111100"/>
              </a:lnSpc>
              <a:spcBef>
                <a:spcPts val="100"/>
              </a:spcBef>
            </a:pPr>
            <a:r>
              <a:rPr sz="1600" dirty="0">
                <a:solidFill>
                  <a:srgbClr val="003D4F"/>
                </a:solidFill>
                <a:latin typeface="Sassoon Sans Rg" pitchFamily="2" charset="77"/>
                <a:cs typeface="Arial MT"/>
              </a:rPr>
              <a:t>– materials that are in their natural state before they are processed or used in  manufacturing</a:t>
            </a:r>
            <a:endParaRPr sz="1600">
              <a:latin typeface="Sassoon Sans Rg" pitchFamily="2" charset="77"/>
              <a:cs typeface="Arial MT"/>
            </a:endParaRPr>
          </a:p>
        </p:txBody>
      </p:sp>
      <p:grpSp>
        <p:nvGrpSpPr>
          <p:cNvPr id="34" name="object 34"/>
          <p:cNvGrpSpPr/>
          <p:nvPr/>
        </p:nvGrpSpPr>
        <p:grpSpPr>
          <a:xfrm>
            <a:off x="765479" y="1954394"/>
            <a:ext cx="1613535" cy="435609"/>
            <a:chOff x="765479" y="1801977"/>
            <a:chExt cx="1613535" cy="435609"/>
          </a:xfrm>
        </p:grpSpPr>
        <p:sp>
          <p:nvSpPr>
            <p:cNvPr id="35" name="object 35"/>
            <p:cNvSpPr/>
            <p:nvPr/>
          </p:nvSpPr>
          <p:spPr>
            <a:xfrm>
              <a:off x="771829" y="1808327"/>
              <a:ext cx="1600835" cy="422909"/>
            </a:xfrm>
            <a:custGeom>
              <a:avLst/>
              <a:gdLst/>
              <a:ahLst/>
              <a:cxnLst/>
              <a:rect l="l" t="t" r="r" b="b"/>
              <a:pathLst>
                <a:path w="1600835" h="422910">
                  <a:moveTo>
                    <a:pt x="1567027" y="0"/>
                  </a:moveTo>
                  <a:lnTo>
                    <a:pt x="33223" y="0"/>
                  </a:lnTo>
                  <a:lnTo>
                    <a:pt x="20322" y="2621"/>
                  </a:lnTo>
                  <a:lnTo>
                    <a:pt x="9758" y="9758"/>
                  </a:lnTo>
                  <a:lnTo>
                    <a:pt x="2621" y="20322"/>
                  </a:lnTo>
                  <a:lnTo>
                    <a:pt x="0" y="33223"/>
                  </a:lnTo>
                  <a:lnTo>
                    <a:pt x="0" y="389191"/>
                  </a:lnTo>
                  <a:lnTo>
                    <a:pt x="2621" y="402092"/>
                  </a:lnTo>
                  <a:lnTo>
                    <a:pt x="9758" y="412656"/>
                  </a:lnTo>
                  <a:lnTo>
                    <a:pt x="20322" y="419793"/>
                  </a:lnTo>
                  <a:lnTo>
                    <a:pt x="33223" y="422414"/>
                  </a:lnTo>
                  <a:lnTo>
                    <a:pt x="1567027" y="422414"/>
                  </a:lnTo>
                  <a:lnTo>
                    <a:pt x="1579928" y="419793"/>
                  </a:lnTo>
                  <a:lnTo>
                    <a:pt x="1590492" y="412656"/>
                  </a:lnTo>
                  <a:lnTo>
                    <a:pt x="1597629" y="402092"/>
                  </a:lnTo>
                  <a:lnTo>
                    <a:pt x="1600250" y="389191"/>
                  </a:lnTo>
                  <a:lnTo>
                    <a:pt x="1600250" y="33223"/>
                  </a:lnTo>
                  <a:lnTo>
                    <a:pt x="1597629" y="20322"/>
                  </a:lnTo>
                  <a:lnTo>
                    <a:pt x="1590492" y="9758"/>
                  </a:lnTo>
                  <a:lnTo>
                    <a:pt x="1579928" y="2621"/>
                  </a:lnTo>
                  <a:lnTo>
                    <a:pt x="1567027" y="0"/>
                  </a:lnTo>
                  <a:close/>
                </a:path>
              </a:pathLst>
            </a:custGeom>
            <a:solidFill>
              <a:srgbClr val="E7EA83"/>
            </a:solidFill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sp>
          <p:nvSpPr>
            <p:cNvPr id="36" name="object 36"/>
            <p:cNvSpPr/>
            <p:nvPr/>
          </p:nvSpPr>
          <p:spPr>
            <a:xfrm>
              <a:off x="771829" y="1808327"/>
              <a:ext cx="1600835" cy="422909"/>
            </a:xfrm>
            <a:custGeom>
              <a:avLst/>
              <a:gdLst/>
              <a:ahLst/>
              <a:cxnLst/>
              <a:rect l="l" t="t" r="r" b="b"/>
              <a:pathLst>
                <a:path w="1600835" h="422910">
                  <a:moveTo>
                    <a:pt x="1567027" y="422414"/>
                  </a:moveTo>
                  <a:lnTo>
                    <a:pt x="33223" y="422414"/>
                  </a:lnTo>
                  <a:lnTo>
                    <a:pt x="20322" y="419793"/>
                  </a:lnTo>
                  <a:lnTo>
                    <a:pt x="9758" y="412656"/>
                  </a:lnTo>
                  <a:lnTo>
                    <a:pt x="2621" y="402092"/>
                  </a:lnTo>
                  <a:lnTo>
                    <a:pt x="0" y="389191"/>
                  </a:lnTo>
                  <a:lnTo>
                    <a:pt x="0" y="33223"/>
                  </a:lnTo>
                  <a:lnTo>
                    <a:pt x="2621" y="20322"/>
                  </a:lnTo>
                  <a:lnTo>
                    <a:pt x="9758" y="9758"/>
                  </a:lnTo>
                  <a:lnTo>
                    <a:pt x="20322" y="2621"/>
                  </a:lnTo>
                  <a:lnTo>
                    <a:pt x="33223" y="0"/>
                  </a:lnTo>
                  <a:lnTo>
                    <a:pt x="1567027" y="0"/>
                  </a:lnTo>
                  <a:lnTo>
                    <a:pt x="1579928" y="2621"/>
                  </a:lnTo>
                  <a:lnTo>
                    <a:pt x="1590492" y="9758"/>
                  </a:lnTo>
                  <a:lnTo>
                    <a:pt x="1597629" y="20322"/>
                  </a:lnTo>
                  <a:lnTo>
                    <a:pt x="1600250" y="33223"/>
                  </a:lnTo>
                  <a:lnTo>
                    <a:pt x="1600250" y="389191"/>
                  </a:lnTo>
                  <a:lnTo>
                    <a:pt x="1597629" y="402092"/>
                  </a:lnTo>
                  <a:lnTo>
                    <a:pt x="1590492" y="412656"/>
                  </a:lnTo>
                  <a:lnTo>
                    <a:pt x="1579928" y="419793"/>
                  </a:lnTo>
                  <a:lnTo>
                    <a:pt x="1567027" y="422414"/>
                  </a:lnTo>
                  <a:close/>
                </a:path>
              </a:pathLst>
            </a:custGeom>
            <a:ln w="1270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</p:grpSp>
      <p:sp>
        <p:nvSpPr>
          <p:cNvPr id="37" name="object 37"/>
          <p:cNvSpPr txBox="1"/>
          <p:nvPr/>
        </p:nvSpPr>
        <p:spPr>
          <a:xfrm>
            <a:off x="895609" y="2037137"/>
            <a:ext cx="1357630" cy="2590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b="1" dirty="0">
                <a:solidFill>
                  <a:srgbClr val="003D4F"/>
                </a:solidFill>
                <a:latin typeface="Sassoon Sans Rg" pitchFamily="2" charset="77"/>
                <a:cs typeface="Arial"/>
              </a:rPr>
              <a:t>raw materials</a:t>
            </a:r>
            <a:endParaRPr sz="1600" dirty="0">
              <a:latin typeface="Sassoon Sans Rg" pitchFamily="2" charset="77"/>
              <a:cs typeface="Arial"/>
            </a:endParaRPr>
          </a:p>
        </p:txBody>
      </p:sp>
      <p:grpSp>
        <p:nvGrpSpPr>
          <p:cNvPr id="38" name="object 38"/>
          <p:cNvGrpSpPr/>
          <p:nvPr/>
        </p:nvGrpSpPr>
        <p:grpSpPr>
          <a:xfrm>
            <a:off x="11640439" y="0"/>
            <a:ext cx="558165" cy="666750"/>
            <a:chOff x="11640439" y="0"/>
            <a:chExt cx="558165" cy="666750"/>
          </a:xfrm>
        </p:grpSpPr>
        <p:sp>
          <p:nvSpPr>
            <p:cNvPr id="39" name="object 39"/>
            <p:cNvSpPr/>
            <p:nvPr/>
          </p:nvSpPr>
          <p:spPr>
            <a:xfrm>
              <a:off x="11646789" y="0"/>
              <a:ext cx="545465" cy="654050"/>
            </a:xfrm>
            <a:custGeom>
              <a:avLst/>
              <a:gdLst/>
              <a:ahLst/>
              <a:cxnLst/>
              <a:rect l="l" t="t" r="r" b="b"/>
              <a:pathLst>
                <a:path w="545465" h="654050">
                  <a:moveTo>
                    <a:pt x="545211" y="0"/>
                  </a:moveTo>
                  <a:lnTo>
                    <a:pt x="2730" y="0"/>
                  </a:lnTo>
                  <a:lnTo>
                    <a:pt x="1569" y="13897"/>
                  </a:lnTo>
                  <a:lnTo>
                    <a:pt x="712" y="27876"/>
                  </a:lnTo>
                  <a:lnTo>
                    <a:pt x="181" y="41940"/>
                  </a:lnTo>
                  <a:lnTo>
                    <a:pt x="0" y="56095"/>
                  </a:lnTo>
                  <a:lnTo>
                    <a:pt x="1960" y="104695"/>
                  </a:lnTo>
                  <a:lnTo>
                    <a:pt x="7740" y="152231"/>
                  </a:lnTo>
                  <a:lnTo>
                    <a:pt x="17191" y="198554"/>
                  </a:lnTo>
                  <a:lnTo>
                    <a:pt x="30163" y="243517"/>
                  </a:lnTo>
                  <a:lnTo>
                    <a:pt x="46505" y="286970"/>
                  </a:lnTo>
                  <a:lnTo>
                    <a:pt x="66068" y="328767"/>
                  </a:lnTo>
                  <a:lnTo>
                    <a:pt x="88701" y="368759"/>
                  </a:lnTo>
                  <a:lnTo>
                    <a:pt x="114255" y="406798"/>
                  </a:lnTo>
                  <a:lnTo>
                    <a:pt x="142579" y="442736"/>
                  </a:lnTo>
                  <a:lnTo>
                    <a:pt x="173524" y="476425"/>
                  </a:lnTo>
                  <a:lnTo>
                    <a:pt x="206940" y="507717"/>
                  </a:lnTo>
                  <a:lnTo>
                    <a:pt x="242676" y="536463"/>
                  </a:lnTo>
                  <a:lnTo>
                    <a:pt x="280583" y="562515"/>
                  </a:lnTo>
                  <a:lnTo>
                    <a:pt x="320511" y="585726"/>
                  </a:lnTo>
                  <a:lnTo>
                    <a:pt x="362309" y="605947"/>
                  </a:lnTo>
                  <a:lnTo>
                    <a:pt x="405828" y="623031"/>
                  </a:lnTo>
                  <a:lnTo>
                    <a:pt x="450918" y="636828"/>
                  </a:lnTo>
                  <a:lnTo>
                    <a:pt x="497429" y="647192"/>
                  </a:lnTo>
                  <a:lnTo>
                    <a:pt x="545211" y="653973"/>
                  </a:lnTo>
                  <a:lnTo>
                    <a:pt x="545211" y="0"/>
                  </a:lnTo>
                  <a:close/>
                </a:path>
              </a:pathLst>
            </a:custGeom>
            <a:solidFill>
              <a:srgbClr val="1F9986"/>
            </a:solidFill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sp>
          <p:nvSpPr>
            <p:cNvPr id="40" name="object 40"/>
            <p:cNvSpPr/>
            <p:nvPr/>
          </p:nvSpPr>
          <p:spPr>
            <a:xfrm>
              <a:off x="11646789" y="0"/>
              <a:ext cx="545465" cy="654050"/>
            </a:xfrm>
            <a:custGeom>
              <a:avLst/>
              <a:gdLst/>
              <a:ahLst/>
              <a:cxnLst/>
              <a:rect l="l" t="t" r="r" b="b"/>
              <a:pathLst>
                <a:path w="545465" h="654050">
                  <a:moveTo>
                    <a:pt x="2730" y="0"/>
                  </a:moveTo>
                  <a:lnTo>
                    <a:pt x="1569" y="13897"/>
                  </a:lnTo>
                  <a:lnTo>
                    <a:pt x="712" y="27876"/>
                  </a:lnTo>
                  <a:lnTo>
                    <a:pt x="181" y="41940"/>
                  </a:lnTo>
                  <a:lnTo>
                    <a:pt x="0" y="56095"/>
                  </a:lnTo>
                  <a:lnTo>
                    <a:pt x="1960" y="104695"/>
                  </a:lnTo>
                  <a:lnTo>
                    <a:pt x="7740" y="152231"/>
                  </a:lnTo>
                  <a:lnTo>
                    <a:pt x="17191" y="198554"/>
                  </a:lnTo>
                  <a:lnTo>
                    <a:pt x="30163" y="243517"/>
                  </a:lnTo>
                  <a:lnTo>
                    <a:pt x="46505" y="286970"/>
                  </a:lnTo>
                  <a:lnTo>
                    <a:pt x="66068" y="328767"/>
                  </a:lnTo>
                  <a:lnTo>
                    <a:pt x="88701" y="368759"/>
                  </a:lnTo>
                  <a:lnTo>
                    <a:pt x="114255" y="406798"/>
                  </a:lnTo>
                  <a:lnTo>
                    <a:pt x="142579" y="442736"/>
                  </a:lnTo>
                  <a:lnTo>
                    <a:pt x="173524" y="476425"/>
                  </a:lnTo>
                  <a:lnTo>
                    <a:pt x="206940" y="507717"/>
                  </a:lnTo>
                  <a:lnTo>
                    <a:pt x="242676" y="536463"/>
                  </a:lnTo>
                  <a:lnTo>
                    <a:pt x="280583" y="562515"/>
                  </a:lnTo>
                  <a:lnTo>
                    <a:pt x="320511" y="585726"/>
                  </a:lnTo>
                  <a:lnTo>
                    <a:pt x="362309" y="605947"/>
                  </a:lnTo>
                  <a:lnTo>
                    <a:pt x="405828" y="623031"/>
                  </a:lnTo>
                  <a:lnTo>
                    <a:pt x="450918" y="636828"/>
                  </a:lnTo>
                  <a:lnTo>
                    <a:pt x="497429" y="647192"/>
                  </a:lnTo>
                  <a:lnTo>
                    <a:pt x="545211" y="653973"/>
                  </a:lnTo>
                  <a:lnTo>
                    <a:pt x="545211" y="0"/>
                  </a:lnTo>
                  <a:lnTo>
                    <a:pt x="2730" y="0"/>
                  </a:lnTo>
                  <a:close/>
                </a:path>
              </a:pathLst>
            </a:custGeom>
            <a:ln w="1270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</p:grpSp>
      <p:sp>
        <p:nvSpPr>
          <p:cNvPr id="41" name="object 41"/>
          <p:cNvSpPr txBox="1"/>
          <p:nvPr/>
        </p:nvSpPr>
        <p:spPr>
          <a:xfrm>
            <a:off x="11880760" y="49580"/>
            <a:ext cx="193040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solidFill>
                  <a:srgbClr val="FFFFFF"/>
                </a:solidFill>
                <a:latin typeface="Sassoon Sans Rg" pitchFamily="2" charset="77"/>
                <a:cs typeface="Arial"/>
              </a:rPr>
              <a:t>2</a:t>
            </a:r>
            <a:endParaRPr sz="2400" dirty="0">
              <a:latin typeface="Sassoon Sans Rg" pitchFamily="2" charset="77"/>
              <a:cs typeface="Arial"/>
            </a:endParaRPr>
          </a:p>
        </p:txBody>
      </p:sp>
      <p:pic>
        <p:nvPicPr>
          <p:cNvPr id="42" name="object 4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929369" y="1138076"/>
            <a:ext cx="2917710" cy="5413218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3223679" y="157911"/>
            <a:ext cx="5744845" cy="768350"/>
            <a:chOff x="3223679" y="157911"/>
            <a:chExt cx="5744845" cy="768350"/>
          </a:xfrm>
        </p:grpSpPr>
        <p:sp>
          <p:nvSpPr>
            <p:cNvPr id="3" name="object 3"/>
            <p:cNvSpPr/>
            <p:nvPr/>
          </p:nvSpPr>
          <p:spPr>
            <a:xfrm>
              <a:off x="3230029" y="164261"/>
              <a:ext cx="5732145" cy="755650"/>
            </a:xfrm>
            <a:custGeom>
              <a:avLst/>
              <a:gdLst/>
              <a:ahLst/>
              <a:cxnLst/>
              <a:rect l="l" t="t" r="r" b="b"/>
              <a:pathLst>
                <a:path w="5732145" h="755650">
                  <a:moveTo>
                    <a:pt x="5687288" y="0"/>
                  </a:moveTo>
                  <a:lnTo>
                    <a:pt x="44640" y="0"/>
                  </a:lnTo>
                  <a:lnTo>
                    <a:pt x="27281" y="3498"/>
                  </a:lnTo>
                  <a:lnTo>
                    <a:pt x="13090" y="13033"/>
                  </a:lnTo>
                  <a:lnTo>
                    <a:pt x="3513" y="27164"/>
                  </a:lnTo>
                  <a:lnTo>
                    <a:pt x="0" y="44450"/>
                  </a:lnTo>
                  <a:lnTo>
                    <a:pt x="0" y="710692"/>
                  </a:lnTo>
                  <a:lnTo>
                    <a:pt x="3513" y="727977"/>
                  </a:lnTo>
                  <a:lnTo>
                    <a:pt x="13090" y="742108"/>
                  </a:lnTo>
                  <a:lnTo>
                    <a:pt x="27281" y="751643"/>
                  </a:lnTo>
                  <a:lnTo>
                    <a:pt x="44640" y="755142"/>
                  </a:lnTo>
                  <a:lnTo>
                    <a:pt x="5687288" y="755142"/>
                  </a:lnTo>
                  <a:lnTo>
                    <a:pt x="5704652" y="751643"/>
                  </a:lnTo>
                  <a:lnTo>
                    <a:pt x="5718843" y="742108"/>
                  </a:lnTo>
                  <a:lnTo>
                    <a:pt x="5728416" y="727977"/>
                  </a:lnTo>
                  <a:lnTo>
                    <a:pt x="5731929" y="710692"/>
                  </a:lnTo>
                  <a:lnTo>
                    <a:pt x="5731929" y="44450"/>
                  </a:lnTo>
                  <a:lnTo>
                    <a:pt x="5728416" y="27164"/>
                  </a:lnTo>
                  <a:lnTo>
                    <a:pt x="5718843" y="13033"/>
                  </a:lnTo>
                  <a:lnTo>
                    <a:pt x="5704652" y="3498"/>
                  </a:lnTo>
                  <a:lnTo>
                    <a:pt x="5687288" y="0"/>
                  </a:lnTo>
                  <a:close/>
                </a:path>
              </a:pathLst>
            </a:custGeom>
            <a:solidFill>
              <a:srgbClr val="1F9986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4" name="object 4"/>
            <p:cNvSpPr/>
            <p:nvPr/>
          </p:nvSpPr>
          <p:spPr>
            <a:xfrm>
              <a:off x="3230029" y="164261"/>
              <a:ext cx="5732145" cy="755650"/>
            </a:xfrm>
            <a:custGeom>
              <a:avLst/>
              <a:gdLst/>
              <a:ahLst/>
              <a:cxnLst/>
              <a:rect l="l" t="t" r="r" b="b"/>
              <a:pathLst>
                <a:path w="5732145" h="755650">
                  <a:moveTo>
                    <a:pt x="44640" y="755142"/>
                  </a:moveTo>
                  <a:lnTo>
                    <a:pt x="27281" y="751643"/>
                  </a:lnTo>
                  <a:lnTo>
                    <a:pt x="13090" y="742108"/>
                  </a:lnTo>
                  <a:lnTo>
                    <a:pt x="3513" y="727977"/>
                  </a:lnTo>
                  <a:lnTo>
                    <a:pt x="0" y="710692"/>
                  </a:lnTo>
                  <a:lnTo>
                    <a:pt x="0" y="44450"/>
                  </a:lnTo>
                  <a:lnTo>
                    <a:pt x="3513" y="27164"/>
                  </a:lnTo>
                  <a:lnTo>
                    <a:pt x="13090" y="13033"/>
                  </a:lnTo>
                  <a:lnTo>
                    <a:pt x="27281" y="3498"/>
                  </a:lnTo>
                  <a:lnTo>
                    <a:pt x="44640" y="0"/>
                  </a:lnTo>
                  <a:lnTo>
                    <a:pt x="5687288" y="0"/>
                  </a:lnTo>
                  <a:lnTo>
                    <a:pt x="5704652" y="3498"/>
                  </a:lnTo>
                  <a:lnTo>
                    <a:pt x="5718843" y="13033"/>
                  </a:lnTo>
                  <a:lnTo>
                    <a:pt x="5728416" y="27164"/>
                  </a:lnTo>
                  <a:lnTo>
                    <a:pt x="5731929" y="44450"/>
                  </a:lnTo>
                  <a:lnTo>
                    <a:pt x="5731929" y="710692"/>
                  </a:lnTo>
                  <a:lnTo>
                    <a:pt x="5728416" y="727977"/>
                  </a:lnTo>
                  <a:lnTo>
                    <a:pt x="5718843" y="742108"/>
                  </a:lnTo>
                  <a:lnTo>
                    <a:pt x="5704652" y="751643"/>
                  </a:lnTo>
                  <a:lnTo>
                    <a:pt x="5687288" y="755142"/>
                  </a:lnTo>
                  <a:lnTo>
                    <a:pt x="44640" y="755142"/>
                  </a:lnTo>
                  <a:close/>
                </a:path>
              </a:pathLst>
            </a:custGeom>
            <a:ln w="1270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</p:grp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3241204" y="248036"/>
            <a:ext cx="5706745" cy="53604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76860">
              <a:lnSpc>
                <a:spcPct val="100000"/>
              </a:lnSpc>
              <a:spcBef>
                <a:spcPts val="100"/>
              </a:spcBef>
            </a:pPr>
            <a:r>
              <a:rPr sz="3400" dirty="0">
                <a:latin typeface="Sassoon Sans Rg" pitchFamily="2" charset="77"/>
              </a:rPr>
              <a:t>Pre-assessment mind map</a:t>
            </a:r>
          </a:p>
        </p:txBody>
      </p:sp>
      <p:grpSp>
        <p:nvGrpSpPr>
          <p:cNvPr id="6" name="object 6"/>
          <p:cNvGrpSpPr/>
          <p:nvPr/>
        </p:nvGrpSpPr>
        <p:grpSpPr>
          <a:xfrm>
            <a:off x="11640439" y="0"/>
            <a:ext cx="558165" cy="666750"/>
            <a:chOff x="11640439" y="0"/>
            <a:chExt cx="558165" cy="666750"/>
          </a:xfrm>
        </p:grpSpPr>
        <p:sp>
          <p:nvSpPr>
            <p:cNvPr id="7" name="object 7"/>
            <p:cNvSpPr/>
            <p:nvPr/>
          </p:nvSpPr>
          <p:spPr>
            <a:xfrm>
              <a:off x="11646789" y="0"/>
              <a:ext cx="545465" cy="654050"/>
            </a:xfrm>
            <a:custGeom>
              <a:avLst/>
              <a:gdLst/>
              <a:ahLst/>
              <a:cxnLst/>
              <a:rect l="l" t="t" r="r" b="b"/>
              <a:pathLst>
                <a:path w="545465" h="654050">
                  <a:moveTo>
                    <a:pt x="545211" y="0"/>
                  </a:moveTo>
                  <a:lnTo>
                    <a:pt x="2730" y="0"/>
                  </a:lnTo>
                  <a:lnTo>
                    <a:pt x="1569" y="13897"/>
                  </a:lnTo>
                  <a:lnTo>
                    <a:pt x="712" y="27876"/>
                  </a:lnTo>
                  <a:lnTo>
                    <a:pt x="181" y="41940"/>
                  </a:lnTo>
                  <a:lnTo>
                    <a:pt x="0" y="56095"/>
                  </a:lnTo>
                  <a:lnTo>
                    <a:pt x="1960" y="104695"/>
                  </a:lnTo>
                  <a:lnTo>
                    <a:pt x="7740" y="152231"/>
                  </a:lnTo>
                  <a:lnTo>
                    <a:pt x="17191" y="198554"/>
                  </a:lnTo>
                  <a:lnTo>
                    <a:pt x="30163" y="243517"/>
                  </a:lnTo>
                  <a:lnTo>
                    <a:pt x="46505" y="286970"/>
                  </a:lnTo>
                  <a:lnTo>
                    <a:pt x="66068" y="328767"/>
                  </a:lnTo>
                  <a:lnTo>
                    <a:pt x="88701" y="368759"/>
                  </a:lnTo>
                  <a:lnTo>
                    <a:pt x="114255" y="406798"/>
                  </a:lnTo>
                  <a:lnTo>
                    <a:pt x="142579" y="442736"/>
                  </a:lnTo>
                  <a:lnTo>
                    <a:pt x="173524" y="476425"/>
                  </a:lnTo>
                  <a:lnTo>
                    <a:pt x="206940" y="507717"/>
                  </a:lnTo>
                  <a:lnTo>
                    <a:pt x="242676" y="536463"/>
                  </a:lnTo>
                  <a:lnTo>
                    <a:pt x="280583" y="562515"/>
                  </a:lnTo>
                  <a:lnTo>
                    <a:pt x="320511" y="585726"/>
                  </a:lnTo>
                  <a:lnTo>
                    <a:pt x="362309" y="605947"/>
                  </a:lnTo>
                  <a:lnTo>
                    <a:pt x="405828" y="623031"/>
                  </a:lnTo>
                  <a:lnTo>
                    <a:pt x="450918" y="636828"/>
                  </a:lnTo>
                  <a:lnTo>
                    <a:pt x="497429" y="647192"/>
                  </a:lnTo>
                  <a:lnTo>
                    <a:pt x="545211" y="653973"/>
                  </a:lnTo>
                  <a:lnTo>
                    <a:pt x="545211" y="0"/>
                  </a:lnTo>
                  <a:close/>
                </a:path>
              </a:pathLst>
            </a:custGeom>
            <a:solidFill>
              <a:srgbClr val="1F9986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8" name="object 8"/>
            <p:cNvSpPr/>
            <p:nvPr/>
          </p:nvSpPr>
          <p:spPr>
            <a:xfrm>
              <a:off x="11646789" y="0"/>
              <a:ext cx="545465" cy="654050"/>
            </a:xfrm>
            <a:custGeom>
              <a:avLst/>
              <a:gdLst/>
              <a:ahLst/>
              <a:cxnLst/>
              <a:rect l="l" t="t" r="r" b="b"/>
              <a:pathLst>
                <a:path w="545465" h="654050">
                  <a:moveTo>
                    <a:pt x="2730" y="0"/>
                  </a:moveTo>
                  <a:lnTo>
                    <a:pt x="1569" y="13897"/>
                  </a:lnTo>
                  <a:lnTo>
                    <a:pt x="712" y="27876"/>
                  </a:lnTo>
                  <a:lnTo>
                    <a:pt x="181" y="41940"/>
                  </a:lnTo>
                  <a:lnTo>
                    <a:pt x="0" y="56095"/>
                  </a:lnTo>
                  <a:lnTo>
                    <a:pt x="1960" y="104695"/>
                  </a:lnTo>
                  <a:lnTo>
                    <a:pt x="7740" y="152231"/>
                  </a:lnTo>
                  <a:lnTo>
                    <a:pt x="17191" y="198554"/>
                  </a:lnTo>
                  <a:lnTo>
                    <a:pt x="30163" y="243517"/>
                  </a:lnTo>
                  <a:lnTo>
                    <a:pt x="46505" y="286970"/>
                  </a:lnTo>
                  <a:lnTo>
                    <a:pt x="66068" y="328767"/>
                  </a:lnTo>
                  <a:lnTo>
                    <a:pt x="88701" y="368759"/>
                  </a:lnTo>
                  <a:lnTo>
                    <a:pt x="114255" y="406798"/>
                  </a:lnTo>
                  <a:lnTo>
                    <a:pt x="142579" y="442736"/>
                  </a:lnTo>
                  <a:lnTo>
                    <a:pt x="173524" y="476425"/>
                  </a:lnTo>
                  <a:lnTo>
                    <a:pt x="206940" y="507717"/>
                  </a:lnTo>
                  <a:lnTo>
                    <a:pt x="242676" y="536463"/>
                  </a:lnTo>
                  <a:lnTo>
                    <a:pt x="280583" y="562515"/>
                  </a:lnTo>
                  <a:lnTo>
                    <a:pt x="320511" y="585726"/>
                  </a:lnTo>
                  <a:lnTo>
                    <a:pt x="362309" y="605947"/>
                  </a:lnTo>
                  <a:lnTo>
                    <a:pt x="405828" y="623031"/>
                  </a:lnTo>
                  <a:lnTo>
                    <a:pt x="450918" y="636828"/>
                  </a:lnTo>
                  <a:lnTo>
                    <a:pt x="497429" y="647192"/>
                  </a:lnTo>
                  <a:lnTo>
                    <a:pt x="545211" y="653973"/>
                  </a:lnTo>
                  <a:lnTo>
                    <a:pt x="545211" y="0"/>
                  </a:lnTo>
                  <a:lnTo>
                    <a:pt x="2730" y="0"/>
                  </a:lnTo>
                  <a:close/>
                </a:path>
              </a:pathLst>
            </a:custGeom>
            <a:ln w="1270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</p:grpSp>
      <p:sp>
        <p:nvSpPr>
          <p:cNvPr id="9" name="object 9"/>
          <p:cNvSpPr txBox="1"/>
          <p:nvPr/>
        </p:nvSpPr>
        <p:spPr>
          <a:xfrm>
            <a:off x="11880774" y="49580"/>
            <a:ext cx="19304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spc="-20" dirty="0">
                <a:solidFill>
                  <a:srgbClr val="FFFFFF"/>
                </a:solidFill>
                <a:latin typeface="Sassoon Sans Rg" pitchFamily="2" charset="77"/>
                <a:cs typeface="Arial"/>
              </a:rPr>
              <a:t>3</a:t>
            </a:r>
            <a:endParaRPr sz="2400" dirty="0">
              <a:latin typeface="Sassoon Sans Rg" pitchFamily="2" charset="77"/>
              <a:cs typeface="Arial"/>
            </a:endParaRPr>
          </a:p>
        </p:txBody>
      </p:sp>
      <p:grpSp>
        <p:nvGrpSpPr>
          <p:cNvPr id="10" name="object 10"/>
          <p:cNvGrpSpPr/>
          <p:nvPr/>
        </p:nvGrpSpPr>
        <p:grpSpPr>
          <a:xfrm>
            <a:off x="239877" y="2543530"/>
            <a:ext cx="11712575" cy="1997075"/>
            <a:chOff x="239877" y="2543530"/>
            <a:chExt cx="11712575" cy="1997075"/>
          </a:xfrm>
        </p:grpSpPr>
        <p:sp>
          <p:nvSpPr>
            <p:cNvPr id="11" name="object 11"/>
            <p:cNvSpPr/>
            <p:nvPr/>
          </p:nvSpPr>
          <p:spPr>
            <a:xfrm>
              <a:off x="246227" y="2549880"/>
              <a:ext cx="11699875" cy="1984375"/>
            </a:xfrm>
            <a:custGeom>
              <a:avLst/>
              <a:gdLst/>
              <a:ahLst/>
              <a:cxnLst/>
              <a:rect l="l" t="t" r="r" b="b"/>
              <a:pathLst>
                <a:path w="11699875" h="1984375">
                  <a:moveTo>
                    <a:pt x="11699252" y="0"/>
                  </a:moveTo>
                  <a:lnTo>
                    <a:pt x="0" y="0"/>
                  </a:lnTo>
                  <a:lnTo>
                    <a:pt x="0" y="1984082"/>
                  </a:lnTo>
                  <a:lnTo>
                    <a:pt x="11699252" y="1984082"/>
                  </a:lnTo>
                  <a:lnTo>
                    <a:pt x="11699252" y="0"/>
                  </a:lnTo>
                  <a:close/>
                </a:path>
              </a:pathLst>
            </a:custGeom>
            <a:solidFill>
              <a:srgbClr val="E7EA83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12" name="object 12"/>
            <p:cNvSpPr/>
            <p:nvPr/>
          </p:nvSpPr>
          <p:spPr>
            <a:xfrm>
              <a:off x="246227" y="2549880"/>
              <a:ext cx="11699875" cy="1984375"/>
            </a:xfrm>
            <a:custGeom>
              <a:avLst/>
              <a:gdLst/>
              <a:ahLst/>
              <a:cxnLst/>
              <a:rect l="l" t="t" r="r" b="b"/>
              <a:pathLst>
                <a:path w="11699875" h="1984375">
                  <a:moveTo>
                    <a:pt x="11699252" y="1984082"/>
                  </a:moveTo>
                  <a:lnTo>
                    <a:pt x="0" y="1984082"/>
                  </a:lnTo>
                  <a:lnTo>
                    <a:pt x="0" y="0"/>
                  </a:lnTo>
                  <a:lnTo>
                    <a:pt x="11699252" y="0"/>
                  </a:lnTo>
                  <a:lnTo>
                    <a:pt x="11699252" y="1984082"/>
                  </a:lnTo>
                  <a:close/>
                </a:path>
              </a:pathLst>
            </a:custGeom>
            <a:ln w="1270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</p:grpSp>
      <p:sp>
        <p:nvSpPr>
          <p:cNvPr id="13" name="object 13"/>
          <p:cNvSpPr txBox="1"/>
          <p:nvPr/>
        </p:nvSpPr>
        <p:spPr>
          <a:xfrm>
            <a:off x="193173" y="2749595"/>
            <a:ext cx="5842000" cy="156901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305685" marR="158115" algn="just">
              <a:lnSpc>
                <a:spcPct val="115399"/>
              </a:lnSpc>
              <a:spcBef>
                <a:spcPts val="100"/>
              </a:spcBef>
            </a:pPr>
            <a:r>
              <a:rPr sz="1350" dirty="0">
                <a:solidFill>
                  <a:srgbClr val="06152F"/>
                </a:solidFill>
                <a:latin typeface="Sassoon Sans Rg" pitchFamily="2" charset="77"/>
                <a:cs typeface="Arial MT"/>
              </a:rPr>
              <a:t>Use the </a:t>
            </a:r>
            <a:r>
              <a:rPr sz="1350" b="1" dirty="0">
                <a:solidFill>
                  <a:srgbClr val="06152F"/>
                </a:solidFill>
                <a:latin typeface="Sassoon Sans Rg" pitchFamily="2" charset="77"/>
                <a:cs typeface="Arial"/>
              </a:rPr>
              <a:t>mind map </a:t>
            </a:r>
            <a:r>
              <a:rPr sz="1350" dirty="0">
                <a:solidFill>
                  <a:srgbClr val="06152F"/>
                </a:solidFill>
                <a:latin typeface="Sassoon Sans Rg" pitchFamily="2" charset="77"/>
                <a:cs typeface="Arial MT"/>
              </a:rPr>
              <a:t>on your pre-assessment  worksheet to write down everything you already  know about </a:t>
            </a:r>
            <a:r>
              <a:rPr sz="1350" b="1" dirty="0">
                <a:solidFill>
                  <a:srgbClr val="06152F"/>
                </a:solidFill>
                <a:latin typeface="Sassoon Sans Rg" pitchFamily="2" charset="77"/>
                <a:cs typeface="Arial"/>
              </a:rPr>
              <a:t>plastic waste </a:t>
            </a:r>
            <a:r>
              <a:rPr sz="1350" dirty="0">
                <a:solidFill>
                  <a:srgbClr val="06152F"/>
                </a:solidFill>
                <a:latin typeface="Sassoon Sans Rg" pitchFamily="2" charset="77"/>
                <a:cs typeface="Arial MT"/>
              </a:rPr>
              <a:t>and how it can be  </a:t>
            </a:r>
            <a:r>
              <a:rPr sz="1350" b="1" dirty="0">
                <a:solidFill>
                  <a:srgbClr val="06152F"/>
                </a:solidFill>
                <a:latin typeface="Sassoon Sans Rg" pitchFamily="2" charset="77"/>
                <a:cs typeface="Arial"/>
              </a:rPr>
              <a:t>reduced</a:t>
            </a:r>
            <a:r>
              <a:rPr sz="1350" dirty="0">
                <a:solidFill>
                  <a:srgbClr val="06152F"/>
                </a:solidFill>
                <a:latin typeface="Sassoon Sans Rg" pitchFamily="2" charset="77"/>
                <a:cs typeface="Arial MT"/>
              </a:rPr>
              <a:t>. You can write </a:t>
            </a:r>
            <a:r>
              <a:rPr sz="1350" b="1" dirty="0">
                <a:solidFill>
                  <a:srgbClr val="06152F"/>
                </a:solidFill>
                <a:latin typeface="Sassoon Sans Rg" pitchFamily="2" charset="77"/>
                <a:cs typeface="Arial"/>
              </a:rPr>
              <a:t>keywords, facts or  sentences or draw pictures and diagrams</a:t>
            </a:r>
            <a:r>
              <a:rPr sz="1350" dirty="0">
                <a:solidFill>
                  <a:srgbClr val="06152F"/>
                </a:solidFill>
                <a:latin typeface="Sassoon Sans Rg" pitchFamily="2" charset="77"/>
                <a:cs typeface="Arial MT"/>
              </a:rPr>
              <a:t>.</a:t>
            </a:r>
            <a:endParaRPr sz="1350" dirty="0">
              <a:latin typeface="Sassoon Sans Rg" pitchFamily="2" charset="77"/>
              <a:cs typeface="Arial MT"/>
            </a:endParaRPr>
          </a:p>
          <a:p>
            <a:pPr marL="2305685" algn="just">
              <a:lnSpc>
                <a:spcPct val="100000"/>
              </a:lnSpc>
              <a:spcBef>
                <a:spcPts val="1240"/>
              </a:spcBef>
            </a:pPr>
            <a:r>
              <a:rPr sz="1350" dirty="0">
                <a:solidFill>
                  <a:srgbClr val="06152F"/>
                </a:solidFill>
                <a:latin typeface="Sassoon Sans Rg" pitchFamily="2" charset="77"/>
                <a:cs typeface="Arial MT"/>
              </a:rPr>
              <a:t>Be ready to </a:t>
            </a:r>
            <a:r>
              <a:rPr sz="1350" b="1" dirty="0">
                <a:solidFill>
                  <a:srgbClr val="06152F"/>
                </a:solidFill>
                <a:latin typeface="Sassoon Sans Rg" pitchFamily="2" charset="77"/>
                <a:cs typeface="Arial"/>
              </a:rPr>
              <a:t>share your feedback </a:t>
            </a:r>
            <a:r>
              <a:rPr sz="1350" dirty="0">
                <a:solidFill>
                  <a:srgbClr val="06152F"/>
                </a:solidFill>
                <a:latin typeface="Sassoon Sans Rg" pitchFamily="2" charset="77"/>
                <a:cs typeface="Arial MT"/>
              </a:rPr>
              <a:t>with the class.</a:t>
            </a:r>
            <a:endParaRPr sz="1350" dirty="0">
              <a:latin typeface="Sassoon Sans Rg" pitchFamily="2" charset="77"/>
              <a:cs typeface="Arial MT"/>
            </a:endParaRPr>
          </a:p>
        </p:txBody>
      </p:sp>
      <p:grpSp>
        <p:nvGrpSpPr>
          <p:cNvPr id="14" name="object 14"/>
          <p:cNvGrpSpPr/>
          <p:nvPr/>
        </p:nvGrpSpPr>
        <p:grpSpPr>
          <a:xfrm>
            <a:off x="246222" y="905677"/>
            <a:ext cx="11438890" cy="5688965"/>
            <a:chOff x="246222" y="905677"/>
            <a:chExt cx="11438890" cy="5688965"/>
          </a:xfrm>
        </p:grpSpPr>
        <p:pic>
          <p:nvPicPr>
            <p:cNvPr id="15" name="object 1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46222" y="905677"/>
              <a:ext cx="2844368" cy="5688736"/>
            </a:xfrm>
            <a:prstGeom prst="rect">
              <a:avLst/>
            </a:prstGeom>
          </p:spPr>
        </p:pic>
        <p:pic>
          <p:nvPicPr>
            <p:cNvPr id="16" name="object 1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802376" y="1497076"/>
              <a:ext cx="5882639" cy="4270248"/>
            </a:xfrm>
            <a:prstGeom prst="rect">
              <a:avLst/>
            </a:prstGeom>
          </p:spPr>
        </p:pic>
        <p:sp>
          <p:nvSpPr>
            <p:cNvPr id="17" name="object 17"/>
            <p:cNvSpPr/>
            <p:nvPr/>
          </p:nvSpPr>
          <p:spPr>
            <a:xfrm>
              <a:off x="6095860" y="1612646"/>
              <a:ext cx="5475605" cy="3865245"/>
            </a:xfrm>
            <a:custGeom>
              <a:avLst/>
              <a:gdLst/>
              <a:ahLst/>
              <a:cxnLst/>
              <a:rect l="l" t="t" r="r" b="b"/>
              <a:pathLst>
                <a:path w="5475605" h="3865245">
                  <a:moveTo>
                    <a:pt x="5475427" y="0"/>
                  </a:moveTo>
                  <a:lnTo>
                    <a:pt x="0" y="0"/>
                  </a:lnTo>
                  <a:lnTo>
                    <a:pt x="0" y="3865003"/>
                  </a:lnTo>
                  <a:lnTo>
                    <a:pt x="5475427" y="3865003"/>
                  </a:lnTo>
                  <a:lnTo>
                    <a:pt x="5475427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</p:grpSp>
      <p:sp>
        <p:nvSpPr>
          <p:cNvPr id="18" name="object 18"/>
          <p:cNvSpPr txBox="1"/>
          <p:nvPr/>
        </p:nvSpPr>
        <p:spPr>
          <a:xfrm>
            <a:off x="7081710" y="1688176"/>
            <a:ext cx="3503929" cy="37719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300" b="1" spc="-120" dirty="0">
                <a:solidFill>
                  <a:srgbClr val="081730"/>
                </a:solidFill>
                <a:latin typeface="Sassoon Sans Rg" pitchFamily="2" charset="77"/>
                <a:cs typeface="Arial"/>
              </a:rPr>
              <a:t>Pre-assessment</a:t>
            </a:r>
            <a:r>
              <a:rPr sz="2300" b="1" spc="60" dirty="0">
                <a:solidFill>
                  <a:srgbClr val="081730"/>
                </a:solidFill>
                <a:latin typeface="Sassoon Sans Rg" pitchFamily="2" charset="77"/>
                <a:cs typeface="Arial"/>
              </a:rPr>
              <a:t> </a:t>
            </a:r>
            <a:r>
              <a:rPr sz="2300" b="1" spc="-45" dirty="0">
                <a:solidFill>
                  <a:srgbClr val="081730"/>
                </a:solidFill>
                <a:latin typeface="Sassoon Sans Rg" pitchFamily="2" charset="77"/>
                <a:cs typeface="Arial"/>
              </a:rPr>
              <a:t>mind</a:t>
            </a:r>
            <a:r>
              <a:rPr sz="2300" b="1" spc="60" dirty="0">
                <a:solidFill>
                  <a:srgbClr val="081730"/>
                </a:solidFill>
                <a:latin typeface="Sassoon Sans Rg" pitchFamily="2" charset="77"/>
                <a:cs typeface="Arial"/>
              </a:rPr>
              <a:t> </a:t>
            </a:r>
            <a:r>
              <a:rPr sz="2300" b="1" spc="-40" dirty="0">
                <a:solidFill>
                  <a:srgbClr val="081730"/>
                </a:solidFill>
                <a:latin typeface="Sassoon Sans Rg" pitchFamily="2" charset="77"/>
                <a:cs typeface="Arial"/>
              </a:rPr>
              <a:t>map</a:t>
            </a:r>
            <a:endParaRPr sz="2300">
              <a:latin typeface="Sassoon Sans Rg" pitchFamily="2" charset="77"/>
              <a:cs typeface="Arial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8541867" y="5318634"/>
            <a:ext cx="701675" cy="76944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400" b="1" dirty="0">
                <a:solidFill>
                  <a:srgbClr val="221E1F"/>
                </a:solidFill>
                <a:latin typeface="Sassoon Sans Rg" pitchFamily="2" charset="77"/>
                <a:cs typeface="Arial"/>
              </a:rPr>
              <a:t>www.grammarsaurus.co.uk</a:t>
            </a:r>
            <a:endParaRPr sz="400" dirty="0">
              <a:latin typeface="Sassoon Sans Rg" pitchFamily="2" charset="77"/>
              <a:cs typeface="Arial"/>
            </a:endParaRPr>
          </a:p>
        </p:txBody>
      </p:sp>
      <p:grpSp>
        <p:nvGrpSpPr>
          <p:cNvPr id="20" name="object 20"/>
          <p:cNvGrpSpPr/>
          <p:nvPr/>
        </p:nvGrpSpPr>
        <p:grpSpPr>
          <a:xfrm>
            <a:off x="6330683" y="2214016"/>
            <a:ext cx="5006340" cy="3207385"/>
            <a:chOff x="6330683" y="2214016"/>
            <a:chExt cx="5006340" cy="3207385"/>
          </a:xfrm>
        </p:grpSpPr>
        <p:pic>
          <p:nvPicPr>
            <p:cNvPr id="21" name="object 21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436355" y="5320597"/>
              <a:ext cx="100195" cy="100588"/>
            </a:xfrm>
            <a:prstGeom prst="rect">
              <a:avLst/>
            </a:prstGeom>
          </p:spPr>
        </p:pic>
        <p:sp>
          <p:nvSpPr>
            <p:cNvPr id="22" name="object 22"/>
            <p:cNvSpPr/>
            <p:nvPr/>
          </p:nvSpPr>
          <p:spPr>
            <a:xfrm>
              <a:off x="6334175" y="2217508"/>
              <a:ext cx="4999355" cy="3056890"/>
            </a:xfrm>
            <a:custGeom>
              <a:avLst/>
              <a:gdLst/>
              <a:ahLst/>
              <a:cxnLst/>
              <a:rect l="l" t="t" r="r" b="b"/>
              <a:pathLst>
                <a:path w="4999355" h="3056890">
                  <a:moveTo>
                    <a:pt x="4906467" y="0"/>
                  </a:moveTo>
                  <a:lnTo>
                    <a:pt x="92303" y="0"/>
                  </a:lnTo>
                  <a:lnTo>
                    <a:pt x="56465" y="7284"/>
                  </a:lnTo>
                  <a:lnTo>
                    <a:pt x="27116" y="27117"/>
                  </a:lnTo>
                  <a:lnTo>
                    <a:pt x="7284" y="56471"/>
                  </a:lnTo>
                  <a:lnTo>
                    <a:pt x="0" y="92316"/>
                  </a:lnTo>
                  <a:lnTo>
                    <a:pt x="0" y="2964103"/>
                  </a:lnTo>
                  <a:lnTo>
                    <a:pt x="7284" y="2999948"/>
                  </a:lnTo>
                  <a:lnTo>
                    <a:pt x="27116" y="3029302"/>
                  </a:lnTo>
                  <a:lnTo>
                    <a:pt x="56465" y="3049135"/>
                  </a:lnTo>
                  <a:lnTo>
                    <a:pt x="92303" y="3056420"/>
                  </a:lnTo>
                  <a:lnTo>
                    <a:pt x="4906467" y="3056420"/>
                  </a:lnTo>
                  <a:lnTo>
                    <a:pt x="4942312" y="3049135"/>
                  </a:lnTo>
                  <a:lnTo>
                    <a:pt x="4971665" y="3029302"/>
                  </a:lnTo>
                  <a:lnTo>
                    <a:pt x="4991499" y="2999948"/>
                  </a:lnTo>
                  <a:lnTo>
                    <a:pt x="4998783" y="2964103"/>
                  </a:lnTo>
                  <a:lnTo>
                    <a:pt x="4998783" y="92316"/>
                  </a:lnTo>
                  <a:lnTo>
                    <a:pt x="4991499" y="56471"/>
                  </a:lnTo>
                  <a:lnTo>
                    <a:pt x="4971665" y="27117"/>
                  </a:lnTo>
                  <a:lnTo>
                    <a:pt x="4942312" y="7284"/>
                  </a:lnTo>
                  <a:lnTo>
                    <a:pt x="4906467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23" name="object 23"/>
            <p:cNvSpPr/>
            <p:nvPr/>
          </p:nvSpPr>
          <p:spPr>
            <a:xfrm>
              <a:off x="6334175" y="2217508"/>
              <a:ext cx="4999355" cy="3056890"/>
            </a:xfrm>
            <a:custGeom>
              <a:avLst/>
              <a:gdLst/>
              <a:ahLst/>
              <a:cxnLst/>
              <a:rect l="l" t="t" r="r" b="b"/>
              <a:pathLst>
                <a:path w="4999355" h="3056890">
                  <a:moveTo>
                    <a:pt x="4998783" y="92316"/>
                  </a:moveTo>
                  <a:lnTo>
                    <a:pt x="4998783" y="2964103"/>
                  </a:lnTo>
                  <a:lnTo>
                    <a:pt x="4991499" y="2999948"/>
                  </a:lnTo>
                  <a:lnTo>
                    <a:pt x="4971665" y="3029302"/>
                  </a:lnTo>
                  <a:lnTo>
                    <a:pt x="4942312" y="3049135"/>
                  </a:lnTo>
                  <a:lnTo>
                    <a:pt x="4906467" y="3056420"/>
                  </a:lnTo>
                  <a:lnTo>
                    <a:pt x="92303" y="3056420"/>
                  </a:lnTo>
                  <a:lnTo>
                    <a:pt x="56465" y="3049135"/>
                  </a:lnTo>
                  <a:lnTo>
                    <a:pt x="27116" y="3029302"/>
                  </a:lnTo>
                  <a:lnTo>
                    <a:pt x="7284" y="2999948"/>
                  </a:lnTo>
                  <a:lnTo>
                    <a:pt x="0" y="2964103"/>
                  </a:lnTo>
                  <a:lnTo>
                    <a:pt x="0" y="92316"/>
                  </a:lnTo>
                  <a:lnTo>
                    <a:pt x="7284" y="56471"/>
                  </a:lnTo>
                  <a:lnTo>
                    <a:pt x="27116" y="27117"/>
                  </a:lnTo>
                  <a:lnTo>
                    <a:pt x="56465" y="7284"/>
                  </a:lnTo>
                  <a:lnTo>
                    <a:pt x="92303" y="0"/>
                  </a:lnTo>
                  <a:lnTo>
                    <a:pt x="4906467" y="0"/>
                  </a:lnTo>
                  <a:lnTo>
                    <a:pt x="4942312" y="7284"/>
                  </a:lnTo>
                  <a:lnTo>
                    <a:pt x="4971665" y="27117"/>
                  </a:lnTo>
                  <a:lnTo>
                    <a:pt x="4991499" y="56471"/>
                  </a:lnTo>
                  <a:lnTo>
                    <a:pt x="4998783" y="92316"/>
                  </a:lnTo>
                  <a:close/>
                </a:path>
              </a:pathLst>
            </a:custGeom>
            <a:ln w="6502">
              <a:solidFill>
                <a:srgbClr val="081730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24" name="object 24"/>
            <p:cNvSpPr/>
            <p:nvPr/>
          </p:nvSpPr>
          <p:spPr>
            <a:xfrm>
              <a:off x="7486103" y="3057766"/>
              <a:ext cx="864235" cy="666115"/>
            </a:xfrm>
            <a:custGeom>
              <a:avLst/>
              <a:gdLst/>
              <a:ahLst/>
              <a:cxnLst/>
              <a:rect l="l" t="t" r="r" b="b"/>
              <a:pathLst>
                <a:path w="864234" h="666114">
                  <a:moveTo>
                    <a:pt x="863625" y="665657"/>
                  </a:moveTo>
                  <a:lnTo>
                    <a:pt x="0" y="0"/>
                  </a:lnTo>
                </a:path>
              </a:pathLst>
            </a:custGeom>
            <a:ln w="3251">
              <a:solidFill>
                <a:srgbClr val="08172C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25" name="object 25"/>
            <p:cNvSpPr/>
            <p:nvPr/>
          </p:nvSpPr>
          <p:spPr>
            <a:xfrm>
              <a:off x="7486103" y="3854348"/>
              <a:ext cx="864235" cy="666115"/>
            </a:xfrm>
            <a:custGeom>
              <a:avLst/>
              <a:gdLst/>
              <a:ahLst/>
              <a:cxnLst/>
              <a:rect l="l" t="t" r="r" b="b"/>
              <a:pathLst>
                <a:path w="864234" h="666114">
                  <a:moveTo>
                    <a:pt x="863625" y="0"/>
                  </a:moveTo>
                  <a:lnTo>
                    <a:pt x="0" y="665657"/>
                  </a:lnTo>
                </a:path>
              </a:pathLst>
            </a:custGeom>
            <a:ln w="3251">
              <a:solidFill>
                <a:srgbClr val="08172C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26" name="object 26"/>
            <p:cNvSpPr/>
            <p:nvPr/>
          </p:nvSpPr>
          <p:spPr>
            <a:xfrm>
              <a:off x="9317405" y="3057766"/>
              <a:ext cx="864235" cy="666115"/>
            </a:xfrm>
            <a:custGeom>
              <a:avLst/>
              <a:gdLst/>
              <a:ahLst/>
              <a:cxnLst/>
              <a:rect l="l" t="t" r="r" b="b"/>
              <a:pathLst>
                <a:path w="864234" h="666114">
                  <a:moveTo>
                    <a:pt x="0" y="665657"/>
                  </a:moveTo>
                  <a:lnTo>
                    <a:pt x="863625" y="0"/>
                  </a:lnTo>
                </a:path>
              </a:pathLst>
            </a:custGeom>
            <a:ln w="3251">
              <a:solidFill>
                <a:srgbClr val="08172C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27" name="object 27"/>
            <p:cNvSpPr/>
            <p:nvPr/>
          </p:nvSpPr>
          <p:spPr>
            <a:xfrm>
              <a:off x="9317405" y="3854348"/>
              <a:ext cx="864235" cy="666115"/>
            </a:xfrm>
            <a:custGeom>
              <a:avLst/>
              <a:gdLst/>
              <a:ahLst/>
              <a:cxnLst/>
              <a:rect l="l" t="t" r="r" b="b"/>
              <a:pathLst>
                <a:path w="864234" h="666114">
                  <a:moveTo>
                    <a:pt x="0" y="0"/>
                  </a:moveTo>
                  <a:lnTo>
                    <a:pt x="863625" y="665657"/>
                  </a:lnTo>
                </a:path>
              </a:pathLst>
            </a:custGeom>
            <a:ln w="3251">
              <a:solidFill>
                <a:srgbClr val="08172C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28" name="object 28"/>
            <p:cNvSpPr/>
            <p:nvPr/>
          </p:nvSpPr>
          <p:spPr>
            <a:xfrm>
              <a:off x="8147494" y="3280968"/>
              <a:ext cx="1372235" cy="1016000"/>
            </a:xfrm>
            <a:custGeom>
              <a:avLst/>
              <a:gdLst/>
              <a:ahLst/>
              <a:cxnLst/>
              <a:rect l="l" t="t" r="r" b="b"/>
              <a:pathLst>
                <a:path w="1372234" h="1016000">
                  <a:moveTo>
                    <a:pt x="686079" y="0"/>
                  </a:moveTo>
                  <a:lnTo>
                    <a:pt x="619431" y="1528"/>
                  </a:lnTo>
                  <a:lnTo>
                    <a:pt x="556454" y="6037"/>
                  </a:lnTo>
                  <a:lnTo>
                    <a:pt x="497103" y="13413"/>
                  </a:lnTo>
                  <a:lnTo>
                    <a:pt x="441335" y="23545"/>
                  </a:lnTo>
                  <a:lnTo>
                    <a:pt x="389109" y="36320"/>
                  </a:lnTo>
                  <a:lnTo>
                    <a:pt x="340380" y="51623"/>
                  </a:lnTo>
                  <a:lnTo>
                    <a:pt x="295106" y="69343"/>
                  </a:lnTo>
                  <a:lnTo>
                    <a:pt x="253244" y="89366"/>
                  </a:lnTo>
                  <a:lnTo>
                    <a:pt x="214752" y="111580"/>
                  </a:lnTo>
                  <a:lnTo>
                    <a:pt x="179585" y="135871"/>
                  </a:lnTo>
                  <a:lnTo>
                    <a:pt x="147702" y="162128"/>
                  </a:lnTo>
                  <a:lnTo>
                    <a:pt x="119059" y="190236"/>
                  </a:lnTo>
                  <a:lnTo>
                    <a:pt x="93613" y="220083"/>
                  </a:lnTo>
                  <a:lnTo>
                    <a:pt x="71322" y="251555"/>
                  </a:lnTo>
                  <a:lnTo>
                    <a:pt x="52142" y="284542"/>
                  </a:lnTo>
                  <a:lnTo>
                    <a:pt x="22945" y="354601"/>
                  </a:lnTo>
                  <a:lnTo>
                    <a:pt x="12842" y="391449"/>
                  </a:lnTo>
                  <a:lnTo>
                    <a:pt x="5679" y="429359"/>
                  </a:lnTo>
                  <a:lnTo>
                    <a:pt x="1412" y="468217"/>
                  </a:lnTo>
                  <a:lnTo>
                    <a:pt x="0" y="507911"/>
                  </a:lnTo>
                  <a:lnTo>
                    <a:pt x="1412" y="547604"/>
                  </a:lnTo>
                  <a:lnTo>
                    <a:pt x="5679" y="586462"/>
                  </a:lnTo>
                  <a:lnTo>
                    <a:pt x="12842" y="624372"/>
                  </a:lnTo>
                  <a:lnTo>
                    <a:pt x="22945" y="661220"/>
                  </a:lnTo>
                  <a:lnTo>
                    <a:pt x="52142" y="731280"/>
                  </a:lnTo>
                  <a:lnTo>
                    <a:pt x="71322" y="764266"/>
                  </a:lnTo>
                  <a:lnTo>
                    <a:pt x="93613" y="795739"/>
                  </a:lnTo>
                  <a:lnTo>
                    <a:pt x="119059" y="825586"/>
                  </a:lnTo>
                  <a:lnTo>
                    <a:pt x="147702" y="853694"/>
                  </a:lnTo>
                  <a:lnTo>
                    <a:pt x="179585" y="879950"/>
                  </a:lnTo>
                  <a:lnTo>
                    <a:pt x="214752" y="904241"/>
                  </a:lnTo>
                  <a:lnTo>
                    <a:pt x="253244" y="926455"/>
                  </a:lnTo>
                  <a:lnTo>
                    <a:pt x="295106" y="946478"/>
                  </a:lnTo>
                  <a:lnTo>
                    <a:pt x="340380" y="964198"/>
                  </a:lnTo>
                  <a:lnTo>
                    <a:pt x="389109" y="979502"/>
                  </a:lnTo>
                  <a:lnTo>
                    <a:pt x="441335" y="992276"/>
                  </a:lnTo>
                  <a:lnTo>
                    <a:pt x="497103" y="1002408"/>
                  </a:lnTo>
                  <a:lnTo>
                    <a:pt x="556454" y="1009785"/>
                  </a:lnTo>
                  <a:lnTo>
                    <a:pt x="619431" y="1014294"/>
                  </a:lnTo>
                  <a:lnTo>
                    <a:pt x="686079" y="1015822"/>
                  </a:lnTo>
                  <a:lnTo>
                    <a:pt x="752726" y="1014294"/>
                  </a:lnTo>
                  <a:lnTo>
                    <a:pt x="815704" y="1009785"/>
                  </a:lnTo>
                  <a:lnTo>
                    <a:pt x="875055" y="1002408"/>
                  </a:lnTo>
                  <a:lnTo>
                    <a:pt x="930823" y="992276"/>
                  </a:lnTo>
                  <a:lnTo>
                    <a:pt x="983049" y="979502"/>
                  </a:lnTo>
                  <a:lnTo>
                    <a:pt x="1031778" y="964198"/>
                  </a:lnTo>
                  <a:lnTo>
                    <a:pt x="1077052" y="946478"/>
                  </a:lnTo>
                  <a:lnTo>
                    <a:pt x="1118913" y="926455"/>
                  </a:lnTo>
                  <a:lnTo>
                    <a:pt x="1157406" y="904241"/>
                  </a:lnTo>
                  <a:lnTo>
                    <a:pt x="1192573" y="879950"/>
                  </a:lnTo>
                  <a:lnTo>
                    <a:pt x="1224456" y="853694"/>
                  </a:lnTo>
                  <a:lnTo>
                    <a:pt x="1253099" y="825586"/>
                  </a:lnTo>
                  <a:lnTo>
                    <a:pt x="1278545" y="795739"/>
                  </a:lnTo>
                  <a:lnTo>
                    <a:pt x="1300836" y="764266"/>
                  </a:lnTo>
                  <a:lnTo>
                    <a:pt x="1320016" y="731280"/>
                  </a:lnTo>
                  <a:lnTo>
                    <a:pt x="1349213" y="661220"/>
                  </a:lnTo>
                  <a:lnTo>
                    <a:pt x="1359316" y="624372"/>
                  </a:lnTo>
                  <a:lnTo>
                    <a:pt x="1366479" y="586462"/>
                  </a:lnTo>
                  <a:lnTo>
                    <a:pt x="1370746" y="547604"/>
                  </a:lnTo>
                  <a:lnTo>
                    <a:pt x="1372158" y="507911"/>
                  </a:lnTo>
                  <a:lnTo>
                    <a:pt x="1370746" y="468217"/>
                  </a:lnTo>
                  <a:lnTo>
                    <a:pt x="1366479" y="429359"/>
                  </a:lnTo>
                  <a:lnTo>
                    <a:pt x="1359316" y="391449"/>
                  </a:lnTo>
                  <a:lnTo>
                    <a:pt x="1349213" y="354601"/>
                  </a:lnTo>
                  <a:lnTo>
                    <a:pt x="1320016" y="284542"/>
                  </a:lnTo>
                  <a:lnTo>
                    <a:pt x="1300836" y="251555"/>
                  </a:lnTo>
                  <a:lnTo>
                    <a:pt x="1278545" y="220083"/>
                  </a:lnTo>
                  <a:lnTo>
                    <a:pt x="1253099" y="190236"/>
                  </a:lnTo>
                  <a:lnTo>
                    <a:pt x="1224456" y="162128"/>
                  </a:lnTo>
                  <a:lnTo>
                    <a:pt x="1192573" y="135871"/>
                  </a:lnTo>
                  <a:lnTo>
                    <a:pt x="1157406" y="111580"/>
                  </a:lnTo>
                  <a:lnTo>
                    <a:pt x="1118913" y="89366"/>
                  </a:lnTo>
                  <a:lnTo>
                    <a:pt x="1077052" y="69343"/>
                  </a:lnTo>
                  <a:lnTo>
                    <a:pt x="1031778" y="51623"/>
                  </a:lnTo>
                  <a:lnTo>
                    <a:pt x="983049" y="36320"/>
                  </a:lnTo>
                  <a:lnTo>
                    <a:pt x="930823" y="23545"/>
                  </a:lnTo>
                  <a:lnTo>
                    <a:pt x="875055" y="13413"/>
                  </a:lnTo>
                  <a:lnTo>
                    <a:pt x="815704" y="6037"/>
                  </a:lnTo>
                  <a:lnTo>
                    <a:pt x="752726" y="1528"/>
                  </a:lnTo>
                  <a:lnTo>
                    <a:pt x="686079" y="0"/>
                  </a:lnTo>
                  <a:close/>
                </a:path>
              </a:pathLst>
            </a:custGeom>
            <a:solidFill>
              <a:srgbClr val="E7EA84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29" name="object 29"/>
            <p:cNvSpPr/>
            <p:nvPr/>
          </p:nvSpPr>
          <p:spPr>
            <a:xfrm>
              <a:off x="8147494" y="3280968"/>
              <a:ext cx="1372235" cy="1016000"/>
            </a:xfrm>
            <a:custGeom>
              <a:avLst/>
              <a:gdLst/>
              <a:ahLst/>
              <a:cxnLst/>
              <a:rect l="l" t="t" r="r" b="b"/>
              <a:pathLst>
                <a:path w="1372234" h="1016000">
                  <a:moveTo>
                    <a:pt x="1372158" y="507911"/>
                  </a:moveTo>
                  <a:lnTo>
                    <a:pt x="1370746" y="547604"/>
                  </a:lnTo>
                  <a:lnTo>
                    <a:pt x="1366479" y="586462"/>
                  </a:lnTo>
                  <a:lnTo>
                    <a:pt x="1359316" y="624372"/>
                  </a:lnTo>
                  <a:lnTo>
                    <a:pt x="1349213" y="661220"/>
                  </a:lnTo>
                  <a:lnTo>
                    <a:pt x="1320016" y="731280"/>
                  </a:lnTo>
                  <a:lnTo>
                    <a:pt x="1300836" y="764266"/>
                  </a:lnTo>
                  <a:lnTo>
                    <a:pt x="1278545" y="795739"/>
                  </a:lnTo>
                  <a:lnTo>
                    <a:pt x="1253099" y="825586"/>
                  </a:lnTo>
                  <a:lnTo>
                    <a:pt x="1224456" y="853694"/>
                  </a:lnTo>
                  <a:lnTo>
                    <a:pt x="1192573" y="879950"/>
                  </a:lnTo>
                  <a:lnTo>
                    <a:pt x="1157406" y="904241"/>
                  </a:lnTo>
                  <a:lnTo>
                    <a:pt x="1118913" y="926455"/>
                  </a:lnTo>
                  <a:lnTo>
                    <a:pt x="1077052" y="946478"/>
                  </a:lnTo>
                  <a:lnTo>
                    <a:pt x="1031778" y="964198"/>
                  </a:lnTo>
                  <a:lnTo>
                    <a:pt x="983049" y="979502"/>
                  </a:lnTo>
                  <a:lnTo>
                    <a:pt x="930823" y="992276"/>
                  </a:lnTo>
                  <a:lnTo>
                    <a:pt x="875055" y="1002408"/>
                  </a:lnTo>
                  <a:lnTo>
                    <a:pt x="815704" y="1009785"/>
                  </a:lnTo>
                  <a:lnTo>
                    <a:pt x="752726" y="1014294"/>
                  </a:lnTo>
                  <a:lnTo>
                    <a:pt x="686079" y="1015822"/>
                  </a:lnTo>
                  <a:lnTo>
                    <a:pt x="619431" y="1014294"/>
                  </a:lnTo>
                  <a:lnTo>
                    <a:pt x="556454" y="1009785"/>
                  </a:lnTo>
                  <a:lnTo>
                    <a:pt x="497103" y="1002408"/>
                  </a:lnTo>
                  <a:lnTo>
                    <a:pt x="441335" y="992276"/>
                  </a:lnTo>
                  <a:lnTo>
                    <a:pt x="389109" y="979502"/>
                  </a:lnTo>
                  <a:lnTo>
                    <a:pt x="340380" y="964198"/>
                  </a:lnTo>
                  <a:lnTo>
                    <a:pt x="295106" y="946478"/>
                  </a:lnTo>
                  <a:lnTo>
                    <a:pt x="253244" y="926455"/>
                  </a:lnTo>
                  <a:lnTo>
                    <a:pt x="214752" y="904241"/>
                  </a:lnTo>
                  <a:lnTo>
                    <a:pt x="179585" y="879950"/>
                  </a:lnTo>
                  <a:lnTo>
                    <a:pt x="147702" y="853694"/>
                  </a:lnTo>
                  <a:lnTo>
                    <a:pt x="119059" y="825586"/>
                  </a:lnTo>
                  <a:lnTo>
                    <a:pt x="93613" y="795739"/>
                  </a:lnTo>
                  <a:lnTo>
                    <a:pt x="71322" y="764266"/>
                  </a:lnTo>
                  <a:lnTo>
                    <a:pt x="52142" y="731280"/>
                  </a:lnTo>
                  <a:lnTo>
                    <a:pt x="22945" y="661220"/>
                  </a:lnTo>
                  <a:lnTo>
                    <a:pt x="12842" y="624372"/>
                  </a:lnTo>
                  <a:lnTo>
                    <a:pt x="5679" y="586462"/>
                  </a:lnTo>
                  <a:lnTo>
                    <a:pt x="1412" y="547604"/>
                  </a:lnTo>
                  <a:lnTo>
                    <a:pt x="0" y="507911"/>
                  </a:lnTo>
                  <a:lnTo>
                    <a:pt x="1412" y="468217"/>
                  </a:lnTo>
                  <a:lnTo>
                    <a:pt x="5679" y="429359"/>
                  </a:lnTo>
                  <a:lnTo>
                    <a:pt x="12842" y="391449"/>
                  </a:lnTo>
                  <a:lnTo>
                    <a:pt x="22945" y="354601"/>
                  </a:lnTo>
                  <a:lnTo>
                    <a:pt x="52142" y="284542"/>
                  </a:lnTo>
                  <a:lnTo>
                    <a:pt x="71322" y="251555"/>
                  </a:lnTo>
                  <a:lnTo>
                    <a:pt x="93613" y="220083"/>
                  </a:lnTo>
                  <a:lnTo>
                    <a:pt x="119059" y="190236"/>
                  </a:lnTo>
                  <a:lnTo>
                    <a:pt x="147702" y="162128"/>
                  </a:lnTo>
                  <a:lnTo>
                    <a:pt x="179585" y="135871"/>
                  </a:lnTo>
                  <a:lnTo>
                    <a:pt x="214752" y="111580"/>
                  </a:lnTo>
                  <a:lnTo>
                    <a:pt x="253244" y="89366"/>
                  </a:lnTo>
                  <a:lnTo>
                    <a:pt x="295106" y="69343"/>
                  </a:lnTo>
                  <a:lnTo>
                    <a:pt x="340380" y="51623"/>
                  </a:lnTo>
                  <a:lnTo>
                    <a:pt x="389109" y="36320"/>
                  </a:lnTo>
                  <a:lnTo>
                    <a:pt x="441335" y="23545"/>
                  </a:lnTo>
                  <a:lnTo>
                    <a:pt x="497103" y="13413"/>
                  </a:lnTo>
                  <a:lnTo>
                    <a:pt x="556454" y="6037"/>
                  </a:lnTo>
                  <a:lnTo>
                    <a:pt x="619431" y="1528"/>
                  </a:lnTo>
                  <a:lnTo>
                    <a:pt x="686079" y="0"/>
                  </a:lnTo>
                  <a:lnTo>
                    <a:pt x="752726" y="1528"/>
                  </a:lnTo>
                  <a:lnTo>
                    <a:pt x="815704" y="6037"/>
                  </a:lnTo>
                  <a:lnTo>
                    <a:pt x="875055" y="13413"/>
                  </a:lnTo>
                  <a:lnTo>
                    <a:pt x="930823" y="23545"/>
                  </a:lnTo>
                  <a:lnTo>
                    <a:pt x="983049" y="36320"/>
                  </a:lnTo>
                  <a:lnTo>
                    <a:pt x="1031778" y="51623"/>
                  </a:lnTo>
                  <a:lnTo>
                    <a:pt x="1077052" y="69343"/>
                  </a:lnTo>
                  <a:lnTo>
                    <a:pt x="1118913" y="89366"/>
                  </a:lnTo>
                  <a:lnTo>
                    <a:pt x="1157406" y="111580"/>
                  </a:lnTo>
                  <a:lnTo>
                    <a:pt x="1192573" y="135871"/>
                  </a:lnTo>
                  <a:lnTo>
                    <a:pt x="1224456" y="162128"/>
                  </a:lnTo>
                  <a:lnTo>
                    <a:pt x="1253099" y="190236"/>
                  </a:lnTo>
                  <a:lnTo>
                    <a:pt x="1278545" y="220083"/>
                  </a:lnTo>
                  <a:lnTo>
                    <a:pt x="1300836" y="251555"/>
                  </a:lnTo>
                  <a:lnTo>
                    <a:pt x="1320016" y="284542"/>
                  </a:lnTo>
                  <a:lnTo>
                    <a:pt x="1349213" y="354601"/>
                  </a:lnTo>
                  <a:lnTo>
                    <a:pt x="1359316" y="391449"/>
                  </a:lnTo>
                  <a:lnTo>
                    <a:pt x="1366479" y="429359"/>
                  </a:lnTo>
                  <a:lnTo>
                    <a:pt x="1370746" y="468217"/>
                  </a:lnTo>
                  <a:lnTo>
                    <a:pt x="1372158" y="507911"/>
                  </a:lnTo>
                  <a:close/>
                </a:path>
              </a:pathLst>
            </a:custGeom>
            <a:ln w="6502">
              <a:solidFill>
                <a:srgbClr val="091830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</p:grpSp>
      <p:sp>
        <p:nvSpPr>
          <p:cNvPr id="30" name="object 30"/>
          <p:cNvSpPr txBox="1"/>
          <p:nvPr/>
        </p:nvSpPr>
        <p:spPr>
          <a:xfrm>
            <a:off x="8381491" y="3492383"/>
            <a:ext cx="904240" cy="153888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900" b="1" spc="45" dirty="0">
                <a:solidFill>
                  <a:srgbClr val="00333F"/>
                </a:solidFill>
                <a:latin typeface="Sassoon Sans Rg" pitchFamily="2" charset="77"/>
                <a:cs typeface="Arial"/>
              </a:rPr>
              <a:t>What</a:t>
            </a:r>
            <a:r>
              <a:rPr sz="900" b="1" spc="15" dirty="0">
                <a:solidFill>
                  <a:srgbClr val="00333F"/>
                </a:solidFill>
                <a:latin typeface="Sassoon Sans Rg" pitchFamily="2" charset="77"/>
                <a:cs typeface="Arial"/>
              </a:rPr>
              <a:t> </a:t>
            </a:r>
            <a:r>
              <a:rPr sz="900" b="1" spc="-25" dirty="0">
                <a:solidFill>
                  <a:srgbClr val="00333F"/>
                </a:solidFill>
                <a:latin typeface="Sassoon Sans Rg" pitchFamily="2" charset="77"/>
                <a:cs typeface="Arial"/>
              </a:rPr>
              <a:t>do</a:t>
            </a:r>
            <a:r>
              <a:rPr sz="900" b="1" spc="15" dirty="0">
                <a:solidFill>
                  <a:srgbClr val="00333F"/>
                </a:solidFill>
                <a:latin typeface="Sassoon Sans Rg" pitchFamily="2" charset="77"/>
                <a:cs typeface="Arial"/>
              </a:rPr>
              <a:t> </a:t>
            </a:r>
            <a:r>
              <a:rPr sz="900" b="1" spc="20" dirty="0">
                <a:solidFill>
                  <a:srgbClr val="00333F"/>
                </a:solidFill>
                <a:latin typeface="Sassoon Sans Rg" pitchFamily="2" charset="77"/>
                <a:cs typeface="Arial"/>
              </a:rPr>
              <a:t>I </a:t>
            </a:r>
            <a:r>
              <a:rPr sz="900" b="1" spc="5" dirty="0">
                <a:solidFill>
                  <a:srgbClr val="00333F"/>
                </a:solidFill>
                <a:latin typeface="Sassoon Sans Rg" pitchFamily="2" charset="77"/>
                <a:cs typeface="Arial"/>
              </a:rPr>
              <a:t>know</a:t>
            </a:r>
            <a:endParaRPr sz="900">
              <a:latin typeface="Sassoon Sans Rg" pitchFamily="2" charset="77"/>
              <a:cs typeface="Arial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8339581" y="3632863"/>
            <a:ext cx="988060" cy="47434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algn="ctr">
              <a:lnSpc>
                <a:spcPct val="109100"/>
              </a:lnSpc>
              <a:spcBef>
                <a:spcPts val="95"/>
              </a:spcBef>
            </a:pPr>
            <a:r>
              <a:rPr sz="900" b="1" spc="-5" dirty="0">
                <a:solidFill>
                  <a:srgbClr val="00333F"/>
                </a:solidFill>
                <a:latin typeface="Sassoon Sans Rg" pitchFamily="2" charset="77"/>
                <a:cs typeface="Arial"/>
              </a:rPr>
              <a:t>about</a:t>
            </a:r>
            <a:r>
              <a:rPr sz="900" b="1" spc="25" dirty="0">
                <a:solidFill>
                  <a:srgbClr val="00333F"/>
                </a:solidFill>
                <a:latin typeface="Sassoon Sans Rg" pitchFamily="2" charset="77"/>
                <a:cs typeface="Arial"/>
              </a:rPr>
              <a:t> </a:t>
            </a:r>
            <a:r>
              <a:rPr sz="900" b="1" spc="-15" dirty="0">
                <a:solidFill>
                  <a:srgbClr val="00333F"/>
                </a:solidFill>
                <a:latin typeface="Sassoon Sans Rg" pitchFamily="2" charset="77"/>
                <a:cs typeface="Arial"/>
              </a:rPr>
              <a:t>plastic </a:t>
            </a:r>
            <a:r>
              <a:rPr sz="900" b="1" spc="-10" dirty="0">
                <a:solidFill>
                  <a:srgbClr val="00333F"/>
                </a:solidFill>
                <a:latin typeface="Sassoon Sans Rg" pitchFamily="2" charset="77"/>
                <a:cs typeface="Arial"/>
              </a:rPr>
              <a:t> </a:t>
            </a:r>
            <a:r>
              <a:rPr sz="900" b="1" spc="-5" dirty="0">
                <a:solidFill>
                  <a:srgbClr val="00333F"/>
                </a:solidFill>
                <a:latin typeface="Sassoon Sans Rg" pitchFamily="2" charset="77"/>
                <a:cs typeface="Arial"/>
              </a:rPr>
              <a:t>waste,</a:t>
            </a:r>
            <a:r>
              <a:rPr sz="900" b="1" spc="20" dirty="0">
                <a:solidFill>
                  <a:srgbClr val="00333F"/>
                </a:solidFill>
                <a:latin typeface="Sassoon Sans Rg" pitchFamily="2" charset="77"/>
                <a:cs typeface="Arial"/>
              </a:rPr>
              <a:t> </a:t>
            </a:r>
            <a:r>
              <a:rPr sz="900" b="1" spc="-5" dirty="0">
                <a:solidFill>
                  <a:srgbClr val="00333F"/>
                </a:solidFill>
                <a:latin typeface="Sassoon Sans Rg" pitchFamily="2" charset="77"/>
                <a:cs typeface="Arial"/>
              </a:rPr>
              <a:t>and</a:t>
            </a:r>
            <a:r>
              <a:rPr sz="900" b="1" spc="20" dirty="0">
                <a:solidFill>
                  <a:srgbClr val="00333F"/>
                </a:solidFill>
                <a:latin typeface="Sassoon Sans Rg" pitchFamily="2" charset="77"/>
                <a:cs typeface="Arial"/>
              </a:rPr>
              <a:t> </a:t>
            </a:r>
            <a:r>
              <a:rPr sz="900" b="1" spc="-5" dirty="0">
                <a:solidFill>
                  <a:srgbClr val="00333F"/>
                </a:solidFill>
                <a:latin typeface="Sassoon Sans Rg" pitchFamily="2" charset="77"/>
                <a:cs typeface="Arial"/>
              </a:rPr>
              <a:t>how </a:t>
            </a:r>
            <a:r>
              <a:rPr sz="900" b="1" dirty="0">
                <a:solidFill>
                  <a:srgbClr val="00333F"/>
                </a:solidFill>
                <a:latin typeface="Sassoon Sans Rg" pitchFamily="2" charset="77"/>
                <a:cs typeface="Arial"/>
              </a:rPr>
              <a:t> </a:t>
            </a:r>
            <a:r>
              <a:rPr sz="900" b="1" spc="-30" dirty="0">
                <a:solidFill>
                  <a:srgbClr val="00333F"/>
                </a:solidFill>
                <a:latin typeface="Sassoon Sans Rg" pitchFamily="2" charset="77"/>
                <a:cs typeface="Arial"/>
              </a:rPr>
              <a:t>can</a:t>
            </a:r>
            <a:r>
              <a:rPr sz="900" b="1" spc="10" dirty="0">
                <a:solidFill>
                  <a:srgbClr val="00333F"/>
                </a:solidFill>
                <a:latin typeface="Sassoon Sans Rg" pitchFamily="2" charset="77"/>
                <a:cs typeface="Arial"/>
              </a:rPr>
              <a:t> </a:t>
            </a:r>
            <a:r>
              <a:rPr sz="900" b="1" spc="30" dirty="0">
                <a:solidFill>
                  <a:srgbClr val="00333F"/>
                </a:solidFill>
                <a:latin typeface="Sassoon Sans Rg" pitchFamily="2" charset="77"/>
                <a:cs typeface="Arial"/>
              </a:rPr>
              <a:t>it</a:t>
            </a:r>
            <a:r>
              <a:rPr sz="900" b="1" spc="10" dirty="0">
                <a:solidFill>
                  <a:srgbClr val="00333F"/>
                </a:solidFill>
                <a:latin typeface="Sassoon Sans Rg" pitchFamily="2" charset="77"/>
                <a:cs typeface="Arial"/>
              </a:rPr>
              <a:t> </a:t>
            </a:r>
            <a:r>
              <a:rPr sz="900" b="1" spc="-40" dirty="0">
                <a:solidFill>
                  <a:srgbClr val="00333F"/>
                </a:solidFill>
                <a:latin typeface="Sassoon Sans Rg" pitchFamily="2" charset="77"/>
                <a:cs typeface="Arial"/>
              </a:rPr>
              <a:t>be</a:t>
            </a:r>
            <a:r>
              <a:rPr sz="900" b="1" spc="10" dirty="0">
                <a:solidFill>
                  <a:srgbClr val="00333F"/>
                </a:solidFill>
                <a:latin typeface="Sassoon Sans Rg" pitchFamily="2" charset="77"/>
                <a:cs typeface="Arial"/>
              </a:rPr>
              <a:t> </a:t>
            </a:r>
            <a:r>
              <a:rPr sz="900" b="1" spc="-50" dirty="0">
                <a:solidFill>
                  <a:srgbClr val="00333F"/>
                </a:solidFill>
                <a:latin typeface="Sassoon Sans Rg" pitchFamily="2" charset="77"/>
                <a:cs typeface="Arial"/>
              </a:rPr>
              <a:t>reduced?</a:t>
            </a:r>
            <a:endParaRPr sz="900" dirty="0">
              <a:latin typeface="Sassoon Sans Rg" pitchFamily="2" charset="77"/>
              <a:cs typeface="Arial"/>
            </a:endParaRPr>
          </a:p>
        </p:txBody>
      </p:sp>
      <p:grpSp>
        <p:nvGrpSpPr>
          <p:cNvPr id="32" name="object 32"/>
          <p:cNvGrpSpPr/>
          <p:nvPr/>
        </p:nvGrpSpPr>
        <p:grpSpPr>
          <a:xfrm>
            <a:off x="6094272" y="1604594"/>
            <a:ext cx="5478780" cy="3874770"/>
            <a:chOff x="6094272" y="1604594"/>
            <a:chExt cx="5478780" cy="3874770"/>
          </a:xfrm>
        </p:grpSpPr>
        <p:sp>
          <p:nvSpPr>
            <p:cNvPr id="33" name="object 33"/>
            <p:cNvSpPr/>
            <p:nvPr/>
          </p:nvSpPr>
          <p:spPr>
            <a:xfrm>
              <a:off x="6611137" y="2581605"/>
              <a:ext cx="1336040" cy="952500"/>
            </a:xfrm>
            <a:custGeom>
              <a:avLst/>
              <a:gdLst/>
              <a:ahLst/>
              <a:cxnLst/>
              <a:rect l="l" t="t" r="r" b="b"/>
              <a:pathLst>
                <a:path w="1336040" h="952500">
                  <a:moveTo>
                    <a:pt x="1312049" y="0"/>
                  </a:moveTo>
                  <a:lnTo>
                    <a:pt x="23685" y="0"/>
                  </a:lnTo>
                  <a:lnTo>
                    <a:pt x="14466" y="1863"/>
                  </a:lnTo>
                  <a:lnTo>
                    <a:pt x="6937" y="6943"/>
                  </a:lnTo>
                  <a:lnTo>
                    <a:pt x="1861" y="14476"/>
                  </a:lnTo>
                  <a:lnTo>
                    <a:pt x="0" y="23698"/>
                  </a:lnTo>
                  <a:lnTo>
                    <a:pt x="0" y="928611"/>
                  </a:lnTo>
                  <a:lnTo>
                    <a:pt x="1861" y="937838"/>
                  </a:lnTo>
                  <a:lnTo>
                    <a:pt x="6937" y="945370"/>
                  </a:lnTo>
                  <a:lnTo>
                    <a:pt x="14466" y="950447"/>
                  </a:lnTo>
                  <a:lnTo>
                    <a:pt x="23685" y="952309"/>
                  </a:lnTo>
                  <a:lnTo>
                    <a:pt x="1312049" y="952309"/>
                  </a:lnTo>
                  <a:lnTo>
                    <a:pt x="1321276" y="950447"/>
                  </a:lnTo>
                  <a:lnTo>
                    <a:pt x="1328808" y="945370"/>
                  </a:lnTo>
                  <a:lnTo>
                    <a:pt x="1333886" y="937838"/>
                  </a:lnTo>
                  <a:lnTo>
                    <a:pt x="1335747" y="928611"/>
                  </a:lnTo>
                  <a:lnTo>
                    <a:pt x="1335747" y="23698"/>
                  </a:lnTo>
                  <a:lnTo>
                    <a:pt x="1333886" y="14476"/>
                  </a:lnTo>
                  <a:lnTo>
                    <a:pt x="1328808" y="6943"/>
                  </a:lnTo>
                  <a:lnTo>
                    <a:pt x="1321276" y="1863"/>
                  </a:lnTo>
                  <a:lnTo>
                    <a:pt x="1312049" y="0"/>
                  </a:lnTo>
                  <a:close/>
                </a:path>
              </a:pathLst>
            </a:custGeom>
            <a:solidFill>
              <a:srgbClr val="F3F3F3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34" name="object 34"/>
            <p:cNvSpPr/>
            <p:nvPr/>
          </p:nvSpPr>
          <p:spPr>
            <a:xfrm>
              <a:off x="6611137" y="2581605"/>
              <a:ext cx="1336040" cy="952500"/>
            </a:xfrm>
            <a:custGeom>
              <a:avLst/>
              <a:gdLst/>
              <a:ahLst/>
              <a:cxnLst/>
              <a:rect l="l" t="t" r="r" b="b"/>
              <a:pathLst>
                <a:path w="1336040" h="952500">
                  <a:moveTo>
                    <a:pt x="1335747" y="23698"/>
                  </a:moveTo>
                  <a:lnTo>
                    <a:pt x="1335747" y="928611"/>
                  </a:lnTo>
                  <a:lnTo>
                    <a:pt x="1333886" y="937838"/>
                  </a:lnTo>
                  <a:lnTo>
                    <a:pt x="1328808" y="945370"/>
                  </a:lnTo>
                  <a:lnTo>
                    <a:pt x="1321276" y="950447"/>
                  </a:lnTo>
                  <a:lnTo>
                    <a:pt x="1312049" y="952309"/>
                  </a:lnTo>
                  <a:lnTo>
                    <a:pt x="23685" y="952309"/>
                  </a:lnTo>
                  <a:lnTo>
                    <a:pt x="14466" y="950447"/>
                  </a:lnTo>
                  <a:lnTo>
                    <a:pt x="6937" y="945370"/>
                  </a:lnTo>
                  <a:lnTo>
                    <a:pt x="1861" y="937838"/>
                  </a:lnTo>
                  <a:lnTo>
                    <a:pt x="0" y="928611"/>
                  </a:lnTo>
                  <a:lnTo>
                    <a:pt x="0" y="23698"/>
                  </a:lnTo>
                  <a:lnTo>
                    <a:pt x="1861" y="14476"/>
                  </a:lnTo>
                  <a:lnTo>
                    <a:pt x="6937" y="6943"/>
                  </a:lnTo>
                  <a:lnTo>
                    <a:pt x="14466" y="1863"/>
                  </a:lnTo>
                  <a:lnTo>
                    <a:pt x="23685" y="0"/>
                  </a:lnTo>
                  <a:lnTo>
                    <a:pt x="1312049" y="0"/>
                  </a:lnTo>
                  <a:lnTo>
                    <a:pt x="1321276" y="1863"/>
                  </a:lnTo>
                  <a:lnTo>
                    <a:pt x="1328808" y="6943"/>
                  </a:lnTo>
                  <a:lnTo>
                    <a:pt x="1333886" y="14476"/>
                  </a:lnTo>
                  <a:lnTo>
                    <a:pt x="1335747" y="23698"/>
                  </a:lnTo>
                  <a:close/>
                </a:path>
              </a:pathLst>
            </a:custGeom>
            <a:ln w="6502">
              <a:solidFill>
                <a:srgbClr val="091830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35" name="object 35"/>
            <p:cNvSpPr/>
            <p:nvPr/>
          </p:nvSpPr>
          <p:spPr>
            <a:xfrm>
              <a:off x="6611137" y="4043845"/>
              <a:ext cx="1336040" cy="952500"/>
            </a:xfrm>
            <a:custGeom>
              <a:avLst/>
              <a:gdLst/>
              <a:ahLst/>
              <a:cxnLst/>
              <a:rect l="l" t="t" r="r" b="b"/>
              <a:pathLst>
                <a:path w="1336040" h="952500">
                  <a:moveTo>
                    <a:pt x="1312049" y="0"/>
                  </a:moveTo>
                  <a:lnTo>
                    <a:pt x="23685" y="0"/>
                  </a:lnTo>
                  <a:lnTo>
                    <a:pt x="14466" y="1863"/>
                  </a:lnTo>
                  <a:lnTo>
                    <a:pt x="6937" y="6943"/>
                  </a:lnTo>
                  <a:lnTo>
                    <a:pt x="1861" y="14476"/>
                  </a:lnTo>
                  <a:lnTo>
                    <a:pt x="0" y="23698"/>
                  </a:lnTo>
                  <a:lnTo>
                    <a:pt x="0" y="928611"/>
                  </a:lnTo>
                  <a:lnTo>
                    <a:pt x="1861" y="937838"/>
                  </a:lnTo>
                  <a:lnTo>
                    <a:pt x="6937" y="945370"/>
                  </a:lnTo>
                  <a:lnTo>
                    <a:pt x="14466" y="950447"/>
                  </a:lnTo>
                  <a:lnTo>
                    <a:pt x="23685" y="952309"/>
                  </a:lnTo>
                  <a:lnTo>
                    <a:pt x="1312049" y="952309"/>
                  </a:lnTo>
                  <a:lnTo>
                    <a:pt x="1321276" y="950447"/>
                  </a:lnTo>
                  <a:lnTo>
                    <a:pt x="1328808" y="945370"/>
                  </a:lnTo>
                  <a:lnTo>
                    <a:pt x="1333886" y="937838"/>
                  </a:lnTo>
                  <a:lnTo>
                    <a:pt x="1335747" y="928611"/>
                  </a:lnTo>
                  <a:lnTo>
                    <a:pt x="1335747" y="23698"/>
                  </a:lnTo>
                  <a:lnTo>
                    <a:pt x="1333886" y="14476"/>
                  </a:lnTo>
                  <a:lnTo>
                    <a:pt x="1328808" y="6943"/>
                  </a:lnTo>
                  <a:lnTo>
                    <a:pt x="1321276" y="1863"/>
                  </a:lnTo>
                  <a:lnTo>
                    <a:pt x="1312049" y="0"/>
                  </a:lnTo>
                  <a:close/>
                </a:path>
              </a:pathLst>
            </a:custGeom>
            <a:solidFill>
              <a:srgbClr val="F3F3F3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36" name="object 36"/>
            <p:cNvSpPr/>
            <p:nvPr/>
          </p:nvSpPr>
          <p:spPr>
            <a:xfrm>
              <a:off x="6611137" y="4043845"/>
              <a:ext cx="1336040" cy="952500"/>
            </a:xfrm>
            <a:custGeom>
              <a:avLst/>
              <a:gdLst/>
              <a:ahLst/>
              <a:cxnLst/>
              <a:rect l="l" t="t" r="r" b="b"/>
              <a:pathLst>
                <a:path w="1336040" h="952500">
                  <a:moveTo>
                    <a:pt x="1335747" y="23698"/>
                  </a:moveTo>
                  <a:lnTo>
                    <a:pt x="1335747" y="928611"/>
                  </a:lnTo>
                  <a:lnTo>
                    <a:pt x="1333886" y="937838"/>
                  </a:lnTo>
                  <a:lnTo>
                    <a:pt x="1328808" y="945370"/>
                  </a:lnTo>
                  <a:lnTo>
                    <a:pt x="1321276" y="950447"/>
                  </a:lnTo>
                  <a:lnTo>
                    <a:pt x="1312049" y="952309"/>
                  </a:lnTo>
                  <a:lnTo>
                    <a:pt x="23685" y="952309"/>
                  </a:lnTo>
                  <a:lnTo>
                    <a:pt x="14466" y="950447"/>
                  </a:lnTo>
                  <a:lnTo>
                    <a:pt x="6937" y="945370"/>
                  </a:lnTo>
                  <a:lnTo>
                    <a:pt x="1861" y="937838"/>
                  </a:lnTo>
                  <a:lnTo>
                    <a:pt x="0" y="928611"/>
                  </a:lnTo>
                  <a:lnTo>
                    <a:pt x="0" y="23698"/>
                  </a:lnTo>
                  <a:lnTo>
                    <a:pt x="1861" y="14476"/>
                  </a:lnTo>
                  <a:lnTo>
                    <a:pt x="6937" y="6943"/>
                  </a:lnTo>
                  <a:lnTo>
                    <a:pt x="14466" y="1863"/>
                  </a:lnTo>
                  <a:lnTo>
                    <a:pt x="23685" y="0"/>
                  </a:lnTo>
                  <a:lnTo>
                    <a:pt x="1312049" y="0"/>
                  </a:lnTo>
                  <a:lnTo>
                    <a:pt x="1321276" y="1863"/>
                  </a:lnTo>
                  <a:lnTo>
                    <a:pt x="1328808" y="6943"/>
                  </a:lnTo>
                  <a:lnTo>
                    <a:pt x="1333886" y="14476"/>
                  </a:lnTo>
                  <a:lnTo>
                    <a:pt x="1335747" y="23698"/>
                  </a:lnTo>
                  <a:close/>
                </a:path>
              </a:pathLst>
            </a:custGeom>
            <a:ln w="6502">
              <a:solidFill>
                <a:srgbClr val="091830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37" name="object 37"/>
            <p:cNvSpPr/>
            <p:nvPr/>
          </p:nvSpPr>
          <p:spPr>
            <a:xfrm>
              <a:off x="9720250" y="2581605"/>
              <a:ext cx="1336040" cy="952500"/>
            </a:xfrm>
            <a:custGeom>
              <a:avLst/>
              <a:gdLst/>
              <a:ahLst/>
              <a:cxnLst/>
              <a:rect l="l" t="t" r="r" b="b"/>
              <a:pathLst>
                <a:path w="1336040" h="952500">
                  <a:moveTo>
                    <a:pt x="1312049" y="0"/>
                  </a:moveTo>
                  <a:lnTo>
                    <a:pt x="23685" y="0"/>
                  </a:lnTo>
                  <a:lnTo>
                    <a:pt x="14466" y="1863"/>
                  </a:lnTo>
                  <a:lnTo>
                    <a:pt x="6937" y="6943"/>
                  </a:lnTo>
                  <a:lnTo>
                    <a:pt x="1861" y="14476"/>
                  </a:lnTo>
                  <a:lnTo>
                    <a:pt x="0" y="23698"/>
                  </a:lnTo>
                  <a:lnTo>
                    <a:pt x="0" y="928611"/>
                  </a:lnTo>
                  <a:lnTo>
                    <a:pt x="1861" y="937838"/>
                  </a:lnTo>
                  <a:lnTo>
                    <a:pt x="6937" y="945370"/>
                  </a:lnTo>
                  <a:lnTo>
                    <a:pt x="14466" y="950447"/>
                  </a:lnTo>
                  <a:lnTo>
                    <a:pt x="23685" y="952309"/>
                  </a:lnTo>
                  <a:lnTo>
                    <a:pt x="1312049" y="952309"/>
                  </a:lnTo>
                  <a:lnTo>
                    <a:pt x="1321276" y="950447"/>
                  </a:lnTo>
                  <a:lnTo>
                    <a:pt x="1328808" y="945370"/>
                  </a:lnTo>
                  <a:lnTo>
                    <a:pt x="1333886" y="937838"/>
                  </a:lnTo>
                  <a:lnTo>
                    <a:pt x="1335747" y="928611"/>
                  </a:lnTo>
                  <a:lnTo>
                    <a:pt x="1335747" y="23698"/>
                  </a:lnTo>
                  <a:lnTo>
                    <a:pt x="1333886" y="14476"/>
                  </a:lnTo>
                  <a:lnTo>
                    <a:pt x="1328808" y="6943"/>
                  </a:lnTo>
                  <a:lnTo>
                    <a:pt x="1321276" y="1863"/>
                  </a:lnTo>
                  <a:lnTo>
                    <a:pt x="1312049" y="0"/>
                  </a:lnTo>
                  <a:close/>
                </a:path>
              </a:pathLst>
            </a:custGeom>
            <a:solidFill>
              <a:srgbClr val="F3F3F3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38" name="object 38"/>
            <p:cNvSpPr/>
            <p:nvPr/>
          </p:nvSpPr>
          <p:spPr>
            <a:xfrm>
              <a:off x="9720250" y="2581605"/>
              <a:ext cx="1336040" cy="952500"/>
            </a:xfrm>
            <a:custGeom>
              <a:avLst/>
              <a:gdLst/>
              <a:ahLst/>
              <a:cxnLst/>
              <a:rect l="l" t="t" r="r" b="b"/>
              <a:pathLst>
                <a:path w="1336040" h="952500">
                  <a:moveTo>
                    <a:pt x="1335747" y="23698"/>
                  </a:moveTo>
                  <a:lnTo>
                    <a:pt x="1335747" y="928611"/>
                  </a:lnTo>
                  <a:lnTo>
                    <a:pt x="1333886" y="937838"/>
                  </a:lnTo>
                  <a:lnTo>
                    <a:pt x="1328808" y="945370"/>
                  </a:lnTo>
                  <a:lnTo>
                    <a:pt x="1321276" y="950447"/>
                  </a:lnTo>
                  <a:lnTo>
                    <a:pt x="1312049" y="952309"/>
                  </a:lnTo>
                  <a:lnTo>
                    <a:pt x="23685" y="952309"/>
                  </a:lnTo>
                  <a:lnTo>
                    <a:pt x="14466" y="950447"/>
                  </a:lnTo>
                  <a:lnTo>
                    <a:pt x="6937" y="945370"/>
                  </a:lnTo>
                  <a:lnTo>
                    <a:pt x="1861" y="937838"/>
                  </a:lnTo>
                  <a:lnTo>
                    <a:pt x="0" y="928611"/>
                  </a:lnTo>
                  <a:lnTo>
                    <a:pt x="0" y="23698"/>
                  </a:lnTo>
                  <a:lnTo>
                    <a:pt x="1861" y="14476"/>
                  </a:lnTo>
                  <a:lnTo>
                    <a:pt x="6937" y="6943"/>
                  </a:lnTo>
                  <a:lnTo>
                    <a:pt x="14466" y="1863"/>
                  </a:lnTo>
                  <a:lnTo>
                    <a:pt x="23685" y="0"/>
                  </a:lnTo>
                  <a:lnTo>
                    <a:pt x="1312049" y="0"/>
                  </a:lnTo>
                  <a:lnTo>
                    <a:pt x="1321276" y="1863"/>
                  </a:lnTo>
                  <a:lnTo>
                    <a:pt x="1328808" y="6943"/>
                  </a:lnTo>
                  <a:lnTo>
                    <a:pt x="1333886" y="14476"/>
                  </a:lnTo>
                  <a:lnTo>
                    <a:pt x="1335747" y="23698"/>
                  </a:lnTo>
                  <a:close/>
                </a:path>
              </a:pathLst>
            </a:custGeom>
            <a:ln w="6502">
              <a:solidFill>
                <a:srgbClr val="091830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39" name="object 39"/>
            <p:cNvSpPr/>
            <p:nvPr/>
          </p:nvSpPr>
          <p:spPr>
            <a:xfrm>
              <a:off x="9720250" y="4043845"/>
              <a:ext cx="1336040" cy="952500"/>
            </a:xfrm>
            <a:custGeom>
              <a:avLst/>
              <a:gdLst/>
              <a:ahLst/>
              <a:cxnLst/>
              <a:rect l="l" t="t" r="r" b="b"/>
              <a:pathLst>
                <a:path w="1336040" h="952500">
                  <a:moveTo>
                    <a:pt x="1312049" y="0"/>
                  </a:moveTo>
                  <a:lnTo>
                    <a:pt x="23685" y="0"/>
                  </a:lnTo>
                  <a:lnTo>
                    <a:pt x="14466" y="1863"/>
                  </a:lnTo>
                  <a:lnTo>
                    <a:pt x="6937" y="6943"/>
                  </a:lnTo>
                  <a:lnTo>
                    <a:pt x="1861" y="14476"/>
                  </a:lnTo>
                  <a:lnTo>
                    <a:pt x="0" y="23698"/>
                  </a:lnTo>
                  <a:lnTo>
                    <a:pt x="0" y="928611"/>
                  </a:lnTo>
                  <a:lnTo>
                    <a:pt x="1861" y="937838"/>
                  </a:lnTo>
                  <a:lnTo>
                    <a:pt x="6937" y="945370"/>
                  </a:lnTo>
                  <a:lnTo>
                    <a:pt x="14466" y="950447"/>
                  </a:lnTo>
                  <a:lnTo>
                    <a:pt x="23685" y="952309"/>
                  </a:lnTo>
                  <a:lnTo>
                    <a:pt x="1312049" y="952309"/>
                  </a:lnTo>
                  <a:lnTo>
                    <a:pt x="1321276" y="950447"/>
                  </a:lnTo>
                  <a:lnTo>
                    <a:pt x="1328808" y="945370"/>
                  </a:lnTo>
                  <a:lnTo>
                    <a:pt x="1333886" y="937838"/>
                  </a:lnTo>
                  <a:lnTo>
                    <a:pt x="1335747" y="928611"/>
                  </a:lnTo>
                  <a:lnTo>
                    <a:pt x="1335747" y="23698"/>
                  </a:lnTo>
                  <a:lnTo>
                    <a:pt x="1333886" y="14476"/>
                  </a:lnTo>
                  <a:lnTo>
                    <a:pt x="1328808" y="6943"/>
                  </a:lnTo>
                  <a:lnTo>
                    <a:pt x="1321276" y="1863"/>
                  </a:lnTo>
                  <a:lnTo>
                    <a:pt x="1312049" y="0"/>
                  </a:lnTo>
                  <a:close/>
                </a:path>
              </a:pathLst>
            </a:custGeom>
            <a:solidFill>
              <a:srgbClr val="F3F3F3"/>
            </a:solidFill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40" name="object 40"/>
            <p:cNvSpPr/>
            <p:nvPr/>
          </p:nvSpPr>
          <p:spPr>
            <a:xfrm>
              <a:off x="9720250" y="4043845"/>
              <a:ext cx="1336040" cy="952500"/>
            </a:xfrm>
            <a:custGeom>
              <a:avLst/>
              <a:gdLst/>
              <a:ahLst/>
              <a:cxnLst/>
              <a:rect l="l" t="t" r="r" b="b"/>
              <a:pathLst>
                <a:path w="1336040" h="952500">
                  <a:moveTo>
                    <a:pt x="1335747" y="23698"/>
                  </a:moveTo>
                  <a:lnTo>
                    <a:pt x="1335747" y="928611"/>
                  </a:lnTo>
                  <a:lnTo>
                    <a:pt x="1333886" y="937838"/>
                  </a:lnTo>
                  <a:lnTo>
                    <a:pt x="1328808" y="945370"/>
                  </a:lnTo>
                  <a:lnTo>
                    <a:pt x="1321276" y="950447"/>
                  </a:lnTo>
                  <a:lnTo>
                    <a:pt x="1312049" y="952309"/>
                  </a:lnTo>
                  <a:lnTo>
                    <a:pt x="23685" y="952309"/>
                  </a:lnTo>
                  <a:lnTo>
                    <a:pt x="14466" y="950447"/>
                  </a:lnTo>
                  <a:lnTo>
                    <a:pt x="6937" y="945370"/>
                  </a:lnTo>
                  <a:lnTo>
                    <a:pt x="1861" y="937838"/>
                  </a:lnTo>
                  <a:lnTo>
                    <a:pt x="0" y="928611"/>
                  </a:lnTo>
                  <a:lnTo>
                    <a:pt x="0" y="23698"/>
                  </a:lnTo>
                  <a:lnTo>
                    <a:pt x="1861" y="14476"/>
                  </a:lnTo>
                  <a:lnTo>
                    <a:pt x="6937" y="6943"/>
                  </a:lnTo>
                  <a:lnTo>
                    <a:pt x="14466" y="1863"/>
                  </a:lnTo>
                  <a:lnTo>
                    <a:pt x="23685" y="0"/>
                  </a:lnTo>
                  <a:lnTo>
                    <a:pt x="1312049" y="0"/>
                  </a:lnTo>
                  <a:lnTo>
                    <a:pt x="1321276" y="1863"/>
                  </a:lnTo>
                  <a:lnTo>
                    <a:pt x="1328808" y="6943"/>
                  </a:lnTo>
                  <a:lnTo>
                    <a:pt x="1333886" y="14476"/>
                  </a:lnTo>
                  <a:lnTo>
                    <a:pt x="1335747" y="23698"/>
                  </a:lnTo>
                  <a:close/>
                </a:path>
              </a:pathLst>
            </a:custGeom>
            <a:ln w="6502">
              <a:solidFill>
                <a:srgbClr val="091830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  <p:sp>
          <p:nvSpPr>
            <p:cNvPr id="41" name="object 41"/>
            <p:cNvSpPr/>
            <p:nvPr/>
          </p:nvSpPr>
          <p:spPr>
            <a:xfrm>
              <a:off x="6095860" y="1606181"/>
              <a:ext cx="5475605" cy="3871595"/>
            </a:xfrm>
            <a:custGeom>
              <a:avLst/>
              <a:gdLst/>
              <a:ahLst/>
              <a:cxnLst/>
              <a:rect l="l" t="t" r="r" b="b"/>
              <a:pathLst>
                <a:path w="5475605" h="3871595">
                  <a:moveTo>
                    <a:pt x="5475427" y="3871518"/>
                  </a:moveTo>
                  <a:lnTo>
                    <a:pt x="0" y="3871518"/>
                  </a:lnTo>
                  <a:lnTo>
                    <a:pt x="0" y="0"/>
                  </a:lnTo>
                  <a:lnTo>
                    <a:pt x="5475427" y="0"/>
                  </a:lnTo>
                  <a:lnTo>
                    <a:pt x="5475427" y="3871518"/>
                  </a:lnTo>
                  <a:close/>
                </a:path>
              </a:pathLst>
            </a:custGeom>
            <a:ln w="3175">
              <a:solidFill>
                <a:srgbClr val="0E0F0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Sassoon Sans Rg" pitchFamily="2" charset="77"/>
              </a:endParaRPr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1640439" y="0"/>
            <a:ext cx="558165" cy="666750"/>
            <a:chOff x="11640439" y="0"/>
            <a:chExt cx="558165" cy="666750"/>
          </a:xfrm>
        </p:grpSpPr>
        <p:sp>
          <p:nvSpPr>
            <p:cNvPr id="3" name="object 3"/>
            <p:cNvSpPr/>
            <p:nvPr/>
          </p:nvSpPr>
          <p:spPr>
            <a:xfrm>
              <a:off x="11646789" y="0"/>
              <a:ext cx="545465" cy="654050"/>
            </a:xfrm>
            <a:custGeom>
              <a:avLst/>
              <a:gdLst/>
              <a:ahLst/>
              <a:cxnLst/>
              <a:rect l="l" t="t" r="r" b="b"/>
              <a:pathLst>
                <a:path w="545465" h="654050">
                  <a:moveTo>
                    <a:pt x="545211" y="0"/>
                  </a:moveTo>
                  <a:lnTo>
                    <a:pt x="2730" y="0"/>
                  </a:lnTo>
                  <a:lnTo>
                    <a:pt x="1569" y="13897"/>
                  </a:lnTo>
                  <a:lnTo>
                    <a:pt x="712" y="27876"/>
                  </a:lnTo>
                  <a:lnTo>
                    <a:pt x="181" y="41940"/>
                  </a:lnTo>
                  <a:lnTo>
                    <a:pt x="0" y="56095"/>
                  </a:lnTo>
                  <a:lnTo>
                    <a:pt x="1960" y="104695"/>
                  </a:lnTo>
                  <a:lnTo>
                    <a:pt x="7740" y="152231"/>
                  </a:lnTo>
                  <a:lnTo>
                    <a:pt x="17191" y="198554"/>
                  </a:lnTo>
                  <a:lnTo>
                    <a:pt x="30163" y="243517"/>
                  </a:lnTo>
                  <a:lnTo>
                    <a:pt x="46505" y="286970"/>
                  </a:lnTo>
                  <a:lnTo>
                    <a:pt x="66068" y="328767"/>
                  </a:lnTo>
                  <a:lnTo>
                    <a:pt x="88701" y="368759"/>
                  </a:lnTo>
                  <a:lnTo>
                    <a:pt x="114255" y="406798"/>
                  </a:lnTo>
                  <a:lnTo>
                    <a:pt x="142579" y="442736"/>
                  </a:lnTo>
                  <a:lnTo>
                    <a:pt x="173524" y="476425"/>
                  </a:lnTo>
                  <a:lnTo>
                    <a:pt x="206940" y="507717"/>
                  </a:lnTo>
                  <a:lnTo>
                    <a:pt x="242676" y="536463"/>
                  </a:lnTo>
                  <a:lnTo>
                    <a:pt x="280583" y="562515"/>
                  </a:lnTo>
                  <a:lnTo>
                    <a:pt x="320511" y="585726"/>
                  </a:lnTo>
                  <a:lnTo>
                    <a:pt x="362309" y="605947"/>
                  </a:lnTo>
                  <a:lnTo>
                    <a:pt x="405828" y="623031"/>
                  </a:lnTo>
                  <a:lnTo>
                    <a:pt x="450918" y="636828"/>
                  </a:lnTo>
                  <a:lnTo>
                    <a:pt x="497429" y="647192"/>
                  </a:lnTo>
                  <a:lnTo>
                    <a:pt x="545211" y="653973"/>
                  </a:lnTo>
                  <a:lnTo>
                    <a:pt x="545211" y="0"/>
                  </a:lnTo>
                  <a:close/>
                </a:path>
              </a:pathLst>
            </a:custGeom>
            <a:solidFill>
              <a:srgbClr val="1F9986"/>
            </a:solidFill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sp>
          <p:nvSpPr>
            <p:cNvPr id="4" name="object 4"/>
            <p:cNvSpPr/>
            <p:nvPr/>
          </p:nvSpPr>
          <p:spPr>
            <a:xfrm>
              <a:off x="11646789" y="0"/>
              <a:ext cx="545465" cy="654050"/>
            </a:xfrm>
            <a:custGeom>
              <a:avLst/>
              <a:gdLst/>
              <a:ahLst/>
              <a:cxnLst/>
              <a:rect l="l" t="t" r="r" b="b"/>
              <a:pathLst>
                <a:path w="545465" h="654050">
                  <a:moveTo>
                    <a:pt x="2730" y="0"/>
                  </a:moveTo>
                  <a:lnTo>
                    <a:pt x="1569" y="13897"/>
                  </a:lnTo>
                  <a:lnTo>
                    <a:pt x="712" y="27876"/>
                  </a:lnTo>
                  <a:lnTo>
                    <a:pt x="181" y="41940"/>
                  </a:lnTo>
                  <a:lnTo>
                    <a:pt x="0" y="56095"/>
                  </a:lnTo>
                  <a:lnTo>
                    <a:pt x="1960" y="104695"/>
                  </a:lnTo>
                  <a:lnTo>
                    <a:pt x="7740" y="152231"/>
                  </a:lnTo>
                  <a:lnTo>
                    <a:pt x="17191" y="198554"/>
                  </a:lnTo>
                  <a:lnTo>
                    <a:pt x="30163" y="243517"/>
                  </a:lnTo>
                  <a:lnTo>
                    <a:pt x="46505" y="286970"/>
                  </a:lnTo>
                  <a:lnTo>
                    <a:pt x="66068" y="328767"/>
                  </a:lnTo>
                  <a:lnTo>
                    <a:pt x="88701" y="368759"/>
                  </a:lnTo>
                  <a:lnTo>
                    <a:pt x="114255" y="406798"/>
                  </a:lnTo>
                  <a:lnTo>
                    <a:pt x="142579" y="442736"/>
                  </a:lnTo>
                  <a:lnTo>
                    <a:pt x="173524" y="476425"/>
                  </a:lnTo>
                  <a:lnTo>
                    <a:pt x="206940" y="507717"/>
                  </a:lnTo>
                  <a:lnTo>
                    <a:pt x="242676" y="536463"/>
                  </a:lnTo>
                  <a:lnTo>
                    <a:pt x="280583" y="562515"/>
                  </a:lnTo>
                  <a:lnTo>
                    <a:pt x="320511" y="585726"/>
                  </a:lnTo>
                  <a:lnTo>
                    <a:pt x="362309" y="605947"/>
                  </a:lnTo>
                  <a:lnTo>
                    <a:pt x="405828" y="623031"/>
                  </a:lnTo>
                  <a:lnTo>
                    <a:pt x="450918" y="636828"/>
                  </a:lnTo>
                  <a:lnTo>
                    <a:pt x="497429" y="647192"/>
                  </a:lnTo>
                  <a:lnTo>
                    <a:pt x="545211" y="653973"/>
                  </a:lnTo>
                  <a:lnTo>
                    <a:pt x="545211" y="0"/>
                  </a:lnTo>
                  <a:lnTo>
                    <a:pt x="2730" y="0"/>
                  </a:lnTo>
                  <a:close/>
                </a:path>
              </a:pathLst>
            </a:custGeom>
            <a:ln w="1270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</p:grpSp>
      <p:sp>
        <p:nvSpPr>
          <p:cNvPr id="5" name="object 5"/>
          <p:cNvSpPr txBox="1"/>
          <p:nvPr/>
        </p:nvSpPr>
        <p:spPr>
          <a:xfrm>
            <a:off x="11880774" y="49580"/>
            <a:ext cx="193040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solidFill>
                  <a:srgbClr val="FFFFFF"/>
                </a:solidFill>
                <a:latin typeface="Sassoon Sans Rg" pitchFamily="2" charset="77"/>
                <a:cs typeface="Arial"/>
              </a:rPr>
              <a:t>4</a:t>
            </a:r>
            <a:endParaRPr sz="2400" dirty="0">
              <a:latin typeface="Sassoon Sans Rg" pitchFamily="2" charset="77"/>
              <a:cs typeface="Arial"/>
            </a:endParaRPr>
          </a:p>
        </p:txBody>
      </p:sp>
      <p:grpSp>
        <p:nvGrpSpPr>
          <p:cNvPr id="6" name="object 6"/>
          <p:cNvGrpSpPr/>
          <p:nvPr/>
        </p:nvGrpSpPr>
        <p:grpSpPr>
          <a:xfrm>
            <a:off x="4202925" y="157911"/>
            <a:ext cx="3786504" cy="768350"/>
            <a:chOff x="4202925" y="157911"/>
            <a:chExt cx="3786504" cy="768350"/>
          </a:xfrm>
        </p:grpSpPr>
        <p:sp>
          <p:nvSpPr>
            <p:cNvPr id="7" name="object 7"/>
            <p:cNvSpPr/>
            <p:nvPr/>
          </p:nvSpPr>
          <p:spPr>
            <a:xfrm>
              <a:off x="4209275" y="164261"/>
              <a:ext cx="3773804" cy="755650"/>
            </a:xfrm>
            <a:custGeom>
              <a:avLst/>
              <a:gdLst/>
              <a:ahLst/>
              <a:cxnLst/>
              <a:rect l="l" t="t" r="r" b="b"/>
              <a:pathLst>
                <a:path w="3773804" h="755650">
                  <a:moveTo>
                    <a:pt x="3743236" y="0"/>
                  </a:moveTo>
                  <a:lnTo>
                    <a:pt x="30200" y="0"/>
                  </a:lnTo>
                  <a:lnTo>
                    <a:pt x="18457" y="3498"/>
                  </a:lnTo>
                  <a:lnTo>
                    <a:pt x="8856" y="13033"/>
                  </a:lnTo>
                  <a:lnTo>
                    <a:pt x="2377" y="27164"/>
                  </a:lnTo>
                  <a:lnTo>
                    <a:pt x="0" y="44450"/>
                  </a:lnTo>
                  <a:lnTo>
                    <a:pt x="0" y="710692"/>
                  </a:lnTo>
                  <a:lnTo>
                    <a:pt x="2377" y="727977"/>
                  </a:lnTo>
                  <a:lnTo>
                    <a:pt x="8856" y="742108"/>
                  </a:lnTo>
                  <a:lnTo>
                    <a:pt x="18457" y="751643"/>
                  </a:lnTo>
                  <a:lnTo>
                    <a:pt x="30200" y="755142"/>
                  </a:lnTo>
                  <a:lnTo>
                    <a:pt x="3743236" y="755142"/>
                  </a:lnTo>
                  <a:lnTo>
                    <a:pt x="3754979" y="751643"/>
                  </a:lnTo>
                  <a:lnTo>
                    <a:pt x="3764580" y="742108"/>
                  </a:lnTo>
                  <a:lnTo>
                    <a:pt x="3771059" y="727977"/>
                  </a:lnTo>
                  <a:lnTo>
                    <a:pt x="3773436" y="710692"/>
                  </a:lnTo>
                  <a:lnTo>
                    <a:pt x="3773436" y="44450"/>
                  </a:lnTo>
                  <a:lnTo>
                    <a:pt x="3771059" y="27164"/>
                  </a:lnTo>
                  <a:lnTo>
                    <a:pt x="3764580" y="13033"/>
                  </a:lnTo>
                  <a:lnTo>
                    <a:pt x="3754979" y="3498"/>
                  </a:lnTo>
                  <a:lnTo>
                    <a:pt x="3743236" y="0"/>
                  </a:lnTo>
                  <a:close/>
                </a:path>
              </a:pathLst>
            </a:custGeom>
            <a:solidFill>
              <a:srgbClr val="1F9986"/>
            </a:solidFill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sp>
          <p:nvSpPr>
            <p:cNvPr id="8" name="object 8"/>
            <p:cNvSpPr/>
            <p:nvPr/>
          </p:nvSpPr>
          <p:spPr>
            <a:xfrm>
              <a:off x="4209275" y="164261"/>
              <a:ext cx="3773804" cy="755650"/>
            </a:xfrm>
            <a:custGeom>
              <a:avLst/>
              <a:gdLst/>
              <a:ahLst/>
              <a:cxnLst/>
              <a:rect l="l" t="t" r="r" b="b"/>
              <a:pathLst>
                <a:path w="3773804" h="755650">
                  <a:moveTo>
                    <a:pt x="30200" y="755142"/>
                  </a:moveTo>
                  <a:lnTo>
                    <a:pt x="18457" y="751643"/>
                  </a:lnTo>
                  <a:lnTo>
                    <a:pt x="8856" y="742108"/>
                  </a:lnTo>
                  <a:lnTo>
                    <a:pt x="2377" y="727977"/>
                  </a:lnTo>
                  <a:lnTo>
                    <a:pt x="0" y="710692"/>
                  </a:lnTo>
                  <a:lnTo>
                    <a:pt x="0" y="44450"/>
                  </a:lnTo>
                  <a:lnTo>
                    <a:pt x="2377" y="27164"/>
                  </a:lnTo>
                  <a:lnTo>
                    <a:pt x="8856" y="13033"/>
                  </a:lnTo>
                  <a:lnTo>
                    <a:pt x="18457" y="3498"/>
                  </a:lnTo>
                  <a:lnTo>
                    <a:pt x="30200" y="0"/>
                  </a:lnTo>
                  <a:lnTo>
                    <a:pt x="3743236" y="0"/>
                  </a:lnTo>
                  <a:lnTo>
                    <a:pt x="3754979" y="3498"/>
                  </a:lnTo>
                  <a:lnTo>
                    <a:pt x="3764580" y="13033"/>
                  </a:lnTo>
                  <a:lnTo>
                    <a:pt x="3771059" y="27164"/>
                  </a:lnTo>
                  <a:lnTo>
                    <a:pt x="3773436" y="44450"/>
                  </a:lnTo>
                  <a:lnTo>
                    <a:pt x="3773436" y="710692"/>
                  </a:lnTo>
                  <a:lnTo>
                    <a:pt x="3771059" y="727977"/>
                  </a:lnTo>
                  <a:lnTo>
                    <a:pt x="3764580" y="742108"/>
                  </a:lnTo>
                  <a:lnTo>
                    <a:pt x="3754979" y="751643"/>
                  </a:lnTo>
                  <a:lnTo>
                    <a:pt x="3743236" y="755142"/>
                  </a:lnTo>
                  <a:lnTo>
                    <a:pt x="30200" y="755142"/>
                  </a:lnTo>
                  <a:close/>
                </a:path>
              </a:pathLst>
            </a:custGeom>
            <a:ln w="1270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</p:grpSp>
      <p:sp>
        <p:nvSpPr>
          <p:cNvPr id="9" name="object 9"/>
          <p:cNvSpPr txBox="1">
            <a:spLocks noGrp="1"/>
          </p:cNvSpPr>
          <p:nvPr>
            <p:ph type="title"/>
          </p:nvPr>
        </p:nvSpPr>
        <p:spPr>
          <a:xfrm>
            <a:off x="4495800" y="262008"/>
            <a:ext cx="3296245" cy="53604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400" dirty="0">
                <a:latin typeface="Sassoon Sans Rg" pitchFamily="2" charset="77"/>
              </a:rPr>
              <a:t>What is plastic?</a:t>
            </a:r>
          </a:p>
        </p:txBody>
      </p:sp>
      <p:grpSp>
        <p:nvGrpSpPr>
          <p:cNvPr id="10" name="object 10"/>
          <p:cNvGrpSpPr/>
          <p:nvPr/>
        </p:nvGrpSpPr>
        <p:grpSpPr>
          <a:xfrm>
            <a:off x="1182446" y="1396140"/>
            <a:ext cx="7625080" cy="4253865"/>
            <a:chOff x="1182446" y="1396140"/>
            <a:chExt cx="7625080" cy="4253865"/>
          </a:xfrm>
        </p:grpSpPr>
        <p:sp>
          <p:nvSpPr>
            <p:cNvPr id="11" name="object 11"/>
            <p:cNvSpPr/>
            <p:nvPr/>
          </p:nvSpPr>
          <p:spPr>
            <a:xfrm>
              <a:off x="1188796" y="1402490"/>
              <a:ext cx="7612380" cy="4241165"/>
            </a:xfrm>
            <a:custGeom>
              <a:avLst/>
              <a:gdLst/>
              <a:ahLst/>
              <a:cxnLst/>
              <a:rect l="l" t="t" r="r" b="b"/>
              <a:pathLst>
                <a:path w="7612380" h="4241165">
                  <a:moveTo>
                    <a:pt x="7541793" y="0"/>
                  </a:moveTo>
                  <a:lnTo>
                    <a:pt x="69989" y="0"/>
                  </a:lnTo>
                  <a:lnTo>
                    <a:pt x="42744" y="5499"/>
                  </a:lnTo>
                  <a:lnTo>
                    <a:pt x="20497" y="20497"/>
                  </a:lnTo>
                  <a:lnTo>
                    <a:pt x="5499" y="42744"/>
                  </a:lnTo>
                  <a:lnTo>
                    <a:pt x="0" y="69989"/>
                  </a:lnTo>
                  <a:lnTo>
                    <a:pt x="0" y="4170553"/>
                  </a:lnTo>
                  <a:lnTo>
                    <a:pt x="5499" y="4197798"/>
                  </a:lnTo>
                  <a:lnTo>
                    <a:pt x="20497" y="4220044"/>
                  </a:lnTo>
                  <a:lnTo>
                    <a:pt x="42744" y="4235043"/>
                  </a:lnTo>
                  <a:lnTo>
                    <a:pt x="69989" y="4240542"/>
                  </a:lnTo>
                  <a:lnTo>
                    <a:pt x="7541793" y="4240542"/>
                  </a:lnTo>
                  <a:lnTo>
                    <a:pt x="7569038" y="4235043"/>
                  </a:lnTo>
                  <a:lnTo>
                    <a:pt x="7591285" y="4220044"/>
                  </a:lnTo>
                  <a:lnTo>
                    <a:pt x="7606283" y="4197798"/>
                  </a:lnTo>
                  <a:lnTo>
                    <a:pt x="7611783" y="4170553"/>
                  </a:lnTo>
                  <a:lnTo>
                    <a:pt x="7611783" y="69989"/>
                  </a:lnTo>
                  <a:lnTo>
                    <a:pt x="7606283" y="42744"/>
                  </a:lnTo>
                  <a:lnTo>
                    <a:pt x="7591285" y="20497"/>
                  </a:lnTo>
                  <a:lnTo>
                    <a:pt x="7569038" y="5499"/>
                  </a:lnTo>
                  <a:lnTo>
                    <a:pt x="7541793" y="0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sp>
          <p:nvSpPr>
            <p:cNvPr id="12" name="object 12"/>
            <p:cNvSpPr/>
            <p:nvPr/>
          </p:nvSpPr>
          <p:spPr>
            <a:xfrm>
              <a:off x="1188796" y="1402490"/>
              <a:ext cx="7612380" cy="4241165"/>
            </a:xfrm>
            <a:custGeom>
              <a:avLst/>
              <a:gdLst/>
              <a:ahLst/>
              <a:cxnLst/>
              <a:rect l="l" t="t" r="r" b="b"/>
              <a:pathLst>
                <a:path w="7612380" h="4241165">
                  <a:moveTo>
                    <a:pt x="7541793" y="4240542"/>
                  </a:moveTo>
                  <a:lnTo>
                    <a:pt x="69989" y="4240542"/>
                  </a:lnTo>
                  <a:lnTo>
                    <a:pt x="42744" y="4235043"/>
                  </a:lnTo>
                  <a:lnTo>
                    <a:pt x="20497" y="4220044"/>
                  </a:lnTo>
                  <a:lnTo>
                    <a:pt x="5499" y="4197798"/>
                  </a:lnTo>
                  <a:lnTo>
                    <a:pt x="0" y="4170553"/>
                  </a:lnTo>
                  <a:lnTo>
                    <a:pt x="0" y="69989"/>
                  </a:lnTo>
                  <a:lnTo>
                    <a:pt x="5499" y="42744"/>
                  </a:lnTo>
                  <a:lnTo>
                    <a:pt x="20497" y="20497"/>
                  </a:lnTo>
                  <a:lnTo>
                    <a:pt x="42744" y="5499"/>
                  </a:lnTo>
                  <a:lnTo>
                    <a:pt x="69989" y="0"/>
                  </a:lnTo>
                  <a:lnTo>
                    <a:pt x="7541793" y="0"/>
                  </a:lnTo>
                  <a:lnTo>
                    <a:pt x="7569038" y="5499"/>
                  </a:lnTo>
                  <a:lnTo>
                    <a:pt x="7591285" y="20497"/>
                  </a:lnTo>
                  <a:lnTo>
                    <a:pt x="7606283" y="42744"/>
                  </a:lnTo>
                  <a:lnTo>
                    <a:pt x="7611783" y="69989"/>
                  </a:lnTo>
                  <a:lnTo>
                    <a:pt x="7611783" y="4170553"/>
                  </a:lnTo>
                  <a:lnTo>
                    <a:pt x="7606283" y="4197798"/>
                  </a:lnTo>
                  <a:lnTo>
                    <a:pt x="7591285" y="4220044"/>
                  </a:lnTo>
                  <a:lnTo>
                    <a:pt x="7569038" y="4235043"/>
                  </a:lnTo>
                  <a:lnTo>
                    <a:pt x="7541793" y="4240542"/>
                  </a:lnTo>
                  <a:close/>
                </a:path>
              </a:pathLst>
            </a:custGeom>
            <a:ln w="12700">
              <a:solidFill>
                <a:srgbClr val="0817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</p:grpSp>
      <p:sp>
        <p:nvSpPr>
          <p:cNvPr id="13" name="object 13"/>
          <p:cNvSpPr txBox="1"/>
          <p:nvPr/>
        </p:nvSpPr>
        <p:spPr>
          <a:xfrm>
            <a:off x="1492250" y="1744701"/>
            <a:ext cx="6889750" cy="354481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715" algn="just">
              <a:lnSpc>
                <a:spcPct val="116700"/>
              </a:lnSpc>
              <a:spcBef>
                <a:spcPts val="100"/>
              </a:spcBef>
            </a:pPr>
            <a:r>
              <a:rPr sz="1900" dirty="0">
                <a:solidFill>
                  <a:srgbClr val="003D4F"/>
                </a:solidFill>
                <a:latin typeface="Sassoon Sans Rg" pitchFamily="2" charset="77"/>
                <a:cs typeface="Arial MT"/>
              </a:rPr>
              <a:t>Hi! My name is </a:t>
            </a:r>
            <a:r>
              <a:rPr sz="1900" b="1" dirty="0">
                <a:solidFill>
                  <a:srgbClr val="003D4F"/>
                </a:solidFill>
                <a:latin typeface="Sassoon Sans Rg" pitchFamily="2" charset="77"/>
                <a:cs typeface="Arial"/>
              </a:rPr>
              <a:t>Allisandra</a:t>
            </a:r>
            <a:r>
              <a:rPr sz="1900" dirty="0">
                <a:solidFill>
                  <a:srgbClr val="003D4F"/>
                </a:solidFill>
                <a:latin typeface="Sassoon Sans Rg" pitchFamily="2" charset="77"/>
                <a:cs typeface="Arial MT"/>
              </a:rPr>
              <a:t>. I am a </a:t>
            </a:r>
            <a:r>
              <a:rPr sz="1900" b="1" dirty="0">
                <a:solidFill>
                  <a:srgbClr val="003D4F"/>
                </a:solidFill>
                <a:latin typeface="Sassoon Sans Rg" pitchFamily="2" charset="77"/>
                <a:cs typeface="Arial"/>
              </a:rPr>
              <a:t>geographer</a:t>
            </a:r>
            <a:r>
              <a:rPr sz="1900" dirty="0">
                <a:solidFill>
                  <a:srgbClr val="003D4F"/>
                </a:solidFill>
                <a:latin typeface="Sassoon Sans Rg" pitchFamily="2" charset="77"/>
                <a:cs typeface="Arial MT"/>
              </a:rPr>
              <a:t>. I study the </a:t>
            </a:r>
            <a:r>
              <a:rPr sz="1900" b="1" dirty="0">
                <a:solidFill>
                  <a:srgbClr val="003D4F"/>
                </a:solidFill>
                <a:latin typeface="Sassoon Sans Rg" pitchFamily="2" charset="77"/>
                <a:cs typeface="Arial"/>
              </a:rPr>
              <a:t>Earth  </a:t>
            </a:r>
            <a:r>
              <a:rPr sz="1900" dirty="0">
                <a:solidFill>
                  <a:srgbClr val="003D4F"/>
                </a:solidFill>
                <a:latin typeface="Sassoon Sans Rg" pitchFamily="2" charset="77"/>
                <a:cs typeface="Arial MT"/>
              </a:rPr>
              <a:t>and the </a:t>
            </a:r>
            <a:r>
              <a:rPr sz="1900" b="1" dirty="0">
                <a:solidFill>
                  <a:srgbClr val="003D4F"/>
                </a:solidFill>
                <a:latin typeface="Sassoon Sans Rg" pitchFamily="2" charset="77"/>
                <a:cs typeface="Arial"/>
              </a:rPr>
              <a:t>distribution of its land</a:t>
            </a:r>
            <a:r>
              <a:rPr sz="1900" dirty="0">
                <a:solidFill>
                  <a:srgbClr val="003D4F"/>
                </a:solidFill>
                <a:latin typeface="Sassoon Sans Rg" pitchFamily="2" charset="77"/>
                <a:cs typeface="Arial MT"/>
              </a:rPr>
              <a:t>, </a:t>
            </a:r>
            <a:r>
              <a:rPr sz="1900" b="1" dirty="0">
                <a:solidFill>
                  <a:srgbClr val="003D4F"/>
                </a:solidFill>
                <a:latin typeface="Sassoon Sans Rg" pitchFamily="2" charset="77"/>
                <a:cs typeface="Arial"/>
              </a:rPr>
              <a:t>features </a:t>
            </a:r>
            <a:r>
              <a:rPr sz="1900" dirty="0">
                <a:solidFill>
                  <a:srgbClr val="003D4F"/>
                </a:solidFill>
                <a:latin typeface="Sassoon Sans Rg" pitchFamily="2" charset="77"/>
                <a:cs typeface="Arial MT"/>
              </a:rPr>
              <a:t>and </a:t>
            </a:r>
            <a:r>
              <a:rPr sz="1900" b="1" dirty="0">
                <a:solidFill>
                  <a:srgbClr val="003D4F"/>
                </a:solidFill>
                <a:latin typeface="Sassoon Sans Rg" pitchFamily="2" charset="77"/>
                <a:cs typeface="Arial"/>
              </a:rPr>
              <a:t>inhabitants </a:t>
            </a:r>
            <a:r>
              <a:rPr sz="1900" dirty="0">
                <a:solidFill>
                  <a:srgbClr val="003D4F"/>
                </a:solidFill>
                <a:latin typeface="Sassoon Sans Rg" pitchFamily="2" charset="77"/>
                <a:cs typeface="Arial MT"/>
              </a:rPr>
              <a:t>as  part of my job.</a:t>
            </a:r>
            <a:endParaRPr sz="1900" dirty="0">
              <a:latin typeface="Sassoon Sans Rg" pitchFamily="2" charset="77"/>
              <a:cs typeface="Arial MT"/>
            </a:endParaRPr>
          </a:p>
          <a:p>
            <a:pPr marL="12700" marR="5080" algn="just">
              <a:lnSpc>
                <a:spcPct val="116700"/>
              </a:lnSpc>
              <a:spcBef>
                <a:spcPts val="994"/>
              </a:spcBef>
            </a:pPr>
            <a:r>
              <a:rPr sz="1900" b="1" dirty="0">
                <a:solidFill>
                  <a:srgbClr val="003D4F"/>
                </a:solidFill>
                <a:latin typeface="Sassoon Sans Rg" pitchFamily="2" charset="77"/>
                <a:cs typeface="Arial"/>
              </a:rPr>
              <a:t>Plastic </a:t>
            </a:r>
            <a:r>
              <a:rPr sz="1900" dirty="0">
                <a:solidFill>
                  <a:srgbClr val="003D4F"/>
                </a:solidFill>
                <a:latin typeface="Sassoon Sans Rg" pitchFamily="2" charset="77"/>
                <a:cs typeface="Arial MT"/>
              </a:rPr>
              <a:t>is everywhere, from our school water bottles to our home  toothbrushes.</a:t>
            </a:r>
            <a:r>
              <a:rPr lang="en-US" sz="1900" dirty="0">
                <a:solidFill>
                  <a:srgbClr val="003D4F"/>
                </a:solidFill>
                <a:latin typeface="Sassoon Sans Rg" pitchFamily="2" charset="77"/>
                <a:cs typeface="Arial MT"/>
              </a:rPr>
              <a:t> </a:t>
            </a:r>
            <a:r>
              <a:rPr sz="1900" dirty="0">
                <a:solidFill>
                  <a:srgbClr val="003D4F"/>
                </a:solidFill>
                <a:latin typeface="Sassoon Sans Rg" pitchFamily="2" charset="77"/>
                <a:cs typeface="Arial MT"/>
              </a:rPr>
              <a:t>Plastic is a </a:t>
            </a:r>
            <a:r>
              <a:rPr sz="1900" b="1" dirty="0">
                <a:solidFill>
                  <a:srgbClr val="003D4F"/>
                </a:solidFill>
                <a:latin typeface="Sassoon Sans Rg" pitchFamily="2" charset="77"/>
                <a:cs typeface="Arial"/>
              </a:rPr>
              <a:t>human-made material </a:t>
            </a:r>
            <a:r>
              <a:rPr sz="1900" dirty="0">
                <a:solidFill>
                  <a:srgbClr val="003D4F"/>
                </a:solidFill>
                <a:latin typeface="Sassoon Sans Rg" pitchFamily="2" charset="77"/>
                <a:cs typeface="Arial MT"/>
              </a:rPr>
              <a:t>that can be  formed into almost any shape. Most plastics are </a:t>
            </a:r>
            <a:r>
              <a:rPr sz="1900" b="1" dirty="0">
                <a:solidFill>
                  <a:srgbClr val="003D4F"/>
                </a:solidFill>
                <a:latin typeface="Sassoon Sans Rg" pitchFamily="2" charset="77"/>
                <a:cs typeface="Arial"/>
              </a:rPr>
              <a:t>strong, long-lasting and lightweight</a:t>
            </a:r>
            <a:r>
              <a:rPr sz="1900" dirty="0">
                <a:solidFill>
                  <a:srgbClr val="003D4F"/>
                </a:solidFill>
                <a:latin typeface="Sassoon Sans Rg" pitchFamily="2" charset="77"/>
                <a:cs typeface="Arial MT"/>
              </a:rPr>
              <a:t>. They resist damage by water,</a:t>
            </a:r>
            <a:r>
              <a:rPr lang="en-US" sz="1900" dirty="0">
                <a:solidFill>
                  <a:srgbClr val="003D4F"/>
                </a:solidFill>
                <a:latin typeface="Sassoon Sans Rg" pitchFamily="2" charset="77"/>
                <a:cs typeface="Arial MT"/>
              </a:rPr>
              <a:t> </a:t>
            </a:r>
            <a:r>
              <a:rPr sz="1900" dirty="0">
                <a:solidFill>
                  <a:srgbClr val="003D4F"/>
                </a:solidFill>
                <a:latin typeface="Sassoon Sans Rg" pitchFamily="2" charset="77"/>
                <a:cs typeface="Arial MT"/>
              </a:rPr>
              <a:t>heat,  chemicals and electricity. Manufacturers often use plastics instead of  more expensive materials</a:t>
            </a:r>
            <a:r>
              <a:rPr lang="en-US" sz="1900" dirty="0">
                <a:solidFill>
                  <a:srgbClr val="003D4F"/>
                </a:solidFill>
                <a:latin typeface="Sassoon Sans Rg" pitchFamily="2" charset="77"/>
                <a:cs typeface="Arial MT"/>
              </a:rPr>
              <a:t> and</a:t>
            </a:r>
            <a:r>
              <a:rPr sz="1900" dirty="0">
                <a:solidFill>
                  <a:srgbClr val="003D4F"/>
                </a:solidFill>
                <a:latin typeface="Sassoon Sans Rg" pitchFamily="2" charset="77"/>
                <a:cs typeface="Arial MT"/>
              </a:rPr>
              <a:t> in many </a:t>
            </a:r>
            <a:r>
              <a:rPr lang="en-US" sz="1900" dirty="0">
                <a:solidFill>
                  <a:srgbClr val="003D4F"/>
                </a:solidFill>
                <a:latin typeface="Sassoon Sans Rg" pitchFamily="2" charset="77"/>
                <a:cs typeface="Arial MT"/>
              </a:rPr>
              <a:t>car</a:t>
            </a:r>
            <a:r>
              <a:rPr sz="1900" dirty="0">
                <a:solidFill>
                  <a:srgbClr val="003D4F"/>
                </a:solidFill>
                <a:latin typeface="Sassoon Sans Rg" pitchFamily="2" charset="77"/>
                <a:cs typeface="Arial MT"/>
              </a:rPr>
              <a:t> body parts, </a:t>
            </a:r>
            <a:r>
              <a:rPr sz="1900" b="1" dirty="0">
                <a:solidFill>
                  <a:srgbClr val="003D4F"/>
                </a:solidFill>
                <a:latin typeface="Sassoon Sans Rg" pitchFamily="2" charset="77"/>
                <a:cs typeface="Arial"/>
              </a:rPr>
              <a:t>plastic  replaces metal</a:t>
            </a:r>
            <a:r>
              <a:rPr sz="1900" dirty="0">
                <a:solidFill>
                  <a:srgbClr val="003D4F"/>
                </a:solidFill>
                <a:latin typeface="Sassoon Sans Rg" pitchFamily="2" charset="77"/>
                <a:cs typeface="Arial MT"/>
              </a:rPr>
              <a:t>.</a:t>
            </a:r>
            <a:endParaRPr sz="1900" dirty="0">
              <a:latin typeface="Sassoon Sans Rg" pitchFamily="2" charset="77"/>
              <a:cs typeface="Arial MT"/>
            </a:endParaRPr>
          </a:p>
        </p:txBody>
      </p:sp>
      <p:grpSp>
        <p:nvGrpSpPr>
          <p:cNvPr id="14" name="object 14"/>
          <p:cNvGrpSpPr/>
          <p:nvPr/>
        </p:nvGrpSpPr>
        <p:grpSpPr>
          <a:xfrm>
            <a:off x="8194281" y="848944"/>
            <a:ext cx="3296285" cy="5625465"/>
            <a:chOff x="8194281" y="848944"/>
            <a:chExt cx="3296285" cy="5625465"/>
          </a:xfrm>
        </p:grpSpPr>
        <p:sp>
          <p:nvSpPr>
            <p:cNvPr id="15" name="object 15"/>
            <p:cNvSpPr/>
            <p:nvPr/>
          </p:nvSpPr>
          <p:spPr>
            <a:xfrm>
              <a:off x="8631643" y="1684553"/>
              <a:ext cx="718185" cy="361950"/>
            </a:xfrm>
            <a:custGeom>
              <a:avLst/>
              <a:gdLst/>
              <a:ahLst/>
              <a:cxnLst/>
              <a:rect l="l" t="t" r="r" b="b"/>
              <a:pathLst>
                <a:path w="718184" h="361950">
                  <a:moveTo>
                    <a:pt x="96380" y="0"/>
                  </a:moveTo>
                  <a:lnTo>
                    <a:pt x="0" y="361861"/>
                  </a:lnTo>
                  <a:lnTo>
                    <a:pt x="50606" y="352001"/>
                  </a:lnTo>
                  <a:lnTo>
                    <a:pt x="101380" y="343042"/>
                  </a:lnTo>
                  <a:lnTo>
                    <a:pt x="152305" y="334985"/>
                  </a:lnTo>
                  <a:lnTo>
                    <a:pt x="203364" y="327830"/>
                  </a:lnTo>
                  <a:lnTo>
                    <a:pt x="254542" y="321580"/>
                  </a:lnTo>
                  <a:lnTo>
                    <a:pt x="305823" y="316234"/>
                  </a:lnTo>
                  <a:lnTo>
                    <a:pt x="357190" y="311796"/>
                  </a:lnTo>
                  <a:lnTo>
                    <a:pt x="408628" y="308265"/>
                  </a:lnTo>
                  <a:lnTo>
                    <a:pt x="460120" y="305644"/>
                  </a:lnTo>
                  <a:lnTo>
                    <a:pt x="511650" y="303933"/>
                  </a:lnTo>
                  <a:lnTo>
                    <a:pt x="563202" y="303134"/>
                  </a:lnTo>
                  <a:lnTo>
                    <a:pt x="614760" y="303248"/>
                  </a:lnTo>
                  <a:lnTo>
                    <a:pt x="666307" y="304277"/>
                  </a:lnTo>
                  <a:lnTo>
                    <a:pt x="717829" y="306222"/>
                  </a:lnTo>
                  <a:lnTo>
                    <a:pt x="676047" y="279486"/>
                  </a:lnTo>
                  <a:lnTo>
                    <a:pt x="633812" y="253473"/>
                  </a:lnTo>
                  <a:lnTo>
                    <a:pt x="591136" y="228188"/>
                  </a:lnTo>
                  <a:lnTo>
                    <a:pt x="548033" y="203639"/>
                  </a:lnTo>
                  <a:lnTo>
                    <a:pt x="504516" y="179831"/>
                  </a:lnTo>
                  <a:lnTo>
                    <a:pt x="460598" y="156771"/>
                  </a:lnTo>
                  <a:lnTo>
                    <a:pt x="416291" y="134466"/>
                  </a:lnTo>
                  <a:lnTo>
                    <a:pt x="371610" y="112921"/>
                  </a:lnTo>
                  <a:lnTo>
                    <a:pt x="326567" y="92144"/>
                  </a:lnTo>
                  <a:lnTo>
                    <a:pt x="281175" y="72142"/>
                  </a:lnTo>
                  <a:lnTo>
                    <a:pt x="235447" y="52919"/>
                  </a:lnTo>
                  <a:lnTo>
                    <a:pt x="189396" y="34484"/>
                  </a:lnTo>
                  <a:lnTo>
                    <a:pt x="143036" y="16842"/>
                  </a:lnTo>
                  <a:lnTo>
                    <a:pt x="96380" y="0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sp>
          <p:nvSpPr>
            <p:cNvPr id="16" name="object 16"/>
            <p:cNvSpPr/>
            <p:nvPr/>
          </p:nvSpPr>
          <p:spPr>
            <a:xfrm>
              <a:off x="8631631" y="1684553"/>
              <a:ext cx="741045" cy="361950"/>
            </a:xfrm>
            <a:custGeom>
              <a:avLst/>
              <a:gdLst/>
              <a:ahLst/>
              <a:cxnLst/>
              <a:rect l="l" t="t" r="r" b="b"/>
              <a:pathLst>
                <a:path w="741045" h="361950">
                  <a:moveTo>
                    <a:pt x="614851" y="297192"/>
                  </a:moveTo>
                  <a:lnTo>
                    <a:pt x="563184" y="297197"/>
                  </a:lnTo>
                  <a:lnTo>
                    <a:pt x="511526" y="298146"/>
                  </a:lnTo>
                  <a:lnTo>
                    <a:pt x="459899" y="300060"/>
                  </a:lnTo>
                  <a:lnTo>
                    <a:pt x="408323" y="302957"/>
                  </a:lnTo>
                  <a:lnTo>
                    <a:pt x="356819" y="306857"/>
                  </a:lnTo>
                  <a:lnTo>
                    <a:pt x="305434" y="311791"/>
                  </a:lnTo>
                  <a:lnTo>
                    <a:pt x="254144" y="317651"/>
                  </a:lnTo>
                  <a:lnTo>
                    <a:pt x="202974" y="324468"/>
                  </a:lnTo>
                  <a:lnTo>
                    <a:pt x="151950" y="332269"/>
                  </a:lnTo>
                  <a:lnTo>
                    <a:pt x="101096" y="341082"/>
                  </a:lnTo>
                  <a:lnTo>
                    <a:pt x="50437" y="350937"/>
                  </a:lnTo>
                  <a:lnTo>
                    <a:pt x="0" y="361861"/>
                  </a:lnTo>
                  <a:lnTo>
                    <a:pt x="50726" y="353036"/>
                  </a:lnTo>
                  <a:lnTo>
                    <a:pt x="101584" y="344986"/>
                  </a:lnTo>
                  <a:lnTo>
                    <a:pt x="152560" y="337721"/>
                  </a:lnTo>
                  <a:lnTo>
                    <a:pt x="203643" y="331251"/>
                  </a:lnTo>
                  <a:lnTo>
                    <a:pt x="254819" y="325587"/>
                  </a:lnTo>
                  <a:lnTo>
                    <a:pt x="306077" y="320739"/>
                  </a:lnTo>
                  <a:lnTo>
                    <a:pt x="357403" y="316715"/>
                  </a:lnTo>
                  <a:lnTo>
                    <a:pt x="408785" y="313527"/>
                  </a:lnTo>
                  <a:lnTo>
                    <a:pt x="460210" y="311185"/>
                  </a:lnTo>
                  <a:lnTo>
                    <a:pt x="511667" y="309698"/>
                  </a:lnTo>
                  <a:lnTo>
                    <a:pt x="563141" y="309077"/>
                  </a:lnTo>
                  <a:lnTo>
                    <a:pt x="710649" y="309077"/>
                  </a:lnTo>
                  <a:lnTo>
                    <a:pt x="695190" y="299125"/>
                  </a:lnTo>
                  <a:lnTo>
                    <a:pt x="666508" y="298111"/>
                  </a:lnTo>
                  <a:lnTo>
                    <a:pt x="614851" y="297192"/>
                  </a:lnTo>
                  <a:close/>
                </a:path>
                <a:path w="741045" h="361950">
                  <a:moveTo>
                    <a:pt x="710649" y="309077"/>
                  </a:moveTo>
                  <a:lnTo>
                    <a:pt x="563141" y="309077"/>
                  </a:lnTo>
                  <a:lnTo>
                    <a:pt x="614622" y="309332"/>
                  </a:lnTo>
                  <a:lnTo>
                    <a:pt x="666095" y="310472"/>
                  </a:lnTo>
                  <a:lnTo>
                    <a:pt x="740879" y="313601"/>
                  </a:lnTo>
                  <a:lnTo>
                    <a:pt x="737611" y="311492"/>
                  </a:lnTo>
                  <a:lnTo>
                    <a:pt x="714400" y="311492"/>
                  </a:lnTo>
                  <a:lnTo>
                    <a:pt x="710649" y="309077"/>
                  </a:lnTo>
                  <a:close/>
                </a:path>
                <a:path w="741045" h="361950">
                  <a:moveTo>
                    <a:pt x="695190" y="299125"/>
                  </a:moveTo>
                  <a:lnTo>
                    <a:pt x="714400" y="311492"/>
                  </a:lnTo>
                  <a:lnTo>
                    <a:pt x="718134" y="299935"/>
                  </a:lnTo>
                  <a:lnTo>
                    <a:pt x="695190" y="299125"/>
                  </a:lnTo>
                  <a:close/>
                </a:path>
                <a:path w="741045" h="361950">
                  <a:moveTo>
                    <a:pt x="96393" y="0"/>
                  </a:moveTo>
                  <a:lnTo>
                    <a:pt x="142652" y="17772"/>
                  </a:lnTo>
                  <a:lnTo>
                    <a:pt x="188644" y="36219"/>
                  </a:lnTo>
                  <a:lnTo>
                    <a:pt x="234353" y="55344"/>
                  </a:lnTo>
                  <a:lnTo>
                    <a:pt x="279764" y="75150"/>
                  </a:lnTo>
                  <a:lnTo>
                    <a:pt x="324864" y="95642"/>
                  </a:lnTo>
                  <a:lnTo>
                    <a:pt x="369639" y="116823"/>
                  </a:lnTo>
                  <a:lnTo>
                    <a:pt x="414073" y="138696"/>
                  </a:lnTo>
                  <a:lnTo>
                    <a:pt x="458154" y="161265"/>
                  </a:lnTo>
                  <a:lnTo>
                    <a:pt x="501866" y="184534"/>
                  </a:lnTo>
                  <a:lnTo>
                    <a:pt x="545195" y="208505"/>
                  </a:lnTo>
                  <a:lnTo>
                    <a:pt x="588128" y="233183"/>
                  </a:lnTo>
                  <a:lnTo>
                    <a:pt x="630649" y="258571"/>
                  </a:lnTo>
                  <a:lnTo>
                    <a:pt x="672744" y="284673"/>
                  </a:lnTo>
                  <a:lnTo>
                    <a:pt x="695190" y="299125"/>
                  </a:lnTo>
                  <a:lnTo>
                    <a:pt x="718134" y="299935"/>
                  </a:lnTo>
                  <a:lnTo>
                    <a:pt x="714400" y="311492"/>
                  </a:lnTo>
                  <a:lnTo>
                    <a:pt x="737611" y="311492"/>
                  </a:lnTo>
                  <a:lnTo>
                    <a:pt x="697738" y="285771"/>
                  </a:lnTo>
                  <a:lnTo>
                    <a:pt x="654107" y="258696"/>
                  </a:lnTo>
                  <a:lnTo>
                    <a:pt x="609996" y="232395"/>
                  </a:lnTo>
                  <a:lnTo>
                    <a:pt x="565418" y="206889"/>
                  </a:lnTo>
                  <a:lnTo>
                    <a:pt x="520383" y="182197"/>
                  </a:lnTo>
                  <a:lnTo>
                    <a:pt x="474903" y="158341"/>
                  </a:lnTo>
                  <a:lnTo>
                    <a:pt x="428990" y="135340"/>
                  </a:lnTo>
                  <a:lnTo>
                    <a:pt x="382653" y="113215"/>
                  </a:lnTo>
                  <a:lnTo>
                    <a:pt x="335906" y="91987"/>
                  </a:lnTo>
                  <a:lnTo>
                    <a:pt x="288758" y="71675"/>
                  </a:lnTo>
                  <a:lnTo>
                    <a:pt x="241222" y="52300"/>
                  </a:lnTo>
                  <a:lnTo>
                    <a:pt x="193308" y="33882"/>
                  </a:lnTo>
                  <a:lnTo>
                    <a:pt x="145028" y="16442"/>
                  </a:lnTo>
                  <a:lnTo>
                    <a:pt x="96393" y="0"/>
                  </a:lnTo>
                  <a:close/>
                </a:path>
              </a:pathLst>
            </a:custGeom>
            <a:solidFill>
              <a:srgbClr val="08172F"/>
            </a:solidFill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pic>
          <p:nvPicPr>
            <p:cNvPr id="17" name="object 17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8194281" y="848944"/>
              <a:ext cx="3296246" cy="5624995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1640439" y="0"/>
            <a:ext cx="558165" cy="666750"/>
            <a:chOff x="11640439" y="0"/>
            <a:chExt cx="558165" cy="666750"/>
          </a:xfrm>
        </p:grpSpPr>
        <p:sp>
          <p:nvSpPr>
            <p:cNvPr id="3" name="object 3"/>
            <p:cNvSpPr/>
            <p:nvPr/>
          </p:nvSpPr>
          <p:spPr>
            <a:xfrm>
              <a:off x="11646789" y="0"/>
              <a:ext cx="545465" cy="654050"/>
            </a:xfrm>
            <a:custGeom>
              <a:avLst/>
              <a:gdLst/>
              <a:ahLst/>
              <a:cxnLst/>
              <a:rect l="l" t="t" r="r" b="b"/>
              <a:pathLst>
                <a:path w="545465" h="654050">
                  <a:moveTo>
                    <a:pt x="545211" y="0"/>
                  </a:moveTo>
                  <a:lnTo>
                    <a:pt x="2730" y="0"/>
                  </a:lnTo>
                  <a:lnTo>
                    <a:pt x="1569" y="13897"/>
                  </a:lnTo>
                  <a:lnTo>
                    <a:pt x="712" y="27876"/>
                  </a:lnTo>
                  <a:lnTo>
                    <a:pt x="181" y="41940"/>
                  </a:lnTo>
                  <a:lnTo>
                    <a:pt x="0" y="56095"/>
                  </a:lnTo>
                  <a:lnTo>
                    <a:pt x="1960" y="104695"/>
                  </a:lnTo>
                  <a:lnTo>
                    <a:pt x="7740" y="152231"/>
                  </a:lnTo>
                  <a:lnTo>
                    <a:pt x="17191" y="198554"/>
                  </a:lnTo>
                  <a:lnTo>
                    <a:pt x="30163" y="243517"/>
                  </a:lnTo>
                  <a:lnTo>
                    <a:pt x="46505" y="286970"/>
                  </a:lnTo>
                  <a:lnTo>
                    <a:pt x="66068" y="328767"/>
                  </a:lnTo>
                  <a:lnTo>
                    <a:pt x="88701" y="368759"/>
                  </a:lnTo>
                  <a:lnTo>
                    <a:pt x="114255" y="406798"/>
                  </a:lnTo>
                  <a:lnTo>
                    <a:pt x="142579" y="442736"/>
                  </a:lnTo>
                  <a:lnTo>
                    <a:pt x="173524" y="476425"/>
                  </a:lnTo>
                  <a:lnTo>
                    <a:pt x="206940" y="507717"/>
                  </a:lnTo>
                  <a:lnTo>
                    <a:pt x="242676" y="536463"/>
                  </a:lnTo>
                  <a:lnTo>
                    <a:pt x="280583" y="562515"/>
                  </a:lnTo>
                  <a:lnTo>
                    <a:pt x="320511" y="585726"/>
                  </a:lnTo>
                  <a:lnTo>
                    <a:pt x="362309" y="605947"/>
                  </a:lnTo>
                  <a:lnTo>
                    <a:pt x="405828" y="623031"/>
                  </a:lnTo>
                  <a:lnTo>
                    <a:pt x="450918" y="636828"/>
                  </a:lnTo>
                  <a:lnTo>
                    <a:pt x="497429" y="647192"/>
                  </a:lnTo>
                  <a:lnTo>
                    <a:pt x="545211" y="653973"/>
                  </a:lnTo>
                  <a:lnTo>
                    <a:pt x="545211" y="0"/>
                  </a:lnTo>
                  <a:close/>
                </a:path>
              </a:pathLst>
            </a:custGeom>
            <a:solidFill>
              <a:srgbClr val="1F998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11646789" y="0"/>
              <a:ext cx="545465" cy="654050"/>
            </a:xfrm>
            <a:custGeom>
              <a:avLst/>
              <a:gdLst/>
              <a:ahLst/>
              <a:cxnLst/>
              <a:rect l="l" t="t" r="r" b="b"/>
              <a:pathLst>
                <a:path w="545465" h="654050">
                  <a:moveTo>
                    <a:pt x="2730" y="0"/>
                  </a:moveTo>
                  <a:lnTo>
                    <a:pt x="1569" y="13897"/>
                  </a:lnTo>
                  <a:lnTo>
                    <a:pt x="712" y="27876"/>
                  </a:lnTo>
                  <a:lnTo>
                    <a:pt x="181" y="41940"/>
                  </a:lnTo>
                  <a:lnTo>
                    <a:pt x="0" y="56095"/>
                  </a:lnTo>
                  <a:lnTo>
                    <a:pt x="1960" y="104695"/>
                  </a:lnTo>
                  <a:lnTo>
                    <a:pt x="7740" y="152231"/>
                  </a:lnTo>
                  <a:lnTo>
                    <a:pt x="17191" y="198554"/>
                  </a:lnTo>
                  <a:lnTo>
                    <a:pt x="30163" y="243517"/>
                  </a:lnTo>
                  <a:lnTo>
                    <a:pt x="46505" y="286970"/>
                  </a:lnTo>
                  <a:lnTo>
                    <a:pt x="66068" y="328767"/>
                  </a:lnTo>
                  <a:lnTo>
                    <a:pt x="88701" y="368759"/>
                  </a:lnTo>
                  <a:lnTo>
                    <a:pt x="114255" y="406798"/>
                  </a:lnTo>
                  <a:lnTo>
                    <a:pt x="142579" y="442736"/>
                  </a:lnTo>
                  <a:lnTo>
                    <a:pt x="173524" y="476425"/>
                  </a:lnTo>
                  <a:lnTo>
                    <a:pt x="206940" y="507717"/>
                  </a:lnTo>
                  <a:lnTo>
                    <a:pt x="242676" y="536463"/>
                  </a:lnTo>
                  <a:lnTo>
                    <a:pt x="280583" y="562515"/>
                  </a:lnTo>
                  <a:lnTo>
                    <a:pt x="320511" y="585726"/>
                  </a:lnTo>
                  <a:lnTo>
                    <a:pt x="362309" y="605947"/>
                  </a:lnTo>
                  <a:lnTo>
                    <a:pt x="405828" y="623031"/>
                  </a:lnTo>
                  <a:lnTo>
                    <a:pt x="450918" y="636828"/>
                  </a:lnTo>
                  <a:lnTo>
                    <a:pt x="497429" y="647192"/>
                  </a:lnTo>
                  <a:lnTo>
                    <a:pt x="545211" y="653973"/>
                  </a:lnTo>
                  <a:lnTo>
                    <a:pt x="545211" y="0"/>
                  </a:lnTo>
                  <a:lnTo>
                    <a:pt x="2730" y="0"/>
                  </a:lnTo>
                  <a:close/>
                </a:path>
              </a:pathLst>
            </a:custGeom>
            <a:ln w="1270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6" name="object 6"/>
          <p:cNvGrpSpPr/>
          <p:nvPr/>
        </p:nvGrpSpPr>
        <p:grpSpPr>
          <a:xfrm>
            <a:off x="4129608" y="157911"/>
            <a:ext cx="3933190" cy="768350"/>
            <a:chOff x="4129608" y="157911"/>
            <a:chExt cx="3933190" cy="768350"/>
          </a:xfrm>
        </p:grpSpPr>
        <p:sp>
          <p:nvSpPr>
            <p:cNvPr id="7" name="object 7"/>
            <p:cNvSpPr/>
            <p:nvPr/>
          </p:nvSpPr>
          <p:spPr>
            <a:xfrm>
              <a:off x="4135958" y="164261"/>
              <a:ext cx="3920490" cy="755650"/>
            </a:xfrm>
            <a:custGeom>
              <a:avLst/>
              <a:gdLst/>
              <a:ahLst/>
              <a:cxnLst/>
              <a:rect l="l" t="t" r="r" b="b"/>
              <a:pathLst>
                <a:path w="3920490" h="755650">
                  <a:moveTo>
                    <a:pt x="3888701" y="0"/>
                  </a:moveTo>
                  <a:lnTo>
                    <a:pt x="31381" y="0"/>
                  </a:lnTo>
                  <a:lnTo>
                    <a:pt x="19180" y="3498"/>
                  </a:lnTo>
                  <a:lnTo>
                    <a:pt x="9204" y="13033"/>
                  </a:lnTo>
                  <a:lnTo>
                    <a:pt x="2470" y="27164"/>
                  </a:lnTo>
                  <a:lnTo>
                    <a:pt x="0" y="44450"/>
                  </a:lnTo>
                  <a:lnTo>
                    <a:pt x="0" y="710692"/>
                  </a:lnTo>
                  <a:lnTo>
                    <a:pt x="2470" y="727977"/>
                  </a:lnTo>
                  <a:lnTo>
                    <a:pt x="9204" y="742108"/>
                  </a:lnTo>
                  <a:lnTo>
                    <a:pt x="19180" y="751643"/>
                  </a:lnTo>
                  <a:lnTo>
                    <a:pt x="31381" y="755142"/>
                  </a:lnTo>
                  <a:lnTo>
                    <a:pt x="3888701" y="755142"/>
                  </a:lnTo>
                  <a:lnTo>
                    <a:pt x="3900900" y="751643"/>
                  </a:lnTo>
                  <a:lnTo>
                    <a:pt x="3910872" y="742108"/>
                  </a:lnTo>
                  <a:lnTo>
                    <a:pt x="3917601" y="727977"/>
                  </a:lnTo>
                  <a:lnTo>
                    <a:pt x="3920070" y="710692"/>
                  </a:lnTo>
                  <a:lnTo>
                    <a:pt x="3920070" y="44450"/>
                  </a:lnTo>
                  <a:lnTo>
                    <a:pt x="3917601" y="27164"/>
                  </a:lnTo>
                  <a:lnTo>
                    <a:pt x="3910872" y="13033"/>
                  </a:lnTo>
                  <a:lnTo>
                    <a:pt x="3900900" y="3498"/>
                  </a:lnTo>
                  <a:lnTo>
                    <a:pt x="3888701" y="0"/>
                  </a:lnTo>
                  <a:close/>
                </a:path>
              </a:pathLst>
            </a:custGeom>
            <a:solidFill>
              <a:srgbClr val="1F998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4135958" y="164261"/>
              <a:ext cx="3920490" cy="755650"/>
            </a:xfrm>
            <a:custGeom>
              <a:avLst/>
              <a:gdLst/>
              <a:ahLst/>
              <a:cxnLst/>
              <a:rect l="l" t="t" r="r" b="b"/>
              <a:pathLst>
                <a:path w="3920490" h="755650">
                  <a:moveTo>
                    <a:pt x="31381" y="755142"/>
                  </a:moveTo>
                  <a:lnTo>
                    <a:pt x="19180" y="751643"/>
                  </a:lnTo>
                  <a:lnTo>
                    <a:pt x="9204" y="742108"/>
                  </a:lnTo>
                  <a:lnTo>
                    <a:pt x="2470" y="727977"/>
                  </a:lnTo>
                  <a:lnTo>
                    <a:pt x="0" y="710692"/>
                  </a:lnTo>
                  <a:lnTo>
                    <a:pt x="0" y="44450"/>
                  </a:lnTo>
                  <a:lnTo>
                    <a:pt x="2470" y="27164"/>
                  </a:lnTo>
                  <a:lnTo>
                    <a:pt x="9204" y="13033"/>
                  </a:lnTo>
                  <a:lnTo>
                    <a:pt x="19180" y="3498"/>
                  </a:lnTo>
                  <a:lnTo>
                    <a:pt x="31381" y="0"/>
                  </a:lnTo>
                  <a:lnTo>
                    <a:pt x="3888701" y="0"/>
                  </a:lnTo>
                  <a:lnTo>
                    <a:pt x="3900900" y="3498"/>
                  </a:lnTo>
                  <a:lnTo>
                    <a:pt x="3910872" y="13033"/>
                  </a:lnTo>
                  <a:lnTo>
                    <a:pt x="3917601" y="27164"/>
                  </a:lnTo>
                  <a:lnTo>
                    <a:pt x="3920070" y="44450"/>
                  </a:lnTo>
                  <a:lnTo>
                    <a:pt x="3920070" y="710692"/>
                  </a:lnTo>
                  <a:lnTo>
                    <a:pt x="3917601" y="727977"/>
                  </a:lnTo>
                  <a:lnTo>
                    <a:pt x="3910872" y="742108"/>
                  </a:lnTo>
                  <a:lnTo>
                    <a:pt x="3900900" y="751643"/>
                  </a:lnTo>
                  <a:lnTo>
                    <a:pt x="3888701" y="755142"/>
                  </a:lnTo>
                  <a:lnTo>
                    <a:pt x="31381" y="755142"/>
                  </a:lnTo>
                  <a:close/>
                </a:path>
              </a:pathLst>
            </a:custGeom>
            <a:ln w="1270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0" name="object 10"/>
          <p:cNvGrpSpPr/>
          <p:nvPr/>
        </p:nvGrpSpPr>
        <p:grpSpPr>
          <a:xfrm>
            <a:off x="6125146" y="1123584"/>
            <a:ext cx="5299075" cy="4923790"/>
            <a:chOff x="6125146" y="1123584"/>
            <a:chExt cx="5299075" cy="4923790"/>
          </a:xfrm>
        </p:grpSpPr>
        <p:sp>
          <p:nvSpPr>
            <p:cNvPr id="11" name="object 11"/>
            <p:cNvSpPr/>
            <p:nvPr/>
          </p:nvSpPr>
          <p:spPr>
            <a:xfrm>
              <a:off x="6627990" y="1129934"/>
              <a:ext cx="4789805" cy="4911090"/>
            </a:xfrm>
            <a:custGeom>
              <a:avLst/>
              <a:gdLst/>
              <a:ahLst/>
              <a:cxnLst/>
              <a:rect l="l" t="t" r="r" b="b"/>
              <a:pathLst>
                <a:path w="4789805" h="4911090">
                  <a:moveTo>
                    <a:pt x="4719320" y="0"/>
                  </a:moveTo>
                  <a:lnTo>
                    <a:pt x="69989" y="0"/>
                  </a:lnTo>
                  <a:lnTo>
                    <a:pt x="42744" y="5499"/>
                  </a:lnTo>
                  <a:lnTo>
                    <a:pt x="20497" y="20497"/>
                  </a:lnTo>
                  <a:lnTo>
                    <a:pt x="5499" y="42744"/>
                  </a:lnTo>
                  <a:lnTo>
                    <a:pt x="0" y="69989"/>
                  </a:lnTo>
                  <a:lnTo>
                    <a:pt x="0" y="4840706"/>
                  </a:lnTo>
                  <a:lnTo>
                    <a:pt x="5499" y="4867951"/>
                  </a:lnTo>
                  <a:lnTo>
                    <a:pt x="20497" y="4890198"/>
                  </a:lnTo>
                  <a:lnTo>
                    <a:pt x="42744" y="4905196"/>
                  </a:lnTo>
                  <a:lnTo>
                    <a:pt x="69989" y="4910696"/>
                  </a:lnTo>
                  <a:lnTo>
                    <a:pt x="4719320" y="4910696"/>
                  </a:lnTo>
                  <a:lnTo>
                    <a:pt x="4746559" y="4905196"/>
                  </a:lnTo>
                  <a:lnTo>
                    <a:pt x="4768807" y="4890198"/>
                  </a:lnTo>
                  <a:lnTo>
                    <a:pt x="4783808" y="4867951"/>
                  </a:lnTo>
                  <a:lnTo>
                    <a:pt x="4789309" y="4840706"/>
                  </a:lnTo>
                  <a:lnTo>
                    <a:pt x="4789309" y="69989"/>
                  </a:lnTo>
                  <a:lnTo>
                    <a:pt x="4783808" y="42744"/>
                  </a:lnTo>
                  <a:lnTo>
                    <a:pt x="4768807" y="20497"/>
                  </a:lnTo>
                  <a:lnTo>
                    <a:pt x="4746559" y="5499"/>
                  </a:lnTo>
                  <a:lnTo>
                    <a:pt x="4719320" y="0"/>
                  </a:lnTo>
                  <a:close/>
                </a:path>
              </a:pathLst>
            </a:custGeom>
            <a:solidFill>
              <a:srgbClr val="E7EA8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6627990" y="1129934"/>
              <a:ext cx="4789805" cy="4911090"/>
            </a:xfrm>
            <a:custGeom>
              <a:avLst/>
              <a:gdLst/>
              <a:ahLst/>
              <a:cxnLst/>
              <a:rect l="l" t="t" r="r" b="b"/>
              <a:pathLst>
                <a:path w="4789805" h="4911090">
                  <a:moveTo>
                    <a:pt x="69989" y="4910696"/>
                  </a:moveTo>
                  <a:lnTo>
                    <a:pt x="4719320" y="4910696"/>
                  </a:lnTo>
                  <a:lnTo>
                    <a:pt x="4746559" y="4905196"/>
                  </a:lnTo>
                  <a:lnTo>
                    <a:pt x="4768807" y="4890198"/>
                  </a:lnTo>
                  <a:lnTo>
                    <a:pt x="4783808" y="4867951"/>
                  </a:lnTo>
                  <a:lnTo>
                    <a:pt x="4789309" y="4840706"/>
                  </a:lnTo>
                  <a:lnTo>
                    <a:pt x="4789309" y="69989"/>
                  </a:lnTo>
                  <a:lnTo>
                    <a:pt x="4783808" y="42744"/>
                  </a:lnTo>
                  <a:lnTo>
                    <a:pt x="4768807" y="20497"/>
                  </a:lnTo>
                  <a:lnTo>
                    <a:pt x="4746559" y="5499"/>
                  </a:lnTo>
                  <a:lnTo>
                    <a:pt x="4719320" y="0"/>
                  </a:lnTo>
                  <a:lnTo>
                    <a:pt x="69989" y="0"/>
                  </a:lnTo>
                  <a:lnTo>
                    <a:pt x="42744" y="5499"/>
                  </a:lnTo>
                  <a:lnTo>
                    <a:pt x="20497" y="20497"/>
                  </a:lnTo>
                  <a:lnTo>
                    <a:pt x="5499" y="42744"/>
                  </a:lnTo>
                  <a:lnTo>
                    <a:pt x="0" y="69989"/>
                  </a:lnTo>
                  <a:lnTo>
                    <a:pt x="0" y="4840706"/>
                  </a:lnTo>
                  <a:lnTo>
                    <a:pt x="5499" y="4867951"/>
                  </a:lnTo>
                  <a:lnTo>
                    <a:pt x="20497" y="4890198"/>
                  </a:lnTo>
                  <a:lnTo>
                    <a:pt x="42744" y="4905196"/>
                  </a:lnTo>
                  <a:lnTo>
                    <a:pt x="69989" y="4910696"/>
                  </a:lnTo>
                  <a:close/>
                </a:path>
              </a:pathLst>
            </a:custGeom>
            <a:ln w="1270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6148209" y="1586979"/>
              <a:ext cx="640080" cy="322580"/>
            </a:xfrm>
            <a:custGeom>
              <a:avLst/>
              <a:gdLst/>
              <a:ahLst/>
              <a:cxnLst/>
              <a:rect l="l" t="t" r="r" b="b"/>
              <a:pathLst>
                <a:path w="640079" h="322580">
                  <a:moveTo>
                    <a:pt x="553732" y="0"/>
                  </a:moveTo>
                  <a:lnTo>
                    <a:pt x="505256" y="17578"/>
                  </a:lnTo>
                  <a:lnTo>
                    <a:pt x="457143" y="36124"/>
                  </a:lnTo>
                  <a:lnTo>
                    <a:pt x="409410" y="55630"/>
                  </a:lnTo>
                  <a:lnTo>
                    <a:pt x="362076" y="76086"/>
                  </a:lnTo>
                  <a:lnTo>
                    <a:pt x="315159" y="97483"/>
                  </a:lnTo>
                  <a:lnTo>
                    <a:pt x="268679" y="119811"/>
                  </a:lnTo>
                  <a:lnTo>
                    <a:pt x="222654" y="143063"/>
                  </a:lnTo>
                  <a:lnTo>
                    <a:pt x="177102" y="167228"/>
                  </a:lnTo>
                  <a:lnTo>
                    <a:pt x="132042" y="192299"/>
                  </a:lnTo>
                  <a:lnTo>
                    <a:pt x="87493" y="218264"/>
                  </a:lnTo>
                  <a:lnTo>
                    <a:pt x="43472" y="245117"/>
                  </a:lnTo>
                  <a:lnTo>
                    <a:pt x="0" y="272846"/>
                  </a:lnTo>
                  <a:lnTo>
                    <a:pt x="49440" y="271016"/>
                  </a:lnTo>
                  <a:lnTo>
                    <a:pt x="98906" y="270131"/>
                  </a:lnTo>
                  <a:lnTo>
                    <a:pt x="148380" y="270191"/>
                  </a:lnTo>
                  <a:lnTo>
                    <a:pt x="197844" y="271193"/>
                  </a:lnTo>
                  <a:lnTo>
                    <a:pt x="247280" y="273137"/>
                  </a:lnTo>
                  <a:lnTo>
                    <a:pt x="296671" y="276021"/>
                  </a:lnTo>
                  <a:lnTo>
                    <a:pt x="345997" y="279844"/>
                  </a:lnTo>
                  <a:lnTo>
                    <a:pt x="395241" y="284605"/>
                  </a:lnTo>
                  <a:lnTo>
                    <a:pt x="444386" y="290302"/>
                  </a:lnTo>
                  <a:lnTo>
                    <a:pt x="493413" y="296934"/>
                  </a:lnTo>
                  <a:lnTo>
                    <a:pt x="542305" y="304500"/>
                  </a:lnTo>
                  <a:lnTo>
                    <a:pt x="591043" y="312998"/>
                  </a:lnTo>
                  <a:lnTo>
                    <a:pt x="639610" y="322427"/>
                  </a:lnTo>
                  <a:lnTo>
                    <a:pt x="553732" y="0"/>
                  </a:lnTo>
                  <a:close/>
                </a:path>
              </a:pathLst>
            </a:custGeom>
            <a:solidFill>
              <a:srgbClr val="E7EA8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6125146" y="1586979"/>
              <a:ext cx="662940" cy="322580"/>
            </a:xfrm>
            <a:custGeom>
              <a:avLst/>
              <a:gdLst/>
              <a:ahLst/>
              <a:cxnLst/>
              <a:rect l="l" t="t" r="r" b="b"/>
              <a:pathLst>
                <a:path w="662940" h="322580">
                  <a:moveTo>
                    <a:pt x="377345" y="276097"/>
                  </a:moveTo>
                  <a:lnTo>
                    <a:pt x="171504" y="276097"/>
                  </a:lnTo>
                  <a:lnTo>
                    <a:pt x="220884" y="276893"/>
                  </a:lnTo>
                  <a:lnTo>
                    <a:pt x="270241" y="278575"/>
                  </a:lnTo>
                  <a:lnTo>
                    <a:pt x="319563" y="281130"/>
                  </a:lnTo>
                  <a:lnTo>
                    <a:pt x="368835" y="284547"/>
                  </a:lnTo>
                  <a:lnTo>
                    <a:pt x="418044" y="288811"/>
                  </a:lnTo>
                  <a:lnTo>
                    <a:pt x="467177" y="293912"/>
                  </a:lnTo>
                  <a:lnTo>
                    <a:pt x="516220" y="299836"/>
                  </a:lnTo>
                  <a:lnTo>
                    <a:pt x="565159" y="306571"/>
                  </a:lnTo>
                  <a:lnTo>
                    <a:pt x="613981" y="314106"/>
                  </a:lnTo>
                  <a:lnTo>
                    <a:pt x="662673" y="322427"/>
                  </a:lnTo>
                  <a:lnTo>
                    <a:pt x="610245" y="311034"/>
                  </a:lnTo>
                  <a:lnTo>
                    <a:pt x="557546" y="300955"/>
                  </a:lnTo>
                  <a:lnTo>
                    <a:pt x="504613" y="292146"/>
                  </a:lnTo>
                  <a:lnTo>
                    <a:pt x="451369" y="284547"/>
                  </a:lnTo>
                  <a:lnTo>
                    <a:pt x="398199" y="278155"/>
                  </a:lnTo>
                  <a:lnTo>
                    <a:pt x="377345" y="276097"/>
                  </a:lnTo>
                  <a:close/>
                </a:path>
                <a:path w="662940" h="322580">
                  <a:moveTo>
                    <a:pt x="576795" y="0"/>
                  </a:moveTo>
                  <a:lnTo>
                    <a:pt x="529903" y="15762"/>
                  </a:lnTo>
                  <a:lnTo>
                    <a:pt x="483386" y="32582"/>
                  </a:lnTo>
                  <a:lnTo>
                    <a:pt x="437258" y="50434"/>
                  </a:lnTo>
                  <a:lnTo>
                    <a:pt x="391531" y="69294"/>
                  </a:lnTo>
                  <a:lnTo>
                    <a:pt x="346216" y="89136"/>
                  </a:lnTo>
                  <a:lnTo>
                    <a:pt x="301326" y="109935"/>
                  </a:lnTo>
                  <a:lnTo>
                    <a:pt x="256873" y="131667"/>
                  </a:lnTo>
                  <a:lnTo>
                    <a:pt x="212868" y="154305"/>
                  </a:lnTo>
                  <a:lnTo>
                    <a:pt x="169324" y="177825"/>
                  </a:lnTo>
                  <a:lnTo>
                    <a:pt x="126253" y="202203"/>
                  </a:lnTo>
                  <a:lnTo>
                    <a:pt x="83668" y="227412"/>
                  </a:lnTo>
                  <a:lnTo>
                    <a:pt x="41579" y="253428"/>
                  </a:lnTo>
                  <a:lnTo>
                    <a:pt x="0" y="280225"/>
                  </a:lnTo>
                  <a:lnTo>
                    <a:pt x="49290" y="278130"/>
                  </a:lnTo>
                  <a:lnTo>
                    <a:pt x="26504" y="278130"/>
                  </a:lnTo>
                  <a:lnTo>
                    <a:pt x="22771" y="266560"/>
                  </a:lnTo>
                  <a:lnTo>
                    <a:pt x="45716" y="265789"/>
                  </a:lnTo>
                  <a:lnTo>
                    <a:pt x="69832" y="250299"/>
                  </a:lnTo>
                  <a:lnTo>
                    <a:pt x="113687" y="223338"/>
                  </a:lnTo>
                  <a:lnTo>
                    <a:pt x="158050" y="197238"/>
                  </a:lnTo>
                  <a:lnTo>
                    <a:pt x="202901" y="171994"/>
                  </a:lnTo>
                  <a:lnTo>
                    <a:pt x="248218" y="147598"/>
                  </a:lnTo>
                  <a:lnTo>
                    <a:pt x="293982" y="124044"/>
                  </a:lnTo>
                  <a:lnTo>
                    <a:pt x="340172" y="101323"/>
                  </a:lnTo>
                  <a:lnTo>
                    <a:pt x="386768" y="79431"/>
                  </a:lnTo>
                  <a:lnTo>
                    <a:pt x="433748" y="58359"/>
                  </a:lnTo>
                  <a:lnTo>
                    <a:pt x="481093" y="38101"/>
                  </a:lnTo>
                  <a:lnTo>
                    <a:pt x="528782" y="18650"/>
                  </a:lnTo>
                  <a:lnTo>
                    <a:pt x="576795" y="0"/>
                  </a:lnTo>
                  <a:close/>
                </a:path>
                <a:path w="662940" h="322580">
                  <a:moveTo>
                    <a:pt x="45716" y="265789"/>
                  </a:moveTo>
                  <a:lnTo>
                    <a:pt x="22771" y="266560"/>
                  </a:lnTo>
                  <a:lnTo>
                    <a:pt x="26504" y="278130"/>
                  </a:lnTo>
                  <a:lnTo>
                    <a:pt x="45716" y="265789"/>
                  </a:lnTo>
                  <a:close/>
                </a:path>
                <a:path w="662940" h="322580">
                  <a:moveTo>
                    <a:pt x="130173" y="264056"/>
                  </a:moveTo>
                  <a:lnTo>
                    <a:pt x="76455" y="264757"/>
                  </a:lnTo>
                  <a:lnTo>
                    <a:pt x="45716" y="265789"/>
                  </a:lnTo>
                  <a:lnTo>
                    <a:pt x="26504" y="278130"/>
                  </a:lnTo>
                  <a:lnTo>
                    <a:pt x="49290" y="278130"/>
                  </a:lnTo>
                  <a:lnTo>
                    <a:pt x="72732" y="277211"/>
                  </a:lnTo>
                  <a:lnTo>
                    <a:pt x="122116" y="276199"/>
                  </a:lnTo>
                  <a:lnTo>
                    <a:pt x="377345" y="276097"/>
                  </a:lnTo>
                  <a:lnTo>
                    <a:pt x="344792" y="272884"/>
                  </a:lnTo>
                  <a:lnTo>
                    <a:pt x="291234" y="268871"/>
                  </a:lnTo>
                  <a:lnTo>
                    <a:pt x="237593" y="266083"/>
                  </a:lnTo>
                  <a:lnTo>
                    <a:pt x="183896" y="264488"/>
                  </a:lnTo>
                  <a:lnTo>
                    <a:pt x="130173" y="264056"/>
                  </a:lnTo>
                  <a:close/>
                </a:path>
              </a:pathLst>
            </a:custGeom>
            <a:solidFill>
              <a:srgbClr val="06152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6" name="object 16"/>
          <p:cNvGrpSpPr/>
          <p:nvPr/>
        </p:nvGrpSpPr>
        <p:grpSpPr>
          <a:xfrm>
            <a:off x="681888" y="960633"/>
            <a:ext cx="5991860" cy="5419090"/>
            <a:chOff x="681888" y="960633"/>
            <a:chExt cx="5991860" cy="5419090"/>
          </a:xfrm>
        </p:grpSpPr>
        <p:pic>
          <p:nvPicPr>
            <p:cNvPr id="17" name="object 17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88238" y="1129919"/>
              <a:ext cx="4438319" cy="4910709"/>
            </a:xfrm>
            <a:prstGeom prst="rect">
              <a:avLst/>
            </a:prstGeom>
          </p:spPr>
        </p:pic>
        <p:sp>
          <p:nvSpPr>
            <p:cNvPr id="18" name="object 18"/>
            <p:cNvSpPr/>
            <p:nvPr/>
          </p:nvSpPr>
          <p:spPr>
            <a:xfrm>
              <a:off x="688238" y="1129931"/>
              <a:ext cx="4438650" cy="4911090"/>
            </a:xfrm>
            <a:custGeom>
              <a:avLst/>
              <a:gdLst/>
              <a:ahLst/>
              <a:cxnLst/>
              <a:rect l="l" t="t" r="r" b="b"/>
              <a:pathLst>
                <a:path w="4438650" h="4911090">
                  <a:moveTo>
                    <a:pt x="0" y="0"/>
                  </a:moveTo>
                  <a:lnTo>
                    <a:pt x="4438332" y="0"/>
                  </a:lnTo>
                  <a:lnTo>
                    <a:pt x="4438332" y="4910696"/>
                  </a:lnTo>
                  <a:lnTo>
                    <a:pt x="0" y="4910696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05142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9" name="object 19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015902" y="960633"/>
              <a:ext cx="1657832" cy="5418627"/>
            </a:xfrm>
            <a:prstGeom prst="rect">
              <a:avLst/>
            </a:prstGeom>
          </p:spPr>
        </p:pic>
      </p:grpSp>
      <p:sp>
        <p:nvSpPr>
          <p:cNvPr id="22" name="object 5">
            <a:extLst>
              <a:ext uri="{FF2B5EF4-FFF2-40B4-BE49-F238E27FC236}">
                <a16:creationId xmlns:a16="http://schemas.microsoft.com/office/drawing/2014/main" id="{0B982EFC-2BE9-825E-6237-7FD9D15E5349}"/>
              </a:ext>
            </a:extLst>
          </p:cNvPr>
          <p:cNvSpPr txBox="1"/>
          <p:nvPr/>
        </p:nvSpPr>
        <p:spPr>
          <a:xfrm>
            <a:off x="11880760" y="49580"/>
            <a:ext cx="193040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solidFill>
                  <a:srgbClr val="FFFFFF"/>
                </a:solidFill>
                <a:latin typeface="Sassoon Sans Rg" pitchFamily="2" charset="77"/>
                <a:cs typeface="Arial"/>
              </a:rPr>
              <a:t>5</a:t>
            </a:r>
            <a:endParaRPr sz="2400" dirty="0">
              <a:latin typeface="Sassoon Sans Rg" pitchFamily="2" charset="77"/>
              <a:cs typeface="Arial"/>
            </a:endParaRPr>
          </a:p>
        </p:txBody>
      </p:sp>
      <p:sp>
        <p:nvSpPr>
          <p:cNvPr id="23" name="object 9">
            <a:extLst>
              <a:ext uri="{FF2B5EF4-FFF2-40B4-BE49-F238E27FC236}">
                <a16:creationId xmlns:a16="http://schemas.microsoft.com/office/drawing/2014/main" id="{948C8E42-55AF-85E7-7163-1E8AA2985AD8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343400" y="264197"/>
            <a:ext cx="3453854" cy="53604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400" dirty="0">
                <a:latin typeface="Sassoon Sans Rg" pitchFamily="2" charset="77"/>
              </a:rPr>
              <a:t>History of plastic</a:t>
            </a:r>
          </a:p>
        </p:txBody>
      </p:sp>
      <p:sp>
        <p:nvSpPr>
          <p:cNvPr id="24" name="object 15">
            <a:extLst>
              <a:ext uri="{FF2B5EF4-FFF2-40B4-BE49-F238E27FC236}">
                <a16:creationId xmlns:a16="http://schemas.microsoft.com/office/drawing/2014/main" id="{066184DC-D648-2350-2C72-3AFC8349B4D0}"/>
              </a:ext>
            </a:extLst>
          </p:cNvPr>
          <p:cNvSpPr txBox="1"/>
          <p:nvPr/>
        </p:nvSpPr>
        <p:spPr>
          <a:xfrm>
            <a:off x="6858000" y="1425478"/>
            <a:ext cx="4299770" cy="430258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9525" algn="just">
              <a:lnSpc>
                <a:spcPct val="135400"/>
              </a:lnSpc>
              <a:spcBef>
                <a:spcPts val="100"/>
              </a:spcBef>
            </a:pPr>
            <a:r>
              <a:rPr sz="1550" dirty="0">
                <a:solidFill>
                  <a:srgbClr val="003D4F"/>
                </a:solidFill>
                <a:latin typeface="Sassoon Sans Rg" pitchFamily="2" charset="77"/>
                <a:cs typeface="Arial MT"/>
              </a:rPr>
              <a:t>Hi! My name is </a:t>
            </a:r>
            <a:r>
              <a:rPr sz="1550" b="1" dirty="0">
                <a:solidFill>
                  <a:srgbClr val="003D4F"/>
                </a:solidFill>
                <a:latin typeface="Sassoon Sans Rg" pitchFamily="2" charset="77"/>
                <a:cs typeface="Arial"/>
              </a:rPr>
              <a:t>Cian</a:t>
            </a:r>
            <a:r>
              <a:rPr sz="1550" dirty="0">
                <a:solidFill>
                  <a:srgbClr val="003D4F"/>
                </a:solidFill>
                <a:latin typeface="Sassoon Sans Rg" pitchFamily="2" charset="77"/>
                <a:cs typeface="Arial MT"/>
              </a:rPr>
              <a:t>. I am an </a:t>
            </a:r>
            <a:r>
              <a:rPr sz="1550" b="1" dirty="0">
                <a:solidFill>
                  <a:srgbClr val="003D4F"/>
                </a:solidFill>
                <a:latin typeface="Sassoon Sans Rg" pitchFamily="2" charset="77"/>
                <a:cs typeface="Arial"/>
              </a:rPr>
              <a:t>archaeologist</a:t>
            </a:r>
            <a:r>
              <a:rPr sz="1550" dirty="0">
                <a:solidFill>
                  <a:srgbClr val="003D4F"/>
                </a:solidFill>
                <a:latin typeface="Sassoon Sans Rg" pitchFamily="2" charset="77"/>
                <a:cs typeface="Arial MT"/>
              </a:rPr>
              <a:t>. I learn about the </a:t>
            </a:r>
            <a:r>
              <a:rPr sz="1550" b="1" dirty="0">
                <a:solidFill>
                  <a:srgbClr val="003D4F"/>
                </a:solidFill>
                <a:latin typeface="Sassoon Sans Rg" pitchFamily="2" charset="77"/>
                <a:cs typeface="Arial"/>
              </a:rPr>
              <a:t>past </a:t>
            </a:r>
            <a:r>
              <a:rPr sz="1550" dirty="0">
                <a:solidFill>
                  <a:srgbClr val="003D4F"/>
                </a:solidFill>
                <a:latin typeface="Sassoon Sans Rg" pitchFamily="2" charset="77"/>
                <a:cs typeface="Arial MT"/>
              </a:rPr>
              <a:t>by studying sites and excavating, classifying, recording and preserving objects.</a:t>
            </a:r>
            <a:endParaRPr sz="1550" dirty="0">
              <a:latin typeface="Sassoon Sans Rg" pitchFamily="2" charset="77"/>
              <a:cs typeface="Arial MT"/>
            </a:endParaRPr>
          </a:p>
          <a:p>
            <a:pPr marL="12700" marR="5080" algn="just">
              <a:lnSpc>
                <a:spcPct val="135400"/>
              </a:lnSpc>
              <a:spcBef>
                <a:spcPts val="1000"/>
              </a:spcBef>
            </a:pPr>
            <a:r>
              <a:rPr sz="1550" dirty="0">
                <a:solidFill>
                  <a:srgbClr val="003D4F"/>
                </a:solidFill>
                <a:latin typeface="Sassoon Sans Rg" pitchFamily="2" charset="77"/>
                <a:cs typeface="Arial MT"/>
              </a:rPr>
              <a:t>The word ‘plastic’ comes from the Greek word  “</a:t>
            </a:r>
            <a:r>
              <a:rPr sz="1550" b="1" dirty="0" err="1">
                <a:solidFill>
                  <a:srgbClr val="003D4F"/>
                </a:solidFill>
                <a:latin typeface="Sassoon Sans Rg" pitchFamily="2" charset="77"/>
                <a:cs typeface="Arial"/>
              </a:rPr>
              <a:t>plastikós</a:t>
            </a:r>
            <a:r>
              <a:rPr sz="1550" dirty="0">
                <a:solidFill>
                  <a:srgbClr val="003D4F"/>
                </a:solidFill>
                <a:latin typeface="Sassoon Sans Rg" pitchFamily="2" charset="77"/>
                <a:cs typeface="Arial MT"/>
              </a:rPr>
              <a:t>”,</a:t>
            </a:r>
            <a:r>
              <a:rPr lang="en-US" sz="1550" dirty="0">
                <a:solidFill>
                  <a:srgbClr val="003D4F"/>
                </a:solidFill>
                <a:latin typeface="Sassoon Sans Rg" pitchFamily="2" charset="77"/>
                <a:cs typeface="Arial MT"/>
              </a:rPr>
              <a:t> </a:t>
            </a:r>
            <a:r>
              <a:rPr sz="1550" dirty="0">
                <a:solidFill>
                  <a:srgbClr val="003D4F"/>
                </a:solidFill>
                <a:latin typeface="Sassoon Sans Rg" pitchFamily="2" charset="77"/>
                <a:cs typeface="Arial MT"/>
              </a:rPr>
              <a:t>meaning “</a:t>
            </a:r>
            <a:r>
              <a:rPr sz="1550" b="1" dirty="0">
                <a:solidFill>
                  <a:srgbClr val="003D4F"/>
                </a:solidFill>
                <a:latin typeface="Sassoon Sans Rg" pitchFamily="2" charset="77"/>
                <a:cs typeface="Arial"/>
              </a:rPr>
              <a:t>to mould or shape</a:t>
            </a:r>
            <a:r>
              <a:rPr sz="1550" dirty="0">
                <a:solidFill>
                  <a:srgbClr val="003D4F"/>
                </a:solidFill>
                <a:latin typeface="Sassoon Sans Rg" pitchFamily="2" charset="77"/>
                <a:cs typeface="Arial MT"/>
              </a:rPr>
              <a:t>”.  Indeed, some of the oldest use of natural plastic  dates back to </a:t>
            </a:r>
            <a:r>
              <a:rPr sz="1550" b="1" dirty="0">
                <a:solidFill>
                  <a:srgbClr val="003D4F"/>
                </a:solidFill>
                <a:latin typeface="Sassoon Sans Rg" pitchFamily="2" charset="77"/>
                <a:cs typeface="Arial"/>
              </a:rPr>
              <a:t>3500 years ago in America</a:t>
            </a:r>
            <a:r>
              <a:rPr sz="1550" dirty="0">
                <a:solidFill>
                  <a:srgbClr val="003D4F"/>
                </a:solidFill>
                <a:latin typeface="Sassoon Sans Rg" pitchFamily="2" charset="77"/>
                <a:cs typeface="Arial MT"/>
              </a:rPr>
              <a:t>, where  people used naturally occurring plastic from trees to create </a:t>
            </a:r>
            <a:r>
              <a:rPr sz="1550" b="1" dirty="0">
                <a:solidFill>
                  <a:srgbClr val="003D4F"/>
                </a:solidFill>
                <a:latin typeface="Sassoon Sans Rg" pitchFamily="2" charset="77"/>
                <a:cs typeface="Arial"/>
              </a:rPr>
              <a:t>rubber balls</a:t>
            </a:r>
            <a:r>
              <a:rPr sz="1550" dirty="0">
                <a:solidFill>
                  <a:srgbClr val="003D4F"/>
                </a:solidFill>
                <a:latin typeface="Sassoon Sans Rg" pitchFamily="2" charset="77"/>
                <a:cs typeface="Arial MT"/>
              </a:rPr>
              <a:t>! The first synthetic plastic was made in </a:t>
            </a:r>
            <a:r>
              <a:rPr sz="1550" b="1" dirty="0">
                <a:solidFill>
                  <a:srgbClr val="003D4F"/>
                </a:solidFill>
                <a:latin typeface="Sassoon Sans Rg" pitchFamily="2" charset="77"/>
                <a:cs typeface="Arial"/>
              </a:rPr>
              <a:t>1907 </a:t>
            </a:r>
            <a:r>
              <a:rPr sz="1550" dirty="0">
                <a:solidFill>
                  <a:srgbClr val="003D4F"/>
                </a:solidFill>
                <a:latin typeface="Sassoon Sans Rg" pitchFamily="2" charset="77"/>
                <a:cs typeface="Arial MT"/>
              </a:rPr>
              <a:t>when a Belgian named </a:t>
            </a:r>
            <a:r>
              <a:rPr sz="1550" b="1" dirty="0">
                <a:solidFill>
                  <a:srgbClr val="003D4F"/>
                </a:solidFill>
                <a:latin typeface="Sassoon Sans Rg" pitchFamily="2" charset="77"/>
                <a:cs typeface="Arial"/>
              </a:rPr>
              <a:t>Leo Baekeland </a:t>
            </a:r>
            <a:r>
              <a:rPr sz="1550" dirty="0">
                <a:solidFill>
                  <a:srgbClr val="003D4F"/>
                </a:solidFill>
                <a:latin typeface="Sassoon Sans Rg" pitchFamily="2" charset="77"/>
                <a:cs typeface="Arial MT"/>
              </a:rPr>
              <a:t>invented what he called ‘</a:t>
            </a:r>
            <a:r>
              <a:rPr sz="1550" b="1" dirty="0">
                <a:solidFill>
                  <a:srgbClr val="003D4F"/>
                </a:solidFill>
                <a:latin typeface="Sassoon Sans Rg" pitchFamily="2" charset="77"/>
                <a:cs typeface="Arial"/>
              </a:rPr>
              <a:t>Bakelite</a:t>
            </a:r>
            <a:r>
              <a:rPr sz="1550" dirty="0">
                <a:solidFill>
                  <a:srgbClr val="003D4F"/>
                </a:solidFill>
                <a:latin typeface="Sassoon Sans Rg" pitchFamily="2" charset="77"/>
                <a:cs typeface="Arial MT"/>
              </a:rPr>
              <a:t>’ in a  lab in New York. People referred to it as “</a:t>
            </a:r>
            <a:r>
              <a:rPr sz="1550" b="1" dirty="0">
                <a:solidFill>
                  <a:srgbClr val="003D4F"/>
                </a:solidFill>
                <a:latin typeface="Sassoon Sans Rg" pitchFamily="2" charset="77"/>
                <a:cs typeface="Arial"/>
              </a:rPr>
              <a:t>the material of 1,000 uses</a:t>
            </a:r>
            <a:r>
              <a:rPr sz="1550" dirty="0">
                <a:solidFill>
                  <a:srgbClr val="003D4F"/>
                </a:solidFill>
                <a:latin typeface="Sassoon Sans Rg" pitchFamily="2" charset="77"/>
                <a:cs typeface="Arial MT"/>
              </a:rPr>
              <a:t>”.</a:t>
            </a:r>
            <a:endParaRPr sz="1550" dirty="0">
              <a:latin typeface="Sassoon Sans Rg" pitchFamily="2" charset="77"/>
              <a:cs typeface="Arial MT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1640286" y="0"/>
            <a:ext cx="558165" cy="666750"/>
            <a:chOff x="11640286" y="0"/>
            <a:chExt cx="558165" cy="666750"/>
          </a:xfrm>
        </p:grpSpPr>
        <p:sp>
          <p:nvSpPr>
            <p:cNvPr id="3" name="object 3"/>
            <p:cNvSpPr/>
            <p:nvPr/>
          </p:nvSpPr>
          <p:spPr>
            <a:xfrm>
              <a:off x="11646636" y="0"/>
              <a:ext cx="545465" cy="654050"/>
            </a:xfrm>
            <a:custGeom>
              <a:avLst/>
              <a:gdLst/>
              <a:ahLst/>
              <a:cxnLst/>
              <a:rect l="l" t="t" r="r" b="b"/>
              <a:pathLst>
                <a:path w="545465" h="654050">
                  <a:moveTo>
                    <a:pt x="545211" y="0"/>
                  </a:moveTo>
                  <a:lnTo>
                    <a:pt x="2730" y="0"/>
                  </a:lnTo>
                  <a:lnTo>
                    <a:pt x="1569" y="13897"/>
                  </a:lnTo>
                  <a:lnTo>
                    <a:pt x="712" y="27876"/>
                  </a:lnTo>
                  <a:lnTo>
                    <a:pt x="181" y="41940"/>
                  </a:lnTo>
                  <a:lnTo>
                    <a:pt x="0" y="56095"/>
                  </a:lnTo>
                  <a:lnTo>
                    <a:pt x="1960" y="104695"/>
                  </a:lnTo>
                  <a:lnTo>
                    <a:pt x="7740" y="152231"/>
                  </a:lnTo>
                  <a:lnTo>
                    <a:pt x="17191" y="198554"/>
                  </a:lnTo>
                  <a:lnTo>
                    <a:pt x="30163" y="243517"/>
                  </a:lnTo>
                  <a:lnTo>
                    <a:pt x="46505" y="286970"/>
                  </a:lnTo>
                  <a:lnTo>
                    <a:pt x="66068" y="328767"/>
                  </a:lnTo>
                  <a:lnTo>
                    <a:pt x="88701" y="368759"/>
                  </a:lnTo>
                  <a:lnTo>
                    <a:pt x="114255" y="406798"/>
                  </a:lnTo>
                  <a:lnTo>
                    <a:pt x="142579" y="442736"/>
                  </a:lnTo>
                  <a:lnTo>
                    <a:pt x="173524" y="476425"/>
                  </a:lnTo>
                  <a:lnTo>
                    <a:pt x="206940" y="507717"/>
                  </a:lnTo>
                  <a:lnTo>
                    <a:pt x="242676" y="536463"/>
                  </a:lnTo>
                  <a:lnTo>
                    <a:pt x="280583" y="562515"/>
                  </a:lnTo>
                  <a:lnTo>
                    <a:pt x="320511" y="585726"/>
                  </a:lnTo>
                  <a:lnTo>
                    <a:pt x="362309" y="605947"/>
                  </a:lnTo>
                  <a:lnTo>
                    <a:pt x="405828" y="623031"/>
                  </a:lnTo>
                  <a:lnTo>
                    <a:pt x="450918" y="636828"/>
                  </a:lnTo>
                  <a:lnTo>
                    <a:pt x="497429" y="647192"/>
                  </a:lnTo>
                  <a:lnTo>
                    <a:pt x="545211" y="653973"/>
                  </a:lnTo>
                  <a:lnTo>
                    <a:pt x="545211" y="0"/>
                  </a:lnTo>
                  <a:close/>
                </a:path>
              </a:pathLst>
            </a:custGeom>
            <a:solidFill>
              <a:srgbClr val="1F9986"/>
            </a:solidFill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sp>
          <p:nvSpPr>
            <p:cNvPr id="4" name="object 4"/>
            <p:cNvSpPr/>
            <p:nvPr/>
          </p:nvSpPr>
          <p:spPr>
            <a:xfrm>
              <a:off x="11646636" y="0"/>
              <a:ext cx="545465" cy="654050"/>
            </a:xfrm>
            <a:custGeom>
              <a:avLst/>
              <a:gdLst/>
              <a:ahLst/>
              <a:cxnLst/>
              <a:rect l="l" t="t" r="r" b="b"/>
              <a:pathLst>
                <a:path w="545465" h="654050">
                  <a:moveTo>
                    <a:pt x="2730" y="0"/>
                  </a:moveTo>
                  <a:lnTo>
                    <a:pt x="1569" y="13897"/>
                  </a:lnTo>
                  <a:lnTo>
                    <a:pt x="712" y="27876"/>
                  </a:lnTo>
                  <a:lnTo>
                    <a:pt x="181" y="41940"/>
                  </a:lnTo>
                  <a:lnTo>
                    <a:pt x="0" y="56095"/>
                  </a:lnTo>
                  <a:lnTo>
                    <a:pt x="1960" y="104695"/>
                  </a:lnTo>
                  <a:lnTo>
                    <a:pt x="7740" y="152231"/>
                  </a:lnTo>
                  <a:lnTo>
                    <a:pt x="17191" y="198554"/>
                  </a:lnTo>
                  <a:lnTo>
                    <a:pt x="30163" y="243517"/>
                  </a:lnTo>
                  <a:lnTo>
                    <a:pt x="46505" y="286970"/>
                  </a:lnTo>
                  <a:lnTo>
                    <a:pt x="66068" y="328767"/>
                  </a:lnTo>
                  <a:lnTo>
                    <a:pt x="88701" y="368759"/>
                  </a:lnTo>
                  <a:lnTo>
                    <a:pt x="114255" y="406798"/>
                  </a:lnTo>
                  <a:lnTo>
                    <a:pt x="142579" y="442736"/>
                  </a:lnTo>
                  <a:lnTo>
                    <a:pt x="173524" y="476425"/>
                  </a:lnTo>
                  <a:lnTo>
                    <a:pt x="206940" y="507717"/>
                  </a:lnTo>
                  <a:lnTo>
                    <a:pt x="242676" y="536463"/>
                  </a:lnTo>
                  <a:lnTo>
                    <a:pt x="280583" y="562515"/>
                  </a:lnTo>
                  <a:lnTo>
                    <a:pt x="320511" y="585726"/>
                  </a:lnTo>
                  <a:lnTo>
                    <a:pt x="362309" y="605947"/>
                  </a:lnTo>
                  <a:lnTo>
                    <a:pt x="405828" y="623031"/>
                  </a:lnTo>
                  <a:lnTo>
                    <a:pt x="450918" y="636828"/>
                  </a:lnTo>
                  <a:lnTo>
                    <a:pt x="497429" y="647192"/>
                  </a:lnTo>
                  <a:lnTo>
                    <a:pt x="545211" y="653973"/>
                  </a:lnTo>
                  <a:lnTo>
                    <a:pt x="545211" y="0"/>
                  </a:lnTo>
                  <a:lnTo>
                    <a:pt x="2730" y="0"/>
                  </a:lnTo>
                  <a:close/>
                </a:path>
              </a:pathLst>
            </a:custGeom>
            <a:ln w="1270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</p:grpSp>
      <p:sp>
        <p:nvSpPr>
          <p:cNvPr id="5" name="object 5"/>
          <p:cNvSpPr txBox="1"/>
          <p:nvPr/>
        </p:nvSpPr>
        <p:spPr>
          <a:xfrm>
            <a:off x="11880608" y="49580"/>
            <a:ext cx="193040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solidFill>
                  <a:srgbClr val="FFFFFF"/>
                </a:solidFill>
                <a:latin typeface="Sassoon Sans Rg" pitchFamily="2" charset="77"/>
                <a:cs typeface="Arial"/>
              </a:rPr>
              <a:t>6</a:t>
            </a:r>
            <a:endParaRPr sz="2400" dirty="0">
              <a:latin typeface="Sassoon Sans Rg" pitchFamily="2" charset="77"/>
              <a:cs typeface="Arial"/>
            </a:endParaRPr>
          </a:p>
        </p:txBody>
      </p:sp>
      <p:grpSp>
        <p:nvGrpSpPr>
          <p:cNvPr id="6" name="object 6"/>
          <p:cNvGrpSpPr/>
          <p:nvPr/>
        </p:nvGrpSpPr>
        <p:grpSpPr>
          <a:xfrm>
            <a:off x="2776131" y="157911"/>
            <a:ext cx="6640195" cy="768350"/>
            <a:chOff x="2776131" y="157911"/>
            <a:chExt cx="6640195" cy="768350"/>
          </a:xfrm>
        </p:grpSpPr>
        <p:sp>
          <p:nvSpPr>
            <p:cNvPr id="7" name="object 7"/>
            <p:cNvSpPr/>
            <p:nvPr/>
          </p:nvSpPr>
          <p:spPr>
            <a:xfrm>
              <a:off x="2782481" y="164261"/>
              <a:ext cx="6627495" cy="755650"/>
            </a:xfrm>
            <a:custGeom>
              <a:avLst/>
              <a:gdLst/>
              <a:ahLst/>
              <a:cxnLst/>
              <a:rect l="l" t="t" r="r" b="b"/>
              <a:pathLst>
                <a:path w="6627495" h="755650">
                  <a:moveTo>
                    <a:pt x="6573989" y="0"/>
                  </a:moveTo>
                  <a:lnTo>
                    <a:pt x="53047" y="0"/>
                  </a:lnTo>
                  <a:lnTo>
                    <a:pt x="32420" y="3498"/>
                  </a:lnTo>
                  <a:lnTo>
                    <a:pt x="15555" y="13033"/>
                  </a:lnTo>
                  <a:lnTo>
                    <a:pt x="4175" y="27164"/>
                  </a:lnTo>
                  <a:lnTo>
                    <a:pt x="0" y="44450"/>
                  </a:lnTo>
                  <a:lnTo>
                    <a:pt x="0" y="710692"/>
                  </a:lnTo>
                  <a:lnTo>
                    <a:pt x="4175" y="727977"/>
                  </a:lnTo>
                  <a:lnTo>
                    <a:pt x="15555" y="742108"/>
                  </a:lnTo>
                  <a:lnTo>
                    <a:pt x="32420" y="751643"/>
                  </a:lnTo>
                  <a:lnTo>
                    <a:pt x="53047" y="755142"/>
                  </a:lnTo>
                  <a:lnTo>
                    <a:pt x="6573989" y="755142"/>
                  </a:lnTo>
                  <a:lnTo>
                    <a:pt x="6594617" y="751643"/>
                  </a:lnTo>
                  <a:lnTo>
                    <a:pt x="6611481" y="742108"/>
                  </a:lnTo>
                  <a:lnTo>
                    <a:pt x="6622862" y="727977"/>
                  </a:lnTo>
                  <a:lnTo>
                    <a:pt x="6627037" y="710692"/>
                  </a:lnTo>
                  <a:lnTo>
                    <a:pt x="6627037" y="44450"/>
                  </a:lnTo>
                  <a:lnTo>
                    <a:pt x="6622862" y="27164"/>
                  </a:lnTo>
                  <a:lnTo>
                    <a:pt x="6611481" y="13033"/>
                  </a:lnTo>
                  <a:lnTo>
                    <a:pt x="6594617" y="3498"/>
                  </a:lnTo>
                  <a:lnTo>
                    <a:pt x="6573989" y="0"/>
                  </a:lnTo>
                  <a:close/>
                </a:path>
              </a:pathLst>
            </a:custGeom>
            <a:solidFill>
              <a:srgbClr val="1F9986"/>
            </a:solidFill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sp>
          <p:nvSpPr>
            <p:cNvPr id="8" name="object 8"/>
            <p:cNvSpPr/>
            <p:nvPr/>
          </p:nvSpPr>
          <p:spPr>
            <a:xfrm>
              <a:off x="2782481" y="164261"/>
              <a:ext cx="6627495" cy="755650"/>
            </a:xfrm>
            <a:custGeom>
              <a:avLst/>
              <a:gdLst/>
              <a:ahLst/>
              <a:cxnLst/>
              <a:rect l="l" t="t" r="r" b="b"/>
              <a:pathLst>
                <a:path w="6627495" h="755650">
                  <a:moveTo>
                    <a:pt x="53047" y="755142"/>
                  </a:moveTo>
                  <a:lnTo>
                    <a:pt x="32420" y="751643"/>
                  </a:lnTo>
                  <a:lnTo>
                    <a:pt x="15555" y="742108"/>
                  </a:lnTo>
                  <a:lnTo>
                    <a:pt x="4175" y="727977"/>
                  </a:lnTo>
                  <a:lnTo>
                    <a:pt x="0" y="710692"/>
                  </a:lnTo>
                  <a:lnTo>
                    <a:pt x="0" y="44450"/>
                  </a:lnTo>
                  <a:lnTo>
                    <a:pt x="4175" y="27164"/>
                  </a:lnTo>
                  <a:lnTo>
                    <a:pt x="15555" y="13033"/>
                  </a:lnTo>
                  <a:lnTo>
                    <a:pt x="32420" y="3498"/>
                  </a:lnTo>
                  <a:lnTo>
                    <a:pt x="53047" y="0"/>
                  </a:lnTo>
                  <a:lnTo>
                    <a:pt x="6573989" y="0"/>
                  </a:lnTo>
                  <a:lnTo>
                    <a:pt x="6594617" y="3498"/>
                  </a:lnTo>
                  <a:lnTo>
                    <a:pt x="6611481" y="13033"/>
                  </a:lnTo>
                  <a:lnTo>
                    <a:pt x="6622862" y="27164"/>
                  </a:lnTo>
                  <a:lnTo>
                    <a:pt x="6627037" y="44450"/>
                  </a:lnTo>
                  <a:lnTo>
                    <a:pt x="6627037" y="710692"/>
                  </a:lnTo>
                  <a:lnTo>
                    <a:pt x="6622862" y="727977"/>
                  </a:lnTo>
                  <a:lnTo>
                    <a:pt x="6611481" y="742108"/>
                  </a:lnTo>
                  <a:lnTo>
                    <a:pt x="6594617" y="751643"/>
                  </a:lnTo>
                  <a:lnTo>
                    <a:pt x="6573989" y="755142"/>
                  </a:lnTo>
                  <a:lnTo>
                    <a:pt x="53047" y="755142"/>
                  </a:lnTo>
                  <a:close/>
                </a:path>
              </a:pathLst>
            </a:custGeom>
            <a:ln w="1270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</p:grpSp>
      <p:sp>
        <p:nvSpPr>
          <p:cNvPr id="9" name="object 9"/>
          <p:cNvSpPr txBox="1">
            <a:spLocks noGrp="1"/>
          </p:cNvSpPr>
          <p:nvPr>
            <p:ph type="title"/>
          </p:nvPr>
        </p:nvSpPr>
        <p:spPr>
          <a:xfrm>
            <a:off x="2743200" y="263754"/>
            <a:ext cx="6598920" cy="53604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69875">
              <a:lnSpc>
                <a:spcPct val="100000"/>
              </a:lnSpc>
              <a:spcBef>
                <a:spcPts val="100"/>
              </a:spcBef>
            </a:pPr>
            <a:r>
              <a:rPr sz="3400" dirty="0">
                <a:latin typeface="Sassoon Sans Rg" pitchFamily="2" charset="77"/>
              </a:rPr>
              <a:t>The life cycle of a plastic bottle</a:t>
            </a:r>
          </a:p>
        </p:txBody>
      </p:sp>
      <p:sp>
        <p:nvSpPr>
          <p:cNvPr id="10" name="object 10"/>
          <p:cNvSpPr txBox="1"/>
          <p:nvPr/>
        </p:nvSpPr>
        <p:spPr>
          <a:xfrm>
            <a:off x="2337054" y="1081849"/>
            <a:ext cx="7642859" cy="602728"/>
          </a:xfrm>
          <a:prstGeom prst="rect">
            <a:avLst/>
          </a:prstGeom>
        </p:spPr>
        <p:txBody>
          <a:bodyPr vert="horz" wrap="square" lIns="0" tIns="58419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459"/>
              </a:spcBef>
            </a:pPr>
            <a:r>
              <a:rPr sz="1600" dirty="0">
                <a:solidFill>
                  <a:srgbClr val="221F1F"/>
                </a:solidFill>
                <a:latin typeface="Sassoon Sans Rg" pitchFamily="2" charset="77"/>
                <a:cs typeface="Arial MT"/>
              </a:rPr>
              <a:t>Let’s watch a video to learn more about the life cycle of a plastic bottle:</a:t>
            </a:r>
            <a:endParaRPr sz="1600" dirty="0">
              <a:latin typeface="Sassoon Sans Rg" pitchFamily="2" charset="77"/>
              <a:cs typeface="Arial MT"/>
            </a:endParaRPr>
          </a:p>
          <a:p>
            <a:pPr algn="ctr">
              <a:lnSpc>
                <a:spcPct val="100000"/>
              </a:lnSpc>
              <a:spcBef>
                <a:spcPts val="360"/>
              </a:spcBef>
            </a:pPr>
            <a:r>
              <a:rPr sz="1600" b="1" dirty="0">
                <a:solidFill>
                  <a:srgbClr val="2CA3DD"/>
                </a:solidFill>
                <a:latin typeface="Sassoon Sans Rg" pitchFamily="2" charset="77"/>
                <a:cs typeface="Arial"/>
              </a:rPr>
              <a:t>https://www.youtube.com/watch?v=qUnoycPpGKc&amp;ab_channel=Grammarsaurus</a:t>
            </a:r>
            <a:endParaRPr sz="1600" dirty="0">
              <a:latin typeface="Sassoon Sans Rg" pitchFamily="2" charset="77"/>
              <a:cs typeface="Arial"/>
            </a:endParaRPr>
          </a:p>
        </p:txBody>
      </p:sp>
      <p:grpSp>
        <p:nvGrpSpPr>
          <p:cNvPr id="11" name="object 11"/>
          <p:cNvGrpSpPr/>
          <p:nvPr/>
        </p:nvGrpSpPr>
        <p:grpSpPr>
          <a:xfrm>
            <a:off x="2051456" y="1937061"/>
            <a:ext cx="8089265" cy="4201795"/>
            <a:chOff x="2051456" y="1937061"/>
            <a:chExt cx="8089265" cy="4201795"/>
          </a:xfrm>
        </p:grpSpPr>
        <p:pic>
          <p:nvPicPr>
            <p:cNvPr id="12" name="object 12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054618" y="1940229"/>
              <a:ext cx="8082762" cy="4195102"/>
            </a:xfrm>
            <a:prstGeom prst="rect">
              <a:avLst/>
            </a:prstGeom>
          </p:spPr>
        </p:pic>
        <p:sp>
          <p:nvSpPr>
            <p:cNvPr id="13" name="object 13"/>
            <p:cNvSpPr/>
            <p:nvPr/>
          </p:nvSpPr>
          <p:spPr>
            <a:xfrm>
              <a:off x="2054631" y="1940236"/>
              <a:ext cx="8082915" cy="4195445"/>
            </a:xfrm>
            <a:custGeom>
              <a:avLst/>
              <a:gdLst/>
              <a:ahLst/>
              <a:cxnLst/>
              <a:rect l="l" t="t" r="r" b="b"/>
              <a:pathLst>
                <a:path w="8082915" h="4195445">
                  <a:moveTo>
                    <a:pt x="8020659" y="4195089"/>
                  </a:moveTo>
                  <a:lnTo>
                    <a:pt x="62077" y="4195089"/>
                  </a:lnTo>
                  <a:lnTo>
                    <a:pt x="37911" y="4190209"/>
                  </a:lnTo>
                  <a:lnTo>
                    <a:pt x="18180" y="4176903"/>
                  </a:lnTo>
                  <a:lnTo>
                    <a:pt x="4877" y="4157166"/>
                  </a:lnTo>
                  <a:lnTo>
                    <a:pt x="0" y="4132999"/>
                  </a:lnTo>
                  <a:lnTo>
                    <a:pt x="0" y="62090"/>
                  </a:lnTo>
                  <a:lnTo>
                    <a:pt x="4877" y="37922"/>
                  </a:lnTo>
                  <a:lnTo>
                    <a:pt x="18180" y="18186"/>
                  </a:lnTo>
                  <a:lnTo>
                    <a:pt x="37911" y="4879"/>
                  </a:lnTo>
                  <a:lnTo>
                    <a:pt x="62077" y="0"/>
                  </a:lnTo>
                  <a:lnTo>
                    <a:pt x="8020659" y="0"/>
                  </a:lnTo>
                  <a:lnTo>
                    <a:pt x="8044827" y="4879"/>
                  </a:lnTo>
                  <a:lnTo>
                    <a:pt x="8064563" y="18186"/>
                  </a:lnTo>
                  <a:lnTo>
                    <a:pt x="8077870" y="37922"/>
                  </a:lnTo>
                  <a:lnTo>
                    <a:pt x="8082749" y="62090"/>
                  </a:lnTo>
                  <a:lnTo>
                    <a:pt x="8082749" y="4132999"/>
                  </a:lnTo>
                  <a:lnTo>
                    <a:pt x="8077870" y="4157166"/>
                  </a:lnTo>
                  <a:lnTo>
                    <a:pt x="8064563" y="4176903"/>
                  </a:lnTo>
                  <a:lnTo>
                    <a:pt x="8044827" y="4190209"/>
                  </a:lnTo>
                  <a:lnTo>
                    <a:pt x="8020659" y="4195089"/>
                  </a:lnTo>
                  <a:close/>
                </a:path>
              </a:pathLst>
            </a:custGeom>
            <a:ln w="635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pic>
          <p:nvPicPr>
            <p:cNvPr id="14" name="object 1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154167" y="3241548"/>
              <a:ext cx="2075688" cy="2075688"/>
            </a:xfrm>
            <a:prstGeom prst="rect">
              <a:avLst/>
            </a:prstGeom>
          </p:spPr>
        </p:pic>
        <p:sp>
          <p:nvSpPr>
            <p:cNvPr id="15" name="object 15"/>
            <p:cNvSpPr/>
            <p:nvPr/>
          </p:nvSpPr>
          <p:spPr>
            <a:xfrm>
              <a:off x="5345328" y="3344100"/>
              <a:ext cx="1693545" cy="1693545"/>
            </a:xfrm>
            <a:custGeom>
              <a:avLst/>
              <a:gdLst/>
              <a:ahLst/>
              <a:cxnLst/>
              <a:rect l="l" t="t" r="r" b="b"/>
              <a:pathLst>
                <a:path w="1693545" h="1693545">
                  <a:moveTo>
                    <a:pt x="846658" y="0"/>
                  </a:moveTo>
                  <a:lnTo>
                    <a:pt x="798613" y="1340"/>
                  </a:lnTo>
                  <a:lnTo>
                    <a:pt x="751271" y="5313"/>
                  </a:lnTo>
                  <a:lnTo>
                    <a:pt x="704704" y="11848"/>
                  </a:lnTo>
                  <a:lnTo>
                    <a:pt x="658984" y="20872"/>
                  </a:lnTo>
                  <a:lnTo>
                    <a:pt x="614180" y="32316"/>
                  </a:lnTo>
                  <a:lnTo>
                    <a:pt x="570366" y="46106"/>
                  </a:lnTo>
                  <a:lnTo>
                    <a:pt x="527612" y="62172"/>
                  </a:lnTo>
                  <a:lnTo>
                    <a:pt x="485991" y="80442"/>
                  </a:lnTo>
                  <a:lnTo>
                    <a:pt x="445573" y="100844"/>
                  </a:lnTo>
                  <a:lnTo>
                    <a:pt x="406429" y="123308"/>
                  </a:lnTo>
                  <a:lnTo>
                    <a:pt x="368632" y="147761"/>
                  </a:lnTo>
                  <a:lnTo>
                    <a:pt x="332253" y="174133"/>
                  </a:lnTo>
                  <a:lnTo>
                    <a:pt x="297364" y="202351"/>
                  </a:lnTo>
                  <a:lnTo>
                    <a:pt x="264035" y="232344"/>
                  </a:lnTo>
                  <a:lnTo>
                    <a:pt x="232338" y="264042"/>
                  </a:lnTo>
                  <a:lnTo>
                    <a:pt x="202346" y="297371"/>
                  </a:lnTo>
                  <a:lnTo>
                    <a:pt x="174128" y="332261"/>
                  </a:lnTo>
                  <a:lnTo>
                    <a:pt x="147757" y="368641"/>
                  </a:lnTo>
                  <a:lnTo>
                    <a:pt x="123304" y="406438"/>
                  </a:lnTo>
                  <a:lnTo>
                    <a:pt x="100841" y="445582"/>
                  </a:lnTo>
                  <a:lnTo>
                    <a:pt x="80439" y="486001"/>
                  </a:lnTo>
                  <a:lnTo>
                    <a:pt x="62170" y="527623"/>
                  </a:lnTo>
                  <a:lnTo>
                    <a:pt x="46105" y="570377"/>
                  </a:lnTo>
                  <a:lnTo>
                    <a:pt x="32315" y="614192"/>
                  </a:lnTo>
                  <a:lnTo>
                    <a:pt x="20872" y="658996"/>
                  </a:lnTo>
                  <a:lnTo>
                    <a:pt x="11847" y="704717"/>
                  </a:lnTo>
                  <a:lnTo>
                    <a:pt x="5313" y="751284"/>
                  </a:lnTo>
                  <a:lnTo>
                    <a:pt x="1340" y="798626"/>
                  </a:lnTo>
                  <a:lnTo>
                    <a:pt x="0" y="846670"/>
                  </a:lnTo>
                  <a:lnTo>
                    <a:pt x="1340" y="894715"/>
                  </a:lnTo>
                  <a:lnTo>
                    <a:pt x="5313" y="942057"/>
                  </a:lnTo>
                  <a:lnTo>
                    <a:pt x="11847" y="988624"/>
                  </a:lnTo>
                  <a:lnTo>
                    <a:pt x="20872" y="1034345"/>
                  </a:lnTo>
                  <a:lnTo>
                    <a:pt x="32315" y="1079149"/>
                  </a:lnTo>
                  <a:lnTo>
                    <a:pt x="46105" y="1122963"/>
                  </a:lnTo>
                  <a:lnTo>
                    <a:pt x="62170" y="1165718"/>
                  </a:lnTo>
                  <a:lnTo>
                    <a:pt x="80439" y="1207340"/>
                  </a:lnTo>
                  <a:lnTo>
                    <a:pt x="100841" y="1247759"/>
                  </a:lnTo>
                  <a:lnTo>
                    <a:pt x="123304" y="1286902"/>
                  </a:lnTo>
                  <a:lnTo>
                    <a:pt x="147757" y="1324700"/>
                  </a:lnTo>
                  <a:lnTo>
                    <a:pt x="174128" y="1361079"/>
                  </a:lnTo>
                  <a:lnTo>
                    <a:pt x="202346" y="1395970"/>
                  </a:lnTo>
                  <a:lnTo>
                    <a:pt x="232338" y="1429299"/>
                  </a:lnTo>
                  <a:lnTo>
                    <a:pt x="264035" y="1460996"/>
                  </a:lnTo>
                  <a:lnTo>
                    <a:pt x="297364" y="1490990"/>
                  </a:lnTo>
                  <a:lnTo>
                    <a:pt x="332253" y="1519208"/>
                  </a:lnTo>
                  <a:lnTo>
                    <a:pt x="368632" y="1545580"/>
                  </a:lnTo>
                  <a:lnTo>
                    <a:pt x="406429" y="1570033"/>
                  </a:lnTo>
                  <a:lnTo>
                    <a:pt x="445573" y="1592497"/>
                  </a:lnTo>
                  <a:lnTo>
                    <a:pt x="485991" y="1612899"/>
                  </a:lnTo>
                  <a:lnTo>
                    <a:pt x="527612" y="1631169"/>
                  </a:lnTo>
                  <a:lnTo>
                    <a:pt x="570366" y="1647235"/>
                  </a:lnTo>
                  <a:lnTo>
                    <a:pt x="614180" y="1661025"/>
                  </a:lnTo>
                  <a:lnTo>
                    <a:pt x="658984" y="1672468"/>
                  </a:lnTo>
                  <a:lnTo>
                    <a:pt x="704704" y="1681493"/>
                  </a:lnTo>
                  <a:lnTo>
                    <a:pt x="751271" y="1688028"/>
                  </a:lnTo>
                  <a:lnTo>
                    <a:pt x="798613" y="1692001"/>
                  </a:lnTo>
                  <a:lnTo>
                    <a:pt x="846658" y="1693341"/>
                  </a:lnTo>
                  <a:lnTo>
                    <a:pt x="894703" y="1692001"/>
                  </a:lnTo>
                  <a:lnTo>
                    <a:pt x="942044" y="1688028"/>
                  </a:lnTo>
                  <a:lnTo>
                    <a:pt x="988611" y="1681493"/>
                  </a:lnTo>
                  <a:lnTo>
                    <a:pt x="1034333" y="1672468"/>
                  </a:lnTo>
                  <a:lnTo>
                    <a:pt x="1079136" y="1661025"/>
                  </a:lnTo>
                  <a:lnTo>
                    <a:pt x="1122951" y="1647235"/>
                  </a:lnTo>
                  <a:lnTo>
                    <a:pt x="1165705" y="1631169"/>
                  </a:lnTo>
                  <a:lnTo>
                    <a:pt x="1207327" y="1612899"/>
                  </a:lnTo>
                  <a:lnTo>
                    <a:pt x="1247746" y="1592497"/>
                  </a:lnTo>
                  <a:lnTo>
                    <a:pt x="1286890" y="1570033"/>
                  </a:lnTo>
                  <a:lnTo>
                    <a:pt x="1324687" y="1545580"/>
                  </a:lnTo>
                  <a:lnTo>
                    <a:pt x="1361067" y="1519208"/>
                  </a:lnTo>
                  <a:lnTo>
                    <a:pt x="1395957" y="1490990"/>
                  </a:lnTo>
                  <a:lnTo>
                    <a:pt x="1429287" y="1460996"/>
                  </a:lnTo>
                  <a:lnTo>
                    <a:pt x="1460984" y="1429299"/>
                  </a:lnTo>
                  <a:lnTo>
                    <a:pt x="1490977" y="1395970"/>
                  </a:lnTo>
                  <a:lnTo>
                    <a:pt x="1519195" y="1361079"/>
                  </a:lnTo>
                  <a:lnTo>
                    <a:pt x="1545567" y="1324700"/>
                  </a:lnTo>
                  <a:lnTo>
                    <a:pt x="1570020" y="1286902"/>
                  </a:lnTo>
                  <a:lnTo>
                    <a:pt x="1592484" y="1247759"/>
                  </a:lnTo>
                  <a:lnTo>
                    <a:pt x="1612886" y="1207340"/>
                  </a:lnTo>
                  <a:lnTo>
                    <a:pt x="1631156" y="1165718"/>
                  </a:lnTo>
                  <a:lnTo>
                    <a:pt x="1647222" y="1122963"/>
                  </a:lnTo>
                  <a:lnTo>
                    <a:pt x="1661012" y="1079149"/>
                  </a:lnTo>
                  <a:lnTo>
                    <a:pt x="1672456" y="1034345"/>
                  </a:lnTo>
                  <a:lnTo>
                    <a:pt x="1681480" y="988624"/>
                  </a:lnTo>
                  <a:lnTo>
                    <a:pt x="1688015" y="942057"/>
                  </a:lnTo>
                  <a:lnTo>
                    <a:pt x="1691988" y="894715"/>
                  </a:lnTo>
                  <a:lnTo>
                    <a:pt x="1693329" y="846670"/>
                  </a:lnTo>
                  <a:lnTo>
                    <a:pt x="1691988" y="798626"/>
                  </a:lnTo>
                  <a:lnTo>
                    <a:pt x="1688015" y="751284"/>
                  </a:lnTo>
                  <a:lnTo>
                    <a:pt x="1681480" y="704717"/>
                  </a:lnTo>
                  <a:lnTo>
                    <a:pt x="1672456" y="658996"/>
                  </a:lnTo>
                  <a:lnTo>
                    <a:pt x="1661012" y="614192"/>
                  </a:lnTo>
                  <a:lnTo>
                    <a:pt x="1647222" y="570377"/>
                  </a:lnTo>
                  <a:lnTo>
                    <a:pt x="1631156" y="527623"/>
                  </a:lnTo>
                  <a:lnTo>
                    <a:pt x="1612886" y="486001"/>
                  </a:lnTo>
                  <a:lnTo>
                    <a:pt x="1592484" y="445582"/>
                  </a:lnTo>
                  <a:lnTo>
                    <a:pt x="1570020" y="406438"/>
                  </a:lnTo>
                  <a:lnTo>
                    <a:pt x="1545567" y="368641"/>
                  </a:lnTo>
                  <a:lnTo>
                    <a:pt x="1519195" y="332261"/>
                  </a:lnTo>
                  <a:lnTo>
                    <a:pt x="1490977" y="297371"/>
                  </a:lnTo>
                  <a:lnTo>
                    <a:pt x="1460984" y="264042"/>
                  </a:lnTo>
                  <a:lnTo>
                    <a:pt x="1429287" y="232344"/>
                  </a:lnTo>
                  <a:lnTo>
                    <a:pt x="1395957" y="202351"/>
                  </a:lnTo>
                  <a:lnTo>
                    <a:pt x="1361067" y="174133"/>
                  </a:lnTo>
                  <a:lnTo>
                    <a:pt x="1324687" y="147761"/>
                  </a:lnTo>
                  <a:lnTo>
                    <a:pt x="1286890" y="123308"/>
                  </a:lnTo>
                  <a:lnTo>
                    <a:pt x="1247746" y="100844"/>
                  </a:lnTo>
                  <a:lnTo>
                    <a:pt x="1207327" y="80442"/>
                  </a:lnTo>
                  <a:lnTo>
                    <a:pt x="1165705" y="62172"/>
                  </a:lnTo>
                  <a:lnTo>
                    <a:pt x="1122951" y="46106"/>
                  </a:lnTo>
                  <a:lnTo>
                    <a:pt x="1079136" y="32316"/>
                  </a:lnTo>
                  <a:lnTo>
                    <a:pt x="1034333" y="20872"/>
                  </a:lnTo>
                  <a:lnTo>
                    <a:pt x="988611" y="11848"/>
                  </a:lnTo>
                  <a:lnTo>
                    <a:pt x="942044" y="5313"/>
                  </a:lnTo>
                  <a:lnTo>
                    <a:pt x="894703" y="1340"/>
                  </a:lnTo>
                  <a:lnTo>
                    <a:pt x="84665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sp>
          <p:nvSpPr>
            <p:cNvPr id="16" name="object 16"/>
            <p:cNvSpPr/>
            <p:nvPr/>
          </p:nvSpPr>
          <p:spPr>
            <a:xfrm>
              <a:off x="5981458" y="3905290"/>
              <a:ext cx="577850" cy="571500"/>
            </a:xfrm>
            <a:custGeom>
              <a:avLst/>
              <a:gdLst/>
              <a:ahLst/>
              <a:cxnLst/>
              <a:rect l="l" t="t" r="r" b="b"/>
              <a:pathLst>
                <a:path w="577850" h="571500">
                  <a:moveTo>
                    <a:pt x="44389" y="0"/>
                  </a:moveTo>
                  <a:lnTo>
                    <a:pt x="22366" y="7109"/>
                  </a:lnTo>
                  <a:lnTo>
                    <a:pt x="6250" y="23715"/>
                  </a:lnTo>
                  <a:lnTo>
                    <a:pt x="0" y="47355"/>
                  </a:lnTo>
                  <a:lnTo>
                    <a:pt x="0" y="523593"/>
                  </a:lnTo>
                  <a:lnTo>
                    <a:pt x="6250" y="547240"/>
                  </a:lnTo>
                  <a:lnTo>
                    <a:pt x="22366" y="563850"/>
                  </a:lnTo>
                  <a:lnTo>
                    <a:pt x="44389" y="570961"/>
                  </a:lnTo>
                  <a:lnTo>
                    <a:pt x="68364" y="566112"/>
                  </a:lnTo>
                  <a:lnTo>
                    <a:pt x="551319" y="328000"/>
                  </a:lnTo>
                  <a:lnTo>
                    <a:pt x="571150" y="309823"/>
                  </a:lnTo>
                  <a:lnTo>
                    <a:pt x="577761" y="285480"/>
                  </a:lnTo>
                  <a:lnTo>
                    <a:pt x="571150" y="261138"/>
                  </a:lnTo>
                  <a:lnTo>
                    <a:pt x="551319" y="242961"/>
                  </a:lnTo>
                  <a:lnTo>
                    <a:pt x="68364" y="4849"/>
                  </a:lnTo>
                  <a:lnTo>
                    <a:pt x="44389" y="0"/>
                  </a:lnTo>
                  <a:close/>
                </a:path>
              </a:pathLst>
            </a:custGeom>
            <a:solidFill>
              <a:srgbClr val="1F9986"/>
            </a:solidFill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sp>
          <p:nvSpPr>
            <p:cNvPr id="17" name="object 17"/>
            <p:cNvSpPr/>
            <p:nvPr/>
          </p:nvSpPr>
          <p:spPr>
            <a:xfrm>
              <a:off x="5981458" y="3905290"/>
              <a:ext cx="577850" cy="571500"/>
            </a:xfrm>
            <a:custGeom>
              <a:avLst/>
              <a:gdLst/>
              <a:ahLst/>
              <a:cxnLst/>
              <a:rect l="l" t="t" r="r" b="b"/>
              <a:pathLst>
                <a:path w="577850" h="571500">
                  <a:moveTo>
                    <a:pt x="551319" y="242961"/>
                  </a:moveTo>
                  <a:lnTo>
                    <a:pt x="68364" y="4849"/>
                  </a:lnTo>
                  <a:lnTo>
                    <a:pt x="44389" y="0"/>
                  </a:lnTo>
                  <a:lnTo>
                    <a:pt x="22366" y="7109"/>
                  </a:lnTo>
                  <a:lnTo>
                    <a:pt x="6250" y="23715"/>
                  </a:lnTo>
                  <a:lnTo>
                    <a:pt x="0" y="47355"/>
                  </a:lnTo>
                  <a:lnTo>
                    <a:pt x="0" y="523593"/>
                  </a:lnTo>
                  <a:lnTo>
                    <a:pt x="6250" y="547240"/>
                  </a:lnTo>
                  <a:lnTo>
                    <a:pt x="22366" y="563850"/>
                  </a:lnTo>
                  <a:lnTo>
                    <a:pt x="44389" y="570961"/>
                  </a:lnTo>
                  <a:lnTo>
                    <a:pt x="68364" y="566112"/>
                  </a:lnTo>
                  <a:lnTo>
                    <a:pt x="551319" y="328000"/>
                  </a:lnTo>
                  <a:lnTo>
                    <a:pt x="571150" y="309823"/>
                  </a:lnTo>
                  <a:lnTo>
                    <a:pt x="577761" y="285480"/>
                  </a:lnTo>
                  <a:lnTo>
                    <a:pt x="571150" y="261138"/>
                  </a:lnTo>
                  <a:lnTo>
                    <a:pt x="551319" y="242961"/>
                  </a:lnTo>
                  <a:close/>
                </a:path>
              </a:pathLst>
            </a:custGeom>
            <a:ln w="1270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1640286" y="0"/>
            <a:ext cx="558165" cy="666750"/>
            <a:chOff x="11640286" y="0"/>
            <a:chExt cx="558165" cy="666750"/>
          </a:xfrm>
        </p:grpSpPr>
        <p:sp>
          <p:nvSpPr>
            <p:cNvPr id="3" name="object 3"/>
            <p:cNvSpPr/>
            <p:nvPr/>
          </p:nvSpPr>
          <p:spPr>
            <a:xfrm>
              <a:off x="11646636" y="0"/>
              <a:ext cx="545465" cy="654050"/>
            </a:xfrm>
            <a:custGeom>
              <a:avLst/>
              <a:gdLst/>
              <a:ahLst/>
              <a:cxnLst/>
              <a:rect l="l" t="t" r="r" b="b"/>
              <a:pathLst>
                <a:path w="545465" h="654050">
                  <a:moveTo>
                    <a:pt x="545211" y="0"/>
                  </a:moveTo>
                  <a:lnTo>
                    <a:pt x="2730" y="0"/>
                  </a:lnTo>
                  <a:lnTo>
                    <a:pt x="1569" y="13897"/>
                  </a:lnTo>
                  <a:lnTo>
                    <a:pt x="712" y="27876"/>
                  </a:lnTo>
                  <a:lnTo>
                    <a:pt x="181" y="41940"/>
                  </a:lnTo>
                  <a:lnTo>
                    <a:pt x="0" y="56095"/>
                  </a:lnTo>
                  <a:lnTo>
                    <a:pt x="1960" y="104695"/>
                  </a:lnTo>
                  <a:lnTo>
                    <a:pt x="7740" y="152231"/>
                  </a:lnTo>
                  <a:lnTo>
                    <a:pt x="17191" y="198554"/>
                  </a:lnTo>
                  <a:lnTo>
                    <a:pt x="30163" y="243517"/>
                  </a:lnTo>
                  <a:lnTo>
                    <a:pt x="46505" y="286970"/>
                  </a:lnTo>
                  <a:lnTo>
                    <a:pt x="66068" y="328767"/>
                  </a:lnTo>
                  <a:lnTo>
                    <a:pt x="88701" y="368759"/>
                  </a:lnTo>
                  <a:lnTo>
                    <a:pt x="114255" y="406798"/>
                  </a:lnTo>
                  <a:lnTo>
                    <a:pt x="142579" y="442736"/>
                  </a:lnTo>
                  <a:lnTo>
                    <a:pt x="173524" y="476425"/>
                  </a:lnTo>
                  <a:lnTo>
                    <a:pt x="206940" y="507717"/>
                  </a:lnTo>
                  <a:lnTo>
                    <a:pt x="242676" y="536463"/>
                  </a:lnTo>
                  <a:lnTo>
                    <a:pt x="280583" y="562515"/>
                  </a:lnTo>
                  <a:lnTo>
                    <a:pt x="320511" y="585726"/>
                  </a:lnTo>
                  <a:lnTo>
                    <a:pt x="362309" y="605947"/>
                  </a:lnTo>
                  <a:lnTo>
                    <a:pt x="405828" y="623031"/>
                  </a:lnTo>
                  <a:lnTo>
                    <a:pt x="450918" y="636828"/>
                  </a:lnTo>
                  <a:lnTo>
                    <a:pt x="497429" y="647192"/>
                  </a:lnTo>
                  <a:lnTo>
                    <a:pt x="545211" y="653973"/>
                  </a:lnTo>
                  <a:lnTo>
                    <a:pt x="545211" y="0"/>
                  </a:lnTo>
                  <a:close/>
                </a:path>
              </a:pathLst>
            </a:custGeom>
            <a:solidFill>
              <a:srgbClr val="1F9986"/>
            </a:solidFill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sp>
          <p:nvSpPr>
            <p:cNvPr id="4" name="object 4"/>
            <p:cNvSpPr/>
            <p:nvPr/>
          </p:nvSpPr>
          <p:spPr>
            <a:xfrm>
              <a:off x="11646636" y="0"/>
              <a:ext cx="545465" cy="654050"/>
            </a:xfrm>
            <a:custGeom>
              <a:avLst/>
              <a:gdLst/>
              <a:ahLst/>
              <a:cxnLst/>
              <a:rect l="l" t="t" r="r" b="b"/>
              <a:pathLst>
                <a:path w="545465" h="654050">
                  <a:moveTo>
                    <a:pt x="2730" y="0"/>
                  </a:moveTo>
                  <a:lnTo>
                    <a:pt x="1569" y="13897"/>
                  </a:lnTo>
                  <a:lnTo>
                    <a:pt x="712" y="27876"/>
                  </a:lnTo>
                  <a:lnTo>
                    <a:pt x="181" y="41940"/>
                  </a:lnTo>
                  <a:lnTo>
                    <a:pt x="0" y="56095"/>
                  </a:lnTo>
                  <a:lnTo>
                    <a:pt x="1960" y="104695"/>
                  </a:lnTo>
                  <a:lnTo>
                    <a:pt x="7740" y="152231"/>
                  </a:lnTo>
                  <a:lnTo>
                    <a:pt x="17191" y="198554"/>
                  </a:lnTo>
                  <a:lnTo>
                    <a:pt x="30163" y="243517"/>
                  </a:lnTo>
                  <a:lnTo>
                    <a:pt x="46505" y="286970"/>
                  </a:lnTo>
                  <a:lnTo>
                    <a:pt x="66068" y="328767"/>
                  </a:lnTo>
                  <a:lnTo>
                    <a:pt x="88701" y="368759"/>
                  </a:lnTo>
                  <a:lnTo>
                    <a:pt x="114255" y="406798"/>
                  </a:lnTo>
                  <a:lnTo>
                    <a:pt x="142579" y="442736"/>
                  </a:lnTo>
                  <a:lnTo>
                    <a:pt x="173524" y="476425"/>
                  </a:lnTo>
                  <a:lnTo>
                    <a:pt x="206940" y="507717"/>
                  </a:lnTo>
                  <a:lnTo>
                    <a:pt x="242676" y="536463"/>
                  </a:lnTo>
                  <a:lnTo>
                    <a:pt x="280583" y="562515"/>
                  </a:lnTo>
                  <a:lnTo>
                    <a:pt x="320511" y="585726"/>
                  </a:lnTo>
                  <a:lnTo>
                    <a:pt x="362309" y="605947"/>
                  </a:lnTo>
                  <a:lnTo>
                    <a:pt x="405828" y="623031"/>
                  </a:lnTo>
                  <a:lnTo>
                    <a:pt x="450918" y="636828"/>
                  </a:lnTo>
                  <a:lnTo>
                    <a:pt x="497429" y="647192"/>
                  </a:lnTo>
                  <a:lnTo>
                    <a:pt x="545211" y="653973"/>
                  </a:lnTo>
                  <a:lnTo>
                    <a:pt x="545211" y="0"/>
                  </a:lnTo>
                  <a:lnTo>
                    <a:pt x="2730" y="0"/>
                  </a:lnTo>
                  <a:close/>
                </a:path>
              </a:pathLst>
            </a:custGeom>
            <a:ln w="1270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</p:grpSp>
      <p:sp>
        <p:nvSpPr>
          <p:cNvPr id="5" name="object 5"/>
          <p:cNvSpPr txBox="1"/>
          <p:nvPr/>
        </p:nvSpPr>
        <p:spPr>
          <a:xfrm>
            <a:off x="11880608" y="49580"/>
            <a:ext cx="193040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solidFill>
                  <a:srgbClr val="FFFFFF"/>
                </a:solidFill>
                <a:latin typeface="Sassoon Sans Rg" pitchFamily="2" charset="77"/>
                <a:cs typeface="Arial"/>
              </a:rPr>
              <a:t>7</a:t>
            </a:r>
            <a:endParaRPr sz="2400" dirty="0">
              <a:latin typeface="Sassoon Sans Rg" pitchFamily="2" charset="77"/>
              <a:cs typeface="Arial"/>
            </a:endParaRPr>
          </a:p>
        </p:txBody>
      </p:sp>
      <p:grpSp>
        <p:nvGrpSpPr>
          <p:cNvPr id="6" name="object 6"/>
          <p:cNvGrpSpPr/>
          <p:nvPr/>
        </p:nvGrpSpPr>
        <p:grpSpPr>
          <a:xfrm>
            <a:off x="3417735" y="157911"/>
            <a:ext cx="5356225" cy="768350"/>
            <a:chOff x="3417735" y="157911"/>
            <a:chExt cx="5356225" cy="768350"/>
          </a:xfrm>
        </p:grpSpPr>
        <p:sp>
          <p:nvSpPr>
            <p:cNvPr id="7" name="object 7"/>
            <p:cNvSpPr/>
            <p:nvPr/>
          </p:nvSpPr>
          <p:spPr>
            <a:xfrm>
              <a:off x="3424085" y="164261"/>
              <a:ext cx="5343525" cy="755650"/>
            </a:xfrm>
            <a:custGeom>
              <a:avLst/>
              <a:gdLst/>
              <a:ahLst/>
              <a:cxnLst/>
              <a:rect l="l" t="t" r="r" b="b"/>
              <a:pathLst>
                <a:path w="5343525" h="755650">
                  <a:moveTo>
                    <a:pt x="5300751" y="0"/>
                  </a:moveTo>
                  <a:lnTo>
                    <a:pt x="42773" y="0"/>
                  </a:lnTo>
                  <a:lnTo>
                    <a:pt x="26140" y="3498"/>
                  </a:lnTo>
                  <a:lnTo>
                    <a:pt x="12542" y="13033"/>
                  </a:lnTo>
                  <a:lnTo>
                    <a:pt x="3366" y="27164"/>
                  </a:lnTo>
                  <a:lnTo>
                    <a:pt x="0" y="44450"/>
                  </a:lnTo>
                  <a:lnTo>
                    <a:pt x="0" y="710692"/>
                  </a:lnTo>
                  <a:lnTo>
                    <a:pt x="3366" y="727977"/>
                  </a:lnTo>
                  <a:lnTo>
                    <a:pt x="12542" y="742108"/>
                  </a:lnTo>
                  <a:lnTo>
                    <a:pt x="26140" y="751643"/>
                  </a:lnTo>
                  <a:lnTo>
                    <a:pt x="42773" y="755142"/>
                  </a:lnTo>
                  <a:lnTo>
                    <a:pt x="5300751" y="755142"/>
                  </a:lnTo>
                  <a:lnTo>
                    <a:pt x="5317384" y="751643"/>
                  </a:lnTo>
                  <a:lnTo>
                    <a:pt x="5330982" y="742108"/>
                  </a:lnTo>
                  <a:lnTo>
                    <a:pt x="5340158" y="727977"/>
                  </a:lnTo>
                  <a:lnTo>
                    <a:pt x="5343525" y="710692"/>
                  </a:lnTo>
                  <a:lnTo>
                    <a:pt x="5343525" y="44450"/>
                  </a:lnTo>
                  <a:lnTo>
                    <a:pt x="5340158" y="27164"/>
                  </a:lnTo>
                  <a:lnTo>
                    <a:pt x="5330982" y="13033"/>
                  </a:lnTo>
                  <a:lnTo>
                    <a:pt x="5317384" y="3498"/>
                  </a:lnTo>
                  <a:lnTo>
                    <a:pt x="5300751" y="0"/>
                  </a:lnTo>
                  <a:close/>
                </a:path>
              </a:pathLst>
            </a:custGeom>
            <a:solidFill>
              <a:srgbClr val="1F9986"/>
            </a:solidFill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sp>
          <p:nvSpPr>
            <p:cNvPr id="8" name="object 8"/>
            <p:cNvSpPr/>
            <p:nvPr/>
          </p:nvSpPr>
          <p:spPr>
            <a:xfrm>
              <a:off x="3424085" y="164261"/>
              <a:ext cx="5343525" cy="755650"/>
            </a:xfrm>
            <a:custGeom>
              <a:avLst/>
              <a:gdLst/>
              <a:ahLst/>
              <a:cxnLst/>
              <a:rect l="l" t="t" r="r" b="b"/>
              <a:pathLst>
                <a:path w="5343525" h="755650">
                  <a:moveTo>
                    <a:pt x="42773" y="755142"/>
                  </a:moveTo>
                  <a:lnTo>
                    <a:pt x="26140" y="751643"/>
                  </a:lnTo>
                  <a:lnTo>
                    <a:pt x="12542" y="742108"/>
                  </a:lnTo>
                  <a:lnTo>
                    <a:pt x="3366" y="727977"/>
                  </a:lnTo>
                  <a:lnTo>
                    <a:pt x="0" y="710692"/>
                  </a:lnTo>
                  <a:lnTo>
                    <a:pt x="0" y="44450"/>
                  </a:lnTo>
                  <a:lnTo>
                    <a:pt x="3366" y="27164"/>
                  </a:lnTo>
                  <a:lnTo>
                    <a:pt x="12542" y="13033"/>
                  </a:lnTo>
                  <a:lnTo>
                    <a:pt x="26140" y="3498"/>
                  </a:lnTo>
                  <a:lnTo>
                    <a:pt x="42773" y="0"/>
                  </a:lnTo>
                  <a:lnTo>
                    <a:pt x="5300751" y="0"/>
                  </a:lnTo>
                  <a:lnTo>
                    <a:pt x="5317384" y="3498"/>
                  </a:lnTo>
                  <a:lnTo>
                    <a:pt x="5330982" y="13033"/>
                  </a:lnTo>
                  <a:lnTo>
                    <a:pt x="5340158" y="27164"/>
                  </a:lnTo>
                  <a:lnTo>
                    <a:pt x="5343525" y="44450"/>
                  </a:lnTo>
                  <a:lnTo>
                    <a:pt x="5343525" y="710692"/>
                  </a:lnTo>
                  <a:lnTo>
                    <a:pt x="5340158" y="727977"/>
                  </a:lnTo>
                  <a:lnTo>
                    <a:pt x="5330982" y="742108"/>
                  </a:lnTo>
                  <a:lnTo>
                    <a:pt x="5317384" y="751643"/>
                  </a:lnTo>
                  <a:lnTo>
                    <a:pt x="5300751" y="755142"/>
                  </a:lnTo>
                  <a:lnTo>
                    <a:pt x="42773" y="755142"/>
                  </a:lnTo>
                  <a:close/>
                </a:path>
              </a:pathLst>
            </a:custGeom>
            <a:ln w="12699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</p:grpSp>
      <p:sp>
        <p:nvSpPr>
          <p:cNvPr id="9" name="object 9"/>
          <p:cNvSpPr txBox="1">
            <a:spLocks noGrp="1"/>
          </p:cNvSpPr>
          <p:nvPr>
            <p:ph type="title"/>
          </p:nvPr>
        </p:nvSpPr>
        <p:spPr>
          <a:xfrm>
            <a:off x="3408996" y="259057"/>
            <a:ext cx="5658804" cy="53604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20979">
              <a:lnSpc>
                <a:spcPct val="100000"/>
              </a:lnSpc>
              <a:spcBef>
                <a:spcPts val="100"/>
              </a:spcBef>
            </a:pPr>
            <a:r>
              <a:rPr sz="3400" dirty="0">
                <a:latin typeface="Sassoon Sans Rg" pitchFamily="2" charset="77"/>
              </a:rPr>
              <a:t>The production of plastic</a:t>
            </a:r>
          </a:p>
        </p:txBody>
      </p:sp>
      <p:grpSp>
        <p:nvGrpSpPr>
          <p:cNvPr id="10" name="object 10"/>
          <p:cNvGrpSpPr/>
          <p:nvPr/>
        </p:nvGrpSpPr>
        <p:grpSpPr>
          <a:xfrm>
            <a:off x="1190053" y="1300670"/>
            <a:ext cx="9654540" cy="807720"/>
            <a:chOff x="1190053" y="1300670"/>
            <a:chExt cx="9654540" cy="807720"/>
          </a:xfrm>
        </p:grpSpPr>
        <p:sp>
          <p:nvSpPr>
            <p:cNvPr id="11" name="object 11"/>
            <p:cNvSpPr/>
            <p:nvPr/>
          </p:nvSpPr>
          <p:spPr>
            <a:xfrm>
              <a:off x="1196403" y="1307020"/>
              <a:ext cx="9641840" cy="795020"/>
            </a:xfrm>
            <a:custGeom>
              <a:avLst/>
              <a:gdLst/>
              <a:ahLst/>
              <a:cxnLst/>
              <a:rect l="l" t="t" r="r" b="b"/>
              <a:pathLst>
                <a:path w="9641840" h="795019">
                  <a:moveTo>
                    <a:pt x="9571736" y="0"/>
                  </a:moveTo>
                  <a:lnTo>
                    <a:pt x="69989" y="0"/>
                  </a:lnTo>
                  <a:lnTo>
                    <a:pt x="42744" y="5501"/>
                  </a:lnTo>
                  <a:lnTo>
                    <a:pt x="20497" y="20504"/>
                  </a:lnTo>
                  <a:lnTo>
                    <a:pt x="5499" y="42755"/>
                  </a:lnTo>
                  <a:lnTo>
                    <a:pt x="0" y="70002"/>
                  </a:lnTo>
                  <a:lnTo>
                    <a:pt x="0" y="724662"/>
                  </a:lnTo>
                  <a:lnTo>
                    <a:pt x="5499" y="751907"/>
                  </a:lnTo>
                  <a:lnTo>
                    <a:pt x="20497" y="774153"/>
                  </a:lnTo>
                  <a:lnTo>
                    <a:pt x="42744" y="789152"/>
                  </a:lnTo>
                  <a:lnTo>
                    <a:pt x="69989" y="794651"/>
                  </a:lnTo>
                  <a:lnTo>
                    <a:pt x="9571736" y="794651"/>
                  </a:lnTo>
                  <a:lnTo>
                    <a:pt x="9598981" y="789152"/>
                  </a:lnTo>
                  <a:lnTo>
                    <a:pt x="9621227" y="774153"/>
                  </a:lnTo>
                  <a:lnTo>
                    <a:pt x="9636226" y="751907"/>
                  </a:lnTo>
                  <a:lnTo>
                    <a:pt x="9641725" y="724662"/>
                  </a:lnTo>
                  <a:lnTo>
                    <a:pt x="9641725" y="70002"/>
                  </a:lnTo>
                  <a:lnTo>
                    <a:pt x="9636226" y="42755"/>
                  </a:lnTo>
                  <a:lnTo>
                    <a:pt x="9621227" y="20504"/>
                  </a:lnTo>
                  <a:lnTo>
                    <a:pt x="9598981" y="5501"/>
                  </a:lnTo>
                  <a:lnTo>
                    <a:pt x="9571736" y="0"/>
                  </a:lnTo>
                  <a:close/>
                </a:path>
              </a:pathLst>
            </a:custGeom>
            <a:solidFill>
              <a:srgbClr val="E7EA83"/>
            </a:solidFill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sp>
          <p:nvSpPr>
            <p:cNvPr id="12" name="object 12"/>
            <p:cNvSpPr/>
            <p:nvPr/>
          </p:nvSpPr>
          <p:spPr>
            <a:xfrm>
              <a:off x="1196403" y="1307020"/>
              <a:ext cx="9641840" cy="795020"/>
            </a:xfrm>
            <a:custGeom>
              <a:avLst/>
              <a:gdLst/>
              <a:ahLst/>
              <a:cxnLst/>
              <a:rect l="l" t="t" r="r" b="b"/>
              <a:pathLst>
                <a:path w="9641840" h="795019">
                  <a:moveTo>
                    <a:pt x="9571736" y="794651"/>
                  </a:moveTo>
                  <a:lnTo>
                    <a:pt x="69989" y="794651"/>
                  </a:lnTo>
                  <a:lnTo>
                    <a:pt x="42744" y="789152"/>
                  </a:lnTo>
                  <a:lnTo>
                    <a:pt x="20497" y="774153"/>
                  </a:lnTo>
                  <a:lnTo>
                    <a:pt x="5499" y="751907"/>
                  </a:lnTo>
                  <a:lnTo>
                    <a:pt x="0" y="724662"/>
                  </a:lnTo>
                  <a:lnTo>
                    <a:pt x="0" y="70002"/>
                  </a:lnTo>
                  <a:lnTo>
                    <a:pt x="5499" y="42755"/>
                  </a:lnTo>
                  <a:lnTo>
                    <a:pt x="20497" y="20504"/>
                  </a:lnTo>
                  <a:lnTo>
                    <a:pt x="42744" y="5501"/>
                  </a:lnTo>
                  <a:lnTo>
                    <a:pt x="69989" y="0"/>
                  </a:lnTo>
                  <a:lnTo>
                    <a:pt x="9571736" y="0"/>
                  </a:lnTo>
                  <a:lnTo>
                    <a:pt x="9598981" y="5501"/>
                  </a:lnTo>
                  <a:lnTo>
                    <a:pt x="9621227" y="20504"/>
                  </a:lnTo>
                  <a:lnTo>
                    <a:pt x="9636226" y="42755"/>
                  </a:lnTo>
                  <a:lnTo>
                    <a:pt x="9641725" y="70002"/>
                  </a:lnTo>
                  <a:lnTo>
                    <a:pt x="9641725" y="724662"/>
                  </a:lnTo>
                  <a:lnTo>
                    <a:pt x="9636226" y="751907"/>
                  </a:lnTo>
                  <a:lnTo>
                    <a:pt x="9621227" y="774153"/>
                  </a:lnTo>
                  <a:lnTo>
                    <a:pt x="9598981" y="789152"/>
                  </a:lnTo>
                  <a:lnTo>
                    <a:pt x="9571736" y="794651"/>
                  </a:lnTo>
                  <a:close/>
                </a:path>
              </a:pathLst>
            </a:custGeom>
            <a:ln w="1270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</p:grpSp>
      <p:sp>
        <p:nvSpPr>
          <p:cNvPr id="13" name="object 13"/>
          <p:cNvSpPr txBox="1"/>
          <p:nvPr/>
        </p:nvSpPr>
        <p:spPr>
          <a:xfrm>
            <a:off x="1451710" y="1565481"/>
            <a:ext cx="9127629" cy="110286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700" dirty="0">
                <a:solidFill>
                  <a:srgbClr val="003D4F"/>
                </a:solidFill>
                <a:latin typeface="Sassoon Sans Rg" pitchFamily="2" charset="77"/>
                <a:cs typeface="Arial MT"/>
              </a:rPr>
              <a:t>After watching the video, can you see any </a:t>
            </a:r>
            <a:r>
              <a:rPr sz="1700" b="1" dirty="0">
                <a:solidFill>
                  <a:srgbClr val="003D4F"/>
                </a:solidFill>
                <a:latin typeface="Sassoon Sans Rg" pitchFamily="2" charset="77"/>
                <a:cs typeface="Arial"/>
              </a:rPr>
              <a:t>problem </a:t>
            </a:r>
            <a:r>
              <a:rPr sz="1700" dirty="0">
                <a:solidFill>
                  <a:srgbClr val="003D4F"/>
                </a:solidFill>
                <a:latin typeface="Sassoon Sans Rg" pitchFamily="2" charset="77"/>
                <a:cs typeface="Arial MT"/>
              </a:rPr>
              <a:t>with this way of </a:t>
            </a:r>
            <a:r>
              <a:rPr sz="1700" b="1" dirty="0">
                <a:solidFill>
                  <a:srgbClr val="003D4F"/>
                </a:solidFill>
                <a:latin typeface="Sassoon Sans Rg" pitchFamily="2" charset="77"/>
                <a:cs typeface="Arial"/>
              </a:rPr>
              <a:t>creating plastic in the future</a:t>
            </a:r>
            <a:r>
              <a:rPr sz="1700" dirty="0">
                <a:solidFill>
                  <a:srgbClr val="003D4F"/>
                </a:solidFill>
                <a:latin typeface="Sassoon Sans Rg" pitchFamily="2" charset="77"/>
                <a:cs typeface="Arial MT"/>
              </a:rPr>
              <a:t>?</a:t>
            </a:r>
            <a:endParaRPr sz="1700" dirty="0">
              <a:latin typeface="Sassoon Sans Rg" pitchFamily="2" charset="77"/>
              <a:cs typeface="Arial MT"/>
            </a:endParaRPr>
          </a:p>
          <a:p>
            <a:pPr>
              <a:lnSpc>
                <a:spcPct val="100000"/>
              </a:lnSpc>
            </a:pPr>
            <a:endParaRPr sz="2000" dirty="0">
              <a:latin typeface="Sassoon Sans Rg" pitchFamily="2" charset="77"/>
              <a:cs typeface="Arial MT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1600" dirty="0">
              <a:latin typeface="Sassoon Sans Rg" pitchFamily="2" charset="77"/>
              <a:cs typeface="Arial MT"/>
            </a:endParaRPr>
          </a:p>
          <a:p>
            <a:pPr marL="637540">
              <a:lnSpc>
                <a:spcPct val="100000"/>
              </a:lnSpc>
            </a:pPr>
            <a:r>
              <a:rPr sz="1700" b="1" dirty="0">
                <a:solidFill>
                  <a:srgbClr val="003D4F"/>
                </a:solidFill>
                <a:latin typeface="Sassoon Sans Rg" pitchFamily="2" charset="77"/>
                <a:cs typeface="Arial"/>
              </a:rPr>
              <a:t>Discuss </a:t>
            </a:r>
            <a:r>
              <a:rPr sz="1700" dirty="0">
                <a:solidFill>
                  <a:srgbClr val="003D4F"/>
                </a:solidFill>
                <a:latin typeface="Sassoon Sans Rg" pitchFamily="2" charset="77"/>
                <a:cs typeface="Arial MT"/>
              </a:rPr>
              <a:t>this with your learning partner. Be ready to </a:t>
            </a:r>
            <a:r>
              <a:rPr sz="1700" b="1" dirty="0">
                <a:solidFill>
                  <a:srgbClr val="003D4F"/>
                </a:solidFill>
                <a:latin typeface="Sassoon Sans Rg" pitchFamily="2" charset="77"/>
                <a:cs typeface="Arial"/>
              </a:rPr>
              <a:t>share your feedback </a:t>
            </a:r>
            <a:r>
              <a:rPr sz="1700" dirty="0">
                <a:solidFill>
                  <a:srgbClr val="003D4F"/>
                </a:solidFill>
                <a:latin typeface="Sassoon Sans Rg" pitchFamily="2" charset="77"/>
                <a:cs typeface="Arial MT"/>
              </a:rPr>
              <a:t>with the class.</a:t>
            </a:r>
            <a:endParaRPr sz="1700" dirty="0">
              <a:latin typeface="Sassoon Sans Rg" pitchFamily="2" charset="77"/>
              <a:cs typeface="Arial MT"/>
            </a:endParaRPr>
          </a:p>
        </p:txBody>
      </p:sp>
      <p:grpSp>
        <p:nvGrpSpPr>
          <p:cNvPr id="14" name="object 14"/>
          <p:cNvGrpSpPr/>
          <p:nvPr/>
        </p:nvGrpSpPr>
        <p:grpSpPr>
          <a:xfrm>
            <a:off x="764743" y="3029000"/>
            <a:ext cx="5123815" cy="3048635"/>
            <a:chOff x="764743" y="3029000"/>
            <a:chExt cx="5123815" cy="3048635"/>
          </a:xfrm>
        </p:grpSpPr>
        <p:pic>
          <p:nvPicPr>
            <p:cNvPr id="15" name="object 1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71095" y="3035350"/>
              <a:ext cx="5110744" cy="3035828"/>
            </a:xfrm>
            <a:prstGeom prst="rect">
              <a:avLst/>
            </a:prstGeom>
          </p:spPr>
        </p:pic>
        <p:sp>
          <p:nvSpPr>
            <p:cNvPr id="16" name="object 16"/>
            <p:cNvSpPr/>
            <p:nvPr/>
          </p:nvSpPr>
          <p:spPr>
            <a:xfrm>
              <a:off x="771093" y="3035350"/>
              <a:ext cx="5111115" cy="3035935"/>
            </a:xfrm>
            <a:custGeom>
              <a:avLst/>
              <a:gdLst/>
              <a:ahLst/>
              <a:cxnLst/>
              <a:rect l="l" t="t" r="r" b="b"/>
              <a:pathLst>
                <a:path w="5111115" h="3035935">
                  <a:moveTo>
                    <a:pt x="0" y="0"/>
                  </a:moveTo>
                  <a:lnTo>
                    <a:pt x="5110734" y="0"/>
                  </a:lnTo>
                  <a:lnTo>
                    <a:pt x="5110734" y="3035833"/>
                  </a:lnTo>
                  <a:lnTo>
                    <a:pt x="0" y="3035833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05142B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</p:grpSp>
      <p:grpSp>
        <p:nvGrpSpPr>
          <p:cNvPr id="17" name="object 17"/>
          <p:cNvGrpSpPr/>
          <p:nvPr/>
        </p:nvGrpSpPr>
        <p:grpSpPr>
          <a:xfrm>
            <a:off x="6303822" y="3029000"/>
            <a:ext cx="5123815" cy="3048635"/>
            <a:chOff x="6303822" y="3029000"/>
            <a:chExt cx="5123815" cy="3048635"/>
          </a:xfrm>
        </p:grpSpPr>
        <p:sp>
          <p:nvSpPr>
            <p:cNvPr id="18" name="object 18"/>
            <p:cNvSpPr/>
            <p:nvPr/>
          </p:nvSpPr>
          <p:spPr>
            <a:xfrm>
              <a:off x="6310173" y="3035350"/>
              <a:ext cx="5111115" cy="2833370"/>
            </a:xfrm>
            <a:custGeom>
              <a:avLst/>
              <a:gdLst/>
              <a:ahLst/>
              <a:cxnLst/>
              <a:rect l="l" t="t" r="r" b="b"/>
              <a:pathLst>
                <a:path w="5111115" h="2833370">
                  <a:moveTo>
                    <a:pt x="5110734" y="0"/>
                  </a:moveTo>
                  <a:lnTo>
                    <a:pt x="0" y="0"/>
                  </a:lnTo>
                  <a:lnTo>
                    <a:pt x="0" y="995857"/>
                  </a:lnTo>
                  <a:lnTo>
                    <a:pt x="0" y="1033360"/>
                  </a:lnTo>
                  <a:lnTo>
                    <a:pt x="0" y="1070864"/>
                  </a:lnTo>
                  <a:lnTo>
                    <a:pt x="0" y="2833001"/>
                  </a:lnTo>
                  <a:lnTo>
                    <a:pt x="5110734" y="2833001"/>
                  </a:lnTo>
                  <a:lnTo>
                    <a:pt x="5110734" y="1070864"/>
                  </a:lnTo>
                  <a:lnTo>
                    <a:pt x="5110734" y="1033360"/>
                  </a:lnTo>
                  <a:lnTo>
                    <a:pt x="5110734" y="995857"/>
                  </a:lnTo>
                  <a:lnTo>
                    <a:pt x="5110734" y="0"/>
                  </a:lnTo>
                  <a:close/>
                </a:path>
              </a:pathLst>
            </a:custGeom>
            <a:solidFill>
              <a:srgbClr val="295E62"/>
            </a:solidFill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sp>
          <p:nvSpPr>
            <p:cNvPr id="19" name="object 19"/>
            <p:cNvSpPr/>
            <p:nvPr/>
          </p:nvSpPr>
          <p:spPr>
            <a:xfrm>
              <a:off x="9769005" y="4342421"/>
              <a:ext cx="510540" cy="654685"/>
            </a:xfrm>
            <a:custGeom>
              <a:avLst/>
              <a:gdLst/>
              <a:ahLst/>
              <a:cxnLst/>
              <a:rect l="l" t="t" r="r" b="b"/>
              <a:pathLst>
                <a:path w="510540" h="654685">
                  <a:moveTo>
                    <a:pt x="509981" y="560044"/>
                  </a:moveTo>
                  <a:lnTo>
                    <a:pt x="505345" y="556514"/>
                  </a:lnTo>
                  <a:lnTo>
                    <a:pt x="497370" y="556514"/>
                  </a:lnTo>
                  <a:lnTo>
                    <a:pt x="495795" y="235991"/>
                  </a:lnTo>
                  <a:lnTo>
                    <a:pt x="484289" y="177025"/>
                  </a:lnTo>
                  <a:lnTo>
                    <a:pt x="466369" y="131000"/>
                  </a:lnTo>
                  <a:lnTo>
                    <a:pt x="441769" y="91084"/>
                  </a:lnTo>
                  <a:lnTo>
                    <a:pt x="410908" y="57759"/>
                  </a:lnTo>
                  <a:lnTo>
                    <a:pt x="374243" y="31483"/>
                  </a:lnTo>
                  <a:lnTo>
                    <a:pt x="332232" y="12763"/>
                  </a:lnTo>
                  <a:lnTo>
                    <a:pt x="285318" y="2057"/>
                  </a:lnTo>
                  <a:lnTo>
                    <a:pt x="233680" y="0"/>
                  </a:lnTo>
                  <a:lnTo>
                    <a:pt x="183261" y="6985"/>
                  </a:lnTo>
                  <a:lnTo>
                    <a:pt x="135496" y="22288"/>
                  </a:lnTo>
                  <a:lnTo>
                    <a:pt x="91846" y="45148"/>
                  </a:lnTo>
                  <a:lnTo>
                    <a:pt x="53759" y="74790"/>
                  </a:lnTo>
                  <a:lnTo>
                    <a:pt x="22656" y="110464"/>
                  </a:lnTo>
                  <a:lnTo>
                    <a:pt x="0" y="151422"/>
                  </a:lnTo>
                  <a:lnTo>
                    <a:pt x="48298" y="171437"/>
                  </a:lnTo>
                  <a:lnTo>
                    <a:pt x="69964" y="134531"/>
                  </a:lnTo>
                  <a:lnTo>
                    <a:pt x="101015" y="103162"/>
                  </a:lnTo>
                  <a:lnTo>
                    <a:pt x="139420" y="78371"/>
                  </a:lnTo>
                  <a:lnTo>
                    <a:pt x="183146" y="61214"/>
                  </a:lnTo>
                  <a:lnTo>
                    <a:pt x="230162" y="52705"/>
                  </a:lnTo>
                  <a:lnTo>
                    <a:pt x="278460" y="53886"/>
                  </a:lnTo>
                  <a:lnTo>
                    <a:pt x="321424" y="64363"/>
                  </a:lnTo>
                  <a:lnTo>
                    <a:pt x="358762" y="83375"/>
                  </a:lnTo>
                  <a:lnTo>
                    <a:pt x="390042" y="110451"/>
                  </a:lnTo>
                  <a:lnTo>
                    <a:pt x="414820" y="145135"/>
                  </a:lnTo>
                  <a:lnTo>
                    <a:pt x="432701" y="186944"/>
                  </a:lnTo>
                  <a:lnTo>
                    <a:pt x="443230" y="235394"/>
                  </a:lnTo>
                  <a:lnTo>
                    <a:pt x="445071" y="556514"/>
                  </a:lnTo>
                  <a:lnTo>
                    <a:pt x="439610" y="556514"/>
                  </a:lnTo>
                  <a:lnTo>
                    <a:pt x="434975" y="560044"/>
                  </a:lnTo>
                  <a:lnTo>
                    <a:pt x="434975" y="632968"/>
                  </a:lnTo>
                  <a:lnTo>
                    <a:pt x="445477" y="632968"/>
                  </a:lnTo>
                  <a:lnTo>
                    <a:pt x="445592" y="654583"/>
                  </a:lnTo>
                  <a:lnTo>
                    <a:pt x="497865" y="654316"/>
                  </a:lnTo>
                  <a:lnTo>
                    <a:pt x="497751" y="632968"/>
                  </a:lnTo>
                  <a:lnTo>
                    <a:pt x="509981" y="632968"/>
                  </a:lnTo>
                  <a:lnTo>
                    <a:pt x="509981" y="564400"/>
                  </a:lnTo>
                  <a:lnTo>
                    <a:pt x="509981" y="560044"/>
                  </a:lnTo>
                  <a:close/>
                </a:path>
              </a:pathLst>
            </a:custGeom>
            <a:solidFill>
              <a:srgbClr val="ECB06C"/>
            </a:solidFill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pic>
          <p:nvPicPr>
            <p:cNvPr id="20" name="object 20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751733" y="4440516"/>
              <a:ext cx="100749" cy="100774"/>
            </a:xfrm>
            <a:prstGeom prst="rect">
              <a:avLst/>
            </a:prstGeom>
          </p:spPr>
        </p:pic>
        <p:pic>
          <p:nvPicPr>
            <p:cNvPr id="21" name="object 21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0310368" y="4458639"/>
              <a:ext cx="1110538" cy="1409699"/>
            </a:xfrm>
            <a:prstGeom prst="rect">
              <a:avLst/>
            </a:prstGeom>
          </p:spPr>
        </p:pic>
        <p:sp>
          <p:nvSpPr>
            <p:cNvPr id="22" name="object 22"/>
            <p:cNvSpPr/>
            <p:nvPr/>
          </p:nvSpPr>
          <p:spPr>
            <a:xfrm>
              <a:off x="10419651" y="4211726"/>
              <a:ext cx="42545" cy="59690"/>
            </a:xfrm>
            <a:custGeom>
              <a:avLst/>
              <a:gdLst/>
              <a:ahLst/>
              <a:cxnLst/>
              <a:rect l="l" t="t" r="r" b="b"/>
              <a:pathLst>
                <a:path w="42545" h="59689">
                  <a:moveTo>
                    <a:pt x="42075" y="0"/>
                  </a:moveTo>
                  <a:lnTo>
                    <a:pt x="0" y="0"/>
                  </a:lnTo>
                  <a:lnTo>
                    <a:pt x="0" y="59639"/>
                  </a:lnTo>
                  <a:lnTo>
                    <a:pt x="42075" y="59639"/>
                  </a:lnTo>
                  <a:lnTo>
                    <a:pt x="42075" y="0"/>
                  </a:lnTo>
                  <a:close/>
                </a:path>
              </a:pathLst>
            </a:custGeom>
            <a:solidFill>
              <a:srgbClr val="221F1F"/>
            </a:solidFill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sp>
          <p:nvSpPr>
            <p:cNvPr id="23" name="object 23"/>
            <p:cNvSpPr/>
            <p:nvPr/>
          </p:nvSpPr>
          <p:spPr>
            <a:xfrm>
              <a:off x="10389057" y="4094670"/>
              <a:ext cx="901065" cy="478155"/>
            </a:xfrm>
            <a:custGeom>
              <a:avLst/>
              <a:gdLst/>
              <a:ahLst/>
              <a:cxnLst/>
              <a:rect l="l" t="t" r="r" b="b"/>
              <a:pathLst>
                <a:path w="901065" h="478154">
                  <a:moveTo>
                    <a:pt x="139852" y="114122"/>
                  </a:moveTo>
                  <a:lnTo>
                    <a:pt x="0" y="114122"/>
                  </a:lnTo>
                  <a:lnTo>
                    <a:pt x="0" y="179209"/>
                  </a:lnTo>
                  <a:lnTo>
                    <a:pt x="139852" y="179209"/>
                  </a:lnTo>
                  <a:lnTo>
                    <a:pt x="160256" y="181227"/>
                  </a:lnTo>
                  <a:lnTo>
                    <a:pt x="197602" y="196697"/>
                  </a:lnTo>
                  <a:lnTo>
                    <a:pt x="266712" y="262966"/>
                  </a:lnTo>
                  <a:lnTo>
                    <a:pt x="274648" y="278936"/>
                  </a:lnTo>
                  <a:lnTo>
                    <a:pt x="274451" y="287869"/>
                  </a:lnTo>
                  <a:lnTo>
                    <a:pt x="271373" y="296506"/>
                  </a:lnTo>
                  <a:lnTo>
                    <a:pt x="263586" y="311569"/>
                  </a:lnTo>
                  <a:lnTo>
                    <a:pt x="256547" y="327061"/>
                  </a:lnTo>
                  <a:lnTo>
                    <a:pt x="250283" y="342960"/>
                  </a:lnTo>
                  <a:lnTo>
                    <a:pt x="244817" y="359244"/>
                  </a:lnTo>
                  <a:lnTo>
                    <a:pt x="249975" y="355158"/>
                  </a:lnTo>
                  <a:lnTo>
                    <a:pt x="255162" y="351150"/>
                  </a:lnTo>
                  <a:lnTo>
                    <a:pt x="260376" y="347220"/>
                  </a:lnTo>
                  <a:lnTo>
                    <a:pt x="265620" y="343369"/>
                  </a:lnTo>
                  <a:lnTo>
                    <a:pt x="270108" y="332253"/>
                  </a:lnTo>
                  <a:lnTo>
                    <a:pt x="274997" y="321330"/>
                  </a:lnTo>
                  <a:lnTo>
                    <a:pt x="280284" y="310610"/>
                  </a:lnTo>
                  <a:lnTo>
                    <a:pt x="285965" y="300101"/>
                  </a:lnTo>
                  <a:lnTo>
                    <a:pt x="289237" y="287869"/>
                  </a:lnTo>
                  <a:lnTo>
                    <a:pt x="223951" y="199224"/>
                  </a:lnTo>
                  <a:lnTo>
                    <a:pt x="191555" y="176682"/>
                  </a:lnTo>
                  <a:lnTo>
                    <a:pt x="30594" y="176682"/>
                  </a:lnTo>
                  <a:lnTo>
                    <a:pt x="30594" y="164388"/>
                  </a:lnTo>
                  <a:lnTo>
                    <a:pt x="14846" y="164388"/>
                  </a:lnTo>
                  <a:lnTo>
                    <a:pt x="14846" y="150164"/>
                  </a:lnTo>
                  <a:lnTo>
                    <a:pt x="30594" y="150164"/>
                  </a:lnTo>
                  <a:lnTo>
                    <a:pt x="30594" y="117055"/>
                  </a:lnTo>
                  <a:lnTo>
                    <a:pt x="169512" y="117055"/>
                  </a:lnTo>
                  <a:lnTo>
                    <a:pt x="139852" y="114122"/>
                  </a:lnTo>
                  <a:close/>
                </a:path>
                <a:path w="901065" h="478154">
                  <a:moveTo>
                    <a:pt x="298881" y="315747"/>
                  </a:moveTo>
                  <a:lnTo>
                    <a:pt x="298919" y="317030"/>
                  </a:lnTo>
                  <a:lnTo>
                    <a:pt x="297827" y="319036"/>
                  </a:lnTo>
                  <a:lnTo>
                    <a:pt x="295668" y="323113"/>
                  </a:lnTo>
                  <a:lnTo>
                    <a:pt x="307970" y="316268"/>
                  </a:lnTo>
                  <a:lnTo>
                    <a:pt x="299313" y="316268"/>
                  </a:lnTo>
                  <a:lnTo>
                    <a:pt x="298881" y="315747"/>
                  </a:lnTo>
                  <a:close/>
                </a:path>
                <a:path w="901065" h="478154">
                  <a:moveTo>
                    <a:pt x="169512" y="117055"/>
                  </a:moveTo>
                  <a:lnTo>
                    <a:pt x="72669" y="117055"/>
                  </a:lnTo>
                  <a:lnTo>
                    <a:pt x="72669" y="150164"/>
                  </a:lnTo>
                  <a:lnTo>
                    <a:pt x="147281" y="150164"/>
                  </a:lnTo>
                  <a:lnTo>
                    <a:pt x="170668" y="152448"/>
                  </a:lnTo>
                  <a:lnTo>
                    <a:pt x="213225" y="170079"/>
                  </a:lnTo>
                  <a:lnTo>
                    <a:pt x="295652" y="249306"/>
                  </a:lnTo>
                  <a:lnTo>
                    <a:pt x="309124" y="286567"/>
                  </a:lnTo>
                  <a:lnTo>
                    <a:pt x="299313" y="316268"/>
                  </a:lnTo>
                  <a:lnTo>
                    <a:pt x="307970" y="316268"/>
                  </a:lnTo>
                  <a:lnTo>
                    <a:pt x="380099" y="281662"/>
                  </a:lnTo>
                  <a:lnTo>
                    <a:pt x="424214" y="268305"/>
                  </a:lnTo>
                  <a:lnTo>
                    <a:pt x="469422" y="260130"/>
                  </a:lnTo>
                  <a:lnTo>
                    <a:pt x="515594" y="257340"/>
                  </a:lnTo>
                  <a:lnTo>
                    <a:pt x="515594" y="226263"/>
                  </a:lnTo>
                  <a:lnTo>
                    <a:pt x="343306" y="226263"/>
                  </a:lnTo>
                  <a:lnTo>
                    <a:pt x="355643" y="215379"/>
                  </a:lnTo>
                  <a:lnTo>
                    <a:pt x="315658" y="215379"/>
                  </a:lnTo>
                  <a:lnTo>
                    <a:pt x="308356" y="212547"/>
                  </a:lnTo>
                  <a:lnTo>
                    <a:pt x="259461" y="163652"/>
                  </a:lnTo>
                  <a:lnTo>
                    <a:pt x="233698" y="142534"/>
                  </a:lnTo>
                  <a:lnTo>
                    <a:pt x="204585" y="126995"/>
                  </a:lnTo>
                  <a:lnTo>
                    <a:pt x="173009" y="117401"/>
                  </a:lnTo>
                  <a:lnTo>
                    <a:pt x="169512" y="117055"/>
                  </a:lnTo>
                  <a:close/>
                </a:path>
                <a:path w="901065" h="478154">
                  <a:moveTo>
                    <a:pt x="484276" y="62572"/>
                  </a:moveTo>
                  <a:lnTo>
                    <a:pt x="484276" y="123875"/>
                  </a:lnTo>
                  <a:lnTo>
                    <a:pt x="481708" y="141319"/>
                  </a:lnTo>
                  <a:lnTo>
                    <a:pt x="474619" y="156062"/>
                  </a:lnTo>
                  <a:lnTo>
                    <a:pt x="463932" y="167383"/>
                  </a:lnTo>
                  <a:lnTo>
                    <a:pt x="450570" y="174561"/>
                  </a:lnTo>
                  <a:lnTo>
                    <a:pt x="411782" y="187885"/>
                  </a:lnTo>
                  <a:lnTo>
                    <a:pt x="387680" y="197712"/>
                  </a:lnTo>
                  <a:lnTo>
                    <a:pt x="368206" y="208889"/>
                  </a:lnTo>
                  <a:lnTo>
                    <a:pt x="343306" y="226263"/>
                  </a:lnTo>
                  <a:lnTo>
                    <a:pt x="515594" y="226263"/>
                  </a:lnTo>
                  <a:lnTo>
                    <a:pt x="515594" y="140944"/>
                  </a:lnTo>
                  <a:lnTo>
                    <a:pt x="514850" y="129488"/>
                  </a:lnTo>
                  <a:lnTo>
                    <a:pt x="512641" y="118267"/>
                  </a:lnTo>
                  <a:lnTo>
                    <a:pt x="509004" y="107424"/>
                  </a:lnTo>
                  <a:lnTo>
                    <a:pt x="503974" y="97104"/>
                  </a:lnTo>
                  <a:lnTo>
                    <a:pt x="484276" y="62572"/>
                  </a:lnTo>
                  <a:close/>
                </a:path>
                <a:path w="901065" h="478154">
                  <a:moveTo>
                    <a:pt x="448576" y="0"/>
                  </a:moveTo>
                  <a:lnTo>
                    <a:pt x="443953" y="0"/>
                  </a:lnTo>
                  <a:lnTo>
                    <a:pt x="431602" y="2788"/>
                  </a:lnTo>
                  <a:lnTo>
                    <a:pt x="421941" y="10298"/>
                  </a:lnTo>
                  <a:lnTo>
                    <a:pt x="416257" y="21243"/>
                  </a:lnTo>
                  <a:lnTo>
                    <a:pt x="415836" y="34340"/>
                  </a:lnTo>
                  <a:lnTo>
                    <a:pt x="419549" y="43683"/>
                  </a:lnTo>
                  <a:lnTo>
                    <a:pt x="426208" y="50950"/>
                  </a:lnTo>
                  <a:lnTo>
                    <a:pt x="434977" y="55663"/>
                  </a:lnTo>
                  <a:lnTo>
                    <a:pt x="445020" y="57340"/>
                  </a:lnTo>
                  <a:lnTo>
                    <a:pt x="451713" y="57340"/>
                  </a:lnTo>
                  <a:lnTo>
                    <a:pt x="451713" y="109601"/>
                  </a:lnTo>
                  <a:lnTo>
                    <a:pt x="435522" y="145816"/>
                  </a:lnTo>
                  <a:lnTo>
                    <a:pt x="401750" y="164800"/>
                  </a:lnTo>
                  <a:lnTo>
                    <a:pt x="380487" y="177846"/>
                  </a:lnTo>
                  <a:lnTo>
                    <a:pt x="360312" y="192398"/>
                  </a:lnTo>
                  <a:lnTo>
                    <a:pt x="341287" y="208368"/>
                  </a:lnTo>
                  <a:lnTo>
                    <a:pt x="336067" y="213067"/>
                  </a:lnTo>
                  <a:lnTo>
                    <a:pt x="329514" y="215379"/>
                  </a:lnTo>
                  <a:lnTo>
                    <a:pt x="355643" y="215379"/>
                  </a:lnTo>
                  <a:lnTo>
                    <a:pt x="364013" y="207995"/>
                  </a:lnTo>
                  <a:lnTo>
                    <a:pt x="386351" y="191466"/>
                  </a:lnTo>
                  <a:lnTo>
                    <a:pt x="410248" y="176826"/>
                  </a:lnTo>
                  <a:lnTo>
                    <a:pt x="435635" y="164223"/>
                  </a:lnTo>
                  <a:lnTo>
                    <a:pt x="448209" y="156313"/>
                  </a:lnTo>
                  <a:lnTo>
                    <a:pt x="457819" y="145402"/>
                  </a:lnTo>
                  <a:lnTo>
                    <a:pt x="463956" y="132262"/>
                  </a:lnTo>
                  <a:lnTo>
                    <a:pt x="466026" y="118267"/>
                  </a:lnTo>
                  <a:lnTo>
                    <a:pt x="466115" y="42506"/>
                  </a:lnTo>
                  <a:lnTo>
                    <a:pt x="437007" y="42506"/>
                  </a:lnTo>
                  <a:lnTo>
                    <a:pt x="430098" y="36652"/>
                  </a:lnTo>
                  <a:lnTo>
                    <a:pt x="429501" y="25603"/>
                  </a:lnTo>
                  <a:lnTo>
                    <a:pt x="430860" y="21945"/>
                  </a:lnTo>
                  <a:lnTo>
                    <a:pt x="436130" y="16395"/>
                  </a:lnTo>
                  <a:lnTo>
                    <a:pt x="439699" y="14859"/>
                  </a:lnTo>
                  <a:lnTo>
                    <a:pt x="457060" y="14859"/>
                  </a:lnTo>
                  <a:lnTo>
                    <a:pt x="448576" y="0"/>
                  </a:lnTo>
                  <a:close/>
                </a:path>
                <a:path w="901065" h="478154">
                  <a:moveTo>
                    <a:pt x="139852" y="164388"/>
                  </a:moveTo>
                  <a:lnTo>
                    <a:pt x="72669" y="164388"/>
                  </a:lnTo>
                  <a:lnTo>
                    <a:pt x="72669" y="176682"/>
                  </a:lnTo>
                  <a:lnTo>
                    <a:pt x="191555" y="176682"/>
                  </a:lnTo>
                  <a:lnTo>
                    <a:pt x="185397" y="173386"/>
                  </a:lnTo>
                  <a:lnTo>
                    <a:pt x="163240" y="166674"/>
                  </a:lnTo>
                  <a:lnTo>
                    <a:pt x="139852" y="164388"/>
                  </a:lnTo>
                  <a:close/>
                </a:path>
                <a:path w="901065" h="478154">
                  <a:moveTo>
                    <a:pt x="685673" y="0"/>
                  </a:moveTo>
                  <a:lnTo>
                    <a:pt x="666089" y="0"/>
                  </a:lnTo>
                  <a:lnTo>
                    <a:pt x="657618" y="14833"/>
                  </a:lnTo>
                  <a:lnTo>
                    <a:pt x="693775" y="14833"/>
                  </a:lnTo>
                  <a:lnTo>
                    <a:pt x="700747" y="20701"/>
                  </a:lnTo>
                  <a:lnTo>
                    <a:pt x="701116" y="27901"/>
                  </a:lnTo>
                  <a:lnTo>
                    <a:pt x="701281" y="31762"/>
                  </a:lnTo>
                  <a:lnTo>
                    <a:pt x="699947" y="35394"/>
                  </a:lnTo>
                  <a:lnTo>
                    <a:pt x="697344" y="38214"/>
                  </a:lnTo>
                  <a:lnTo>
                    <a:pt x="694664" y="40957"/>
                  </a:lnTo>
                  <a:lnTo>
                    <a:pt x="691108" y="42519"/>
                  </a:lnTo>
                  <a:lnTo>
                    <a:pt x="664679" y="42519"/>
                  </a:lnTo>
                  <a:lnTo>
                    <a:pt x="664683" y="117729"/>
                  </a:lnTo>
                  <a:lnTo>
                    <a:pt x="682591" y="156306"/>
                  </a:lnTo>
                  <a:lnTo>
                    <a:pt x="736724" y="186360"/>
                  </a:lnTo>
                  <a:lnTo>
                    <a:pt x="774016" y="213863"/>
                  </a:lnTo>
                  <a:lnTo>
                    <a:pt x="806664" y="246134"/>
                  </a:lnTo>
                  <a:lnTo>
                    <a:pt x="834269" y="282562"/>
                  </a:lnTo>
                  <a:lnTo>
                    <a:pt x="856433" y="322535"/>
                  </a:lnTo>
                  <a:lnTo>
                    <a:pt x="872757" y="365443"/>
                  </a:lnTo>
                  <a:lnTo>
                    <a:pt x="882844" y="410675"/>
                  </a:lnTo>
                  <a:lnTo>
                    <a:pt x="886294" y="457619"/>
                  </a:lnTo>
                  <a:lnTo>
                    <a:pt x="886294" y="459651"/>
                  </a:lnTo>
                  <a:lnTo>
                    <a:pt x="891095" y="465645"/>
                  </a:lnTo>
                  <a:lnTo>
                    <a:pt x="895845" y="471754"/>
                  </a:lnTo>
                  <a:lnTo>
                    <a:pt x="900531" y="477964"/>
                  </a:lnTo>
                  <a:lnTo>
                    <a:pt x="899588" y="425169"/>
                  </a:lnTo>
                  <a:lnTo>
                    <a:pt x="890807" y="374665"/>
                  </a:lnTo>
                  <a:lnTo>
                    <a:pt x="874788" y="327051"/>
                  </a:lnTo>
                  <a:lnTo>
                    <a:pt x="852131" y="282927"/>
                  </a:lnTo>
                  <a:lnTo>
                    <a:pt x="823439" y="242893"/>
                  </a:lnTo>
                  <a:lnTo>
                    <a:pt x="789310" y="207548"/>
                  </a:lnTo>
                  <a:lnTo>
                    <a:pt x="750346" y="177493"/>
                  </a:lnTo>
                  <a:lnTo>
                    <a:pt x="707148" y="153327"/>
                  </a:lnTo>
                  <a:lnTo>
                    <a:pt x="695692" y="145808"/>
                  </a:lnTo>
                  <a:lnTo>
                    <a:pt x="686995" y="135542"/>
                  </a:lnTo>
                  <a:lnTo>
                    <a:pt x="681472" y="123250"/>
                  </a:lnTo>
                  <a:lnTo>
                    <a:pt x="679538" y="109651"/>
                  </a:lnTo>
                  <a:lnTo>
                    <a:pt x="679538" y="57340"/>
                  </a:lnTo>
                  <a:lnTo>
                    <a:pt x="687285" y="57340"/>
                  </a:lnTo>
                  <a:lnTo>
                    <a:pt x="698775" y="54944"/>
                  </a:lnTo>
                  <a:lnTo>
                    <a:pt x="708051" y="48434"/>
                  </a:lnTo>
                  <a:lnTo>
                    <a:pt x="714101" y="38823"/>
                  </a:lnTo>
                  <a:lnTo>
                    <a:pt x="715911" y="27127"/>
                  </a:lnTo>
                  <a:lnTo>
                    <a:pt x="713024" y="16346"/>
                  </a:lnTo>
                  <a:lnTo>
                    <a:pt x="706302" y="7748"/>
                  </a:lnTo>
                  <a:lnTo>
                    <a:pt x="696825" y="2057"/>
                  </a:lnTo>
                  <a:lnTo>
                    <a:pt x="685673" y="0"/>
                  </a:lnTo>
                  <a:close/>
                </a:path>
                <a:path w="901065" h="478154">
                  <a:moveTo>
                    <a:pt x="624878" y="72224"/>
                  </a:moveTo>
                  <a:lnTo>
                    <a:pt x="605961" y="106889"/>
                  </a:lnTo>
                  <a:lnTo>
                    <a:pt x="599376" y="140411"/>
                  </a:lnTo>
                  <a:lnTo>
                    <a:pt x="599376" y="266433"/>
                  </a:lnTo>
                  <a:lnTo>
                    <a:pt x="643009" y="278642"/>
                  </a:lnTo>
                  <a:lnTo>
                    <a:pt x="685484" y="295712"/>
                  </a:lnTo>
                  <a:lnTo>
                    <a:pt x="726676" y="317450"/>
                  </a:lnTo>
                  <a:lnTo>
                    <a:pt x="766459" y="343664"/>
                  </a:lnTo>
                  <a:lnTo>
                    <a:pt x="804708" y="374161"/>
                  </a:lnTo>
                  <a:lnTo>
                    <a:pt x="841298" y="408749"/>
                  </a:lnTo>
                  <a:lnTo>
                    <a:pt x="827060" y="361565"/>
                  </a:lnTo>
                  <a:lnTo>
                    <a:pt x="805817" y="318286"/>
                  </a:lnTo>
                  <a:lnTo>
                    <a:pt x="778438" y="279469"/>
                  </a:lnTo>
                  <a:lnTo>
                    <a:pt x="745791" y="245669"/>
                  </a:lnTo>
                  <a:lnTo>
                    <a:pt x="708746" y="217440"/>
                  </a:lnTo>
                  <a:lnTo>
                    <a:pt x="668172" y="195338"/>
                  </a:lnTo>
                  <a:lnTo>
                    <a:pt x="647895" y="182023"/>
                  </a:lnTo>
                  <a:lnTo>
                    <a:pt x="635060" y="165400"/>
                  </a:lnTo>
                  <a:lnTo>
                    <a:pt x="628335" y="147730"/>
                  </a:lnTo>
                  <a:lnTo>
                    <a:pt x="626506" y="132269"/>
                  </a:lnTo>
                  <a:lnTo>
                    <a:pt x="626389" y="80848"/>
                  </a:lnTo>
                  <a:lnTo>
                    <a:pt x="625868" y="76454"/>
                  </a:lnTo>
                  <a:lnTo>
                    <a:pt x="624878" y="72224"/>
                  </a:lnTo>
                  <a:close/>
                </a:path>
              </a:pathLst>
            </a:custGeom>
            <a:solidFill>
              <a:srgbClr val="5E8386"/>
            </a:solidFill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pic>
          <p:nvPicPr>
            <p:cNvPr id="24" name="object 24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0619156" y="4352023"/>
              <a:ext cx="670432" cy="513905"/>
            </a:xfrm>
            <a:prstGeom prst="rect">
              <a:avLst/>
            </a:prstGeom>
          </p:spPr>
        </p:pic>
        <p:sp>
          <p:nvSpPr>
            <p:cNvPr id="25" name="object 25"/>
            <p:cNvSpPr/>
            <p:nvPr/>
          </p:nvSpPr>
          <p:spPr>
            <a:xfrm>
              <a:off x="10419651" y="4211726"/>
              <a:ext cx="42545" cy="59690"/>
            </a:xfrm>
            <a:custGeom>
              <a:avLst/>
              <a:gdLst/>
              <a:ahLst/>
              <a:cxnLst/>
              <a:rect l="l" t="t" r="r" b="b"/>
              <a:pathLst>
                <a:path w="42545" h="59689">
                  <a:moveTo>
                    <a:pt x="42075" y="0"/>
                  </a:moveTo>
                  <a:lnTo>
                    <a:pt x="0" y="0"/>
                  </a:lnTo>
                  <a:lnTo>
                    <a:pt x="0" y="33121"/>
                  </a:lnTo>
                  <a:lnTo>
                    <a:pt x="42075" y="33121"/>
                  </a:lnTo>
                  <a:lnTo>
                    <a:pt x="42075" y="0"/>
                  </a:lnTo>
                  <a:close/>
                </a:path>
                <a:path w="42545" h="59689">
                  <a:moveTo>
                    <a:pt x="42075" y="47345"/>
                  </a:moveTo>
                  <a:lnTo>
                    <a:pt x="0" y="47345"/>
                  </a:lnTo>
                  <a:lnTo>
                    <a:pt x="0" y="59639"/>
                  </a:lnTo>
                  <a:lnTo>
                    <a:pt x="42075" y="59639"/>
                  </a:lnTo>
                  <a:lnTo>
                    <a:pt x="42075" y="47345"/>
                  </a:lnTo>
                  <a:close/>
                </a:path>
              </a:pathLst>
            </a:custGeom>
            <a:solidFill>
              <a:srgbClr val="5A5657"/>
            </a:solidFill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sp>
          <p:nvSpPr>
            <p:cNvPr id="26" name="object 26"/>
            <p:cNvSpPr/>
            <p:nvPr/>
          </p:nvSpPr>
          <p:spPr>
            <a:xfrm>
              <a:off x="10647057" y="4642662"/>
              <a:ext cx="615315" cy="208915"/>
            </a:xfrm>
            <a:custGeom>
              <a:avLst/>
              <a:gdLst/>
              <a:ahLst/>
              <a:cxnLst/>
              <a:rect l="l" t="t" r="r" b="b"/>
              <a:pathLst>
                <a:path w="615315" h="208914">
                  <a:moveTo>
                    <a:pt x="615188" y="0"/>
                  </a:moveTo>
                  <a:lnTo>
                    <a:pt x="0" y="0"/>
                  </a:lnTo>
                  <a:lnTo>
                    <a:pt x="17328" y="45439"/>
                  </a:lnTo>
                  <a:lnTo>
                    <a:pt x="41147" y="87598"/>
                  </a:lnTo>
                  <a:lnTo>
                    <a:pt x="70946" y="125733"/>
                  </a:lnTo>
                  <a:lnTo>
                    <a:pt x="106214" y="159099"/>
                  </a:lnTo>
                  <a:lnTo>
                    <a:pt x="146438" y="186951"/>
                  </a:lnTo>
                  <a:lnTo>
                    <a:pt x="191109" y="208546"/>
                  </a:lnTo>
                  <a:lnTo>
                    <a:pt x="423633" y="208546"/>
                  </a:lnTo>
                  <a:lnTo>
                    <a:pt x="468369" y="186904"/>
                  </a:lnTo>
                  <a:lnTo>
                    <a:pt x="508703" y="159048"/>
                  </a:lnTo>
                  <a:lnTo>
                    <a:pt x="544094" y="125704"/>
                  </a:lnTo>
                  <a:lnTo>
                    <a:pt x="574000" y="87598"/>
                  </a:lnTo>
                  <a:lnTo>
                    <a:pt x="597879" y="45455"/>
                  </a:lnTo>
                  <a:lnTo>
                    <a:pt x="615188" y="0"/>
                  </a:lnTo>
                  <a:close/>
                </a:path>
              </a:pathLst>
            </a:custGeom>
            <a:solidFill>
              <a:srgbClr val="D33A3A"/>
            </a:solidFill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sp>
          <p:nvSpPr>
            <p:cNvPr id="27" name="object 27"/>
            <p:cNvSpPr/>
            <p:nvPr/>
          </p:nvSpPr>
          <p:spPr>
            <a:xfrm>
              <a:off x="11013948" y="4109516"/>
              <a:ext cx="261620" cy="445134"/>
            </a:xfrm>
            <a:custGeom>
              <a:avLst/>
              <a:gdLst/>
              <a:ahLst/>
              <a:cxnLst/>
              <a:rect l="l" t="t" r="r" b="b"/>
              <a:pathLst>
                <a:path w="261620" h="445135">
                  <a:moveTo>
                    <a:pt x="68884" y="0"/>
                  </a:moveTo>
                  <a:lnTo>
                    <a:pt x="32740" y="0"/>
                  </a:lnTo>
                  <a:lnTo>
                    <a:pt x="0" y="57378"/>
                  </a:lnTo>
                  <a:lnTo>
                    <a:pt x="977" y="61620"/>
                  </a:lnTo>
                  <a:lnTo>
                    <a:pt x="1498" y="66014"/>
                  </a:lnTo>
                  <a:lnTo>
                    <a:pt x="1498" y="116446"/>
                  </a:lnTo>
                  <a:lnTo>
                    <a:pt x="3446" y="132895"/>
                  </a:lnTo>
                  <a:lnTo>
                    <a:pt x="10174" y="150560"/>
                  </a:lnTo>
                  <a:lnTo>
                    <a:pt x="23010" y="167179"/>
                  </a:lnTo>
                  <a:lnTo>
                    <a:pt x="43281" y="180492"/>
                  </a:lnTo>
                  <a:lnTo>
                    <a:pt x="83860" y="202595"/>
                  </a:lnTo>
                  <a:lnTo>
                    <a:pt x="120907" y="230826"/>
                  </a:lnTo>
                  <a:lnTo>
                    <a:pt x="153554" y="264629"/>
                  </a:lnTo>
                  <a:lnTo>
                    <a:pt x="180933" y="303450"/>
                  </a:lnTo>
                  <a:lnTo>
                    <a:pt x="202178" y="346730"/>
                  </a:lnTo>
                  <a:lnTo>
                    <a:pt x="216420" y="393915"/>
                  </a:lnTo>
                  <a:lnTo>
                    <a:pt x="227957" y="406035"/>
                  </a:lnTo>
                  <a:lnTo>
                    <a:pt x="239302" y="418560"/>
                  </a:lnTo>
                  <a:lnTo>
                    <a:pt x="250453" y="431484"/>
                  </a:lnTo>
                  <a:lnTo>
                    <a:pt x="261404" y="444804"/>
                  </a:lnTo>
                  <a:lnTo>
                    <a:pt x="261404" y="442772"/>
                  </a:lnTo>
                  <a:lnTo>
                    <a:pt x="257953" y="395832"/>
                  </a:lnTo>
                  <a:lnTo>
                    <a:pt x="247866" y="350602"/>
                  </a:lnTo>
                  <a:lnTo>
                    <a:pt x="231542" y="307694"/>
                  </a:lnTo>
                  <a:lnTo>
                    <a:pt x="209378" y="267720"/>
                  </a:lnTo>
                  <a:lnTo>
                    <a:pt x="181773" y="231291"/>
                  </a:lnTo>
                  <a:lnTo>
                    <a:pt x="149125" y="199019"/>
                  </a:lnTo>
                  <a:lnTo>
                    <a:pt x="111833" y="171514"/>
                  </a:lnTo>
                  <a:lnTo>
                    <a:pt x="70294" y="149390"/>
                  </a:lnTo>
                  <a:lnTo>
                    <a:pt x="57700" y="141465"/>
                  </a:lnTo>
                  <a:lnTo>
                    <a:pt x="48083" y="130552"/>
                  </a:lnTo>
                  <a:lnTo>
                    <a:pt x="41946" y="117425"/>
                  </a:lnTo>
                  <a:lnTo>
                    <a:pt x="39789" y="102857"/>
                  </a:lnTo>
                  <a:lnTo>
                    <a:pt x="39789" y="27685"/>
                  </a:lnTo>
                  <a:lnTo>
                    <a:pt x="66217" y="27685"/>
                  </a:lnTo>
                  <a:lnTo>
                    <a:pt x="69773" y="26123"/>
                  </a:lnTo>
                  <a:lnTo>
                    <a:pt x="75056" y="20561"/>
                  </a:lnTo>
                  <a:lnTo>
                    <a:pt x="76390" y="16916"/>
                  </a:lnTo>
                  <a:lnTo>
                    <a:pt x="75869" y="5867"/>
                  </a:lnTo>
                  <a:lnTo>
                    <a:pt x="68884" y="0"/>
                  </a:lnTo>
                  <a:close/>
                </a:path>
              </a:pathLst>
            </a:custGeom>
            <a:solidFill>
              <a:srgbClr val="AEC1C3"/>
            </a:solidFill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pic>
          <p:nvPicPr>
            <p:cNvPr id="28" name="object 28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1182604" y="4503432"/>
              <a:ext cx="92735" cy="273951"/>
            </a:xfrm>
            <a:prstGeom prst="rect">
              <a:avLst/>
            </a:prstGeom>
          </p:spPr>
        </p:pic>
        <p:sp>
          <p:nvSpPr>
            <p:cNvPr id="29" name="object 29"/>
            <p:cNvSpPr/>
            <p:nvPr/>
          </p:nvSpPr>
          <p:spPr>
            <a:xfrm>
              <a:off x="11060798" y="4642662"/>
              <a:ext cx="201930" cy="208915"/>
            </a:xfrm>
            <a:custGeom>
              <a:avLst/>
              <a:gdLst/>
              <a:ahLst/>
              <a:cxnLst/>
              <a:rect l="l" t="t" r="r" b="b"/>
              <a:pathLst>
                <a:path w="201929" h="208914">
                  <a:moveTo>
                    <a:pt x="201447" y="0"/>
                  </a:moveTo>
                  <a:lnTo>
                    <a:pt x="175171" y="0"/>
                  </a:lnTo>
                  <a:lnTo>
                    <a:pt x="158487" y="42159"/>
                  </a:lnTo>
                  <a:lnTo>
                    <a:pt x="135104" y="82548"/>
                  </a:lnTo>
                  <a:lnTo>
                    <a:pt x="105907" y="120166"/>
                  </a:lnTo>
                  <a:lnTo>
                    <a:pt x="71782" y="154012"/>
                  </a:lnTo>
                  <a:lnTo>
                    <a:pt x="33616" y="183083"/>
                  </a:lnTo>
                  <a:lnTo>
                    <a:pt x="18553" y="194956"/>
                  </a:lnTo>
                  <a:lnTo>
                    <a:pt x="0" y="208432"/>
                  </a:lnTo>
                  <a:lnTo>
                    <a:pt x="10007" y="208432"/>
                  </a:lnTo>
                  <a:lnTo>
                    <a:pt x="70231" y="177158"/>
                  </a:lnTo>
                  <a:lnTo>
                    <a:pt x="121805" y="134721"/>
                  </a:lnTo>
                  <a:lnTo>
                    <a:pt x="147760" y="104975"/>
                  </a:lnTo>
                  <a:lnTo>
                    <a:pt x="169879" y="72347"/>
                  </a:lnTo>
                  <a:lnTo>
                    <a:pt x="187872" y="37225"/>
                  </a:lnTo>
                  <a:lnTo>
                    <a:pt x="201447" y="0"/>
                  </a:lnTo>
                  <a:close/>
                </a:path>
              </a:pathLst>
            </a:custGeom>
            <a:solidFill>
              <a:srgbClr val="EA9D9D"/>
            </a:solidFill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sp>
          <p:nvSpPr>
            <p:cNvPr id="30" name="object 30"/>
            <p:cNvSpPr/>
            <p:nvPr/>
          </p:nvSpPr>
          <p:spPr>
            <a:xfrm>
              <a:off x="10461714" y="4244847"/>
              <a:ext cx="236854" cy="193675"/>
            </a:xfrm>
            <a:custGeom>
              <a:avLst/>
              <a:gdLst/>
              <a:ahLst/>
              <a:cxnLst/>
              <a:rect l="l" t="t" r="r" b="b"/>
              <a:pathLst>
                <a:path w="236854" h="193675">
                  <a:moveTo>
                    <a:pt x="74612" y="0"/>
                  </a:moveTo>
                  <a:lnTo>
                    <a:pt x="0" y="0"/>
                  </a:lnTo>
                  <a:lnTo>
                    <a:pt x="0" y="14211"/>
                  </a:lnTo>
                  <a:lnTo>
                    <a:pt x="67195" y="14211"/>
                  </a:lnTo>
                  <a:lnTo>
                    <a:pt x="90581" y="16496"/>
                  </a:lnTo>
                  <a:lnTo>
                    <a:pt x="133139" y="34131"/>
                  </a:lnTo>
                  <a:lnTo>
                    <a:pt x="204546" y="102311"/>
                  </a:lnTo>
                  <a:lnTo>
                    <a:pt x="216636" y="137467"/>
                  </a:lnTo>
                  <a:lnTo>
                    <a:pt x="213296" y="149936"/>
                  </a:lnTo>
                  <a:lnTo>
                    <a:pt x="207622" y="160445"/>
                  </a:lnTo>
                  <a:lnTo>
                    <a:pt x="202339" y="171164"/>
                  </a:lnTo>
                  <a:lnTo>
                    <a:pt x="197451" y="182083"/>
                  </a:lnTo>
                  <a:lnTo>
                    <a:pt x="192963" y="193192"/>
                  </a:lnTo>
                  <a:lnTo>
                    <a:pt x="207878" y="182745"/>
                  </a:lnTo>
                  <a:lnTo>
                    <a:pt x="223011" y="172935"/>
                  </a:lnTo>
                  <a:lnTo>
                    <a:pt x="226263" y="166852"/>
                  </a:lnTo>
                  <a:lnTo>
                    <a:pt x="226225" y="165582"/>
                  </a:lnTo>
                  <a:lnTo>
                    <a:pt x="226656" y="166103"/>
                  </a:lnTo>
                  <a:lnTo>
                    <a:pt x="236467" y="136396"/>
                  </a:lnTo>
                  <a:lnTo>
                    <a:pt x="233202" y="114655"/>
                  </a:lnTo>
                  <a:lnTo>
                    <a:pt x="222990" y="99134"/>
                  </a:lnTo>
                  <a:lnTo>
                    <a:pt x="158711" y="34823"/>
                  </a:lnTo>
                  <a:lnTo>
                    <a:pt x="140567" y="19904"/>
                  </a:lnTo>
                  <a:lnTo>
                    <a:pt x="120157" y="8986"/>
                  </a:lnTo>
                  <a:lnTo>
                    <a:pt x="98000" y="2281"/>
                  </a:lnTo>
                  <a:lnTo>
                    <a:pt x="74612" y="0"/>
                  </a:lnTo>
                  <a:close/>
                </a:path>
              </a:pathLst>
            </a:custGeom>
            <a:solidFill>
              <a:srgbClr val="AEC1C3"/>
            </a:solidFill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pic>
          <p:nvPicPr>
            <p:cNvPr id="31" name="object 31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0633570" y="4417783"/>
              <a:ext cx="111747" cy="377875"/>
            </a:xfrm>
            <a:prstGeom prst="rect">
              <a:avLst/>
            </a:prstGeom>
          </p:spPr>
        </p:pic>
        <p:sp>
          <p:nvSpPr>
            <p:cNvPr id="32" name="object 32"/>
            <p:cNvSpPr/>
            <p:nvPr/>
          </p:nvSpPr>
          <p:spPr>
            <a:xfrm>
              <a:off x="10419651" y="4244835"/>
              <a:ext cx="42545" cy="14604"/>
            </a:xfrm>
            <a:custGeom>
              <a:avLst/>
              <a:gdLst/>
              <a:ahLst/>
              <a:cxnLst/>
              <a:rect l="l" t="t" r="r" b="b"/>
              <a:pathLst>
                <a:path w="42545" h="14604">
                  <a:moveTo>
                    <a:pt x="42075" y="0"/>
                  </a:moveTo>
                  <a:lnTo>
                    <a:pt x="0" y="0"/>
                  </a:lnTo>
                  <a:lnTo>
                    <a:pt x="0" y="14223"/>
                  </a:lnTo>
                  <a:lnTo>
                    <a:pt x="42075" y="14223"/>
                  </a:lnTo>
                  <a:lnTo>
                    <a:pt x="42075" y="0"/>
                  </a:lnTo>
                  <a:close/>
                </a:path>
              </a:pathLst>
            </a:custGeom>
            <a:solidFill>
              <a:srgbClr val="ACABAC"/>
            </a:solidFill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sp>
          <p:nvSpPr>
            <p:cNvPr id="33" name="object 33"/>
            <p:cNvSpPr/>
            <p:nvPr/>
          </p:nvSpPr>
          <p:spPr>
            <a:xfrm>
              <a:off x="10647057" y="4642650"/>
              <a:ext cx="93345" cy="147955"/>
            </a:xfrm>
            <a:custGeom>
              <a:avLst/>
              <a:gdLst/>
              <a:ahLst/>
              <a:cxnLst/>
              <a:rect l="l" t="t" r="r" b="b"/>
              <a:pathLst>
                <a:path w="93345" h="147954">
                  <a:moveTo>
                    <a:pt x="10642" y="0"/>
                  </a:moveTo>
                  <a:lnTo>
                    <a:pt x="0" y="0"/>
                  </a:lnTo>
                  <a:lnTo>
                    <a:pt x="15492" y="41459"/>
                  </a:lnTo>
                  <a:lnTo>
                    <a:pt x="36393" y="80257"/>
                  </a:lnTo>
                  <a:lnTo>
                    <a:pt x="62316" y="115835"/>
                  </a:lnTo>
                  <a:lnTo>
                    <a:pt x="92875" y="147637"/>
                  </a:lnTo>
                  <a:lnTo>
                    <a:pt x="65169" y="115298"/>
                  </a:lnTo>
                  <a:lnTo>
                    <a:pt x="42000" y="79595"/>
                  </a:lnTo>
                  <a:lnTo>
                    <a:pt x="23711" y="41004"/>
                  </a:lnTo>
                  <a:lnTo>
                    <a:pt x="10642" y="0"/>
                  </a:lnTo>
                  <a:close/>
                </a:path>
              </a:pathLst>
            </a:custGeom>
            <a:solidFill>
              <a:srgbClr val="EA9D9D"/>
            </a:solidFill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pic>
          <p:nvPicPr>
            <p:cNvPr id="34" name="object 34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0732363" y="4109529"/>
              <a:ext cx="140970" cy="211404"/>
            </a:xfrm>
            <a:prstGeom prst="rect">
              <a:avLst/>
            </a:prstGeom>
          </p:spPr>
        </p:pic>
        <p:sp>
          <p:nvSpPr>
            <p:cNvPr id="35" name="object 35"/>
            <p:cNvSpPr/>
            <p:nvPr/>
          </p:nvSpPr>
          <p:spPr>
            <a:xfrm>
              <a:off x="11040465" y="4642662"/>
              <a:ext cx="185420" cy="208915"/>
            </a:xfrm>
            <a:custGeom>
              <a:avLst/>
              <a:gdLst/>
              <a:ahLst/>
              <a:cxnLst/>
              <a:rect l="l" t="t" r="r" b="b"/>
              <a:pathLst>
                <a:path w="185420" h="208914">
                  <a:moveTo>
                    <a:pt x="185204" y="0"/>
                  </a:moveTo>
                  <a:lnTo>
                    <a:pt x="164249" y="0"/>
                  </a:lnTo>
                  <a:lnTo>
                    <a:pt x="142945" y="54836"/>
                  </a:lnTo>
                  <a:lnTo>
                    <a:pt x="115484" y="102104"/>
                  </a:lnTo>
                  <a:lnTo>
                    <a:pt x="82250" y="142808"/>
                  </a:lnTo>
                  <a:lnTo>
                    <a:pt x="43627" y="177954"/>
                  </a:lnTo>
                  <a:lnTo>
                    <a:pt x="0" y="208546"/>
                  </a:lnTo>
                  <a:lnTo>
                    <a:pt x="7924" y="208546"/>
                  </a:lnTo>
                  <a:lnTo>
                    <a:pt x="42750" y="190160"/>
                  </a:lnTo>
                  <a:lnTo>
                    <a:pt x="82493" y="157871"/>
                  </a:lnTo>
                  <a:lnTo>
                    <a:pt x="112423" y="126705"/>
                  </a:lnTo>
                  <a:lnTo>
                    <a:pt x="141201" y="89831"/>
                  </a:lnTo>
                  <a:lnTo>
                    <a:pt x="166303" y="47510"/>
                  </a:lnTo>
                  <a:lnTo>
                    <a:pt x="185204" y="0"/>
                  </a:lnTo>
                  <a:close/>
                </a:path>
              </a:pathLst>
            </a:custGeom>
            <a:solidFill>
              <a:srgbClr val="EA9D9D"/>
            </a:solidFill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sp>
          <p:nvSpPr>
            <p:cNvPr id="36" name="object 36"/>
            <p:cNvSpPr/>
            <p:nvPr/>
          </p:nvSpPr>
          <p:spPr>
            <a:xfrm>
              <a:off x="11094415" y="4642662"/>
              <a:ext cx="141605" cy="183515"/>
            </a:xfrm>
            <a:custGeom>
              <a:avLst/>
              <a:gdLst/>
              <a:ahLst/>
              <a:cxnLst/>
              <a:rect l="l" t="t" r="r" b="b"/>
              <a:pathLst>
                <a:path w="141604" h="183514">
                  <a:moveTo>
                    <a:pt x="141554" y="0"/>
                  </a:moveTo>
                  <a:lnTo>
                    <a:pt x="131254" y="0"/>
                  </a:lnTo>
                  <a:lnTo>
                    <a:pt x="112359" y="47516"/>
                  </a:lnTo>
                  <a:lnTo>
                    <a:pt x="87258" y="89841"/>
                  </a:lnTo>
                  <a:lnTo>
                    <a:pt x="58480" y="126717"/>
                  </a:lnTo>
                  <a:lnTo>
                    <a:pt x="28551" y="157884"/>
                  </a:lnTo>
                  <a:lnTo>
                    <a:pt x="0" y="183083"/>
                  </a:lnTo>
                  <a:lnTo>
                    <a:pt x="38166" y="154013"/>
                  </a:lnTo>
                  <a:lnTo>
                    <a:pt x="72293" y="120170"/>
                  </a:lnTo>
                  <a:lnTo>
                    <a:pt x="101492" y="82554"/>
                  </a:lnTo>
                  <a:lnTo>
                    <a:pt x="124875" y="42164"/>
                  </a:lnTo>
                  <a:lnTo>
                    <a:pt x="141554" y="0"/>
                  </a:lnTo>
                  <a:close/>
                </a:path>
              </a:pathLst>
            </a:custGeom>
            <a:solidFill>
              <a:srgbClr val="F5CECE"/>
            </a:solidFill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sp>
          <p:nvSpPr>
            <p:cNvPr id="37" name="object 37"/>
            <p:cNvSpPr/>
            <p:nvPr/>
          </p:nvSpPr>
          <p:spPr>
            <a:xfrm>
              <a:off x="10660380" y="4642662"/>
              <a:ext cx="534670" cy="208915"/>
            </a:xfrm>
            <a:custGeom>
              <a:avLst/>
              <a:gdLst/>
              <a:ahLst/>
              <a:cxnLst/>
              <a:rect l="l" t="t" r="r" b="b"/>
              <a:pathLst>
                <a:path w="534670" h="208914">
                  <a:moveTo>
                    <a:pt x="193230" y="208546"/>
                  </a:moveTo>
                  <a:lnTo>
                    <a:pt x="155435" y="183349"/>
                  </a:lnTo>
                  <a:lnTo>
                    <a:pt x="119443" y="155092"/>
                  </a:lnTo>
                  <a:lnTo>
                    <a:pt x="86283" y="123215"/>
                  </a:lnTo>
                  <a:lnTo>
                    <a:pt x="56997" y="87134"/>
                  </a:lnTo>
                  <a:lnTo>
                    <a:pt x="32626" y="46253"/>
                  </a:lnTo>
                  <a:lnTo>
                    <a:pt x="14211" y="0"/>
                  </a:lnTo>
                  <a:lnTo>
                    <a:pt x="0" y="0"/>
                  </a:lnTo>
                  <a:lnTo>
                    <a:pt x="17043" y="42926"/>
                  </a:lnTo>
                  <a:lnTo>
                    <a:pt x="41033" y="83985"/>
                  </a:lnTo>
                  <a:lnTo>
                    <a:pt x="71018" y="122135"/>
                  </a:lnTo>
                  <a:lnTo>
                    <a:pt x="106057" y="156311"/>
                  </a:lnTo>
                  <a:lnTo>
                    <a:pt x="145224" y="185470"/>
                  </a:lnTo>
                  <a:lnTo>
                    <a:pt x="187579" y="208546"/>
                  </a:lnTo>
                  <a:lnTo>
                    <a:pt x="193230" y="208546"/>
                  </a:lnTo>
                  <a:close/>
                </a:path>
                <a:path w="534670" h="208914">
                  <a:moveTo>
                    <a:pt x="534454" y="0"/>
                  </a:moveTo>
                  <a:lnTo>
                    <a:pt x="528104" y="0"/>
                  </a:lnTo>
                  <a:lnTo>
                    <a:pt x="510603" y="46253"/>
                  </a:lnTo>
                  <a:lnTo>
                    <a:pt x="488518" y="87134"/>
                  </a:lnTo>
                  <a:lnTo>
                    <a:pt x="462191" y="123215"/>
                  </a:lnTo>
                  <a:lnTo>
                    <a:pt x="431990" y="155092"/>
                  </a:lnTo>
                  <a:lnTo>
                    <a:pt x="398284" y="183349"/>
                  </a:lnTo>
                  <a:lnTo>
                    <a:pt x="361416" y="208546"/>
                  </a:lnTo>
                  <a:lnTo>
                    <a:pt x="369697" y="208546"/>
                  </a:lnTo>
                  <a:lnTo>
                    <a:pt x="417322" y="174548"/>
                  </a:lnTo>
                  <a:lnTo>
                    <a:pt x="457212" y="136969"/>
                  </a:lnTo>
                  <a:lnTo>
                    <a:pt x="489762" y="95529"/>
                  </a:lnTo>
                  <a:lnTo>
                    <a:pt x="515378" y="49961"/>
                  </a:lnTo>
                  <a:lnTo>
                    <a:pt x="534454" y="0"/>
                  </a:lnTo>
                  <a:close/>
                </a:path>
              </a:pathLst>
            </a:custGeom>
            <a:solidFill>
              <a:srgbClr val="EA9D9D"/>
            </a:solidFill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sp>
          <p:nvSpPr>
            <p:cNvPr id="38" name="object 38"/>
            <p:cNvSpPr/>
            <p:nvPr/>
          </p:nvSpPr>
          <p:spPr>
            <a:xfrm>
              <a:off x="10689488" y="3831678"/>
              <a:ext cx="514350" cy="263525"/>
            </a:xfrm>
            <a:custGeom>
              <a:avLst/>
              <a:gdLst/>
              <a:ahLst/>
              <a:cxnLst/>
              <a:rect l="l" t="t" r="r" b="b"/>
              <a:pathLst>
                <a:path w="514350" h="263525">
                  <a:moveTo>
                    <a:pt x="511886" y="0"/>
                  </a:moveTo>
                  <a:lnTo>
                    <a:pt x="1917" y="0"/>
                  </a:lnTo>
                  <a:lnTo>
                    <a:pt x="0" y="3314"/>
                  </a:lnTo>
                  <a:lnTo>
                    <a:pt x="148145" y="262991"/>
                  </a:lnTo>
                  <a:lnTo>
                    <a:pt x="162102" y="262991"/>
                  </a:lnTo>
                  <a:lnTo>
                    <a:pt x="18973" y="12115"/>
                  </a:lnTo>
                  <a:lnTo>
                    <a:pt x="110756" y="12115"/>
                  </a:lnTo>
                  <a:lnTo>
                    <a:pt x="197358" y="262991"/>
                  </a:lnTo>
                  <a:lnTo>
                    <a:pt x="203771" y="262991"/>
                  </a:lnTo>
                  <a:lnTo>
                    <a:pt x="182599" y="202182"/>
                  </a:lnTo>
                  <a:lnTo>
                    <a:pt x="117170" y="12115"/>
                  </a:lnTo>
                  <a:lnTo>
                    <a:pt x="313639" y="12115"/>
                  </a:lnTo>
                  <a:lnTo>
                    <a:pt x="168033" y="20688"/>
                  </a:lnTo>
                  <a:lnTo>
                    <a:pt x="156259" y="24208"/>
                  </a:lnTo>
                  <a:lnTo>
                    <a:pt x="147674" y="32202"/>
                  </a:lnTo>
                  <a:lnTo>
                    <a:pt x="143353" y="43103"/>
                  </a:lnTo>
                  <a:lnTo>
                    <a:pt x="144373" y="55346"/>
                  </a:lnTo>
                  <a:lnTo>
                    <a:pt x="175634" y="150615"/>
                  </a:lnTo>
                  <a:lnTo>
                    <a:pt x="213067" y="262991"/>
                  </a:lnTo>
                  <a:lnTo>
                    <a:pt x="341884" y="262991"/>
                  </a:lnTo>
                  <a:lnTo>
                    <a:pt x="479272" y="12877"/>
                  </a:lnTo>
                  <a:lnTo>
                    <a:pt x="494030" y="12877"/>
                  </a:lnTo>
                  <a:lnTo>
                    <a:pt x="351332" y="262991"/>
                  </a:lnTo>
                  <a:lnTo>
                    <a:pt x="365658" y="262991"/>
                  </a:lnTo>
                  <a:lnTo>
                    <a:pt x="513803" y="3314"/>
                  </a:lnTo>
                  <a:lnTo>
                    <a:pt x="511886" y="0"/>
                  </a:lnTo>
                  <a:close/>
                </a:path>
              </a:pathLst>
            </a:custGeom>
            <a:solidFill>
              <a:srgbClr val="5E8386"/>
            </a:solidFill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sp>
          <p:nvSpPr>
            <p:cNvPr id="39" name="object 39"/>
            <p:cNvSpPr/>
            <p:nvPr/>
          </p:nvSpPr>
          <p:spPr>
            <a:xfrm>
              <a:off x="10873333" y="4094670"/>
              <a:ext cx="140970" cy="266700"/>
            </a:xfrm>
            <a:custGeom>
              <a:avLst/>
              <a:gdLst/>
              <a:ahLst/>
              <a:cxnLst/>
              <a:rect l="l" t="t" r="r" b="b"/>
              <a:pathLst>
                <a:path w="140970" h="266700">
                  <a:moveTo>
                    <a:pt x="134823" y="57276"/>
                  </a:moveTo>
                  <a:lnTo>
                    <a:pt x="115087" y="91859"/>
                  </a:lnTo>
                  <a:lnTo>
                    <a:pt x="102779" y="128362"/>
                  </a:lnTo>
                  <a:lnTo>
                    <a:pt x="101866" y="263778"/>
                  </a:lnTo>
                  <a:lnTo>
                    <a:pt x="106299" y="264591"/>
                  </a:lnTo>
                  <a:lnTo>
                    <a:pt x="110693" y="265480"/>
                  </a:lnTo>
                  <a:lnTo>
                    <a:pt x="115100" y="266445"/>
                  </a:lnTo>
                  <a:lnTo>
                    <a:pt x="115186" y="139077"/>
                  </a:lnTo>
                  <a:lnTo>
                    <a:pt x="115807" y="129490"/>
                  </a:lnTo>
                  <a:lnTo>
                    <a:pt x="140601" y="72237"/>
                  </a:lnTo>
                  <a:lnTo>
                    <a:pt x="139382" y="66941"/>
                  </a:lnTo>
                  <a:lnTo>
                    <a:pt x="137414" y="61925"/>
                  </a:lnTo>
                  <a:lnTo>
                    <a:pt x="134823" y="57276"/>
                  </a:lnTo>
                  <a:close/>
                </a:path>
                <a:path w="140970" h="266700">
                  <a:moveTo>
                    <a:pt x="34391" y="15239"/>
                  </a:moveTo>
                  <a:lnTo>
                    <a:pt x="51808" y="65671"/>
                  </a:lnTo>
                  <a:lnTo>
                    <a:pt x="57861" y="82448"/>
                  </a:lnTo>
                  <a:lnTo>
                    <a:pt x="59347" y="87515"/>
                  </a:lnTo>
                  <a:lnTo>
                    <a:pt x="62484" y="100050"/>
                  </a:lnTo>
                  <a:lnTo>
                    <a:pt x="68122" y="105511"/>
                  </a:lnTo>
                  <a:lnTo>
                    <a:pt x="95961" y="111556"/>
                  </a:lnTo>
                  <a:lnTo>
                    <a:pt x="71488" y="117487"/>
                  </a:lnTo>
                  <a:lnTo>
                    <a:pt x="66687" y="124282"/>
                  </a:lnTo>
                  <a:lnTo>
                    <a:pt x="67538" y="135026"/>
                  </a:lnTo>
                  <a:lnTo>
                    <a:pt x="67678" y="138137"/>
                  </a:lnTo>
                  <a:lnTo>
                    <a:pt x="67678" y="259029"/>
                  </a:lnTo>
                  <a:lnTo>
                    <a:pt x="74935" y="259781"/>
                  </a:lnTo>
                  <a:lnTo>
                    <a:pt x="82157" y="260667"/>
                  </a:lnTo>
                  <a:lnTo>
                    <a:pt x="89354" y="261686"/>
                  </a:lnTo>
                  <a:lnTo>
                    <a:pt x="96532" y="262839"/>
                  </a:lnTo>
                  <a:lnTo>
                    <a:pt x="96955" y="141706"/>
                  </a:lnTo>
                  <a:lnTo>
                    <a:pt x="105681" y="97002"/>
                  </a:lnTo>
                  <a:lnTo>
                    <a:pt x="130352" y="50431"/>
                  </a:lnTo>
                  <a:lnTo>
                    <a:pt x="123641" y="43025"/>
                  </a:lnTo>
                  <a:lnTo>
                    <a:pt x="115706" y="36853"/>
                  </a:lnTo>
                  <a:lnTo>
                    <a:pt x="106699" y="32099"/>
                  </a:lnTo>
                  <a:lnTo>
                    <a:pt x="96774" y="28943"/>
                  </a:lnTo>
                  <a:lnTo>
                    <a:pt x="34391" y="15239"/>
                  </a:lnTo>
                  <a:close/>
                </a:path>
                <a:path w="140970" h="266700">
                  <a:moveTo>
                    <a:pt x="19939" y="0"/>
                  </a:moveTo>
                  <a:lnTo>
                    <a:pt x="13512" y="0"/>
                  </a:lnTo>
                  <a:lnTo>
                    <a:pt x="22431" y="25421"/>
                  </a:lnTo>
                  <a:lnTo>
                    <a:pt x="31388" y="50765"/>
                  </a:lnTo>
                  <a:lnTo>
                    <a:pt x="38106" y="69610"/>
                  </a:lnTo>
                  <a:lnTo>
                    <a:pt x="44569" y="87515"/>
                  </a:lnTo>
                  <a:lnTo>
                    <a:pt x="49038" y="101385"/>
                  </a:lnTo>
                  <a:lnTo>
                    <a:pt x="55216" y="139077"/>
                  </a:lnTo>
                  <a:lnTo>
                    <a:pt x="55473" y="258089"/>
                  </a:lnTo>
                  <a:lnTo>
                    <a:pt x="61518" y="258508"/>
                  </a:lnTo>
                  <a:lnTo>
                    <a:pt x="61401" y="140944"/>
                  </a:lnTo>
                  <a:lnTo>
                    <a:pt x="54889" y="99795"/>
                  </a:lnTo>
                  <a:lnTo>
                    <a:pt x="43933" y="67912"/>
                  </a:lnTo>
                  <a:lnTo>
                    <a:pt x="36695" y="47618"/>
                  </a:lnTo>
                  <a:lnTo>
                    <a:pt x="28635" y="24801"/>
                  </a:lnTo>
                  <a:lnTo>
                    <a:pt x="19939" y="0"/>
                  </a:lnTo>
                  <a:close/>
                </a:path>
                <a:path w="140970" h="266700">
                  <a:moveTo>
                    <a:pt x="0" y="38125"/>
                  </a:moveTo>
                  <a:lnTo>
                    <a:pt x="0" y="62585"/>
                  </a:lnTo>
                  <a:lnTo>
                    <a:pt x="19697" y="97104"/>
                  </a:lnTo>
                  <a:lnTo>
                    <a:pt x="24728" y="107429"/>
                  </a:lnTo>
                  <a:lnTo>
                    <a:pt x="28365" y="118271"/>
                  </a:lnTo>
                  <a:lnTo>
                    <a:pt x="30574" y="129490"/>
                  </a:lnTo>
                  <a:lnTo>
                    <a:pt x="31196" y="139077"/>
                  </a:lnTo>
                  <a:lnTo>
                    <a:pt x="31318" y="257352"/>
                  </a:lnTo>
                  <a:lnTo>
                    <a:pt x="35521" y="257352"/>
                  </a:lnTo>
                  <a:lnTo>
                    <a:pt x="39497" y="257416"/>
                  </a:lnTo>
                  <a:lnTo>
                    <a:pt x="43446" y="257530"/>
                  </a:lnTo>
                  <a:lnTo>
                    <a:pt x="43325" y="139077"/>
                  </a:lnTo>
                  <a:lnTo>
                    <a:pt x="42598" y="127919"/>
                  </a:lnTo>
                  <a:lnTo>
                    <a:pt x="40082" y="115163"/>
                  </a:lnTo>
                  <a:lnTo>
                    <a:pt x="35940" y="102836"/>
                  </a:lnTo>
                  <a:lnTo>
                    <a:pt x="30213" y="91097"/>
                  </a:lnTo>
                  <a:lnTo>
                    <a:pt x="0" y="38125"/>
                  </a:lnTo>
                  <a:close/>
                </a:path>
              </a:pathLst>
            </a:custGeom>
            <a:solidFill>
              <a:srgbClr val="839D9F"/>
            </a:solidFill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pic>
          <p:nvPicPr>
            <p:cNvPr id="40" name="object 40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0904651" y="4352023"/>
              <a:ext cx="83769" cy="182079"/>
            </a:xfrm>
            <a:prstGeom prst="rect">
              <a:avLst/>
            </a:prstGeom>
          </p:spPr>
        </p:pic>
        <p:sp>
          <p:nvSpPr>
            <p:cNvPr id="41" name="object 41"/>
            <p:cNvSpPr/>
            <p:nvPr/>
          </p:nvSpPr>
          <p:spPr>
            <a:xfrm>
              <a:off x="10837634" y="4094670"/>
              <a:ext cx="217804" cy="15240"/>
            </a:xfrm>
            <a:custGeom>
              <a:avLst/>
              <a:gdLst/>
              <a:ahLst/>
              <a:cxnLst/>
              <a:rect l="l" t="t" r="r" b="b"/>
              <a:pathLst>
                <a:path w="217804" h="15239">
                  <a:moveTo>
                    <a:pt x="193738" y="0"/>
                  </a:moveTo>
                  <a:lnTo>
                    <a:pt x="64922" y="0"/>
                  </a:lnTo>
                  <a:lnTo>
                    <a:pt x="69951" y="14846"/>
                  </a:lnTo>
                  <a:lnTo>
                    <a:pt x="185597" y="14846"/>
                  </a:lnTo>
                  <a:lnTo>
                    <a:pt x="193738" y="0"/>
                  </a:lnTo>
                  <a:close/>
                </a:path>
                <a:path w="217804" h="15239">
                  <a:moveTo>
                    <a:pt x="217512" y="0"/>
                  </a:moveTo>
                  <a:lnTo>
                    <a:pt x="203187" y="0"/>
                  </a:lnTo>
                  <a:lnTo>
                    <a:pt x="194716" y="14846"/>
                  </a:lnTo>
                  <a:lnTo>
                    <a:pt x="209042" y="14846"/>
                  </a:lnTo>
                  <a:lnTo>
                    <a:pt x="217512" y="0"/>
                  </a:lnTo>
                  <a:close/>
                </a:path>
                <a:path w="217804" h="15239">
                  <a:moveTo>
                    <a:pt x="13957" y="0"/>
                  </a:moveTo>
                  <a:lnTo>
                    <a:pt x="0" y="0"/>
                  </a:lnTo>
                  <a:lnTo>
                    <a:pt x="8483" y="14859"/>
                  </a:lnTo>
                  <a:lnTo>
                    <a:pt x="22428" y="14859"/>
                  </a:lnTo>
                  <a:lnTo>
                    <a:pt x="13957" y="0"/>
                  </a:lnTo>
                  <a:close/>
                </a:path>
              </a:pathLst>
            </a:custGeom>
            <a:solidFill>
              <a:srgbClr val="839D9F"/>
            </a:solidFill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sp>
          <p:nvSpPr>
            <p:cNvPr id="42" name="object 42"/>
            <p:cNvSpPr/>
            <p:nvPr/>
          </p:nvSpPr>
          <p:spPr>
            <a:xfrm>
              <a:off x="10846105" y="4109516"/>
              <a:ext cx="200660" cy="57785"/>
            </a:xfrm>
            <a:custGeom>
              <a:avLst/>
              <a:gdLst/>
              <a:ahLst/>
              <a:cxnLst/>
              <a:rect l="l" t="t" r="r" b="b"/>
              <a:pathLst>
                <a:path w="200659" h="57785">
                  <a:moveTo>
                    <a:pt x="27228" y="23279"/>
                  </a:moveTo>
                  <a:lnTo>
                    <a:pt x="13944" y="25"/>
                  </a:lnTo>
                  <a:lnTo>
                    <a:pt x="0" y="25"/>
                  </a:lnTo>
                  <a:lnTo>
                    <a:pt x="27228" y="47739"/>
                  </a:lnTo>
                  <a:lnTo>
                    <a:pt x="27228" y="23279"/>
                  </a:lnTo>
                  <a:close/>
                </a:path>
                <a:path w="200659" h="57785">
                  <a:moveTo>
                    <a:pt x="177139" y="0"/>
                  </a:moveTo>
                  <a:lnTo>
                    <a:pt x="61493" y="0"/>
                  </a:lnTo>
                  <a:lnTo>
                    <a:pt x="61620" y="393"/>
                  </a:lnTo>
                  <a:lnTo>
                    <a:pt x="124002" y="14097"/>
                  </a:lnTo>
                  <a:lnTo>
                    <a:pt x="133921" y="17259"/>
                  </a:lnTo>
                  <a:lnTo>
                    <a:pt x="142938" y="22009"/>
                  </a:lnTo>
                  <a:lnTo>
                    <a:pt x="150863" y="28181"/>
                  </a:lnTo>
                  <a:lnTo>
                    <a:pt x="157581" y="35585"/>
                  </a:lnTo>
                  <a:lnTo>
                    <a:pt x="177139" y="0"/>
                  </a:lnTo>
                  <a:close/>
                </a:path>
                <a:path w="200659" h="57785">
                  <a:moveTo>
                    <a:pt x="200583" y="0"/>
                  </a:moveTo>
                  <a:lnTo>
                    <a:pt x="186258" y="0"/>
                  </a:lnTo>
                  <a:lnTo>
                    <a:pt x="162052" y="42418"/>
                  </a:lnTo>
                  <a:lnTo>
                    <a:pt x="164655" y="47066"/>
                  </a:lnTo>
                  <a:lnTo>
                    <a:pt x="166611" y="52095"/>
                  </a:lnTo>
                  <a:lnTo>
                    <a:pt x="167843" y="57378"/>
                  </a:lnTo>
                  <a:lnTo>
                    <a:pt x="200583" y="0"/>
                  </a:lnTo>
                  <a:close/>
                </a:path>
              </a:pathLst>
            </a:custGeom>
            <a:solidFill>
              <a:srgbClr val="BBC8C9"/>
            </a:solidFill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sp>
          <p:nvSpPr>
            <p:cNvPr id="43" name="object 43"/>
            <p:cNvSpPr/>
            <p:nvPr/>
          </p:nvSpPr>
          <p:spPr>
            <a:xfrm>
              <a:off x="11031372" y="3844556"/>
              <a:ext cx="152400" cy="250190"/>
            </a:xfrm>
            <a:custGeom>
              <a:avLst/>
              <a:gdLst/>
              <a:ahLst/>
              <a:cxnLst/>
              <a:rect l="l" t="t" r="r" b="b"/>
              <a:pathLst>
                <a:path w="152400" h="250189">
                  <a:moveTo>
                    <a:pt x="152146" y="0"/>
                  </a:moveTo>
                  <a:lnTo>
                    <a:pt x="137388" y="0"/>
                  </a:lnTo>
                  <a:lnTo>
                    <a:pt x="0" y="250113"/>
                  </a:lnTo>
                  <a:lnTo>
                    <a:pt x="9448" y="250113"/>
                  </a:lnTo>
                  <a:lnTo>
                    <a:pt x="152146" y="0"/>
                  </a:lnTo>
                  <a:close/>
                </a:path>
              </a:pathLst>
            </a:custGeom>
            <a:solidFill>
              <a:srgbClr val="AEC1C3"/>
            </a:solidFill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sp>
          <p:nvSpPr>
            <p:cNvPr id="44" name="object 44"/>
            <p:cNvSpPr/>
            <p:nvPr/>
          </p:nvSpPr>
          <p:spPr>
            <a:xfrm>
              <a:off x="10969866" y="4094670"/>
              <a:ext cx="71120" cy="264160"/>
            </a:xfrm>
            <a:custGeom>
              <a:avLst/>
              <a:gdLst/>
              <a:ahLst/>
              <a:cxnLst/>
              <a:rect l="l" t="t" r="r" b="b"/>
              <a:pathLst>
                <a:path w="71120" h="264160">
                  <a:moveTo>
                    <a:pt x="38277" y="57277"/>
                  </a:moveTo>
                  <a:lnTo>
                    <a:pt x="36944" y="54889"/>
                  </a:lnTo>
                  <a:lnTo>
                    <a:pt x="33807" y="50431"/>
                  </a:lnTo>
                  <a:lnTo>
                    <a:pt x="15087" y="84543"/>
                  </a:lnTo>
                  <a:lnTo>
                    <a:pt x="1498" y="125336"/>
                  </a:lnTo>
                  <a:lnTo>
                    <a:pt x="0" y="262839"/>
                  </a:lnTo>
                  <a:lnTo>
                    <a:pt x="5334" y="263779"/>
                  </a:lnTo>
                  <a:lnTo>
                    <a:pt x="5334" y="141706"/>
                  </a:lnTo>
                  <a:lnTo>
                    <a:pt x="6172" y="128689"/>
                  </a:lnTo>
                  <a:lnTo>
                    <a:pt x="8699" y="115925"/>
                  </a:lnTo>
                  <a:lnTo>
                    <a:pt x="12827" y="103593"/>
                  </a:lnTo>
                  <a:lnTo>
                    <a:pt x="18542" y="91859"/>
                  </a:lnTo>
                  <a:lnTo>
                    <a:pt x="38277" y="57277"/>
                  </a:lnTo>
                  <a:close/>
                </a:path>
                <a:path w="71120" h="264160">
                  <a:moveTo>
                    <a:pt x="70954" y="0"/>
                  </a:moveTo>
                  <a:lnTo>
                    <a:pt x="61506" y="0"/>
                  </a:lnTo>
                  <a:lnTo>
                    <a:pt x="53365" y="14846"/>
                  </a:lnTo>
                  <a:lnTo>
                    <a:pt x="62484" y="14846"/>
                  </a:lnTo>
                  <a:lnTo>
                    <a:pt x="70954" y="0"/>
                  </a:lnTo>
                  <a:close/>
                </a:path>
              </a:pathLst>
            </a:custGeom>
            <a:solidFill>
              <a:srgbClr val="C1CED0"/>
            </a:solidFill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sp>
          <p:nvSpPr>
            <p:cNvPr id="45" name="object 45"/>
            <p:cNvSpPr/>
            <p:nvPr/>
          </p:nvSpPr>
          <p:spPr>
            <a:xfrm>
              <a:off x="11003686" y="4109504"/>
              <a:ext cx="29209" cy="42545"/>
            </a:xfrm>
            <a:custGeom>
              <a:avLst/>
              <a:gdLst/>
              <a:ahLst/>
              <a:cxnLst/>
              <a:rect l="l" t="t" r="r" b="b"/>
              <a:pathLst>
                <a:path w="29209" h="42545">
                  <a:moveTo>
                    <a:pt x="28676" y="0"/>
                  </a:moveTo>
                  <a:lnTo>
                    <a:pt x="19557" y="0"/>
                  </a:lnTo>
                  <a:lnTo>
                    <a:pt x="0" y="35598"/>
                  </a:lnTo>
                  <a:lnTo>
                    <a:pt x="1650" y="37757"/>
                  </a:lnTo>
                  <a:lnTo>
                    <a:pt x="3136" y="40043"/>
                  </a:lnTo>
                  <a:lnTo>
                    <a:pt x="4470" y="42430"/>
                  </a:lnTo>
                  <a:lnTo>
                    <a:pt x="28676" y="0"/>
                  </a:lnTo>
                  <a:close/>
                </a:path>
              </a:pathLst>
            </a:custGeom>
            <a:solidFill>
              <a:srgbClr val="DEE3E4"/>
            </a:solidFill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sp>
          <p:nvSpPr>
            <p:cNvPr id="46" name="object 46"/>
            <p:cNvSpPr/>
            <p:nvPr/>
          </p:nvSpPr>
          <p:spPr>
            <a:xfrm>
              <a:off x="10708462" y="3843794"/>
              <a:ext cx="178435" cy="251460"/>
            </a:xfrm>
            <a:custGeom>
              <a:avLst/>
              <a:gdLst/>
              <a:ahLst/>
              <a:cxnLst/>
              <a:rect l="l" t="t" r="r" b="b"/>
              <a:pathLst>
                <a:path w="178434" h="251460">
                  <a:moveTo>
                    <a:pt x="91782" y="0"/>
                  </a:moveTo>
                  <a:lnTo>
                    <a:pt x="0" y="0"/>
                  </a:lnTo>
                  <a:lnTo>
                    <a:pt x="143116" y="250875"/>
                  </a:lnTo>
                  <a:lnTo>
                    <a:pt x="178384" y="250875"/>
                  </a:lnTo>
                  <a:lnTo>
                    <a:pt x="156716" y="188632"/>
                  </a:lnTo>
                  <a:lnTo>
                    <a:pt x="91782" y="0"/>
                  </a:lnTo>
                  <a:close/>
                </a:path>
              </a:pathLst>
            </a:custGeom>
            <a:solidFill>
              <a:srgbClr val="AEC1C3"/>
            </a:solidFill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sp>
          <p:nvSpPr>
            <p:cNvPr id="47" name="object 47"/>
            <p:cNvSpPr/>
            <p:nvPr/>
          </p:nvSpPr>
          <p:spPr>
            <a:xfrm>
              <a:off x="10851591" y="4094670"/>
              <a:ext cx="77470" cy="258445"/>
            </a:xfrm>
            <a:custGeom>
              <a:avLst/>
              <a:gdLst/>
              <a:ahLst/>
              <a:cxnLst/>
              <a:rect l="l" t="t" r="r" b="b"/>
              <a:pathLst>
                <a:path w="77470" h="258445">
                  <a:moveTo>
                    <a:pt x="35267" y="0"/>
                  </a:moveTo>
                  <a:lnTo>
                    <a:pt x="0" y="0"/>
                  </a:lnTo>
                  <a:lnTo>
                    <a:pt x="8470" y="14859"/>
                  </a:lnTo>
                  <a:lnTo>
                    <a:pt x="21742" y="14859"/>
                  </a:lnTo>
                  <a:lnTo>
                    <a:pt x="21742" y="38125"/>
                  </a:lnTo>
                  <a:lnTo>
                    <a:pt x="51968" y="91097"/>
                  </a:lnTo>
                  <a:lnTo>
                    <a:pt x="64341" y="127919"/>
                  </a:lnTo>
                  <a:lnTo>
                    <a:pt x="65189" y="140944"/>
                  </a:lnTo>
                  <a:lnTo>
                    <a:pt x="65189" y="257530"/>
                  </a:lnTo>
                  <a:lnTo>
                    <a:pt x="77216" y="258089"/>
                  </a:lnTo>
                  <a:lnTo>
                    <a:pt x="77089" y="140995"/>
                  </a:lnTo>
                  <a:lnTo>
                    <a:pt x="70793" y="101379"/>
                  </a:lnTo>
                  <a:lnTo>
                    <a:pt x="66230" y="87223"/>
                  </a:lnTo>
                  <a:lnTo>
                    <a:pt x="35267" y="0"/>
                  </a:lnTo>
                  <a:close/>
                </a:path>
              </a:pathLst>
            </a:custGeom>
            <a:solidFill>
              <a:srgbClr val="C1CED0"/>
            </a:solidFill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pic>
          <p:nvPicPr>
            <p:cNvPr id="48" name="object 48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0934852" y="4353178"/>
              <a:ext cx="40347" cy="169557"/>
            </a:xfrm>
            <a:prstGeom prst="rect">
              <a:avLst/>
            </a:prstGeom>
          </p:spPr>
        </p:pic>
        <p:pic>
          <p:nvPicPr>
            <p:cNvPr id="49" name="object 49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0916780" y="4352201"/>
              <a:ext cx="12191" cy="169773"/>
            </a:xfrm>
            <a:prstGeom prst="rect">
              <a:avLst/>
            </a:prstGeom>
          </p:spPr>
        </p:pic>
        <p:pic>
          <p:nvPicPr>
            <p:cNvPr id="50" name="object 50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0806646" y="3843794"/>
              <a:ext cx="196481" cy="289001"/>
            </a:xfrm>
            <a:prstGeom prst="rect">
              <a:avLst/>
            </a:prstGeom>
          </p:spPr>
        </p:pic>
        <p:sp>
          <p:nvSpPr>
            <p:cNvPr id="51" name="object 51"/>
            <p:cNvSpPr/>
            <p:nvPr/>
          </p:nvSpPr>
          <p:spPr>
            <a:xfrm>
              <a:off x="10893272" y="4094670"/>
              <a:ext cx="76200" cy="259079"/>
            </a:xfrm>
            <a:custGeom>
              <a:avLst/>
              <a:gdLst/>
              <a:ahLst/>
              <a:cxnLst/>
              <a:rect l="l" t="t" r="r" b="b"/>
              <a:pathLst>
                <a:path w="76200" h="259079">
                  <a:moveTo>
                    <a:pt x="9283" y="0"/>
                  </a:moveTo>
                  <a:lnTo>
                    <a:pt x="0" y="0"/>
                  </a:lnTo>
                  <a:lnTo>
                    <a:pt x="30226" y="85140"/>
                  </a:lnTo>
                  <a:lnTo>
                    <a:pt x="34950" y="99793"/>
                  </a:lnTo>
                  <a:lnTo>
                    <a:pt x="38484" y="114411"/>
                  </a:lnTo>
                  <a:lnTo>
                    <a:pt x="40698" y="128356"/>
                  </a:lnTo>
                  <a:lnTo>
                    <a:pt x="41465" y="140995"/>
                  </a:lnTo>
                  <a:lnTo>
                    <a:pt x="41579" y="258508"/>
                  </a:lnTo>
                  <a:lnTo>
                    <a:pt x="47739" y="259029"/>
                  </a:lnTo>
                  <a:lnTo>
                    <a:pt x="47739" y="138137"/>
                  </a:lnTo>
                  <a:lnTo>
                    <a:pt x="46748" y="124282"/>
                  </a:lnTo>
                  <a:lnTo>
                    <a:pt x="51562" y="117487"/>
                  </a:lnTo>
                  <a:lnTo>
                    <a:pt x="76022" y="111556"/>
                  </a:lnTo>
                  <a:lnTo>
                    <a:pt x="48183" y="105511"/>
                  </a:lnTo>
                  <a:lnTo>
                    <a:pt x="42545" y="100037"/>
                  </a:lnTo>
                  <a:lnTo>
                    <a:pt x="37922" y="82448"/>
                  </a:lnTo>
                  <a:lnTo>
                    <a:pt x="31869" y="65665"/>
                  </a:lnTo>
                  <a:lnTo>
                    <a:pt x="14452" y="15239"/>
                  </a:lnTo>
                  <a:lnTo>
                    <a:pt x="12623" y="14846"/>
                  </a:lnTo>
                  <a:lnTo>
                    <a:pt x="14325" y="14846"/>
                  </a:lnTo>
                  <a:lnTo>
                    <a:pt x="9283" y="0"/>
                  </a:lnTo>
                  <a:close/>
                </a:path>
              </a:pathLst>
            </a:custGeom>
            <a:solidFill>
              <a:srgbClr val="C1CED0"/>
            </a:solidFill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sp>
          <p:nvSpPr>
            <p:cNvPr id="52" name="object 52"/>
            <p:cNvSpPr/>
            <p:nvPr/>
          </p:nvSpPr>
          <p:spPr>
            <a:xfrm>
              <a:off x="10905896" y="4109504"/>
              <a:ext cx="1905" cy="635"/>
            </a:xfrm>
            <a:custGeom>
              <a:avLst/>
              <a:gdLst/>
              <a:ahLst/>
              <a:cxnLst/>
              <a:rect l="l" t="t" r="r" b="b"/>
              <a:pathLst>
                <a:path w="1904" h="635">
                  <a:moveTo>
                    <a:pt x="1701" y="0"/>
                  </a:moveTo>
                  <a:lnTo>
                    <a:pt x="0" y="0"/>
                  </a:lnTo>
                  <a:lnTo>
                    <a:pt x="1828" y="406"/>
                  </a:lnTo>
                  <a:lnTo>
                    <a:pt x="1790" y="279"/>
                  </a:lnTo>
                  <a:lnTo>
                    <a:pt x="1739" y="139"/>
                  </a:lnTo>
                  <a:lnTo>
                    <a:pt x="1701" y="0"/>
                  </a:lnTo>
                  <a:close/>
                </a:path>
              </a:pathLst>
            </a:custGeom>
            <a:solidFill>
              <a:srgbClr val="DEE3E4"/>
            </a:solidFill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sp>
          <p:nvSpPr>
            <p:cNvPr id="53" name="object 53"/>
            <p:cNvSpPr/>
            <p:nvPr/>
          </p:nvSpPr>
          <p:spPr>
            <a:xfrm>
              <a:off x="9703790" y="5138581"/>
              <a:ext cx="723265" cy="729615"/>
            </a:xfrm>
            <a:custGeom>
              <a:avLst/>
              <a:gdLst/>
              <a:ahLst/>
              <a:cxnLst/>
              <a:rect l="l" t="t" r="r" b="b"/>
              <a:pathLst>
                <a:path w="723265" h="729614">
                  <a:moveTo>
                    <a:pt x="599681" y="0"/>
                  </a:moveTo>
                  <a:lnTo>
                    <a:pt x="158965" y="0"/>
                  </a:lnTo>
                  <a:lnTo>
                    <a:pt x="158965" y="74574"/>
                  </a:lnTo>
                  <a:lnTo>
                    <a:pt x="596379" y="74574"/>
                  </a:lnTo>
                  <a:lnTo>
                    <a:pt x="616720" y="78690"/>
                  </a:lnTo>
                  <a:lnTo>
                    <a:pt x="633350" y="89908"/>
                  </a:lnTo>
                  <a:lnTo>
                    <a:pt x="644572" y="106533"/>
                  </a:lnTo>
                  <a:lnTo>
                    <a:pt x="648690" y="126872"/>
                  </a:lnTo>
                  <a:lnTo>
                    <a:pt x="648690" y="654443"/>
                  </a:lnTo>
                  <a:lnTo>
                    <a:pt x="0" y="654443"/>
                  </a:lnTo>
                  <a:lnTo>
                    <a:pt x="0" y="729005"/>
                  </a:lnTo>
                  <a:lnTo>
                    <a:pt x="723252" y="729005"/>
                  </a:lnTo>
                  <a:lnTo>
                    <a:pt x="723252" y="123583"/>
                  </a:lnTo>
                  <a:lnTo>
                    <a:pt x="713524" y="75523"/>
                  </a:lnTo>
                  <a:lnTo>
                    <a:pt x="687012" y="36236"/>
                  </a:lnTo>
                  <a:lnTo>
                    <a:pt x="647728" y="9726"/>
                  </a:lnTo>
                  <a:lnTo>
                    <a:pt x="599681" y="0"/>
                  </a:lnTo>
                  <a:close/>
                </a:path>
              </a:pathLst>
            </a:custGeom>
            <a:solidFill>
              <a:srgbClr val="295E62"/>
            </a:solidFill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sp>
          <p:nvSpPr>
            <p:cNvPr id="54" name="object 54"/>
            <p:cNvSpPr/>
            <p:nvPr/>
          </p:nvSpPr>
          <p:spPr>
            <a:xfrm>
              <a:off x="9989401" y="4981346"/>
              <a:ext cx="301625" cy="70485"/>
            </a:xfrm>
            <a:custGeom>
              <a:avLst/>
              <a:gdLst/>
              <a:ahLst/>
              <a:cxnLst/>
              <a:rect l="l" t="t" r="r" b="b"/>
              <a:pathLst>
                <a:path w="301625" h="70485">
                  <a:moveTo>
                    <a:pt x="95529" y="0"/>
                  </a:moveTo>
                  <a:lnTo>
                    <a:pt x="0" y="0"/>
                  </a:lnTo>
                  <a:lnTo>
                    <a:pt x="0" y="70408"/>
                  </a:lnTo>
                  <a:lnTo>
                    <a:pt x="95529" y="70408"/>
                  </a:lnTo>
                  <a:lnTo>
                    <a:pt x="95529" y="0"/>
                  </a:lnTo>
                  <a:close/>
                </a:path>
                <a:path w="301625" h="70485">
                  <a:moveTo>
                    <a:pt x="301256" y="0"/>
                  </a:moveTo>
                  <a:lnTo>
                    <a:pt x="205727" y="0"/>
                  </a:lnTo>
                  <a:lnTo>
                    <a:pt x="205727" y="70408"/>
                  </a:lnTo>
                  <a:lnTo>
                    <a:pt x="301256" y="70408"/>
                  </a:lnTo>
                  <a:lnTo>
                    <a:pt x="301256" y="0"/>
                  </a:lnTo>
                  <a:close/>
                </a:path>
              </a:pathLst>
            </a:custGeom>
            <a:solidFill>
              <a:srgbClr val="221F1F"/>
            </a:solidFill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sp>
          <p:nvSpPr>
            <p:cNvPr id="55" name="object 55"/>
            <p:cNvSpPr/>
            <p:nvPr/>
          </p:nvSpPr>
          <p:spPr>
            <a:xfrm>
              <a:off x="9963607" y="5001716"/>
              <a:ext cx="145415" cy="808355"/>
            </a:xfrm>
            <a:custGeom>
              <a:avLst/>
              <a:gdLst/>
              <a:ahLst/>
              <a:cxnLst/>
              <a:rect l="l" t="t" r="r" b="b"/>
              <a:pathLst>
                <a:path w="145415" h="808354">
                  <a:moveTo>
                    <a:pt x="40957" y="211429"/>
                  </a:moveTo>
                  <a:lnTo>
                    <a:pt x="40932" y="136867"/>
                  </a:lnTo>
                  <a:lnTo>
                    <a:pt x="40894" y="50038"/>
                  </a:lnTo>
                  <a:lnTo>
                    <a:pt x="34467" y="50038"/>
                  </a:lnTo>
                  <a:lnTo>
                    <a:pt x="34493" y="136867"/>
                  </a:lnTo>
                  <a:lnTo>
                    <a:pt x="34518" y="211442"/>
                  </a:lnTo>
                  <a:lnTo>
                    <a:pt x="34544" y="264033"/>
                  </a:lnTo>
                  <a:lnTo>
                    <a:pt x="40957" y="264033"/>
                  </a:lnTo>
                  <a:lnTo>
                    <a:pt x="40957" y="211442"/>
                  </a:lnTo>
                  <a:close/>
                </a:path>
                <a:path w="145415" h="808354">
                  <a:moveTo>
                    <a:pt x="45008" y="791298"/>
                  </a:moveTo>
                  <a:lnTo>
                    <a:pt x="22009" y="760501"/>
                  </a:lnTo>
                  <a:lnTo>
                    <a:pt x="20193" y="264033"/>
                  </a:lnTo>
                  <a:lnTo>
                    <a:pt x="20408" y="264033"/>
                  </a:lnTo>
                  <a:lnTo>
                    <a:pt x="20396" y="211442"/>
                  </a:lnTo>
                  <a:lnTo>
                    <a:pt x="20383" y="136867"/>
                  </a:lnTo>
                  <a:lnTo>
                    <a:pt x="20320" y="13195"/>
                  </a:lnTo>
                  <a:lnTo>
                    <a:pt x="11531" y="13195"/>
                  </a:lnTo>
                  <a:lnTo>
                    <a:pt x="10083" y="12534"/>
                  </a:lnTo>
                  <a:lnTo>
                    <a:pt x="9474" y="10642"/>
                  </a:lnTo>
                  <a:lnTo>
                    <a:pt x="9550" y="9639"/>
                  </a:lnTo>
                  <a:lnTo>
                    <a:pt x="10693" y="8801"/>
                  </a:lnTo>
                  <a:lnTo>
                    <a:pt x="24447" y="8801"/>
                  </a:lnTo>
                  <a:lnTo>
                    <a:pt x="25806" y="8788"/>
                  </a:lnTo>
                  <a:lnTo>
                    <a:pt x="25806" y="0"/>
                  </a:lnTo>
                  <a:lnTo>
                    <a:pt x="5981" y="0"/>
                  </a:lnTo>
                  <a:lnTo>
                    <a:pt x="889" y="4279"/>
                  </a:lnTo>
                  <a:lnTo>
                    <a:pt x="0" y="16624"/>
                  </a:lnTo>
                  <a:lnTo>
                    <a:pt x="5029" y="21958"/>
                  </a:lnTo>
                  <a:lnTo>
                    <a:pt x="11303" y="21958"/>
                  </a:lnTo>
                  <a:lnTo>
                    <a:pt x="11366" y="136867"/>
                  </a:lnTo>
                  <a:lnTo>
                    <a:pt x="11379" y="211442"/>
                  </a:lnTo>
                  <a:lnTo>
                    <a:pt x="11417" y="746975"/>
                  </a:lnTo>
                  <a:lnTo>
                    <a:pt x="12750" y="759726"/>
                  </a:lnTo>
                  <a:lnTo>
                    <a:pt x="16573" y="771537"/>
                  </a:lnTo>
                  <a:lnTo>
                    <a:pt x="22606" y="782167"/>
                  </a:lnTo>
                  <a:lnTo>
                    <a:pt x="30581" y="791298"/>
                  </a:lnTo>
                  <a:lnTo>
                    <a:pt x="45008" y="791298"/>
                  </a:lnTo>
                  <a:close/>
                </a:path>
                <a:path w="145415" h="808354">
                  <a:moveTo>
                    <a:pt x="115176" y="791311"/>
                  </a:moveTo>
                  <a:lnTo>
                    <a:pt x="100774" y="791311"/>
                  </a:lnTo>
                  <a:lnTo>
                    <a:pt x="95173" y="794766"/>
                  </a:lnTo>
                  <a:lnTo>
                    <a:pt x="88849" y="797179"/>
                  </a:lnTo>
                  <a:lnTo>
                    <a:pt x="73761" y="799058"/>
                  </a:lnTo>
                  <a:lnTo>
                    <a:pt x="70726" y="799058"/>
                  </a:lnTo>
                  <a:lnTo>
                    <a:pt x="68973" y="798957"/>
                  </a:lnTo>
                  <a:lnTo>
                    <a:pt x="59131" y="798004"/>
                  </a:lnTo>
                  <a:lnTo>
                    <a:pt x="51574" y="795362"/>
                  </a:lnTo>
                  <a:lnTo>
                    <a:pt x="45008" y="791311"/>
                  </a:lnTo>
                  <a:lnTo>
                    <a:pt x="30581" y="791311"/>
                  </a:lnTo>
                  <a:lnTo>
                    <a:pt x="39420" y="798207"/>
                  </a:lnTo>
                  <a:lnTo>
                    <a:pt x="49466" y="803389"/>
                  </a:lnTo>
                  <a:lnTo>
                    <a:pt x="60490" y="806665"/>
                  </a:lnTo>
                  <a:lnTo>
                    <a:pt x="72288" y="807808"/>
                  </a:lnTo>
                  <a:lnTo>
                    <a:pt x="73507" y="807808"/>
                  </a:lnTo>
                  <a:lnTo>
                    <a:pt x="85280" y="806665"/>
                  </a:lnTo>
                  <a:lnTo>
                    <a:pt x="96304" y="803389"/>
                  </a:lnTo>
                  <a:lnTo>
                    <a:pt x="104686" y="799058"/>
                  </a:lnTo>
                  <a:lnTo>
                    <a:pt x="106337" y="798207"/>
                  </a:lnTo>
                  <a:lnTo>
                    <a:pt x="115176" y="791311"/>
                  </a:lnTo>
                  <a:close/>
                </a:path>
                <a:path w="145415" h="808354">
                  <a:moveTo>
                    <a:pt x="121920" y="264033"/>
                  </a:moveTo>
                  <a:lnTo>
                    <a:pt x="121005" y="211442"/>
                  </a:lnTo>
                  <a:lnTo>
                    <a:pt x="119710" y="136867"/>
                  </a:lnTo>
                  <a:lnTo>
                    <a:pt x="118211" y="50038"/>
                  </a:lnTo>
                  <a:lnTo>
                    <a:pt x="49644" y="50038"/>
                  </a:lnTo>
                  <a:lnTo>
                    <a:pt x="47269" y="136867"/>
                  </a:lnTo>
                  <a:lnTo>
                    <a:pt x="45224" y="211429"/>
                  </a:lnTo>
                  <a:lnTo>
                    <a:pt x="43789" y="264033"/>
                  </a:lnTo>
                  <a:lnTo>
                    <a:pt x="121920" y="264033"/>
                  </a:lnTo>
                  <a:close/>
                </a:path>
                <a:path w="145415" h="808354">
                  <a:moveTo>
                    <a:pt x="145351" y="4864"/>
                  </a:moveTo>
                  <a:lnTo>
                    <a:pt x="140500" y="0"/>
                  </a:lnTo>
                  <a:lnTo>
                    <a:pt x="121335" y="0"/>
                  </a:lnTo>
                  <a:lnTo>
                    <a:pt x="121335" y="8788"/>
                  </a:lnTo>
                  <a:lnTo>
                    <a:pt x="135674" y="8788"/>
                  </a:lnTo>
                  <a:lnTo>
                    <a:pt x="136575" y="9779"/>
                  </a:lnTo>
                  <a:lnTo>
                    <a:pt x="136575" y="12255"/>
                  </a:lnTo>
                  <a:lnTo>
                    <a:pt x="135610" y="13182"/>
                  </a:lnTo>
                  <a:lnTo>
                    <a:pt x="125590" y="13182"/>
                  </a:lnTo>
                  <a:lnTo>
                    <a:pt x="125590" y="136867"/>
                  </a:lnTo>
                  <a:lnTo>
                    <a:pt x="125590" y="211429"/>
                  </a:lnTo>
                  <a:lnTo>
                    <a:pt x="125603" y="746975"/>
                  </a:lnTo>
                  <a:lnTo>
                    <a:pt x="123812" y="760501"/>
                  </a:lnTo>
                  <a:lnTo>
                    <a:pt x="118757" y="772706"/>
                  </a:lnTo>
                  <a:lnTo>
                    <a:pt x="110921" y="783132"/>
                  </a:lnTo>
                  <a:lnTo>
                    <a:pt x="100774" y="791298"/>
                  </a:lnTo>
                  <a:lnTo>
                    <a:pt x="115176" y="791298"/>
                  </a:lnTo>
                  <a:lnTo>
                    <a:pt x="123151" y="782154"/>
                  </a:lnTo>
                  <a:lnTo>
                    <a:pt x="129197" y="771525"/>
                  </a:lnTo>
                  <a:lnTo>
                    <a:pt x="133032" y="759701"/>
                  </a:lnTo>
                  <a:lnTo>
                    <a:pt x="134366" y="746975"/>
                  </a:lnTo>
                  <a:lnTo>
                    <a:pt x="134366" y="211442"/>
                  </a:lnTo>
                  <a:lnTo>
                    <a:pt x="134378" y="136867"/>
                  </a:lnTo>
                  <a:lnTo>
                    <a:pt x="134378" y="21958"/>
                  </a:lnTo>
                  <a:lnTo>
                    <a:pt x="140500" y="21958"/>
                  </a:lnTo>
                  <a:lnTo>
                    <a:pt x="145351" y="17094"/>
                  </a:lnTo>
                  <a:lnTo>
                    <a:pt x="145351" y="4864"/>
                  </a:lnTo>
                  <a:close/>
                </a:path>
              </a:pathLst>
            </a:custGeom>
            <a:solidFill>
              <a:srgbClr val="5E8386"/>
            </a:solidFill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sp>
          <p:nvSpPr>
            <p:cNvPr id="56" name="object 56"/>
            <p:cNvSpPr/>
            <p:nvPr/>
          </p:nvSpPr>
          <p:spPr>
            <a:xfrm>
              <a:off x="9989401" y="5001729"/>
              <a:ext cx="95885" cy="50165"/>
            </a:xfrm>
            <a:custGeom>
              <a:avLst/>
              <a:gdLst/>
              <a:ahLst/>
              <a:cxnLst/>
              <a:rect l="l" t="t" r="r" b="b"/>
              <a:pathLst>
                <a:path w="95884" h="50164">
                  <a:moveTo>
                    <a:pt x="15074" y="16103"/>
                  </a:moveTo>
                  <a:lnTo>
                    <a:pt x="8547" y="16814"/>
                  </a:lnTo>
                  <a:lnTo>
                    <a:pt x="8661" y="19456"/>
                  </a:lnTo>
                  <a:lnTo>
                    <a:pt x="8674" y="50025"/>
                  </a:lnTo>
                  <a:lnTo>
                    <a:pt x="15087" y="50025"/>
                  </a:lnTo>
                  <a:lnTo>
                    <a:pt x="15074" y="16103"/>
                  </a:lnTo>
                  <a:close/>
                </a:path>
                <a:path w="95884" h="50164">
                  <a:moveTo>
                    <a:pt x="91693" y="8775"/>
                  </a:moveTo>
                  <a:lnTo>
                    <a:pt x="83184" y="8775"/>
                  </a:lnTo>
                  <a:lnTo>
                    <a:pt x="24803" y="15062"/>
                  </a:lnTo>
                  <a:lnTo>
                    <a:pt x="23837" y="50025"/>
                  </a:lnTo>
                  <a:lnTo>
                    <a:pt x="92405" y="50025"/>
                  </a:lnTo>
                  <a:lnTo>
                    <a:pt x="91693" y="8775"/>
                  </a:lnTo>
                  <a:close/>
                </a:path>
                <a:path w="95884" h="50164">
                  <a:moveTo>
                    <a:pt x="95529" y="0"/>
                  </a:moveTo>
                  <a:lnTo>
                    <a:pt x="0" y="0"/>
                  </a:lnTo>
                  <a:lnTo>
                    <a:pt x="0" y="8775"/>
                  </a:lnTo>
                  <a:lnTo>
                    <a:pt x="95529" y="8775"/>
                  </a:lnTo>
                  <a:lnTo>
                    <a:pt x="95529" y="0"/>
                  </a:lnTo>
                  <a:close/>
                </a:path>
              </a:pathLst>
            </a:custGeom>
            <a:solidFill>
              <a:srgbClr val="5A5657"/>
            </a:solidFill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sp>
          <p:nvSpPr>
            <p:cNvPr id="57" name="object 57"/>
            <p:cNvSpPr/>
            <p:nvPr/>
          </p:nvSpPr>
          <p:spPr>
            <a:xfrm>
              <a:off x="9983787" y="5265750"/>
              <a:ext cx="106045" cy="535305"/>
            </a:xfrm>
            <a:custGeom>
              <a:avLst/>
              <a:gdLst/>
              <a:ahLst/>
              <a:cxnLst/>
              <a:rect l="l" t="t" r="r" b="b"/>
              <a:pathLst>
                <a:path w="106045" h="535304">
                  <a:moveTo>
                    <a:pt x="105435" y="0"/>
                  </a:moveTo>
                  <a:lnTo>
                    <a:pt x="0" y="0"/>
                  </a:lnTo>
                  <a:lnTo>
                    <a:pt x="38" y="482930"/>
                  </a:lnTo>
                  <a:lnTo>
                    <a:pt x="28568" y="529369"/>
                  </a:lnTo>
                  <a:lnTo>
                    <a:pt x="50546" y="535012"/>
                  </a:lnTo>
                  <a:lnTo>
                    <a:pt x="61912" y="534263"/>
                  </a:lnTo>
                  <a:lnTo>
                    <a:pt x="79128" y="528135"/>
                  </a:lnTo>
                  <a:lnTo>
                    <a:pt x="92932" y="516705"/>
                  </a:lnTo>
                  <a:lnTo>
                    <a:pt x="102106" y="501209"/>
                  </a:lnTo>
                  <a:lnTo>
                    <a:pt x="105435" y="482879"/>
                  </a:lnTo>
                  <a:lnTo>
                    <a:pt x="105435" y="0"/>
                  </a:lnTo>
                  <a:close/>
                </a:path>
              </a:pathLst>
            </a:custGeom>
            <a:solidFill>
              <a:srgbClr val="D33A3A"/>
            </a:solidFill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sp>
          <p:nvSpPr>
            <p:cNvPr id="58" name="object 58"/>
            <p:cNvSpPr/>
            <p:nvPr/>
          </p:nvSpPr>
          <p:spPr>
            <a:xfrm>
              <a:off x="10081819" y="5010505"/>
              <a:ext cx="18415" cy="255270"/>
            </a:xfrm>
            <a:custGeom>
              <a:avLst/>
              <a:gdLst/>
              <a:ahLst/>
              <a:cxnLst/>
              <a:rect l="l" t="t" r="r" b="b"/>
              <a:pathLst>
                <a:path w="18415" h="255270">
                  <a:moveTo>
                    <a:pt x="18351" y="990"/>
                  </a:moveTo>
                  <a:lnTo>
                    <a:pt x="17449" y="0"/>
                  </a:lnTo>
                  <a:lnTo>
                    <a:pt x="3111" y="0"/>
                  </a:lnTo>
                  <a:lnTo>
                    <a:pt x="3111" y="41249"/>
                  </a:lnTo>
                  <a:lnTo>
                    <a:pt x="0" y="41249"/>
                  </a:lnTo>
                  <a:lnTo>
                    <a:pt x="1498" y="128079"/>
                  </a:lnTo>
                  <a:lnTo>
                    <a:pt x="2794" y="202653"/>
                  </a:lnTo>
                  <a:lnTo>
                    <a:pt x="3708" y="255244"/>
                  </a:lnTo>
                  <a:lnTo>
                    <a:pt x="7378" y="255244"/>
                  </a:lnTo>
                  <a:lnTo>
                    <a:pt x="7378" y="202653"/>
                  </a:lnTo>
                  <a:lnTo>
                    <a:pt x="7378" y="128079"/>
                  </a:lnTo>
                  <a:lnTo>
                    <a:pt x="7378" y="4394"/>
                  </a:lnTo>
                  <a:lnTo>
                    <a:pt x="17386" y="4394"/>
                  </a:lnTo>
                  <a:lnTo>
                    <a:pt x="18351" y="3467"/>
                  </a:lnTo>
                  <a:lnTo>
                    <a:pt x="18351" y="990"/>
                  </a:lnTo>
                  <a:close/>
                </a:path>
              </a:pathLst>
            </a:custGeom>
            <a:solidFill>
              <a:srgbClr val="AEC1C3"/>
            </a:solidFill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sp>
          <p:nvSpPr>
            <p:cNvPr id="59" name="object 59"/>
            <p:cNvSpPr/>
            <p:nvPr/>
          </p:nvSpPr>
          <p:spPr>
            <a:xfrm>
              <a:off x="10081095" y="5010505"/>
              <a:ext cx="4445" cy="41275"/>
            </a:xfrm>
            <a:custGeom>
              <a:avLst/>
              <a:gdLst/>
              <a:ahLst/>
              <a:cxnLst/>
              <a:rect l="l" t="t" r="r" b="b"/>
              <a:pathLst>
                <a:path w="4445" h="41275">
                  <a:moveTo>
                    <a:pt x="3835" y="0"/>
                  </a:moveTo>
                  <a:lnTo>
                    <a:pt x="0" y="0"/>
                  </a:lnTo>
                  <a:lnTo>
                    <a:pt x="711" y="41249"/>
                  </a:lnTo>
                  <a:lnTo>
                    <a:pt x="3835" y="41249"/>
                  </a:lnTo>
                  <a:lnTo>
                    <a:pt x="3835" y="0"/>
                  </a:lnTo>
                  <a:close/>
                </a:path>
              </a:pathLst>
            </a:custGeom>
            <a:solidFill>
              <a:srgbClr val="ACABAC"/>
            </a:solidFill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sp>
          <p:nvSpPr>
            <p:cNvPr id="60" name="object 60"/>
            <p:cNvSpPr/>
            <p:nvPr/>
          </p:nvSpPr>
          <p:spPr>
            <a:xfrm>
              <a:off x="10085527" y="5265762"/>
              <a:ext cx="3810" cy="211454"/>
            </a:xfrm>
            <a:custGeom>
              <a:avLst/>
              <a:gdLst/>
              <a:ahLst/>
              <a:cxnLst/>
              <a:rect l="l" t="t" r="r" b="b"/>
              <a:pathLst>
                <a:path w="3809" h="211454">
                  <a:moveTo>
                    <a:pt x="3670" y="0"/>
                  </a:moveTo>
                  <a:lnTo>
                    <a:pt x="0" y="0"/>
                  </a:lnTo>
                  <a:lnTo>
                    <a:pt x="3670" y="211112"/>
                  </a:lnTo>
                  <a:lnTo>
                    <a:pt x="3670" y="0"/>
                  </a:lnTo>
                  <a:close/>
                </a:path>
              </a:pathLst>
            </a:custGeom>
            <a:solidFill>
              <a:srgbClr val="EA9D9D"/>
            </a:solidFill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sp>
          <p:nvSpPr>
            <p:cNvPr id="61" name="object 61"/>
            <p:cNvSpPr/>
            <p:nvPr/>
          </p:nvSpPr>
          <p:spPr>
            <a:xfrm>
              <a:off x="9973069" y="5010505"/>
              <a:ext cx="40640" cy="255270"/>
            </a:xfrm>
            <a:custGeom>
              <a:avLst/>
              <a:gdLst/>
              <a:ahLst/>
              <a:cxnLst/>
              <a:rect l="l" t="t" r="r" b="b"/>
              <a:pathLst>
                <a:path w="40640" h="255270">
                  <a:moveTo>
                    <a:pt x="25069" y="255244"/>
                  </a:moveTo>
                  <a:lnTo>
                    <a:pt x="25057" y="202653"/>
                  </a:lnTo>
                  <a:lnTo>
                    <a:pt x="25031" y="128079"/>
                  </a:lnTo>
                  <a:lnTo>
                    <a:pt x="25006" y="41249"/>
                  </a:lnTo>
                  <a:lnTo>
                    <a:pt x="16344" y="41249"/>
                  </a:lnTo>
                  <a:lnTo>
                    <a:pt x="16344" y="0"/>
                  </a:lnTo>
                  <a:lnTo>
                    <a:pt x="14986" y="0"/>
                  </a:lnTo>
                  <a:lnTo>
                    <a:pt x="1231" y="12"/>
                  </a:lnTo>
                  <a:lnTo>
                    <a:pt x="76" y="850"/>
                  </a:lnTo>
                  <a:lnTo>
                    <a:pt x="0" y="1854"/>
                  </a:lnTo>
                  <a:lnTo>
                    <a:pt x="622" y="3746"/>
                  </a:lnTo>
                  <a:lnTo>
                    <a:pt x="2070" y="4406"/>
                  </a:lnTo>
                  <a:lnTo>
                    <a:pt x="10845" y="4406"/>
                  </a:lnTo>
                  <a:lnTo>
                    <a:pt x="10909" y="128079"/>
                  </a:lnTo>
                  <a:lnTo>
                    <a:pt x="10934" y="202653"/>
                  </a:lnTo>
                  <a:lnTo>
                    <a:pt x="10947" y="255244"/>
                  </a:lnTo>
                  <a:lnTo>
                    <a:pt x="25069" y="255244"/>
                  </a:lnTo>
                  <a:close/>
                </a:path>
                <a:path w="40640" h="255270">
                  <a:moveTo>
                    <a:pt x="40182" y="41249"/>
                  </a:moveTo>
                  <a:lnTo>
                    <a:pt x="31419" y="41249"/>
                  </a:lnTo>
                  <a:lnTo>
                    <a:pt x="31457" y="128079"/>
                  </a:lnTo>
                  <a:lnTo>
                    <a:pt x="31483" y="202653"/>
                  </a:lnTo>
                  <a:lnTo>
                    <a:pt x="31483" y="255244"/>
                  </a:lnTo>
                  <a:lnTo>
                    <a:pt x="34328" y="255244"/>
                  </a:lnTo>
                  <a:lnTo>
                    <a:pt x="35750" y="202653"/>
                  </a:lnTo>
                  <a:lnTo>
                    <a:pt x="37795" y="128079"/>
                  </a:lnTo>
                  <a:lnTo>
                    <a:pt x="40182" y="41249"/>
                  </a:lnTo>
                  <a:close/>
                </a:path>
              </a:pathLst>
            </a:custGeom>
            <a:solidFill>
              <a:srgbClr val="AEC1C3"/>
            </a:solidFill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sp>
          <p:nvSpPr>
            <p:cNvPr id="62" name="object 62"/>
            <p:cNvSpPr/>
            <p:nvPr/>
          </p:nvSpPr>
          <p:spPr>
            <a:xfrm>
              <a:off x="9989413" y="5010505"/>
              <a:ext cx="83185" cy="41275"/>
            </a:xfrm>
            <a:custGeom>
              <a:avLst/>
              <a:gdLst/>
              <a:ahLst/>
              <a:cxnLst/>
              <a:rect l="l" t="t" r="r" b="b"/>
              <a:pathLst>
                <a:path w="83184" h="41275">
                  <a:moveTo>
                    <a:pt x="83172" y="0"/>
                  </a:moveTo>
                  <a:lnTo>
                    <a:pt x="0" y="0"/>
                  </a:lnTo>
                  <a:lnTo>
                    <a:pt x="0" y="41249"/>
                  </a:lnTo>
                  <a:lnTo>
                    <a:pt x="8661" y="41249"/>
                  </a:lnTo>
                  <a:lnTo>
                    <a:pt x="8648" y="10680"/>
                  </a:lnTo>
                  <a:lnTo>
                    <a:pt x="8547" y="8039"/>
                  </a:lnTo>
                  <a:lnTo>
                    <a:pt x="15074" y="7327"/>
                  </a:lnTo>
                  <a:lnTo>
                    <a:pt x="15087" y="41249"/>
                  </a:lnTo>
                  <a:lnTo>
                    <a:pt x="23837" y="41249"/>
                  </a:lnTo>
                  <a:lnTo>
                    <a:pt x="24790" y="6286"/>
                  </a:lnTo>
                  <a:lnTo>
                    <a:pt x="83172" y="0"/>
                  </a:lnTo>
                  <a:close/>
                </a:path>
              </a:pathLst>
            </a:custGeom>
            <a:solidFill>
              <a:srgbClr val="ACABAC"/>
            </a:solidFill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sp>
          <p:nvSpPr>
            <p:cNvPr id="63" name="object 63"/>
            <p:cNvSpPr/>
            <p:nvPr/>
          </p:nvSpPr>
          <p:spPr>
            <a:xfrm>
              <a:off x="9992563" y="5265755"/>
              <a:ext cx="44450" cy="526415"/>
            </a:xfrm>
            <a:custGeom>
              <a:avLst/>
              <a:gdLst/>
              <a:ahLst/>
              <a:cxnLst/>
              <a:rect l="l" t="t" r="r" b="b"/>
              <a:pathLst>
                <a:path w="44450" h="526414">
                  <a:moveTo>
                    <a:pt x="16814" y="0"/>
                  </a:moveTo>
                  <a:lnTo>
                    <a:pt x="14820" y="0"/>
                  </a:lnTo>
                  <a:lnTo>
                    <a:pt x="12255" y="94373"/>
                  </a:lnTo>
                  <a:lnTo>
                    <a:pt x="12001" y="94373"/>
                  </a:lnTo>
                  <a:lnTo>
                    <a:pt x="11988" y="0"/>
                  </a:lnTo>
                  <a:lnTo>
                    <a:pt x="0" y="0"/>
                  </a:lnTo>
                  <a:lnTo>
                    <a:pt x="50" y="482930"/>
                  </a:lnTo>
                  <a:lnTo>
                    <a:pt x="23609" y="521515"/>
                  </a:lnTo>
                  <a:lnTo>
                    <a:pt x="44272" y="526224"/>
                  </a:lnTo>
                  <a:lnTo>
                    <a:pt x="33131" y="519794"/>
                  </a:lnTo>
                  <a:lnTo>
                    <a:pt x="24472" y="510471"/>
                  </a:lnTo>
                  <a:lnTo>
                    <a:pt x="18861" y="498894"/>
                  </a:lnTo>
                  <a:lnTo>
                    <a:pt x="16865" y="485698"/>
                  </a:lnTo>
                  <a:lnTo>
                    <a:pt x="16814" y="0"/>
                  </a:lnTo>
                  <a:close/>
                </a:path>
              </a:pathLst>
            </a:custGeom>
            <a:solidFill>
              <a:srgbClr val="EA9D9D"/>
            </a:solidFill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sp>
          <p:nvSpPr>
            <p:cNvPr id="64" name="object 64"/>
            <p:cNvSpPr/>
            <p:nvPr/>
          </p:nvSpPr>
          <p:spPr>
            <a:xfrm>
              <a:off x="10004552" y="5265762"/>
              <a:ext cx="3175" cy="94615"/>
            </a:xfrm>
            <a:custGeom>
              <a:avLst/>
              <a:gdLst/>
              <a:ahLst/>
              <a:cxnLst/>
              <a:rect l="l" t="t" r="r" b="b"/>
              <a:pathLst>
                <a:path w="3175" h="94614">
                  <a:moveTo>
                    <a:pt x="2844" y="0"/>
                  </a:moveTo>
                  <a:lnTo>
                    <a:pt x="0" y="0"/>
                  </a:lnTo>
                  <a:lnTo>
                    <a:pt x="12" y="94373"/>
                  </a:lnTo>
                  <a:lnTo>
                    <a:pt x="266" y="94373"/>
                  </a:lnTo>
                  <a:lnTo>
                    <a:pt x="2844" y="0"/>
                  </a:lnTo>
                  <a:close/>
                </a:path>
              </a:pathLst>
            </a:custGeom>
            <a:solidFill>
              <a:srgbClr val="F5CECE"/>
            </a:solidFill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sp>
          <p:nvSpPr>
            <p:cNvPr id="65" name="object 65"/>
            <p:cNvSpPr/>
            <p:nvPr/>
          </p:nvSpPr>
          <p:spPr>
            <a:xfrm>
              <a:off x="10169995" y="5001716"/>
              <a:ext cx="145415" cy="808355"/>
            </a:xfrm>
            <a:custGeom>
              <a:avLst/>
              <a:gdLst/>
              <a:ahLst/>
              <a:cxnLst/>
              <a:rect l="l" t="t" r="r" b="b"/>
              <a:pathLst>
                <a:path w="145415" h="808354">
                  <a:moveTo>
                    <a:pt x="45008" y="791298"/>
                  </a:moveTo>
                  <a:lnTo>
                    <a:pt x="34861" y="783132"/>
                  </a:lnTo>
                  <a:lnTo>
                    <a:pt x="27038" y="772693"/>
                  </a:lnTo>
                  <a:lnTo>
                    <a:pt x="22009" y="760501"/>
                  </a:lnTo>
                  <a:lnTo>
                    <a:pt x="20231" y="746975"/>
                  </a:lnTo>
                  <a:lnTo>
                    <a:pt x="20281" y="211442"/>
                  </a:lnTo>
                  <a:lnTo>
                    <a:pt x="20320" y="136867"/>
                  </a:lnTo>
                  <a:lnTo>
                    <a:pt x="20320" y="13195"/>
                  </a:lnTo>
                  <a:lnTo>
                    <a:pt x="11531" y="13195"/>
                  </a:lnTo>
                  <a:lnTo>
                    <a:pt x="10083" y="12534"/>
                  </a:lnTo>
                  <a:lnTo>
                    <a:pt x="9474" y="10642"/>
                  </a:lnTo>
                  <a:lnTo>
                    <a:pt x="9563" y="9639"/>
                  </a:lnTo>
                  <a:lnTo>
                    <a:pt x="10706" y="8801"/>
                  </a:lnTo>
                  <a:lnTo>
                    <a:pt x="24447" y="8801"/>
                  </a:lnTo>
                  <a:lnTo>
                    <a:pt x="25133" y="8788"/>
                  </a:lnTo>
                  <a:lnTo>
                    <a:pt x="25133" y="0"/>
                  </a:lnTo>
                  <a:lnTo>
                    <a:pt x="5981" y="0"/>
                  </a:lnTo>
                  <a:lnTo>
                    <a:pt x="889" y="4279"/>
                  </a:lnTo>
                  <a:lnTo>
                    <a:pt x="0" y="16624"/>
                  </a:lnTo>
                  <a:lnTo>
                    <a:pt x="5029" y="21958"/>
                  </a:lnTo>
                  <a:lnTo>
                    <a:pt x="11315" y="21958"/>
                  </a:lnTo>
                  <a:lnTo>
                    <a:pt x="11366" y="136867"/>
                  </a:lnTo>
                  <a:lnTo>
                    <a:pt x="11379" y="211442"/>
                  </a:lnTo>
                  <a:lnTo>
                    <a:pt x="11417" y="746975"/>
                  </a:lnTo>
                  <a:lnTo>
                    <a:pt x="12750" y="759726"/>
                  </a:lnTo>
                  <a:lnTo>
                    <a:pt x="16573" y="771537"/>
                  </a:lnTo>
                  <a:lnTo>
                    <a:pt x="22618" y="782167"/>
                  </a:lnTo>
                  <a:lnTo>
                    <a:pt x="30594" y="791298"/>
                  </a:lnTo>
                  <a:lnTo>
                    <a:pt x="45008" y="791298"/>
                  </a:lnTo>
                  <a:close/>
                </a:path>
                <a:path w="145415" h="808354">
                  <a:moveTo>
                    <a:pt x="115189" y="791311"/>
                  </a:moveTo>
                  <a:lnTo>
                    <a:pt x="100774" y="791311"/>
                  </a:lnTo>
                  <a:lnTo>
                    <a:pt x="95173" y="794766"/>
                  </a:lnTo>
                  <a:lnTo>
                    <a:pt x="88861" y="797179"/>
                  </a:lnTo>
                  <a:lnTo>
                    <a:pt x="73761" y="799058"/>
                  </a:lnTo>
                  <a:lnTo>
                    <a:pt x="70726" y="799058"/>
                  </a:lnTo>
                  <a:lnTo>
                    <a:pt x="68973" y="798957"/>
                  </a:lnTo>
                  <a:lnTo>
                    <a:pt x="59131" y="798004"/>
                  </a:lnTo>
                  <a:lnTo>
                    <a:pt x="51587" y="795362"/>
                  </a:lnTo>
                  <a:lnTo>
                    <a:pt x="45008" y="791311"/>
                  </a:lnTo>
                  <a:lnTo>
                    <a:pt x="30594" y="791311"/>
                  </a:lnTo>
                  <a:lnTo>
                    <a:pt x="39420" y="798207"/>
                  </a:lnTo>
                  <a:lnTo>
                    <a:pt x="49466" y="803389"/>
                  </a:lnTo>
                  <a:lnTo>
                    <a:pt x="60490" y="806665"/>
                  </a:lnTo>
                  <a:lnTo>
                    <a:pt x="72288" y="807808"/>
                  </a:lnTo>
                  <a:lnTo>
                    <a:pt x="73520" y="807808"/>
                  </a:lnTo>
                  <a:lnTo>
                    <a:pt x="85293" y="806665"/>
                  </a:lnTo>
                  <a:lnTo>
                    <a:pt x="96304" y="803389"/>
                  </a:lnTo>
                  <a:lnTo>
                    <a:pt x="104698" y="799058"/>
                  </a:lnTo>
                  <a:lnTo>
                    <a:pt x="106337" y="798207"/>
                  </a:lnTo>
                  <a:lnTo>
                    <a:pt x="115189" y="791311"/>
                  </a:lnTo>
                  <a:close/>
                </a:path>
                <a:path w="145415" h="808354">
                  <a:moveTo>
                    <a:pt x="124726" y="425069"/>
                  </a:moveTo>
                  <a:lnTo>
                    <a:pt x="123558" y="358406"/>
                  </a:lnTo>
                  <a:lnTo>
                    <a:pt x="121005" y="211442"/>
                  </a:lnTo>
                  <a:lnTo>
                    <a:pt x="119710" y="136867"/>
                  </a:lnTo>
                  <a:lnTo>
                    <a:pt x="118211" y="50038"/>
                  </a:lnTo>
                  <a:lnTo>
                    <a:pt x="49644" y="50038"/>
                  </a:lnTo>
                  <a:lnTo>
                    <a:pt x="47269" y="136867"/>
                  </a:lnTo>
                  <a:lnTo>
                    <a:pt x="45237" y="211429"/>
                  </a:lnTo>
                  <a:lnTo>
                    <a:pt x="41224" y="358406"/>
                  </a:lnTo>
                  <a:lnTo>
                    <a:pt x="40970" y="358406"/>
                  </a:lnTo>
                  <a:lnTo>
                    <a:pt x="40957" y="211442"/>
                  </a:lnTo>
                  <a:lnTo>
                    <a:pt x="40932" y="136867"/>
                  </a:lnTo>
                  <a:lnTo>
                    <a:pt x="40894" y="50038"/>
                  </a:lnTo>
                  <a:lnTo>
                    <a:pt x="34213" y="50038"/>
                  </a:lnTo>
                  <a:lnTo>
                    <a:pt x="33515" y="136867"/>
                  </a:lnTo>
                  <a:lnTo>
                    <a:pt x="32931" y="211429"/>
                  </a:lnTo>
                  <a:lnTo>
                    <a:pt x="31216" y="425069"/>
                  </a:lnTo>
                  <a:lnTo>
                    <a:pt x="124726" y="425069"/>
                  </a:lnTo>
                  <a:close/>
                </a:path>
                <a:path w="145415" h="808354">
                  <a:moveTo>
                    <a:pt x="145351" y="4864"/>
                  </a:moveTo>
                  <a:lnTo>
                    <a:pt x="140500" y="0"/>
                  </a:lnTo>
                  <a:lnTo>
                    <a:pt x="120650" y="0"/>
                  </a:lnTo>
                  <a:lnTo>
                    <a:pt x="120650" y="8788"/>
                  </a:lnTo>
                  <a:lnTo>
                    <a:pt x="135674" y="8788"/>
                  </a:lnTo>
                  <a:lnTo>
                    <a:pt x="136575" y="9779"/>
                  </a:lnTo>
                  <a:lnTo>
                    <a:pt x="136575" y="12255"/>
                  </a:lnTo>
                  <a:lnTo>
                    <a:pt x="135610" y="13182"/>
                  </a:lnTo>
                  <a:lnTo>
                    <a:pt x="125590" y="13182"/>
                  </a:lnTo>
                  <a:lnTo>
                    <a:pt x="125590" y="136867"/>
                  </a:lnTo>
                  <a:lnTo>
                    <a:pt x="125603" y="211429"/>
                  </a:lnTo>
                  <a:lnTo>
                    <a:pt x="125615" y="746975"/>
                  </a:lnTo>
                  <a:lnTo>
                    <a:pt x="123825" y="760501"/>
                  </a:lnTo>
                  <a:lnTo>
                    <a:pt x="118770" y="772706"/>
                  </a:lnTo>
                  <a:lnTo>
                    <a:pt x="110934" y="783132"/>
                  </a:lnTo>
                  <a:lnTo>
                    <a:pt x="100774" y="791298"/>
                  </a:lnTo>
                  <a:lnTo>
                    <a:pt x="115189" y="791298"/>
                  </a:lnTo>
                  <a:lnTo>
                    <a:pt x="123164" y="782154"/>
                  </a:lnTo>
                  <a:lnTo>
                    <a:pt x="129209" y="771525"/>
                  </a:lnTo>
                  <a:lnTo>
                    <a:pt x="133032" y="759701"/>
                  </a:lnTo>
                  <a:lnTo>
                    <a:pt x="134366" y="746975"/>
                  </a:lnTo>
                  <a:lnTo>
                    <a:pt x="134366" y="211607"/>
                  </a:lnTo>
                  <a:lnTo>
                    <a:pt x="134378" y="136867"/>
                  </a:lnTo>
                  <a:lnTo>
                    <a:pt x="134378" y="21958"/>
                  </a:lnTo>
                  <a:lnTo>
                    <a:pt x="140500" y="21958"/>
                  </a:lnTo>
                  <a:lnTo>
                    <a:pt x="145351" y="17094"/>
                  </a:lnTo>
                  <a:lnTo>
                    <a:pt x="145351" y="4864"/>
                  </a:lnTo>
                  <a:close/>
                </a:path>
              </a:pathLst>
            </a:custGeom>
            <a:solidFill>
              <a:srgbClr val="5E8386"/>
            </a:solidFill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sp>
          <p:nvSpPr>
            <p:cNvPr id="66" name="object 66"/>
            <p:cNvSpPr/>
            <p:nvPr/>
          </p:nvSpPr>
          <p:spPr>
            <a:xfrm>
              <a:off x="10195128" y="5001729"/>
              <a:ext cx="95885" cy="50165"/>
            </a:xfrm>
            <a:custGeom>
              <a:avLst/>
              <a:gdLst/>
              <a:ahLst/>
              <a:cxnLst/>
              <a:rect l="l" t="t" r="r" b="b"/>
              <a:pathLst>
                <a:path w="95884" h="50164">
                  <a:moveTo>
                    <a:pt x="15747" y="16103"/>
                  </a:moveTo>
                  <a:lnTo>
                    <a:pt x="9245" y="16814"/>
                  </a:lnTo>
                  <a:lnTo>
                    <a:pt x="9334" y="19456"/>
                  </a:lnTo>
                  <a:lnTo>
                    <a:pt x="9080" y="50025"/>
                  </a:lnTo>
                  <a:lnTo>
                    <a:pt x="15760" y="50025"/>
                  </a:lnTo>
                  <a:lnTo>
                    <a:pt x="15747" y="16103"/>
                  </a:lnTo>
                  <a:close/>
                </a:path>
                <a:path w="95884" h="50164">
                  <a:moveTo>
                    <a:pt x="92367" y="8775"/>
                  </a:moveTo>
                  <a:lnTo>
                    <a:pt x="83858" y="8775"/>
                  </a:lnTo>
                  <a:lnTo>
                    <a:pt x="25476" y="15062"/>
                  </a:lnTo>
                  <a:lnTo>
                    <a:pt x="24523" y="50025"/>
                  </a:lnTo>
                  <a:lnTo>
                    <a:pt x="93078" y="50025"/>
                  </a:lnTo>
                  <a:lnTo>
                    <a:pt x="92367" y="8775"/>
                  </a:lnTo>
                  <a:close/>
                </a:path>
                <a:path w="95884" h="50164">
                  <a:moveTo>
                    <a:pt x="95529" y="0"/>
                  </a:moveTo>
                  <a:lnTo>
                    <a:pt x="0" y="0"/>
                  </a:lnTo>
                  <a:lnTo>
                    <a:pt x="0" y="8775"/>
                  </a:lnTo>
                  <a:lnTo>
                    <a:pt x="95529" y="8775"/>
                  </a:lnTo>
                  <a:lnTo>
                    <a:pt x="95529" y="0"/>
                  </a:lnTo>
                  <a:close/>
                </a:path>
              </a:pathLst>
            </a:custGeom>
            <a:solidFill>
              <a:srgbClr val="5A5657"/>
            </a:solidFill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sp>
          <p:nvSpPr>
            <p:cNvPr id="67" name="object 67"/>
            <p:cNvSpPr/>
            <p:nvPr/>
          </p:nvSpPr>
          <p:spPr>
            <a:xfrm>
              <a:off x="10190200" y="5426786"/>
              <a:ext cx="106045" cy="374015"/>
            </a:xfrm>
            <a:custGeom>
              <a:avLst/>
              <a:gdLst/>
              <a:ahLst/>
              <a:cxnLst/>
              <a:rect l="l" t="t" r="r" b="b"/>
              <a:pathLst>
                <a:path w="106045" h="374014">
                  <a:moveTo>
                    <a:pt x="105422" y="0"/>
                  </a:moveTo>
                  <a:lnTo>
                    <a:pt x="0" y="0"/>
                  </a:lnTo>
                  <a:lnTo>
                    <a:pt x="25" y="321894"/>
                  </a:lnTo>
                  <a:lnTo>
                    <a:pt x="28561" y="368339"/>
                  </a:lnTo>
                  <a:lnTo>
                    <a:pt x="53555" y="373976"/>
                  </a:lnTo>
                  <a:lnTo>
                    <a:pt x="61899" y="373227"/>
                  </a:lnTo>
                  <a:lnTo>
                    <a:pt x="79115" y="367099"/>
                  </a:lnTo>
                  <a:lnTo>
                    <a:pt x="92919" y="355671"/>
                  </a:lnTo>
                  <a:lnTo>
                    <a:pt x="102094" y="340178"/>
                  </a:lnTo>
                  <a:lnTo>
                    <a:pt x="105422" y="321856"/>
                  </a:lnTo>
                  <a:lnTo>
                    <a:pt x="105422" y="0"/>
                  </a:lnTo>
                  <a:close/>
                </a:path>
              </a:pathLst>
            </a:custGeom>
            <a:solidFill>
              <a:srgbClr val="2E8496"/>
            </a:solidFill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sp>
          <p:nvSpPr>
            <p:cNvPr id="68" name="object 68"/>
            <p:cNvSpPr/>
            <p:nvPr/>
          </p:nvSpPr>
          <p:spPr>
            <a:xfrm>
              <a:off x="10288219" y="5010505"/>
              <a:ext cx="18415" cy="416559"/>
            </a:xfrm>
            <a:custGeom>
              <a:avLst/>
              <a:gdLst/>
              <a:ahLst/>
              <a:cxnLst/>
              <a:rect l="l" t="t" r="r" b="b"/>
              <a:pathLst>
                <a:path w="18415" h="416560">
                  <a:moveTo>
                    <a:pt x="18364" y="990"/>
                  </a:moveTo>
                  <a:lnTo>
                    <a:pt x="17449" y="0"/>
                  </a:lnTo>
                  <a:lnTo>
                    <a:pt x="2438" y="0"/>
                  </a:lnTo>
                  <a:lnTo>
                    <a:pt x="2438" y="41249"/>
                  </a:lnTo>
                  <a:lnTo>
                    <a:pt x="0" y="41249"/>
                  </a:lnTo>
                  <a:lnTo>
                    <a:pt x="1498" y="128079"/>
                  </a:lnTo>
                  <a:lnTo>
                    <a:pt x="2794" y="202653"/>
                  </a:lnTo>
                  <a:lnTo>
                    <a:pt x="6502" y="416280"/>
                  </a:lnTo>
                  <a:lnTo>
                    <a:pt x="7378" y="416280"/>
                  </a:lnTo>
                  <a:lnTo>
                    <a:pt x="7378" y="202653"/>
                  </a:lnTo>
                  <a:lnTo>
                    <a:pt x="7378" y="128079"/>
                  </a:lnTo>
                  <a:lnTo>
                    <a:pt x="7378" y="4394"/>
                  </a:lnTo>
                  <a:lnTo>
                    <a:pt x="17386" y="4394"/>
                  </a:lnTo>
                  <a:lnTo>
                    <a:pt x="18364" y="3467"/>
                  </a:lnTo>
                  <a:lnTo>
                    <a:pt x="18364" y="990"/>
                  </a:lnTo>
                  <a:close/>
                </a:path>
              </a:pathLst>
            </a:custGeom>
            <a:solidFill>
              <a:srgbClr val="AEC1C3"/>
            </a:solidFill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sp>
          <p:nvSpPr>
            <p:cNvPr id="69" name="object 69"/>
            <p:cNvSpPr/>
            <p:nvPr/>
          </p:nvSpPr>
          <p:spPr>
            <a:xfrm>
              <a:off x="10287495" y="5010505"/>
              <a:ext cx="3175" cy="41275"/>
            </a:xfrm>
            <a:custGeom>
              <a:avLst/>
              <a:gdLst/>
              <a:ahLst/>
              <a:cxnLst/>
              <a:rect l="l" t="t" r="r" b="b"/>
              <a:pathLst>
                <a:path w="3175" h="41275">
                  <a:moveTo>
                    <a:pt x="3162" y="0"/>
                  </a:moveTo>
                  <a:lnTo>
                    <a:pt x="0" y="0"/>
                  </a:lnTo>
                  <a:lnTo>
                    <a:pt x="723" y="41249"/>
                  </a:lnTo>
                  <a:lnTo>
                    <a:pt x="3162" y="41249"/>
                  </a:lnTo>
                  <a:lnTo>
                    <a:pt x="3162" y="0"/>
                  </a:lnTo>
                  <a:close/>
                </a:path>
              </a:pathLst>
            </a:custGeom>
            <a:solidFill>
              <a:srgbClr val="ACABAC"/>
            </a:solidFill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sp>
          <p:nvSpPr>
            <p:cNvPr id="70" name="object 70"/>
            <p:cNvSpPr/>
            <p:nvPr/>
          </p:nvSpPr>
          <p:spPr>
            <a:xfrm>
              <a:off x="10294721" y="5426786"/>
              <a:ext cx="1270" cy="50165"/>
            </a:xfrm>
            <a:custGeom>
              <a:avLst/>
              <a:gdLst/>
              <a:ahLst/>
              <a:cxnLst/>
              <a:rect l="l" t="t" r="r" b="b"/>
              <a:pathLst>
                <a:path w="1270" h="50164">
                  <a:moveTo>
                    <a:pt x="876" y="0"/>
                  </a:moveTo>
                  <a:lnTo>
                    <a:pt x="0" y="0"/>
                  </a:lnTo>
                  <a:lnTo>
                    <a:pt x="876" y="50088"/>
                  </a:lnTo>
                  <a:lnTo>
                    <a:pt x="876" y="0"/>
                  </a:lnTo>
                  <a:close/>
                </a:path>
              </a:pathLst>
            </a:custGeom>
            <a:solidFill>
              <a:srgbClr val="96C2CA"/>
            </a:solidFill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sp>
          <p:nvSpPr>
            <p:cNvPr id="71" name="object 71"/>
            <p:cNvSpPr/>
            <p:nvPr/>
          </p:nvSpPr>
          <p:spPr>
            <a:xfrm>
              <a:off x="10179482" y="5010314"/>
              <a:ext cx="40640" cy="416559"/>
            </a:xfrm>
            <a:custGeom>
              <a:avLst/>
              <a:gdLst/>
              <a:ahLst/>
              <a:cxnLst/>
              <a:rect l="l" t="t" r="r" b="b"/>
              <a:pathLst>
                <a:path w="40640" h="416560">
                  <a:moveTo>
                    <a:pt x="24371" y="41910"/>
                  </a:moveTo>
                  <a:lnTo>
                    <a:pt x="15646" y="41910"/>
                  </a:lnTo>
                  <a:lnTo>
                    <a:pt x="15646" y="5080"/>
                  </a:lnTo>
                  <a:lnTo>
                    <a:pt x="15646" y="3810"/>
                  </a:lnTo>
                  <a:lnTo>
                    <a:pt x="15646" y="2540"/>
                  </a:lnTo>
                  <a:lnTo>
                    <a:pt x="15646" y="1270"/>
                  </a:lnTo>
                  <a:lnTo>
                    <a:pt x="15646" y="0"/>
                  </a:lnTo>
                  <a:lnTo>
                    <a:pt x="635" y="0"/>
                  </a:lnTo>
                  <a:lnTo>
                    <a:pt x="635" y="1270"/>
                  </a:lnTo>
                  <a:lnTo>
                    <a:pt x="0" y="1270"/>
                  </a:lnTo>
                  <a:lnTo>
                    <a:pt x="0" y="2540"/>
                  </a:lnTo>
                  <a:lnTo>
                    <a:pt x="355" y="2540"/>
                  </a:lnTo>
                  <a:lnTo>
                    <a:pt x="355" y="3810"/>
                  </a:lnTo>
                  <a:lnTo>
                    <a:pt x="1714" y="3810"/>
                  </a:lnTo>
                  <a:lnTo>
                    <a:pt x="1714" y="5080"/>
                  </a:lnTo>
                  <a:lnTo>
                    <a:pt x="10845" y="5080"/>
                  </a:lnTo>
                  <a:lnTo>
                    <a:pt x="10845" y="41910"/>
                  </a:lnTo>
                  <a:lnTo>
                    <a:pt x="10845" y="128270"/>
                  </a:lnTo>
                  <a:lnTo>
                    <a:pt x="10807" y="202831"/>
                  </a:lnTo>
                  <a:lnTo>
                    <a:pt x="10718" y="416471"/>
                  </a:lnTo>
                  <a:lnTo>
                    <a:pt x="21742" y="416471"/>
                  </a:lnTo>
                  <a:lnTo>
                    <a:pt x="23444" y="202844"/>
                  </a:lnTo>
                  <a:lnTo>
                    <a:pt x="24028" y="128270"/>
                  </a:lnTo>
                  <a:lnTo>
                    <a:pt x="24371" y="128270"/>
                  </a:lnTo>
                  <a:lnTo>
                    <a:pt x="24371" y="41910"/>
                  </a:lnTo>
                  <a:close/>
                </a:path>
                <a:path w="40640" h="416560">
                  <a:moveTo>
                    <a:pt x="40170" y="41440"/>
                  </a:moveTo>
                  <a:lnTo>
                    <a:pt x="31407" y="41440"/>
                  </a:lnTo>
                  <a:lnTo>
                    <a:pt x="31445" y="128270"/>
                  </a:lnTo>
                  <a:lnTo>
                    <a:pt x="31470" y="202844"/>
                  </a:lnTo>
                  <a:lnTo>
                    <a:pt x="31496" y="349808"/>
                  </a:lnTo>
                  <a:lnTo>
                    <a:pt x="31737" y="349808"/>
                  </a:lnTo>
                  <a:lnTo>
                    <a:pt x="35737" y="202844"/>
                  </a:lnTo>
                  <a:lnTo>
                    <a:pt x="37782" y="128270"/>
                  </a:lnTo>
                  <a:lnTo>
                    <a:pt x="40170" y="41440"/>
                  </a:lnTo>
                  <a:close/>
                </a:path>
              </a:pathLst>
            </a:custGeom>
            <a:solidFill>
              <a:srgbClr val="AEC1C3"/>
            </a:solidFill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sp>
          <p:nvSpPr>
            <p:cNvPr id="72" name="object 72"/>
            <p:cNvSpPr/>
            <p:nvPr/>
          </p:nvSpPr>
          <p:spPr>
            <a:xfrm>
              <a:off x="10195115" y="5010505"/>
              <a:ext cx="84455" cy="41275"/>
            </a:xfrm>
            <a:custGeom>
              <a:avLst/>
              <a:gdLst/>
              <a:ahLst/>
              <a:cxnLst/>
              <a:rect l="l" t="t" r="r" b="b"/>
              <a:pathLst>
                <a:path w="84454" h="41275">
                  <a:moveTo>
                    <a:pt x="83858" y="0"/>
                  </a:moveTo>
                  <a:lnTo>
                    <a:pt x="0" y="0"/>
                  </a:lnTo>
                  <a:lnTo>
                    <a:pt x="0" y="41249"/>
                  </a:lnTo>
                  <a:lnTo>
                    <a:pt x="9093" y="41249"/>
                  </a:lnTo>
                  <a:lnTo>
                    <a:pt x="9334" y="10680"/>
                  </a:lnTo>
                  <a:lnTo>
                    <a:pt x="9245" y="8039"/>
                  </a:lnTo>
                  <a:lnTo>
                    <a:pt x="15748" y="7327"/>
                  </a:lnTo>
                  <a:lnTo>
                    <a:pt x="15760" y="41249"/>
                  </a:lnTo>
                  <a:lnTo>
                    <a:pt x="24523" y="41249"/>
                  </a:lnTo>
                  <a:lnTo>
                    <a:pt x="25476" y="6286"/>
                  </a:lnTo>
                  <a:lnTo>
                    <a:pt x="83858" y="0"/>
                  </a:lnTo>
                  <a:close/>
                </a:path>
              </a:pathLst>
            </a:custGeom>
            <a:solidFill>
              <a:srgbClr val="ACABAC"/>
            </a:solidFill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sp>
          <p:nvSpPr>
            <p:cNvPr id="73" name="object 73"/>
            <p:cNvSpPr/>
            <p:nvPr/>
          </p:nvSpPr>
          <p:spPr>
            <a:xfrm>
              <a:off x="10198976" y="5426791"/>
              <a:ext cx="44450" cy="365760"/>
            </a:xfrm>
            <a:custGeom>
              <a:avLst/>
              <a:gdLst/>
              <a:ahLst/>
              <a:cxnLst/>
              <a:rect l="l" t="t" r="r" b="b"/>
              <a:pathLst>
                <a:path w="44450" h="365760">
                  <a:moveTo>
                    <a:pt x="16827" y="0"/>
                  </a:moveTo>
                  <a:lnTo>
                    <a:pt x="0" y="0"/>
                  </a:lnTo>
                  <a:lnTo>
                    <a:pt x="38" y="321894"/>
                  </a:lnTo>
                  <a:lnTo>
                    <a:pt x="23607" y="360479"/>
                  </a:lnTo>
                  <a:lnTo>
                    <a:pt x="44259" y="365188"/>
                  </a:lnTo>
                  <a:lnTo>
                    <a:pt x="33124" y="358758"/>
                  </a:lnTo>
                  <a:lnTo>
                    <a:pt x="24464" y="349435"/>
                  </a:lnTo>
                  <a:lnTo>
                    <a:pt x="18850" y="337858"/>
                  </a:lnTo>
                  <a:lnTo>
                    <a:pt x="16852" y="324662"/>
                  </a:lnTo>
                  <a:lnTo>
                    <a:pt x="16827" y="0"/>
                  </a:lnTo>
                  <a:close/>
                </a:path>
              </a:pathLst>
            </a:custGeom>
            <a:solidFill>
              <a:srgbClr val="96C2CA"/>
            </a:solidFill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sp>
          <p:nvSpPr>
            <p:cNvPr id="74" name="object 74"/>
            <p:cNvSpPr/>
            <p:nvPr/>
          </p:nvSpPr>
          <p:spPr>
            <a:xfrm>
              <a:off x="9709327" y="5150129"/>
              <a:ext cx="712470" cy="718185"/>
            </a:xfrm>
            <a:custGeom>
              <a:avLst/>
              <a:gdLst/>
              <a:ahLst/>
              <a:cxnLst/>
              <a:rect l="l" t="t" r="r" b="b"/>
              <a:pathLst>
                <a:path w="712470" h="718185">
                  <a:moveTo>
                    <a:pt x="594131" y="0"/>
                  </a:moveTo>
                  <a:lnTo>
                    <a:pt x="158965" y="0"/>
                  </a:lnTo>
                  <a:lnTo>
                    <a:pt x="158965" y="63461"/>
                  </a:lnTo>
                  <a:lnTo>
                    <a:pt x="590842" y="63461"/>
                  </a:lnTo>
                  <a:lnTo>
                    <a:pt x="613359" y="68007"/>
                  </a:lnTo>
                  <a:lnTo>
                    <a:pt x="631742" y="80403"/>
                  </a:lnTo>
                  <a:lnTo>
                    <a:pt x="644134" y="98791"/>
                  </a:lnTo>
                  <a:lnTo>
                    <a:pt x="648677" y="121310"/>
                  </a:lnTo>
                  <a:lnTo>
                    <a:pt x="648677" y="654418"/>
                  </a:lnTo>
                  <a:lnTo>
                    <a:pt x="0" y="654418"/>
                  </a:lnTo>
                  <a:lnTo>
                    <a:pt x="0" y="717892"/>
                  </a:lnTo>
                  <a:lnTo>
                    <a:pt x="712152" y="717892"/>
                  </a:lnTo>
                  <a:lnTo>
                    <a:pt x="712152" y="118021"/>
                  </a:lnTo>
                  <a:lnTo>
                    <a:pt x="702877" y="72078"/>
                  </a:lnTo>
                  <a:lnTo>
                    <a:pt x="677583" y="34564"/>
                  </a:lnTo>
                  <a:lnTo>
                    <a:pt x="640068" y="9273"/>
                  </a:lnTo>
                  <a:lnTo>
                    <a:pt x="594131" y="0"/>
                  </a:lnTo>
                  <a:close/>
                </a:path>
              </a:pathLst>
            </a:custGeom>
            <a:solidFill>
              <a:srgbClr val="221F1F"/>
            </a:solidFill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pic>
          <p:nvPicPr>
            <p:cNvPr id="75" name="object 75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6310172" y="4473803"/>
              <a:ext cx="1064806" cy="1395718"/>
            </a:xfrm>
            <a:prstGeom prst="rect">
              <a:avLst/>
            </a:prstGeom>
          </p:spPr>
        </p:pic>
        <p:sp>
          <p:nvSpPr>
            <p:cNvPr id="76" name="object 76"/>
            <p:cNvSpPr/>
            <p:nvPr/>
          </p:nvSpPr>
          <p:spPr>
            <a:xfrm>
              <a:off x="10541939" y="4584052"/>
              <a:ext cx="812165" cy="71755"/>
            </a:xfrm>
            <a:custGeom>
              <a:avLst/>
              <a:gdLst/>
              <a:ahLst/>
              <a:cxnLst/>
              <a:rect l="l" t="t" r="r" b="b"/>
              <a:pathLst>
                <a:path w="812165" h="71754">
                  <a:moveTo>
                    <a:pt x="772871" y="0"/>
                  </a:moveTo>
                  <a:lnTo>
                    <a:pt x="39141" y="0"/>
                  </a:lnTo>
                  <a:lnTo>
                    <a:pt x="23922" y="2816"/>
                  </a:lnTo>
                  <a:lnTo>
                    <a:pt x="11479" y="10494"/>
                  </a:lnTo>
                  <a:lnTo>
                    <a:pt x="3081" y="21875"/>
                  </a:lnTo>
                  <a:lnTo>
                    <a:pt x="0" y="35801"/>
                  </a:lnTo>
                  <a:lnTo>
                    <a:pt x="3081" y="49723"/>
                  </a:lnTo>
                  <a:lnTo>
                    <a:pt x="11479" y="61109"/>
                  </a:lnTo>
                  <a:lnTo>
                    <a:pt x="23922" y="68794"/>
                  </a:lnTo>
                  <a:lnTo>
                    <a:pt x="39141" y="71615"/>
                  </a:lnTo>
                  <a:lnTo>
                    <a:pt x="772871" y="71615"/>
                  </a:lnTo>
                  <a:lnTo>
                    <a:pt x="788087" y="68794"/>
                  </a:lnTo>
                  <a:lnTo>
                    <a:pt x="800527" y="61109"/>
                  </a:lnTo>
                  <a:lnTo>
                    <a:pt x="808920" y="49723"/>
                  </a:lnTo>
                  <a:lnTo>
                    <a:pt x="811999" y="35801"/>
                  </a:lnTo>
                  <a:lnTo>
                    <a:pt x="808920" y="21875"/>
                  </a:lnTo>
                  <a:lnTo>
                    <a:pt x="800527" y="10494"/>
                  </a:lnTo>
                  <a:lnTo>
                    <a:pt x="788087" y="2816"/>
                  </a:lnTo>
                  <a:lnTo>
                    <a:pt x="772871" y="0"/>
                  </a:lnTo>
                  <a:close/>
                </a:path>
              </a:pathLst>
            </a:custGeom>
            <a:solidFill>
              <a:srgbClr val="295E62"/>
            </a:solidFill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sp>
          <p:nvSpPr>
            <p:cNvPr id="77" name="object 77"/>
            <p:cNvSpPr/>
            <p:nvPr/>
          </p:nvSpPr>
          <p:spPr>
            <a:xfrm>
              <a:off x="6310173" y="4068711"/>
              <a:ext cx="5111115" cy="2002789"/>
            </a:xfrm>
            <a:custGeom>
              <a:avLst/>
              <a:gdLst/>
              <a:ahLst/>
              <a:cxnLst/>
              <a:rect l="l" t="t" r="r" b="b"/>
              <a:pathLst>
                <a:path w="5111115" h="2002789">
                  <a:moveTo>
                    <a:pt x="2355799" y="0"/>
                  </a:moveTo>
                  <a:lnTo>
                    <a:pt x="2298890" y="0"/>
                  </a:lnTo>
                  <a:lnTo>
                    <a:pt x="2298890" y="1325918"/>
                  </a:lnTo>
                  <a:lnTo>
                    <a:pt x="2355799" y="1325918"/>
                  </a:lnTo>
                  <a:lnTo>
                    <a:pt x="2355799" y="0"/>
                  </a:lnTo>
                  <a:close/>
                </a:path>
                <a:path w="5111115" h="2002789">
                  <a:moveTo>
                    <a:pt x="5110734" y="1799640"/>
                  </a:moveTo>
                  <a:lnTo>
                    <a:pt x="2355799" y="1799640"/>
                  </a:lnTo>
                  <a:lnTo>
                    <a:pt x="2355799" y="1475422"/>
                  </a:lnTo>
                  <a:lnTo>
                    <a:pt x="2298890" y="1475422"/>
                  </a:lnTo>
                  <a:lnTo>
                    <a:pt x="2298890" y="1799640"/>
                  </a:lnTo>
                  <a:lnTo>
                    <a:pt x="0" y="1799640"/>
                  </a:lnTo>
                  <a:lnTo>
                    <a:pt x="0" y="2002472"/>
                  </a:lnTo>
                  <a:lnTo>
                    <a:pt x="5110734" y="2002472"/>
                  </a:lnTo>
                  <a:lnTo>
                    <a:pt x="5110734" y="1799640"/>
                  </a:lnTo>
                  <a:close/>
                </a:path>
                <a:path w="5111115" h="2002789">
                  <a:moveTo>
                    <a:pt x="5110734" y="535241"/>
                  </a:moveTo>
                  <a:lnTo>
                    <a:pt x="5028158" y="535241"/>
                  </a:lnTo>
                  <a:lnTo>
                    <a:pt x="5025098" y="530682"/>
                  </a:lnTo>
                  <a:lnTo>
                    <a:pt x="5015890" y="524484"/>
                  </a:lnTo>
                  <a:lnTo>
                    <a:pt x="5004625" y="522198"/>
                  </a:lnTo>
                  <a:lnTo>
                    <a:pt x="4270908" y="522198"/>
                  </a:lnTo>
                  <a:lnTo>
                    <a:pt x="4259643" y="524484"/>
                  </a:lnTo>
                  <a:lnTo>
                    <a:pt x="4250436" y="530682"/>
                  </a:lnTo>
                  <a:lnTo>
                    <a:pt x="4244238" y="539877"/>
                  </a:lnTo>
                  <a:lnTo>
                    <a:pt x="4241965" y="551141"/>
                  </a:lnTo>
                  <a:lnTo>
                    <a:pt x="4244238" y="562419"/>
                  </a:lnTo>
                  <a:lnTo>
                    <a:pt x="4250436" y="571614"/>
                  </a:lnTo>
                  <a:lnTo>
                    <a:pt x="4259643" y="577811"/>
                  </a:lnTo>
                  <a:lnTo>
                    <a:pt x="4270908" y="580085"/>
                  </a:lnTo>
                  <a:lnTo>
                    <a:pt x="5004625" y="580085"/>
                  </a:lnTo>
                  <a:lnTo>
                    <a:pt x="5015890" y="577811"/>
                  </a:lnTo>
                  <a:lnTo>
                    <a:pt x="5025098" y="571614"/>
                  </a:lnTo>
                  <a:lnTo>
                    <a:pt x="5029162" y="565569"/>
                  </a:lnTo>
                  <a:lnTo>
                    <a:pt x="5110734" y="565569"/>
                  </a:lnTo>
                  <a:lnTo>
                    <a:pt x="5110734" y="535241"/>
                  </a:lnTo>
                  <a:close/>
                </a:path>
              </a:pathLst>
            </a:custGeom>
            <a:solidFill>
              <a:srgbClr val="221F1F"/>
            </a:solidFill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sp>
          <p:nvSpPr>
            <p:cNvPr id="78" name="object 78"/>
            <p:cNvSpPr/>
            <p:nvPr/>
          </p:nvSpPr>
          <p:spPr>
            <a:xfrm>
              <a:off x="10821251" y="4943843"/>
              <a:ext cx="179070" cy="349250"/>
            </a:xfrm>
            <a:custGeom>
              <a:avLst/>
              <a:gdLst/>
              <a:ahLst/>
              <a:cxnLst/>
              <a:rect l="l" t="t" r="r" b="b"/>
              <a:pathLst>
                <a:path w="179070" h="349250">
                  <a:moveTo>
                    <a:pt x="89395" y="0"/>
                  </a:moveTo>
                  <a:lnTo>
                    <a:pt x="89268" y="254"/>
                  </a:lnTo>
                  <a:lnTo>
                    <a:pt x="88480" y="1435"/>
                  </a:lnTo>
                  <a:lnTo>
                    <a:pt x="85077" y="6921"/>
                  </a:lnTo>
                  <a:lnTo>
                    <a:pt x="76974" y="20650"/>
                  </a:lnTo>
                  <a:lnTo>
                    <a:pt x="73317" y="26657"/>
                  </a:lnTo>
                  <a:lnTo>
                    <a:pt x="69392" y="33718"/>
                  </a:lnTo>
                  <a:lnTo>
                    <a:pt x="49220" y="71407"/>
                  </a:lnTo>
                  <a:lnTo>
                    <a:pt x="30885" y="110348"/>
                  </a:lnTo>
                  <a:lnTo>
                    <a:pt x="27317" y="118795"/>
                  </a:lnTo>
                  <a:lnTo>
                    <a:pt x="24701" y="124421"/>
                  </a:lnTo>
                  <a:lnTo>
                    <a:pt x="22732" y="130302"/>
                  </a:lnTo>
                  <a:lnTo>
                    <a:pt x="20383" y="136309"/>
                  </a:lnTo>
                  <a:lnTo>
                    <a:pt x="17988" y="142328"/>
                  </a:lnTo>
                  <a:lnTo>
                    <a:pt x="14109" y="154343"/>
                  </a:lnTo>
                  <a:lnTo>
                    <a:pt x="13195" y="157480"/>
                  </a:lnTo>
                  <a:lnTo>
                    <a:pt x="12153" y="160489"/>
                  </a:lnTo>
                  <a:lnTo>
                    <a:pt x="11112" y="163626"/>
                  </a:lnTo>
                  <a:lnTo>
                    <a:pt x="8623" y="173037"/>
                  </a:lnTo>
                  <a:lnTo>
                    <a:pt x="7061" y="179311"/>
                  </a:lnTo>
                  <a:lnTo>
                    <a:pt x="5359" y="185585"/>
                  </a:lnTo>
                  <a:lnTo>
                    <a:pt x="4444" y="191985"/>
                  </a:lnTo>
                  <a:lnTo>
                    <a:pt x="3263" y="198399"/>
                  </a:lnTo>
                  <a:lnTo>
                    <a:pt x="1828" y="204800"/>
                  </a:lnTo>
                  <a:lnTo>
                    <a:pt x="1562" y="211074"/>
                  </a:lnTo>
                  <a:lnTo>
                    <a:pt x="1168" y="217347"/>
                  </a:lnTo>
                  <a:lnTo>
                    <a:pt x="0" y="223354"/>
                  </a:lnTo>
                  <a:lnTo>
                    <a:pt x="647" y="230149"/>
                  </a:lnTo>
                  <a:lnTo>
                    <a:pt x="1026" y="239592"/>
                  </a:lnTo>
                  <a:lnTo>
                    <a:pt x="1041" y="243611"/>
                  </a:lnTo>
                  <a:lnTo>
                    <a:pt x="1168" y="243751"/>
                  </a:lnTo>
                  <a:lnTo>
                    <a:pt x="1168" y="244398"/>
                  </a:lnTo>
                  <a:lnTo>
                    <a:pt x="1828" y="248970"/>
                  </a:lnTo>
                  <a:lnTo>
                    <a:pt x="2222" y="252107"/>
                  </a:lnTo>
                  <a:lnTo>
                    <a:pt x="2476" y="255244"/>
                  </a:lnTo>
                  <a:lnTo>
                    <a:pt x="3136" y="258254"/>
                  </a:lnTo>
                  <a:lnTo>
                    <a:pt x="3657" y="261264"/>
                  </a:lnTo>
                  <a:lnTo>
                    <a:pt x="16725" y="299681"/>
                  </a:lnTo>
                  <a:lnTo>
                    <a:pt x="45888" y="332897"/>
                  </a:lnTo>
                  <a:lnTo>
                    <a:pt x="66916" y="343598"/>
                  </a:lnTo>
                  <a:lnTo>
                    <a:pt x="70180" y="344906"/>
                  </a:lnTo>
                  <a:lnTo>
                    <a:pt x="73317" y="345554"/>
                  </a:lnTo>
                  <a:lnTo>
                    <a:pt x="76060" y="346341"/>
                  </a:lnTo>
                  <a:lnTo>
                    <a:pt x="86131" y="348437"/>
                  </a:lnTo>
                  <a:lnTo>
                    <a:pt x="92405" y="348957"/>
                  </a:lnTo>
                  <a:lnTo>
                    <a:pt x="94094" y="349211"/>
                  </a:lnTo>
                  <a:lnTo>
                    <a:pt x="95669" y="348957"/>
                  </a:lnTo>
                  <a:lnTo>
                    <a:pt x="120390" y="342023"/>
                  </a:lnTo>
                  <a:lnTo>
                    <a:pt x="94094" y="342023"/>
                  </a:lnTo>
                  <a:lnTo>
                    <a:pt x="73380" y="339197"/>
                  </a:lnTo>
                  <a:lnTo>
                    <a:pt x="50901" y="327550"/>
                  </a:lnTo>
                  <a:lnTo>
                    <a:pt x="31461" y="302327"/>
                  </a:lnTo>
                  <a:lnTo>
                    <a:pt x="19862" y="258775"/>
                  </a:lnTo>
                  <a:lnTo>
                    <a:pt x="21810" y="217034"/>
                  </a:lnTo>
                  <a:lnTo>
                    <a:pt x="33878" y="172254"/>
                  </a:lnTo>
                  <a:lnTo>
                    <a:pt x="52465" y="127767"/>
                  </a:lnTo>
                  <a:lnTo>
                    <a:pt x="73964" y="86906"/>
                  </a:lnTo>
                  <a:lnTo>
                    <a:pt x="99644" y="86906"/>
                  </a:lnTo>
                  <a:lnTo>
                    <a:pt x="99453" y="86258"/>
                  </a:lnTo>
                  <a:lnTo>
                    <a:pt x="98285" y="81026"/>
                  </a:lnTo>
                  <a:lnTo>
                    <a:pt x="96977" y="75806"/>
                  </a:lnTo>
                  <a:lnTo>
                    <a:pt x="95923" y="70700"/>
                  </a:lnTo>
                  <a:lnTo>
                    <a:pt x="95008" y="65735"/>
                  </a:lnTo>
                  <a:lnTo>
                    <a:pt x="93625" y="58592"/>
                  </a:lnTo>
                  <a:lnTo>
                    <a:pt x="92480" y="51215"/>
                  </a:lnTo>
                  <a:lnTo>
                    <a:pt x="88874" y="6527"/>
                  </a:lnTo>
                  <a:lnTo>
                    <a:pt x="89395" y="0"/>
                  </a:lnTo>
                  <a:close/>
                </a:path>
                <a:path w="179070" h="349250">
                  <a:moveTo>
                    <a:pt x="99644" y="86906"/>
                  </a:moveTo>
                  <a:lnTo>
                    <a:pt x="73964" y="86906"/>
                  </a:lnTo>
                  <a:lnTo>
                    <a:pt x="81922" y="116033"/>
                  </a:lnTo>
                  <a:lnTo>
                    <a:pt x="93508" y="147208"/>
                  </a:lnTo>
                  <a:lnTo>
                    <a:pt x="109406" y="179046"/>
                  </a:lnTo>
                  <a:lnTo>
                    <a:pt x="130301" y="210159"/>
                  </a:lnTo>
                  <a:lnTo>
                    <a:pt x="144328" y="230658"/>
                  </a:lnTo>
                  <a:lnTo>
                    <a:pt x="155182" y="253892"/>
                  </a:lnTo>
                  <a:lnTo>
                    <a:pt x="154089" y="302425"/>
                  </a:lnTo>
                  <a:lnTo>
                    <a:pt x="125658" y="331782"/>
                  </a:lnTo>
                  <a:lnTo>
                    <a:pt x="94094" y="342023"/>
                  </a:lnTo>
                  <a:lnTo>
                    <a:pt x="120390" y="342023"/>
                  </a:lnTo>
                  <a:lnTo>
                    <a:pt x="156527" y="316600"/>
                  </a:lnTo>
                  <a:lnTo>
                    <a:pt x="175980" y="282694"/>
                  </a:lnTo>
                  <a:lnTo>
                    <a:pt x="178790" y="265963"/>
                  </a:lnTo>
                  <a:lnTo>
                    <a:pt x="178683" y="257252"/>
                  </a:lnTo>
                  <a:lnTo>
                    <a:pt x="165819" y="213618"/>
                  </a:lnTo>
                  <a:lnTo>
                    <a:pt x="148996" y="186626"/>
                  </a:lnTo>
                  <a:lnTo>
                    <a:pt x="145199" y="181406"/>
                  </a:lnTo>
                  <a:lnTo>
                    <a:pt x="141541" y="176174"/>
                  </a:lnTo>
                  <a:lnTo>
                    <a:pt x="137363" y="170561"/>
                  </a:lnTo>
                  <a:lnTo>
                    <a:pt x="133705" y="165201"/>
                  </a:lnTo>
                  <a:lnTo>
                    <a:pt x="130301" y="159448"/>
                  </a:lnTo>
                  <a:lnTo>
                    <a:pt x="126771" y="153962"/>
                  </a:lnTo>
                  <a:lnTo>
                    <a:pt x="123761" y="148209"/>
                  </a:lnTo>
                  <a:lnTo>
                    <a:pt x="121018" y="142328"/>
                  </a:lnTo>
                  <a:lnTo>
                    <a:pt x="117754" y="136702"/>
                  </a:lnTo>
                  <a:lnTo>
                    <a:pt x="115404" y="130949"/>
                  </a:lnTo>
                  <a:lnTo>
                    <a:pt x="101028" y="91617"/>
                  </a:lnTo>
                  <a:lnTo>
                    <a:pt x="99644" y="86906"/>
                  </a:lnTo>
                  <a:close/>
                </a:path>
              </a:pathLst>
            </a:custGeom>
            <a:solidFill>
              <a:srgbClr val="D33A3A"/>
            </a:solidFill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sp>
          <p:nvSpPr>
            <p:cNvPr id="79" name="object 79"/>
            <p:cNvSpPr/>
            <p:nvPr/>
          </p:nvSpPr>
          <p:spPr>
            <a:xfrm>
              <a:off x="10841126" y="5030749"/>
              <a:ext cx="139700" cy="255270"/>
            </a:xfrm>
            <a:custGeom>
              <a:avLst/>
              <a:gdLst/>
              <a:ahLst/>
              <a:cxnLst/>
              <a:rect l="l" t="t" r="r" b="b"/>
              <a:pathLst>
                <a:path w="139700" h="255270">
                  <a:moveTo>
                    <a:pt x="54102" y="0"/>
                  </a:moveTo>
                  <a:lnTo>
                    <a:pt x="32602" y="40854"/>
                  </a:lnTo>
                  <a:lnTo>
                    <a:pt x="14016" y="85339"/>
                  </a:lnTo>
                  <a:lnTo>
                    <a:pt x="1947" y="130121"/>
                  </a:lnTo>
                  <a:lnTo>
                    <a:pt x="0" y="171869"/>
                  </a:lnTo>
                  <a:lnTo>
                    <a:pt x="11598" y="215421"/>
                  </a:lnTo>
                  <a:lnTo>
                    <a:pt x="31038" y="240644"/>
                  </a:lnTo>
                  <a:lnTo>
                    <a:pt x="53517" y="252291"/>
                  </a:lnTo>
                  <a:lnTo>
                    <a:pt x="74231" y="255117"/>
                  </a:lnTo>
                  <a:lnTo>
                    <a:pt x="88861" y="252514"/>
                  </a:lnTo>
                  <a:lnTo>
                    <a:pt x="105795" y="244876"/>
                  </a:lnTo>
                  <a:lnTo>
                    <a:pt x="121946" y="232459"/>
                  </a:lnTo>
                  <a:lnTo>
                    <a:pt x="134226" y="215519"/>
                  </a:lnTo>
                  <a:lnTo>
                    <a:pt x="139680" y="191413"/>
                  </a:lnTo>
                  <a:lnTo>
                    <a:pt x="135320" y="166979"/>
                  </a:lnTo>
                  <a:lnTo>
                    <a:pt x="124466" y="143745"/>
                  </a:lnTo>
                  <a:lnTo>
                    <a:pt x="89538" y="92129"/>
                  </a:lnTo>
                  <a:lnTo>
                    <a:pt x="73640" y="60296"/>
                  </a:lnTo>
                  <a:lnTo>
                    <a:pt x="62058" y="29125"/>
                  </a:lnTo>
                  <a:lnTo>
                    <a:pt x="54102" y="0"/>
                  </a:lnTo>
                  <a:close/>
                </a:path>
              </a:pathLst>
            </a:custGeom>
            <a:solidFill>
              <a:srgbClr val="ECB06C"/>
            </a:solidFill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pic>
          <p:nvPicPr>
            <p:cNvPr id="80" name="object 80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10869534" y="5134648"/>
              <a:ext cx="82480" cy="149098"/>
            </a:xfrm>
            <a:prstGeom prst="rect">
              <a:avLst/>
            </a:prstGeom>
          </p:spPr>
        </p:pic>
        <p:pic>
          <p:nvPicPr>
            <p:cNvPr id="81" name="object 81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10584012" y="5343093"/>
              <a:ext cx="662599" cy="524154"/>
            </a:xfrm>
            <a:prstGeom prst="rect">
              <a:avLst/>
            </a:prstGeom>
          </p:spPr>
        </p:pic>
        <p:sp>
          <p:nvSpPr>
            <p:cNvPr id="82" name="object 82"/>
            <p:cNvSpPr/>
            <p:nvPr/>
          </p:nvSpPr>
          <p:spPr>
            <a:xfrm>
              <a:off x="10597058" y="5662739"/>
              <a:ext cx="636905" cy="191770"/>
            </a:xfrm>
            <a:custGeom>
              <a:avLst/>
              <a:gdLst/>
              <a:ahLst/>
              <a:cxnLst/>
              <a:rect l="l" t="t" r="r" b="b"/>
              <a:pathLst>
                <a:path w="636904" h="191770">
                  <a:moveTo>
                    <a:pt x="636511" y="0"/>
                  </a:moveTo>
                  <a:lnTo>
                    <a:pt x="0" y="0"/>
                  </a:lnTo>
                  <a:lnTo>
                    <a:pt x="0" y="189230"/>
                  </a:lnTo>
                  <a:lnTo>
                    <a:pt x="1536" y="189230"/>
                  </a:lnTo>
                  <a:lnTo>
                    <a:pt x="1536" y="191770"/>
                  </a:lnTo>
                  <a:lnTo>
                    <a:pt x="634961" y="191770"/>
                  </a:lnTo>
                  <a:lnTo>
                    <a:pt x="634961" y="189230"/>
                  </a:lnTo>
                  <a:lnTo>
                    <a:pt x="636511" y="189230"/>
                  </a:lnTo>
                  <a:lnTo>
                    <a:pt x="636511" y="0"/>
                  </a:lnTo>
                  <a:close/>
                </a:path>
              </a:pathLst>
            </a:custGeom>
            <a:solidFill>
              <a:srgbClr val="ECB06C"/>
            </a:solidFill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pic>
          <p:nvPicPr>
            <p:cNvPr id="83" name="object 83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10992167" y="5355463"/>
              <a:ext cx="242074" cy="298970"/>
            </a:xfrm>
            <a:prstGeom prst="rect">
              <a:avLst/>
            </a:prstGeom>
          </p:spPr>
        </p:pic>
        <p:sp>
          <p:nvSpPr>
            <p:cNvPr id="84" name="object 84"/>
            <p:cNvSpPr/>
            <p:nvPr/>
          </p:nvSpPr>
          <p:spPr>
            <a:xfrm>
              <a:off x="10771251" y="5252808"/>
              <a:ext cx="379095" cy="586740"/>
            </a:xfrm>
            <a:custGeom>
              <a:avLst/>
              <a:gdLst/>
              <a:ahLst/>
              <a:cxnLst/>
              <a:rect l="l" t="t" r="r" b="b"/>
              <a:pathLst>
                <a:path w="379095" h="586739">
                  <a:moveTo>
                    <a:pt x="148907" y="0"/>
                  </a:moveTo>
                  <a:lnTo>
                    <a:pt x="135242" y="0"/>
                  </a:lnTo>
                  <a:lnTo>
                    <a:pt x="129692" y="5537"/>
                  </a:lnTo>
                  <a:lnTo>
                    <a:pt x="129577" y="35640"/>
                  </a:lnTo>
                  <a:lnTo>
                    <a:pt x="127473" y="156252"/>
                  </a:lnTo>
                  <a:lnTo>
                    <a:pt x="129266" y="206099"/>
                  </a:lnTo>
                  <a:lnTo>
                    <a:pt x="136318" y="249375"/>
                  </a:lnTo>
                  <a:lnTo>
                    <a:pt x="151149" y="287452"/>
                  </a:lnTo>
                  <a:lnTo>
                    <a:pt x="176278" y="321700"/>
                  </a:lnTo>
                  <a:lnTo>
                    <a:pt x="214223" y="353491"/>
                  </a:lnTo>
                  <a:lnTo>
                    <a:pt x="240182" y="370333"/>
                  </a:lnTo>
                  <a:lnTo>
                    <a:pt x="254261" y="381603"/>
                  </a:lnTo>
                  <a:lnTo>
                    <a:pt x="264753" y="394806"/>
                  </a:lnTo>
                  <a:lnTo>
                    <a:pt x="268973" y="410349"/>
                  </a:lnTo>
                  <a:lnTo>
                    <a:pt x="257643" y="434111"/>
                  </a:lnTo>
                  <a:lnTo>
                    <a:pt x="227396" y="450469"/>
                  </a:lnTo>
                  <a:lnTo>
                    <a:pt x="184819" y="461845"/>
                  </a:lnTo>
                  <a:lnTo>
                    <a:pt x="84010" y="480463"/>
                  </a:lnTo>
                  <a:lnTo>
                    <a:pt x="38503" y="494298"/>
                  </a:lnTo>
                  <a:lnTo>
                    <a:pt x="7869" y="516040"/>
                  </a:lnTo>
                  <a:lnTo>
                    <a:pt x="0" y="549567"/>
                  </a:lnTo>
                  <a:lnTo>
                    <a:pt x="5546" y="564261"/>
                  </a:lnTo>
                  <a:lnTo>
                    <a:pt x="15998" y="575459"/>
                  </a:lnTo>
                  <a:lnTo>
                    <a:pt x="29475" y="582899"/>
                  </a:lnTo>
                  <a:lnTo>
                    <a:pt x="44094" y="586320"/>
                  </a:lnTo>
                  <a:lnTo>
                    <a:pt x="50469" y="586613"/>
                  </a:lnTo>
                  <a:lnTo>
                    <a:pt x="60216" y="586003"/>
                  </a:lnTo>
                  <a:lnTo>
                    <a:pt x="69696" y="584403"/>
                  </a:lnTo>
                  <a:lnTo>
                    <a:pt x="78953" y="582155"/>
                  </a:lnTo>
                  <a:lnTo>
                    <a:pt x="93091" y="578154"/>
                  </a:lnTo>
                  <a:lnTo>
                    <a:pt x="126328" y="572168"/>
                  </a:lnTo>
                  <a:lnTo>
                    <a:pt x="161091" y="571323"/>
                  </a:lnTo>
                  <a:lnTo>
                    <a:pt x="197223" y="573948"/>
                  </a:lnTo>
                  <a:lnTo>
                    <a:pt x="266699" y="582263"/>
                  </a:lnTo>
                  <a:lnTo>
                    <a:pt x="299423" y="585281"/>
                  </a:lnTo>
                  <a:lnTo>
                    <a:pt x="332797" y="586491"/>
                  </a:lnTo>
                  <a:lnTo>
                    <a:pt x="366877" y="584962"/>
                  </a:lnTo>
                  <a:lnTo>
                    <a:pt x="373672" y="584339"/>
                  </a:lnTo>
                  <a:lnTo>
                    <a:pt x="378675" y="578319"/>
                  </a:lnTo>
                  <a:lnTo>
                    <a:pt x="377405" y="564692"/>
                  </a:lnTo>
                  <a:lnTo>
                    <a:pt x="371500" y="559663"/>
                  </a:lnTo>
                  <a:lnTo>
                    <a:pt x="364578" y="560311"/>
                  </a:lnTo>
                  <a:lnTo>
                    <a:pt x="332306" y="561713"/>
                  </a:lnTo>
                  <a:lnTo>
                    <a:pt x="300345" y="560498"/>
                  </a:lnTo>
                  <a:lnTo>
                    <a:pt x="268770" y="557564"/>
                  </a:lnTo>
                  <a:lnTo>
                    <a:pt x="198385" y="549171"/>
                  </a:lnTo>
                  <a:lnTo>
                    <a:pt x="160134" y="546495"/>
                  </a:lnTo>
                  <a:lnTo>
                    <a:pt x="122826" y="547602"/>
                  </a:lnTo>
                  <a:lnTo>
                    <a:pt x="86385" y="554316"/>
                  </a:lnTo>
                  <a:lnTo>
                    <a:pt x="72111" y="558353"/>
                  </a:lnTo>
                  <a:lnTo>
                    <a:pt x="63288" y="560444"/>
                  </a:lnTo>
                  <a:lnTo>
                    <a:pt x="54701" y="561678"/>
                  </a:lnTo>
                  <a:lnTo>
                    <a:pt x="46342" y="561657"/>
                  </a:lnTo>
                  <a:lnTo>
                    <a:pt x="39014" y="560055"/>
                  </a:lnTo>
                  <a:lnTo>
                    <a:pt x="32265" y="556726"/>
                  </a:lnTo>
                  <a:lnTo>
                    <a:pt x="27091" y="551916"/>
                  </a:lnTo>
                  <a:lnTo>
                    <a:pt x="24485" y="545871"/>
                  </a:lnTo>
                  <a:lnTo>
                    <a:pt x="32367" y="526593"/>
                  </a:lnTo>
                  <a:lnTo>
                    <a:pt x="58602" y="512918"/>
                  </a:lnTo>
                  <a:lnTo>
                    <a:pt x="96817" y="503019"/>
                  </a:lnTo>
                  <a:lnTo>
                    <a:pt x="196544" y="484642"/>
                  </a:lnTo>
                  <a:lnTo>
                    <a:pt x="245783" y="469815"/>
                  </a:lnTo>
                  <a:lnTo>
                    <a:pt x="280725" y="446367"/>
                  </a:lnTo>
                  <a:lnTo>
                    <a:pt x="293738" y="410070"/>
                  </a:lnTo>
                  <a:lnTo>
                    <a:pt x="287986" y="385810"/>
                  </a:lnTo>
                  <a:lnTo>
                    <a:pt x="274100" y="366490"/>
                  </a:lnTo>
                  <a:lnTo>
                    <a:pt x="256190" y="351341"/>
                  </a:lnTo>
                  <a:lnTo>
                    <a:pt x="228231" y="333070"/>
                  </a:lnTo>
                  <a:lnTo>
                    <a:pt x="189688" y="299657"/>
                  </a:lnTo>
                  <a:lnTo>
                    <a:pt x="166704" y="262680"/>
                  </a:lnTo>
                  <a:lnTo>
                    <a:pt x="155485" y="219007"/>
                  </a:lnTo>
                  <a:lnTo>
                    <a:pt x="152240" y="165506"/>
                  </a:lnTo>
                  <a:lnTo>
                    <a:pt x="153174" y="99047"/>
                  </a:lnTo>
                  <a:lnTo>
                    <a:pt x="154044" y="58123"/>
                  </a:lnTo>
                  <a:lnTo>
                    <a:pt x="154457" y="5537"/>
                  </a:lnTo>
                  <a:lnTo>
                    <a:pt x="148907" y="0"/>
                  </a:lnTo>
                  <a:close/>
                </a:path>
              </a:pathLst>
            </a:custGeom>
            <a:solidFill>
              <a:srgbClr val="291E28"/>
            </a:solidFill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pic>
          <p:nvPicPr>
            <p:cNvPr id="85" name="object 85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11064951" y="5661405"/>
              <a:ext cx="169291" cy="193446"/>
            </a:xfrm>
            <a:prstGeom prst="rect">
              <a:avLst/>
            </a:prstGeom>
          </p:spPr>
        </p:pic>
        <p:pic>
          <p:nvPicPr>
            <p:cNvPr id="86" name="object 86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10596372" y="5848781"/>
              <a:ext cx="91008" cy="6070"/>
            </a:xfrm>
            <a:prstGeom prst="rect">
              <a:avLst/>
            </a:prstGeom>
          </p:spPr>
        </p:pic>
        <p:sp>
          <p:nvSpPr>
            <p:cNvPr id="87" name="object 87"/>
            <p:cNvSpPr/>
            <p:nvPr/>
          </p:nvSpPr>
          <p:spPr>
            <a:xfrm>
              <a:off x="10599585" y="5662729"/>
              <a:ext cx="634365" cy="191770"/>
            </a:xfrm>
            <a:custGeom>
              <a:avLst/>
              <a:gdLst/>
              <a:ahLst/>
              <a:cxnLst/>
              <a:rect l="l" t="t" r="r" b="b"/>
              <a:pathLst>
                <a:path w="634365" h="191770">
                  <a:moveTo>
                    <a:pt x="440626" y="0"/>
                  </a:moveTo>
                  <a:lnTo>
                    <a:pt x="18872" y="0"/>
                  </a:lnTo>
                  <a:lnTo>
                    <a:pt x="3048" y="191452"/>
                  </a:lnTo>
                  <a:lnTo>
                    <a:pt x="61988" y="191452"/>
                  </a:lnTo>
                  <a:lnTo>
                    <a:pt x="61988" y="188226"/>
                  </a:lnTo>
                  <a:lnTo>
                    <a:pt x="70243" y="187667"/>
                  </a:lnTo>
                  <a:lnTo>
                    <a:pt x="87782" y="187667"/>
                  </a:lnTo>
                  <a:lnTo>
                    <a:pt x="87782" y="186562"/>
                  </a:lnTo>
                  <a:lnTo>
                    <a:pt x="141910" y="183540"/>
                  </a:lnTo>
                  <a:lnTo>
                    <a:pt x="61988" y="183540"/>
                  </a:lnTo>
                  <a:lnTo>
                    <a:pt x="61988" y="11874"/>
                  </a:lnTo>
                  <a:lnTo>
                    <a:pt x="70243" y="11671"/>
                  </a:lnTo>
                  <a:lnTo>
                    <a:pt x="87782" y="11671"/>
                  </a:lnTo>
                  <a:lnTo>
                    <a:pt x="87782" y="11264"/>
                  </a:lnTo>
                  <a:lnTo>
                    <a:pt x="440550" y="3136"/>
                  </a:lnTo>
                  <a:lnTo>
                    <a:pt x="440626" y="0"/>
                  </a:lnTo>
                  <a:close/>
                </a:path>
                <a:path w="634365" h="191770">
                  <a:moveTo>
                    <a:pt x="87782" y="187667"/>
                  </a:moveTo>
                  <a:lnTo>
                    <a:pt x="70243" y="187667"/>
                  </a:lnTo>
                  <a:lnTo>
                    <a:pt x="70243" y="191452"/>
                  </a:lnTo>
                  <a:lnTo>
                    <a:pt x="87782" y="191452"/>
                  </a:lnTo>
                  <a:lnTo>
                    <a:pt x="87782" y="187667"/>
                  </a:lnTo>
                  <a:close/>
                </a:path>
                <a:path w="634365" h="191770">
                  <a:moveTo>
                    <a:pt x="536481" y="178257"/>
                  </a:moveTo>
                  <a:lnTo>
                    <a:pt x="326440" y="178257"/>
                  </a:lnTo>
                  <a:lnTo>
                    <a:pt x="402755" y="178981"/>
                  </a:lnTo>
                  <a:lnTo>
                    <a:pt x="470704" y="181324"/>
                  </a:lnTo>
                  <a:lnTo>
                    <a:pt x="483463" y="181902"/>
                  </a:lnTo>
                  <a:lnTo>
                    <a:pt x="551802" y="185940"/>
                  </a:lnTo>
                  <a:lnTo>
                    <a:pt x="605751" y="190436"/>
                  </a:lnTo>
                  <a:lnTo>
                    <a:pt x="605751" y="191452"/>
                  </a:lnTo>
                  <a:lnTo>
                    <a:pt x="631494" y="191452"/>
                  </a:lnTo>
                  <a:lnTo>
                    <a:pt x="633971" y="188963"/>
                  </a:lnTo>
                  <a:lnTo>
                    <a:pt x="633971" y="188340"/>
                  </a:lnTo>
                  <a:lnTo>
                    <a:pt x="605751" y="188340"/>
                  </a:lnTo>
                  <a:lnTo>
                    <a:pt x="604469" y="188125"/>
                  </a:lnTo>
                  <a:lnTo>
                    <a:pt x="552399" y="180009"/>
                  </a:lnTo>
                  <a:lnTo>
                    <a:pt x="536481" y="178257"/>
                  </a:lnTo>
                  <a:close/>
                </a:path>
                <a:path w="634365" h="191770">
                  <a:moveTo>
                    <a:pt x="13423" y="0"/>
                  </a:moveTo>
                  <a:lnTo>
                    <a:pt x="7912" y="0"/>
                  </a:lnTo>
                  <a:lnTo>
                    <a:pt x="115" y="186562"/>
                  </a:lnTo>
                  <a:lnTo>
                    <a:pt x="0" y="190563"/>
                  </a:lnTo>
                  <a:lnTo>
                    <a:pt x="13423" y="0"/>
                  </a:lnTo>
                  <a:close/>
                </a:path>
                <a:path w="634365" h="191770">
                  <a:moveTo>
                    <a:pt x="633971" y="0"/>
                  </a:moveTo>
                  <a:lnTo>
                    <a:pt x="605751" y="0"/>
                  </a:lnTo>
                  <a:lnTo>
                    <a:pt x="605751" y="188340"/>
                  </a:lnTo>
                  <a:lnTo>
                    <a:pt x="633971" y="188340"/>
                  </a:lnTo>
                  <a:lnTo>
                    <a:pt x="633971" y="0"/>
                  </a:lnTo>
                  <a:close/>
                </a:path>
                <a:path w="634365" h="191770">
                  <a:moveTo>
                    <a:pt x="87782" y="11671"/>
                  </a:moveTo>
                  <a:lnTo>
                    <a:pt x="70243" y="11671"/>
                  </a:lnTo>
                  <a:lnTo>
                    <a:pt x="70243" y="182371"/>
                  </a:lnTo>
                  <a:lnTo>
                    <a:pt x="67475" y="182778"/>
                  </a:lnTo>
                  <a:lnTo>
                    <a:pt x="64592" y="183159"/>
                  </a:lnTo>
                  <a:lnTo>
                    <a:pt x="61988" y="183540"/>
                  </a:lnTo>
                  <a:lnTo>
                    <a:pt x="141910" y="183540"/>
                  </a:lnTo>
                  <a:lnTo>
                    <a:pt x="160884" y="182450"/>
                  </a:lnTo>
                  <a:lnTo>
                    <a:pt x="222237" y="180174"/>
                  </a:lnTo>
                  <a:lnTo>
                    <a:pt x="87782" y="180174"/>
                  </a:lnTo>
                  <a:lnTo>
                    <a:pt x="87782" y="11671"/>
                  </a:lnTo>
                  <a:close/>
                </a:path>
                <a:path w="634365" h="191770">
                  <a:moveTo>
                    <a:pt x="195389" y="170421"/>
                  </a:moveTo>
                  <a:lnTo>
                    <a:pt x="147437" y="174020"/>
                  </a:lnTo>
                  <a:lnTo>
                    <a:pt x="95821" y="179158"/>
                  </a:lnTo>
                  <a:lnTo>
                    <a:pt x="87782" y="180174"/>
                  </a:lnTo>
                  <a:lnTo>
                    <a:pt x="222237" y="180174"/>
                  </a:lnTo>
                  <a:lnTo>
                    <a:pt x="243093" y="179414"/>
                  </a:lnTo>
                  <a:lnTo>
                    <a:pt x="319354" y="178282"/>
                  </a:lnTo>
                  <a:lnTo>
                    <a:pt x="536481" y="178257"/>
                  </a:lnTo>
                  <a:lnTo>
                    <a:pt x="521958" y="176695"/>
                  </a:lnTo>
                  <a:lnTo>
                    <a:pt x="220040" y="176695"/>
                  </a:lnTo>
                  <a:lnTo>
                    <a:pt x="217919" y="176606"/>
                  </a:lnTo>
                  <a:lnTo>
                    <a:pt x="208927" y="175793"/>
                  </a:lnTo>
                  <a:lnTo>
                    <a:pt x="201841" y="173748"/>
                  </a:lnTo>
                  <a:lnTo>
                    <a:pt x="195389" y="170421"/>
                  </a:lnTo>
                  <a:close/>
                </a:path>
                <a:path w="634365" h="191770">
                  <a:moveTo>
                    <a:pt x="320319" y="165938"/>
                  </a:moveTo>
                  <a:lnTo>
                    <a:pt x="269608" y="166954"/>
                  </a:lnTo>
                  <a:lnTo>
                    <a:pt x="250621" y="172237"/>
                  </a:lnTo>
                  <a:lnTo>
                    <a:pt x="241366" y="174485"/>
                  </a:lnTo>
                  <a:lnTo>
                    <a:pt x="231888" y="176085"/>
                  </a:lnTo>
                  <a:lnTo>
                    <a:pt x="222135" y="176695"/>
                  </a:lnTo>
                  <a:lnTo>
                    <a:pt x="521958" y="176695"/>
                  </a:lnTo>
                  <a:lnTo>
                    <a:pt x="520882" y="176580"/>
                  </a:lnTo>
                  <a:lnTo>
                    <a:pt x="504482" y="176580"/>
                  </a:lnTo>
                  <a:lnTo>
                    <a:pt x="479386" y="175874"/>
                  </a:lnTo>
                  <a:lnTo>
                    <a:pt x="454618" y="174015"/>
                  </a:lnTo>
                  <a:lnTo>
                    <a:pt x="430287" y="171410"/>
                  </a:lnTo>
                  <a:lnTo>
                    <a:pt x="396265" y="167208"/>
                  </a:lnTo>
                  <a:lnTo>
                    <a:pt x="389026" y="166979"/>
                  </a:lnTo>
                  <a:lnTo>
                    <a:pt x="333903" y="166035"/>
                  </a:lnTo>
                  <a:lnTo>
                    <a:pt x="320319" y="165938"/>
                  </a:lnTo>
                  <a:close/>
                </a:path>
                <a:path w="634365" h="191770">
                  <a:moveTo>
                    <a:pt x="518490" y="176326"/>
                  </a:moveTo>
                  <a:lnTo>
                    <a:pt x="513816" y="176491"/>
                  </a:lnTo>
                  <a:lnTo>
                    <a:pt x="509130" y="176580"/>
                  </a:lnTo>
                  <a:lnTo>
                    <a:pt x="520882" y="176580"/>
                  </a:lnTo>
                  <a:lnTo>
                    <a:pt x="518490" y="176326"/>
                  </a:lnTo>
                  <a:close/>
                </a:path>
                <a:path w="634365" h="191770">
                  <a:moveTo>
                    <a:pt x="576529" y="0"/>
                  </a:moveTo>
                  <a:lnTo>
                    <a:pt x="465391" y="0"/>
                  </a:lnTo>
                  <a:lnTo>
                    <a:pt x="465378" y="2565"/>
                  </a:lnTo>
                  <a:lnTo>
                    <a:pt x="576529" y="0"/>
                  </a:lnTo>
                  <a:close/>
                </a:path>
              </a:pathLst>
            </a:custGeom>
            <a:solidFill>
              <a:srgbClr val="F6D7B6"/>
            </a:solidFill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sp>
          <p:nvSpPr>
            <p:cNvPr id="88" name="object 88"/>
            <p:cNvSpPr/>
            <p:nvPr/>
          </p:nvSpPr>
          <p:spPr>
            <a:xfrm>
              <a:off x="10794974" y="5661399"/>
              <a:ext cx="323215" cy="178435"/>
            </a:xfrm>
            <a:custGeom>
              <a:avLst/>
              <a:gdLst/>
              <a:ahLst/>
              <a:cxnLst/>
              <a:rect l="l" t="t" r="r" b="b"/>
              <a:pathLst>
                <a:path w="323215" h="178435">
                  <a:moveTo>
                    <a:pt x="269976" y="0"/>
                  </a:moveTo>
                  <a:lnTo>
                    <a:pt x="245186" y="0"/>
                  </a:lnTo>
                  <a:lnTo>
                    <a:pt x="245160" y="4470"/>
                  </a:lnTo>
                  <a:lnTo>
                    <a:pt x="269989" y="3898"/>
                  </a:lnTo>
                  <a:lnTo>
                    <a:pt x="269976" y="0"/>
                  </a:lnTo>
                  <a:close/>
                </a:path>
                <a:path w="323215" h="178435">
                  <a:moveTo>
                    <a:pt x="200875" y="168529"/>
                  </a:moveTo>
                  <a:lnTo>
                    <a:pt x="234908" y="172742"/>
                  </a:lnTo>
                  <a:lnTo>
                    <a:pt x="259280" y="175347"/>
                  </a:lnTo>
                  <a:lnTo>
                    <a:pt x="283999" y="177197"/>
                  </a:lnTo>
                  <a:lnTo>
                    <a:pt x="309092" y="177901"/>
                  </a:lnTo>
                  <a:lnTo>
                    <a:pt x="313753" y="177901"/>
                  </a:lnTo>
                  <a:lnTo>
                    <a:pt x="318427" y="177825"/>
                  </a:lnTo>
                  <a:lnTo>
                    <a:pt x="323113" y="177660"/>
                  </a:lnTo>
                  <a:lnTo>
                    <a:pt x="288709" y="174028"/>
                  </a:lnTo>
                  <a:lnTo>
                    <a:pt x="275928" y="172961"/>
                  </a:lnTo>
                  <a:lnTo>
                    <a:pt x="207721" y="168783"/>
                  </a:lnTo>
                  <a:lnTo>
                    <a:pt x="205447" y="168681"/>
                  </a:lnTo>
                  <a:lnTo>
                    <a:pt x="200875" y="168529"/>
                  </a:lnTo>
                  <a:close/>
                </a:path>
                <a:path w="323215" h="178435">
                  <a:moveTo>
                    <a:pt x="74218" y="168287"/>
                  </a:moveTo>
                  <a:lnTo>
                    <a:pt x="47294" y="168922"/>
                  </a:lnTo>
                  <a:lnTo>
                    <a:pt x="0" y="171754"/>
                  </a:lnTo>
                  <a:lnTo>
                    <a:pt x="6451" y="175082"/>
                  </a:lnTo>
                  <a:lnTo>
                    <a:pt x="13538" y="177126"/>
                  </a:lnTo>
                  <a:lnTo>
                    <a:pt x="22529" y="177927"/>
                  </a:lnTo>
                  <a:lnTo>
                    <a:pt x="24650" y="178028"/>
                  </a:lnTo>
                  <a:lnTo>
                    <a:pt x="26758" y="178028"/>
                  </a:lnTo>
                  <a:lnTo>
                    <a:pt x="36505" y="177419"/>
                  </a:lnTo>
                  <a:lnTo>
                    <a:pt x="45983" y="175818"/>
                  </a:lnTo>
                  <a:lnTo>
                    <a:pt x="55237" y="173570"/>
                  </a:lnTo>
                  <a:lnTo>
                    <a:pt x="70980" y="169125"/>
                  </a:lnTo>
                  <a:lnTo>
                    <a:pt x="74218" y="168287"/>
                  </a:lnTo>
                  <a:close/>
                </a:path>
              </a:pathLst>
            </a:custGeom>
            <a:solidFill>
              <a:srgbClr val="938F93"/>
            </a:solidFill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pic>
          <p:nvPicPr>
            <p:cNvPr id="89" name="object 89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10596372" y="5355463"/>
              <a:ext cx="262445" cy="498475"/>
            </a:xfrm>
            <a:prstGeom prst="rect">
              <a:avLst/>
            </a:prstGeom>
          </p:spPr>
        </p:pic>
        <p:sp>
          <p:nvSpPr>
            <p:cNvPr id="90" name="object 90"/>
            <p:cNvSpPr/>
            <p:nvPr/>
          </p:nvSpPr>
          <p:spPr>
            <a:xfrm>
              <a:off x="10597058" y="5662764"/>
              <a:ext cx="6985" cy="190500"/>
            </a:xfrm>
            <a:custGeom>
              <a:avLst/>
              <a:gdLst/>
              <a:ahLst/>
              <a:cxnLst/>
              <a:rect l="l" t="t" r="r" b="b"/>
              <a:pathLst>
                <a:path w="6984" h="190500">
                  <a:moveTo>
                    <a:pt x="6515" y="0"/>
                  </a:moveTo>
                  <a:lnTo>
                    <a:pt x="0" y="0"/>
                  </a:lnTo>
                  <a:lnTo>
                    <a:pt x="0" y="187960"/>
                  </a:lnTo>
                  <a:lnTo>
                    <a:pt x="444" y="187960"/>
                  </a:lnTo>
                  <a:lnTo>
                    <a:pt x="444" y="189230"/>
                  </a:lnTo>
                  <a:lnTo>
                    <a:pt x="1524" y="189230"/>
                  </a:lnTo>
                  <a:lnTo>
                    <a:pt x="1524" y="190500"/>
                  </a:lnTo>
                  <a:lnTo>
                    <a:pt x="2514" y="190500"/>
                  </a:lnTo>
                  <a:lnTo>
                    <a:pt x="2514" y="189230"/>
                  </a:lnTo>
                  <a:lnTo>
                    <a:pt x="2565" y="187960"/>
                  </a:lnTo>
                  <a:lnTo>
                    <a:pt x="6515" y="187960"/>
                  </a:lnTo>
                  <a:lnTo>
                    <a:pt x="6515" y="0"/>
                  </a:lnTo>
                  <a:close/>
                </a:path>
              </a:pathLst>
            </a:custGeom>
            <a:solidFill>
              <a:srgbClr val="FAEBDB"/>
            </a:solidFill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pic>
          <p:nvPicPr>
            <p:cNvPr id="91" name="object 91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10924235" y="5355463"/>
              <a:ext cx="49441" cy="4762"/>
            </a:xfrm>
            <a:prstGeom prst="rect">
              <a:avLst/>
            </a:prstGeom>
          </p:spPr>
        </p:pic>
        <p:pic>
          <p:nvPicPr>
            <p:cNvPr id="92" name="object 92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10613110" y="5355463"/>
              <a:ext cx="286461" cy="305943"/>
            </a:xfrm>
            <a:prstGeom prst="rect">
              <a:avLst/>
            </a:prstGeom>
          </p:spPr>
        </p:pic>
        <p:sp>
          <p:nvSpPr>
            <p:cNvPr id="93" name="object 93"/>
            <p:cNvSpPr/>
            <p:nvPr/>
          </p:nvSpPr>
          <p:spPr>
            <a:xfrm>
              <a:off x="10899394" y="5355463"/>
              <a:ext cx="25400" cy="7620"/>
            </a:xfrm>
            <a:custGeom>
              <a:avLst/>
              <a:gdLst/>
              <a:ahLst/>
              <a:cxnLst/>
              <a:rect l="l" t="t" r="r" b="b"/>
              <a:pathLst>
                <a:path w="25400" h="7620">
                  <a:moveTo>
                    <a:pt x="24942" y="0"/>
                  </a:moveTo>
                  <a:lnTo>
                    <a:pt x="165" y="0"/>
                  </a:lnTo>
                  <a:lnTo>
                    <a:pt x="0" y="7137"/>
                  </a:lnTo>
                  <a:lnTo>
                    <a:pt x="24828" y="4762"/>
                  </a:lnTo>
                  <a:lnTo>
                    <a:pt x="24942" y="0"/>
                  </a:lnTo>
                  <a:close/>
                </a:path>
              </a:pathLst>
            </a:custGeom>
            <a:solidFill>
              <a:srgbClr val="938F93"/>
            </a:solidFill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pic>
          <p:nvPicPr>
            <p:cNvPr id="94" name="object 94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10599547" y="5853290"/>
              <a:ext cx="3098" cy="1562"/>
            </a:xfrm>
            <a:prstGeom prst="rect">
              <a:avLst/>
            </a:prstGeom>
          </p:spPr>
        </p:pic>
        <p:sp>
          <p:nvSpPr>
            <p:cNvPr id="95" name="object 95"/>
            <p:cNvSpPr/>
            <p:nvPr/>
          </p:nvSpPr>
          <p:spPr>
            <a:xfrm>
              <a:off x="10599572" y="5662738"/>
              <a:ext cx="19050" cy="191770"/>
            </a:xfrm>
            <a:custGeom>
              <a:avLst/>
              <a:gdLst/>
              <a:ahLst/>
              <a:cxnLst/>
              <a:rect l="l" t="t" r="r" b="b"/>
              <a:pathLst>
                <a:path w="19050" h="191770">
                  <a:moveTo>
                    <a:pt x="18872" y="0"/>
                  </a:moveTo>
                  <a:lnTo>
                    <a:pt x="13436" y="0"/>
                  </a:lnTo>
                  <a:lnTo>
                    <a:pt x="0" y="190550"/>
                  </a:lnTo>
                  <a:lnTo>
                    <a:pt x="863" y="191109"/>
                  </a:lnTo>
                  <a:lnTo>
                    <a:pt x="1892" y="191439"/>
                  </a:lnTo>
                  <a:lnTo>
                    <a:pt x="3060" y="191439"/>
                  </a:lnTo>
                  <a:lnTo>
                    <a:pt x="18872" y="0"/>
                  </a:lnTo>
                  <a:close/>
                </a:path>
              </a:pathLst>
            </a:custGeom>
            <a:solidFill>
              <a:srgbClr val="FAEBDB"/>
            </a:solidFill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sp>
          <p:nvSpPr>
            <p:cNvPr id="96" name="object 96"/>
            <p:cNvSpPr/>
            <p:nvPr/>
          </p:nvSpPr>
          <p:spPr>
            <a:xfrm>
              <a:off x="10817416" y="5295531"/>
              <a:ext cx="196215" cy="41275"/>
            </a:xfrm>
            <a:custGeom>
              <a:avLst/>
              <a:gdLst/>
              <a:ahLst/>
              <a:cxnLst/>
              <a:rect l="l" t="t" r="r" b="b"/>
              <a:pathLst>
                <a:path w="196215" h="41275">
                  <a:moveTo>
                    <a:pt x="130467" y="0"/>
                  </a:moveTo>
                  <a:lnTo>
                    <a:pt x="65303" y="0"/>
                  </a:lnTo>
                  <a:lnTo>
                    <a:pt x="65303" y="17602"/>
                  </a:lnTo>
                  <a:lnTo>
                    <a:pt x="130467" y="17602"/>
                  </a:lnTo>
                  <a:lnTo>
                    <a:pt x="130467" y="0"/>
                  </a:lnTo>
                  <a:close/>
                </a:path>
                <a:path w="196215" h="41275">
                  <a:moveTo>
                    <a:pt x="195783" y="23964"/>
                  </a:moveTo>
                  <a:lnTo>
                    <a:pt x="0" y="23964"/>
                  </a:lnTo>
                  <a:lnTo>
                    <a:pt x="0" y="40792"/>
                  </a:lnTo>
                  <a:lnTo>
                    <a:pt x="195783" y="40792"/>
                  </a:lnTo>
                  <a:lnTo>
                    <a:pt x="195783" y="23964"/>
                  </a:lnTo>
                  <a:close/>
                </a:path>
              </a:pathLst>
            </a:custGeom>
            <a:solidFill>
              <a:srgbClr val="221F1F"/>
            </a:solidFill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sp>
          <p:nvSpPr>
            <p:cNvPr id="97" name="object 97"/>
            <p:cNvSpPr/>
            <p:nvPr/>
          </p:nvSpPr>
          <p:spPr>
            <a:xfrm>
              <a:off x="9158529" y="4128439"/>
              <a:ext cx="43180" cy="91440"/>
            </a:xfrm>
            <a:custGeom>
              <a:avLst/>
              <a:gdLst/>
              <a:ahLst/>
              <a:cxnLst/>
              <a:rect l="l" t="t" r="r" b="b"/>
              <a:pathLst>
                <a:path w="43179" h="91439">
                  <a:moveTo>
                    <a:pt x="7137" y="0"/>
                  </a:moveTo>
                  <a:lnTo>
                    <a:pt x="0" y="0"/>
                  </a:lnTo>
                  <a:lnTo>
                    <a:pt x="0" y="91059"/>
                  </a:lnTo>
                  <a:lnTo>
                    <a:pt x="7137" y="91059"/>
                  </a:lnTo>
                  <a:lnTo>
                    <a:pt x="7137" y="0"/>
                  </a:lnTo>
                  <a:close/>
                </a:path>
                <a:path w="43179" h="91439">
                  <a:moveTo>
                    <a:pt x="42684" y="0"/>
                  </a:moveTo>
                  <a:lnTo>
                    <a:pt x="27051" y="0"/>
                  </a:lnTo>
                  <a:lnTo>
                    <a:pt x="27051" y="91059"/>
                  </a:lnTo>
                  <a:lnTo>
                    <a:pt x="42684" y="91059"/>
                  </a:lnTo>
                  <a:lnTo>
                    <a:pt x="42684" y="0"/>
                  </a:lnTo>
                  <a:close/>
                </a:path>
              </a:pathLst>
            </a:custGeom>
            <a:solidFill>
              <a:srgbClr val="5E8386"/>
            </a:solidFill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sp>
          <p:nvSpPr>
            <p:cNvPr id="98" name="object 98"/>
            <p:cNvSpPr/>
            <p:nvPr/>
          </p:nvSpPr>
          <p:spPr>
            <a:xfrm>
              <a:off x="9165679" y="4128439"/>
              <a:ext cx="20320" cy="91440"/>
            </a:xfrm>
            <a:custGeom>
              <a:avLst/>
              <a:gdLst/>
              <a:ahLst/>
              <a:cxnLst/>
              <a:rect l="l" t="t" r="r" b="b"/>
              <a:pathLst>
                <a:path w="20320" h="91439">
                  <a:moveTo>
                    <a:pt x="0" y="91059"/>
                  </a:moveTo>
                  <a:lnTo>
                    <a:pt x="19913" y="91059"/>
                  </a:lnTo>
                  <a:lnTo>
                    <a:pt x="19913" y="0"/>
                  </a:lnTo>
                  <a:lnTo>
                    <a:pt x="0" y="0"/>
                  </a:lnTo>
                  <a:lnTo>
                    <a:pt x="0" y="91059"/>
                  </a:lnTo>
                  <a:close/>
                </a:path>
              </a:pathLst>
            </a:custGeom>
            <a:solidFill>
              <a:srgbClr val="AEC1C3"/>
            </a:solidFill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sp>
          <p:nvSpPr>
            <p:cNvPr id="99" name="object 99"/>
            <p:cNvSpPr/>
            <p:nvPr/>
          </p:nvSpPr>
          <p:spPr>
            <a:xfrm>
              <a:off x="9242171" y="4048340"/>
              <a:ext cx="283845" cy="171450"/>
            </a:xfrm>
            <a:custGeom>
              <a:avLst/>
              <a:gdLst/>
              <a:ahLst/>
              <a:cxnLst/>
              <a:rect l="l" t="t" r="r" b="b"/>
              <a:pathLst>
                <a:path w="283845" h="171450">
                  <a:moveTo>
                    <a:pt x="283514" y="0"/>
                  </a:moveTo>
                  <a:lnTo>
                    <a:pt x="135737" y="0"/>
                  </a:lnTo>
                  <a:lnTo>
                    <a:pt x="92886" y="6932"/>
                  </a:lnTo>
                  <a:lnTo>
                    <a:pt x="55632" y="26226"/>
                  </a:lnTo>
                  <a:lnTo>
                    <a:pt x="26229" y="55629"/>
                  </a:lnTo>
                  <a:lnTo>
                    <a:pt x="6933" y="92888"/>
                  </a:lnTo>
                  <a:lnTo>
                    <a:pt x="0" y="135750"/>
                  </a:lnTo>
                  <a:lnTo>
                    <a:pt x="0" y="171170"/>
                  </a:lnTo>
                  <a:lnTo>
                    <a:pt x="7137" y="171170"/>
                  </a:lnTo>
                  <a:lnTo>
                    <a:pt x="7146" y="135750"/>
                  </a:lnTo>
                  <a:lnTo>
                    <a:pt x="14391" y="93226"/>
                  </a:lnTo>
                  <a:lnTo>
                    <a:pt x="34491" y="56673"/>
                  </a:lnTo>
                  <a:lnTo>
                    <a:pt x="64942" y="28598"/>
                  </a:lnTo>
                  <a:lnTo>
                    <a:pt x="103251" y="11455"/>
                  </a:lnTo>
                  <a:lnTo>
                    <a:pt x="283514" y="11455"/>
                  </a:lnTo>
                  <a:lnTo>
                    <a:pt x="283514" y="0"/>
                  </a:lnTo>
                  <a:close/>
                </a:path>
                <a:path w="283845" h="171450">
                  <a:moveTo>
                    <a:pt x="283514" y="11455"/>
                  </a:moveTo>
                  <a:lnTo>
                    <a:pt x="103251" y="11455"/>
                  </a:lnTo>
                  <a:lnTo>
                    <a:pt x="72425" y="31191"/>
                  </a:lnTo>
                  <a:lnTo>
                    <a:pt x="48345" y="58674"/>
                  </a:lnTo>
                  <a:lnTo>
                    <a:pt x="32663" y="92261"/>
                  </a:lnTo>
                  <a:lnTo>
                    <a:pt x="27063" y="130276"/>
                  </a:lnTo>
                  <a:lnTo>
                    <a:pt x="27063" y="171170"/>
                  </a:lnTo>
                  <a:lnTo>
                    <a:pt x="42697" y="171170"/>
                  </a:lnTo>
                  <a:lnTo>
                    <a:pt x="42697" y="135750"/>
                  </a:lnTo>
                  <a:lnTo>
                    <a:pt x="50019" y="99559"/>
                  </a:lnTo>
                  <a:lnTo>
                    <a:pt x="69977" y="69978"/>
                  </a:lnTo>
                  <a:lnTo>
                    <a:pt x="99554" y="50019"/>
                  </a:lnTo>
                  <a:lnTo>
                    <a:pt x="135737" y="42697"/>
                  </a:lnTo>
                  <a:lnTo>
                    <a:pt x="283514" y="42697"/>
                  </a:lnTo>
                  <a:lnTo>
                    <a:pt x="283514" y="37909"/>
                  </a:lnTo>
                  <a:lnTo>
                    <a:pt x="114503" y="37909"/>
                  </a:lnTo>
                  <a:lnTo>
                    <a:pt x="124187" y="34045"/>
                  </a:lnTo>
                  <a:lnTo>
                    <a:pt x="134380" y="31182"/>
                  </a:lnTo>
                  <a:lnTo>
                    <a:pt x="144862" y="29422"/>
                  </a:lnTo>
                  <a:lnTo>
                    <a:pt x="155740" y="28816"/>
                  </a:lnTo>
                  <a:lnTo>
                    <a:pt x="283514" y="28816"/>
                  </a:lnTo>
                  <a:lnTo>
                    <a:pt x="283514" y="11455"/>
                  </a:lnTo>
                  <a:close/>
                </a:path>
                <a:path w="283845" h="171450">
                  <a:moveTo>
                    <a:pt x="283514" y="28816"/>
                  </a:moveTo>
                  <a:lnTo>
                    <a:pt x="276428" y="28816"/>
                  </a:lnTo>
                  <a:lnTo>
                    <a:pt x="276428" y="35572"/>
                  </a:lnTo>
                  <a:lnTo>
                    <a:pt x="128498" y="35572"/>
                  </a:lnTo>
                  <a:lnTo>
                    <a:pt x="121386" y="36410"/>
                  </a:lnTo>
                  <a:lnTo>
                    <a:pt x="114503" y="37909"/>
                  </a:lnTo>
                  <a:lnTo>
                    <a:pt x="283514" y="37909"/>
                  </a:lnTo>
                  <a:lnTo>
                    <a:pt x="283514" y="28816"/>
                  </a:lnTo>
                  <a:close/>
                </a:path>
              </a:pathLst>
            </a:custGeom>
            <a:solidFill>
              <a:srgbClr val="5E8386"/>
            </a:solidFill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pic>
          <p:nvPicPr>
            <p:cNvPr id="100" name="object 100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9101328" y="4059783"/>
              <a:ext cx="417283" cy="378866"/>
            </a:xfrm>
            <a:prstGeom prst="rect">
              <a:avLst/>
            </a:prstGeom>
          </p:spPr>
        </p:pic>
        <p:pic>
          <p:nvPicPr>
            <p:cNvPr id="101" name="object 101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9651631" y="4449991"/>
              <a:ext cx="232854" cy="231152"/>
            </a:xfrm>
            <a:prstGeom prst="rect">
              <a:avLst/>
            </a:prstGeom>
          </p:spPr>
        </p:pic>
        <p:sp>
          <p:nvSpPr>
            <p:cNvPr id="102" name="object 102"/>
            <p:cNvSpPr/>
            <p:nvPr/>
          </p:nvSpPr>
          <p:spPr>
            <a:xfrm>
              <a:off x="8832926" y="4313466"/>
              <a:ext cx="1034415" cy="1308100"/>
            </a:xfrm>
            <a:custGeom>
              <a:avLst/>
              <a:gdLst/>
              <a:ahLst/>
              <a:cxnLst/>
              <a:rect l="l" t="t" r="r" b="b"/>
              <a:pathLst>
                <a:path w="1034415" h="1308100">
                  <a:moveTo>
                    <a:pt x="318935" y="126999"/>
                  </a:moveTo>
                  <a:lnTo>
                    <a:pt x="296964" y="126999"/>
                  </a:lnTo>
                  <a:lnTo>
                    <a:pt x="304076" y="317499"/>
                  </a:lnTo>
                  <a:lnTo>
                    <a:pt x="271821" y="317499"/>
                  </a:lnTo>
                  <a:lnTo>
                    <a:pt x="266643" y="330199"/>
                  </a:lnTo>
                  <a:lnTo>
                    <a:pt x="264744" y="342899"/>
                  </a:lnTo>
                  <a:lnTo>
                    <a:pt x="264744" y="558799"/>
                  </a:lnTo>
                  <a:lnTo>
                    <a:pt x="215604" y="571499"/>
                  </a:lnTo>
                  <a:lnTo>
                    <a:pt x="171271" y="596899"/>
                  </a:lnTo>
                  <a:lnTo>
                    <a:pt x="131832" y="622299"/>
                  </a:lnTo>
                  <a:lnTo>
                    <a:pt x="97372" y="647699"/>
                  </a:lnTo>
                  <a:lnTo>
                    <a:pt x="67978" y="685799"/>
                  </a:lnTo>
                  <a:lnTo>
                    <a:pt x="43735" y="723899"/>
                  </a:lnTo>
                  <a:lnTo>
                    <a:pt x="24730" y="774699"/>
                  </a:lnTo>
                  <a:lnTo>
                    <a:pt x="11048" y="825499"/>
                  </a:lnTo>
                  <a:lnTo>
                    <a:pt x="2776" y="876299"/>
                  </a:lnTo>
                  <a:lnTo>
                    <a:pt x="0" y="927099"/>
                  </a:lnTo>
                  <a:lnTo>
                    <a:pt x="3039" y="977899"/>
                  </a:lnTo>
                  <a:lnTo>
                    <a:pt x="11913" y="1015999"/>
                  </a:lnTo>
                  <a:lnTo>
                    <a:pt x="26257" y="1066799"/>
                  </a:lnTo>
                  <a:lnTo>
                    <a:pt x="45705" y="1104899"/>
                  </a:lnTo>
                  <a:lnTo>
                    <a:pt x="69890" y="1142999"/>
                  </a:lnTo>
                  <a:lnTo>
                    <a:pt x="98449" y="1181099"/>
                  </a:lnTo>
                  <a:lnTo>
                    <a:pt x="131014" y="1219199"/>
                  </a:lnTo>
                  <a:lnTo>
                    <a:pt x="167221" y="1244599"/>
                  </a:lnTo>
                  <a:lnTo>
                    <a:pt x="206704" y="1269999"/>
                  </a:lnTo>
                  <a:lnTo>
                    <a:pt x="249096" y="1282699"/>
                  </a:lnTo>
                  <a:lnTo>
                    <a:pt x="294034" y="1308099"/>
                  </a:lnTo>
                  <a:lnTo>
                    <a:pt x="466887" y="1308099"/>
                  </a:lnTo>
                  <a:lnTo>
                    <a:pt x="512024" y="1295399"/>
                  </a:lnTo>
                  <a:lnTo>
                    <a:pt x="341301" y="1295399"/>
                  </a:lnTo>
                  <a:lnTo>
                    <a:pt x="294418" y="1282699"/>
                  </a:lnTo>
                  <a:lnTo>
                    <a:pt x="249797" y="1269999"/>
                  </a:lnTo>
                  <a:lnTo>
                    <a:pt x="207832" y="1257299"/>
                  </a:lnTo>
                  <a:lnTo>
                    <a:pt x="168914" y="1231899"/>
                  </a:lnTo>
                  <a:lnTo>
                    <a:pt x="133438" y="1193799"/>
                  </a:lnTo>
                  <a:lnTo>
                    <a:pt x="101795" y="1168399"/>
                  </a:lnTo>
                  <a:lnTo>
                    <a:pt x="74378" y="1130299"/>
                  </a:lnTo>
                  <a:lnTo>
                    <a:pt x="51580" y="1092199"/>
                  </a:lnTo>
                  <a:lnTo>
                    <a:pt x="33794" y="1041399"/>
                  </a:lnTo>
                  <a:lnTo>
                    <a:pt x="21412" y="1003299"/>
                  </a:lnTo>
                  <a:lnTo>
                    <a:pt x="20026" y="990599"/>
                  </a:lnTo>
                  <a:lnTo>
                    <a:pt x="18748" y="990599"/>
                  </a:lnTo>
                  <a:lnTo>
                    <a:pt x="17579" y="977899"/>
                  </a:lnTo>
                  <a:lnTo>
                    <a:pt x="16522" y="977899"/>
                  </a:lnTo>
                  <a:lnTo>
                    <a:pt x="14397" y="927099"/>
                  </a:lnTo>
                  <a:lnTo>
                    <a:pt x="18753" y="876299"/>
                  </a:lnTo>
                  <a:lnTo>
                    <a:pt x="29163" y="825499"/>
                  </a:lnTo>
                  <a:lnTo>
                    <a:pt x="45203" y="774699"/>
                  </a:lnTo>
                  <a:lnTo>
                    <a:pt x="66445" y="723899"/>
                  </a:lnTo>
                  <a:lnTo>
                    <a:pt x="92463" y="685799"/>
                  </a:lnTo>
                  <a:lnTo>
                    <a:pt x="122833" y="647699"/>
                  </a:lnTo>
                  <a:lnTo>
                    <a:pt x="157127" y="622299"/>
                  </a:lnTo>
                  <a:lnTo>
                    <a:pt x="194919" y="596899"/>
                  </a:lnTo>
                  <a:lnTo>
                    <a:pt x="325602" y="596899"/>
                  </a:lnTo>
                  <a:lnTo>
                    <a:pt x="325602" y="546099"/>
                  </a:lnTo>
                  <a:lnTo>
                    <a:pt x="278980" y="546099"/>
                  </a:lnTo>
                  <a:lnTo>
                    <a:pt x="278980" y="330199"/>
                  </a:lnTo>
                  <a:lnTo>
                    <a:pt x="325602" y="330199"/>
                  </a:lnTo>
                  <a:lnTo>
                    <a:pt x="322732" y="317499"/>
                  </a:lnTo>
                  <a:lnTo>
                    <a:pt x="320682" y="292099"/>
                  </a:lnTo>
                  <a:lnTo>
                    <a:pt x="318744" y="253999"/>
                  </a:lnTo>
                  <a:lnTo>
                    <a:pt x="318655" y="241299"/>
                  </a:lnTo>
                  <a:lnTo>
                    <a:pt x="318713" y="203199"/>
                  </a:lnTo>
                  <a:lnTo>
                    <a:pt x="318787" y="190499"/>
                  </a:lnTo>
                  <a:lnTo>
                    <a:pt x="318911" y="177799"/>
                  </a:lnTo>
                  <a:lnTo>
                    <a:pt x="318935" y="126999"/>
                  </a:lnTo>
                  <a:close/>
                </a:path>
                <a:path w="1034415" h="1308100">
                  <a:moveTo>
                    <a:pt x="1002360" y="304799"/>
                  </a:moveTo>
                  <a:lnTo>
                    <a:pt x="995895" y="317499"/>
                  </a:lnTo>
                  <a:lnTo>
                    <a:pt x="1017816" y="330199"/>
                  </a:lnTo>
                  <a:lnTo>
                    <a:pt x="988263" y="330199"/>
                  </a:lnTo>
                  <a:lnTo>
                    <a:pt x="869619" y="507999"/>
                  </a:lnTo>
                  <a:lnTo>
                    <a:pt x="865797" y="520699"/>
                  </a:lnTo>
                  <a:lnTo>
                    <a:pt x="867156" y="533399"/>
                  </a:lnTo>
                  <a:lnTo>
                    <a:pt x="877976" y="533399"/>
                  </a:lnTo>
                  <a:lnTo>
                    <a:pt x="877011" y="546099"/>
                  </a:lnTo>
                  <a:lnTo>
                    <a:pt x="741260" y="787399"/>
                  </a:lnTo>
                  <a:lnTo>
                    <a:pt x="743458" y="800099"/>
                  </a:lnTo>
                  <a:lnTo>
                    <a:pt x="754978" y="838199"/>
                  </a:lnTo>
                  <a:lnTo>
                    <a:pt x="762415" y="876299"/>
                  </a:lnTo>
                  <a:lnTo>
                    <a:pt x="765742" y="914399"/>
                  </a:lnTo>
                  <a:lnTo>
                    <a:pt x="764933" y="952499"/>
                  </a:lnTo>
                  <a:lnTo>
                    <a:pt x="764400" y="965199"/>
                  </a:lnTo>
                  <a:lnTo>
                    <a:pt x="763701" y="965199"/>
                  </a:lnTo>
                  <a:lnTo>
                    <a:pt x="762609" y="977899"/>
                  </a:lnTo>
                  <a:lnTo>
                    <a:pt x="763092" y="977899"/>
                  </a:lnTo>
                  <a:lnTo>
                    <a:pt x="753853" y="1015999"/>
                  </a:lnTo>
                  <a:lnTo>
                    <a:pt x="739009" y="1066799"/>
                  </a:lnTo>
                  <a:lnTo>
                    <a:pt x="718957" y="1104899"/>
                  </a:lnTo>
                  <a:lnTo>
                    <a:pt x="694096" y="1142999"/>
                  </a:lnTo>
                  <a:lnTo>
                    <a:pt x="664823" y="1181099"/>
                  </a:lnTo>
                  <a:lnTo>
                    <a:pt x="631536" y="1206499"/>
                  </a:lnTo>
                  <a:lnTo>
                    <a:pt x="594633" y="1244599"/>
                  </a:lnTo>
                  <a:lnTo>
                    <a:pt x="554510" y="1257299"/>
                  </a:lnTo>
                  <a:lnTo>
                    <a:pt x="511567" y="1282699"/>
                  </a:lnTo>
                  <a:lnTo>
                    <a:pt x="466200" y="1295399"/>
                  </a:lnTo>
                  <a:lnTo>
                    <a:pt x="512024" y="1295399"/>
                  </a:lnTo>
                  <a:lnTo>
                    <a:pt x="554888" y="1282699"/>
                  </a:lnTo>
                  <a:lnTo>
                    <a:pt x="595121" y="1257299"/>
                  </a:lnTo>
                  <a:lnTo>
                    <a:pt x="632362" y="1231899"/>
                  </a:lnTo>
                  <a:lnTo>
                    <a:pt x="666254" y="1193799"/>
                  </a:lnTo>
                  <a:lnTo>
                    <a:pt x="696438" y="1168399"/>
                  </a:lnTo>
                  <a:lnTo>
                    <a:pt x="722554" y="1130299"/>
                  </a:lnTo>
                  <a:lnTo>
                    <a:pt x="744245" y="1092199"/>
                  </a:lnTo>
                  <a:lnTo>
                    <a:pt x="761150" y="1041399"/>
                  </a:lnTo>
                  <a:lnTo>
                    <a:pt x="772911" y="1003299"/>
                  </a:lnTo>
                  <a:lnTo>
                    <a:pt x="779170" y="952499"/>
                  </a:lnTo>
                  <a:lnTo>
                    <a:pt x="779928" y="914399"/>
                  </a:lnTo>
                  <a:lnTo>
                    <a:pt x="776297" y="863599"/>
                  </a:lnTo>
                  <a:lnTo>
                    <a:pt x="768508" y="825499"/>
                  </a:lnTo>
                  <a:lnTo>
                    <a:pt x="756793" y="787399"/>
                  </a:lnTo>
                  <a:lnTo>
                    <a:pt x="889546" y="546099"/>
                  </a:lnTo>
                  <a:lnTo>
                    <a:pt x="891812" y="546099"/>
                  </a:lnTo>
                  <a:lnTo>
                    <a:pt x="891101" y="533399"/>
                  </a:lnTo>
                  <a:lnTo>
                    <a:pt x="887667" y="520699"/>
                  </a:lnTo>
                  <a:lnTo>
                    <a:pt x="881595" y="520699"/>
                  </a:lnTo>
                  <a:lnTo>
                    <a:pt x="999744" y="342899"/>
                  </a:lnTo>
                  <a:lnTo>
                    <a:pt x="1027277" y="342899"/>
                  </a:lnTo>
                  <a:lnTo>
                    <a:pt x="1034249" y="330199"/>
                  </a:lnTo>
                  <a:lnTo>
                    <a:pt x="1031608" y="317499"/>
                  </a:lnTo>
                  <a:lnTo>
                    <a:pt x="1002360" y="304799"/>
                  </a:lnTo>
                  <a:close/>
                </a:path>
                <a:path w="1034415" h="1308100">
                  <a:moveTo>
                    <a:pt x="325602" y="596899"/>
                  </a:moveTo>
                  <a:lnTo>
                    <a:pt x="194919" y="596899"/>
                  </a:lnTo>
                  <a:lnTo>
                    <a:pt x="169009" y="622299"/>
                  </a:lnTo>
                  <a:lnTo>
                    <a:pt x="141388" y="647699"/>
                  </a:lnTo>
                  <a:lnTo>
                    <a:pt x="113459" y="685799"/>
                  </a:lnTo>
                  <a:lnTo>
                    <a:pt x="86627" y="723899"/>
                  </a:lnTo>
                  <a:lnTo>
                    <a:pt x="62293" y="761999"/>
                  </a:lnTo>
                  <a:lnTo>
                    <a:pt x="41861" y="812799"/>
                  </a:lnTo>
                  <a:lnTo>
                    <a:pt x="26734" y="863599"/>
                  </a:lnTo>
                  <a:lnTo>
                    <a:pt x="18315" y="914399"/>
                  </a:lnTo>
                  <a:lnTo>
                    <a:pt x="18008" y="977899"/>
                  </a:lnTo>
                  <a:lnTo>
                    <a:pt x="409244" y="977899"/>
                  </a:lnTo>
                  <a:lnTo>
                    <a:pt x="409244" y="939799"/>
                  </a:lnTo>
                  <a:lnTo>
                    <a:pt x="132562" y="939799"/>
                  </a:lnTo>
                  <a:lnTo>
                    <a:pt x="127978" y="914399"/>
                  </a:lnTo>
                  <a:lnTo>
                    <a:pt x="130944" y="901699"/>
                  </a:lnTo>
                  <a:lnTo>
                    <a:pt x="140647" y="876299"/>
                  </a:lnTo>
                  <a:lnTo>
                    <a:pt x="158686" y="876299"/>
                  </a:lnTo>
                  <a:lnTo>
                    <a:pt x="159893" y="863599"/>
                  </a:lnTo>
                  <a:lnTo>
                    <a:pt x="159367" y="850899"/>
                  </a:lnTo>
                  <a:lnTo>
                    <a:pt x="164788" y="838199"/>
                  </a:lnTo>
                  <a:lnTo>
                    <a:pt x="175735" y="825499"/>
                  </a:lnTo>
                  <a:lnTo>
                    <a:pt x="191846" y="812799"/>
                  </a:lnTo>
                  <a:lnTo>
                    <a:pt x="198907" y="812799"/>
                  </a:lnTo>
                  <a:lnTo>
                    <a:pt x="206070" y="800099"/>
                  </a:lnTo>
                  <a:lnTo>
                    <a:pt x="243844" y="800099"/>
                  </a:lnTo>
                  <a:lnTo>
                    <a:pt x="256700" y="787399"/>
                  </a:lnTo>
                  <a:lnTo>
                    <a:pt x="347110" y="787399"/>
                  </a:lnTo>
                  <a:lnTo>
                    <a:pt x="358408" y="774699"/>
                  </a:lnTo>
                  <a:lnTo>
                    <a:pt x="388794" y="774699"/>
                  </a:lnTo>
                  <a:lnTo>
                    <a:pt x="394952" y="761999"/>
                  </a:lnTo>
                  <a:lnTo>
                    <a:pt x="409244" y="761999"/>
                  </a:lnTo>
                  <a:lnTo>
                    <a:pt x="409244" y="647699"/>
                  </a:lnTo>
                  <a:lnTo>
                    <a:pt x="325602" y="647699"/>
                  </a:lnTo>
                  <a:lnTo>
                    <a:pt x="325602" y="596899"/>
                  </a:lnTo>
                  <a:close/>
                </a:path>
                <a:path w="1034415" h="1308100">
                  <a:moveTo>
                    <a:pt x="547573" y="901699"/>
                  </a:moveTo>
                  <a:lnTo>
                    <a:pt x="462157" y="901699"/>
                  </a:lnTo>
                  <a:lnTo>
                    <a:pt x="456933" y="914399"/>
                  </a:lnTo>
                  <a:lnTo>
                    <a:pt x="451942" y="914399"/>
                  </a:lnTo>
                  <a:lnTo>
                    <a:pt x="451942" y="977899"/>
                  </a:lnTo>
                  <a:lnTo>
                    <a:pt x="729907" y="977899"/>
                  </a:lnTo>
                  <a:lnTo>
                    <a:pt x="732517" y="952499"/>
                  </a:lnTo>
                  <a:lnTo>
                    <a:pt x="578192" y="952499"/>
                  </a:lnTo>
                  <a:lnTo>
                    <a:pt x="572154" y="939799"/>
                  </a:lnTo>
                  <a:lnTo>
                    <a:pt x="565416" y="927099"/>
                  </a:lnTo>
                  <a:lnTo>
                    <a:pt x="557411" y="914399"/>
                  </a:lnTo>
                  <a:lnTo>
                    <a:pt x="547573" y="901699"/>
                  </a:lnTo>
                  <a:close/>
                </a:path>
                <a:path w="1034415" h="1308100">
                  <a:moveTo>
                    <a:pt x="604927" y="850899"/>
                  </a:moveTo>
                  <a:lnTo>
                    <a:pt x="534465" y="850899"/>
                  </a:lnTo>
                  <a:lnTo>
                    <a:pt x="537381" y="863599"/>
                  </a:lnTo>
                  <a:lnTo>
                    <a:pt x="538439" y="876299"/>
                  </a:lnTo>
                  <a:lnTo>
                    <a:pt x="537982" y="885672"/>
                  </a:lnTo>
                  <a:lnTo>
                    <a:pt x="543820" y="888999"/>
                  </a:lnTo>
                  <a:lnTo>
                    <a:pt x="561495" y="901699"/>
                  </a:lnTo>
                  <a:lnTo>
                    <a:pt x="573355" y="927099"/>
                  </a:lnTo>
                  <a:lnTo>
                    <a:pt x="578192" y="952499"/>
                  </a:lnTo>
                  <a:lnTo>
                    <a:pt x="732517" y="952499"/>
                  </a:lnTo>
                  <a:lnTo>
                    <a:pt x="733823" y="939799"/>
                  </a:lnTo>
                  <a:lnTo>
                    <a:pt x="686879" y="939799"/>
                  </a:lnTo>
                  <a:lnTo>
                    <a:pt x="685160" y="927099"/>
                  </a:lnTo>
                  <a:lnTo>
                    <a:pt x="682902" y="927099"/>
                  </a:lnTo>
                  <a:lnTo>
                    <a:pt x="679680" y="914399"/>
                  </a:lnTo>
                  <a:lnTo>
                    <a:pt x="675068" y="901699"/>
                  </a:lnTo>
                  <a:lnTo>
                    <a:pt x="579158" y="901699"/>
                  </a:lnTo>
                  <a:lnTo>
                    <a:pt x="586144" y="888999"/>
                  </a:lnTo>
                  <a:lnTo>
                    <a:pt x="594739" y="876299"/>
                  </a:lnTo>
                  <a:lnTo>
                    <a:pt x="604655" y="876299"/>
                  </a:lnTo>
                  <a:lnTo>
                    <a:pt x="615607" y="863599"/>
                  </a:lnTo>
                  <a:lnTo>
                    <a:pt x="610959" y="863599"/>
                  </a:lnTo>
                  <a:lnTo>
                    <a:pt x="604927" y="850899"/>
                  </a:lnTo>
                  <a:close/>
                </a:path>
                <a:path w="1034415" h="1308100">
                  <a:moveTo>
                    <a:pt x="268719" y="876299"/>
                  </a:moveTo>
                  <a:lnTo>
                    <a:pt x="212067" y="876299"/>
                  </a:lnTo>
                  <a:lnTo>
                    <a:pt x="219671" y="888999"/>
                  </a:lnTo>
                  <a:lnTo>
                    <a:pt x="148888" y="888999"/>
                  </a:lnTo>
                  <a:lnTo>
                    <a:pt x="143354" y="901699"/>
                  </a:lnTo>
                  <a:lnTo>
                    <a:pt x="139369" y="901699"/>
                  </a:lnTo>
                  <a:lnTo>
                    <a:pt x="136407" y="914399"/>
                  </a:lnTo>
                  <a:lnTo>
                    <a:pt x="134485" y="914399"/>
                  </a:lnTo>
                  <a:lnTo>
                    <a:pt x="133302" y="927099"/>
                  </a:lnTo>
                  <a:lnTo>
                    <a:pt x="132562" y="939799"/>
                  </a:lnTo>
                  <a:lnTo>
                    <a:pt x="409244" y="939799"/>
                  </a:lnTo>
                  <a:lnTo>
                    <a:pt x="409244" y="927099"/>
                  </a:lnTo>
                  <a:lnTo>
                    <a:pt x="255498" y="927099"/>
                  </a:lnTo>
                  <a:lnTo>
                    <a:pt x="254878" y="914399"/>
                  </a:lnTo>
                  <a:lnTo>
                    <a:pt x="256870" y="901699"/>
                  </a:lnTo>
                  <a:lnTo>
                    <a:pt x="261481" y="888999"/>
                  </a:lnTo>
                  <a:lnTo>
                    <a:pt x="268719" y="876299"/>
                  </a:lnTo>
                  <a:close/>
                </a:path>
                <a:path w="1034415" h="1308100">
                  <a:moveTo>
                    <a:pt x="456996" y="774699"/>
                  </a:moveTo>
                  <a:lnTo>
                    <a:pt x="451942" y="774699"/>
                  </a:lnTo>
                  <a:lnTo>
                    <a:pt x="451942" y="825499"/>
                  </a:lnTo>
                  <a:lnTo>
                    <a:pt x="597027" y="825499"/>
                  </a:lnTo>
                  <a:lnTo>
                    <a:pt x="606898" y="838199"/>
                  </a:lnTo>
                  <a:lnTo>
                    <a:pt x="615394" y="850899"/>
                  </a:lnTo>
                  <a:lnTo>
                    <a:pt x="622037" y="850899"/>
                  </a:lnTo>
                  <a:lnTo>
                    <a:pt x="626351" y="863599"/>
                  </a:lnTo>
                  <a:lnTo>
                    <a:pt x="644067" y="863599"/>
                  </a:lnTo>
                  <a:lnTo>
                    <a:pt x="650887" y="876299"/>
                  </a:lnTo>
                  <a:lnTo>
                    <a:pt x="670263" y="876299"/>
                  </a:lnTo>
                  <a:lnTo>
                    <a:pt x="683190" y="901699"/>
                  </a:lnTo>
                  <a:lnTo>
                    <a:pt x="688963" y="914399"/>
                  </a:lnTo>
                  <a:lnTo>
                    <a:pt x="686879" y="939799"/>
                  </a:lnTo>
                  <a:lnTo>
                    <a:pt x="733823" y="939799"/>
                  </a:lnTo>
                  <a:lnTo>
                    <a:pt x="735128" y="927099"/>
                  </a:lnTo>
                  <a:lnTo>
                    <a:pt x="735041" y="888999"/>
                  </a:lnTo>
                  <a:lnTo>
                    <a:pt x="729433" y="838199"/>
                  </a:lnTo>
                  <a:lnTo>
                    <a:pt x="718090" y="800099"/>
                  </a:lnTo>
                  <a:lnTo>
                    <a:pt x="480980" y="800099"/>
                  </a:lnTo>
                  <a:lnTo>
                    <a:pt x="474064" y="787399"/>
                  </a:lnTo>
                  <a:lnTo>
                    <a:pt x="466212" y="787399"/>
                  </a:lnTo>
                  <a:lnTo>
                    <a:pt x="456996" y="774699"/>
                  </a:lnTo>
                  <a:close/>
                </a:path>
                <a:path w="1034415" h="1308100">
                  <a:moveTo>
                    <a:pt x="409244" y="888999"/>
                  </a:moveTo>
                  <a:lnTo>
                    <a:pt x="360543" y="888999"/>
                  </a:lnTo>
                  <a:lnTo>
                    <a:pt x="368388" y="901699"/>
                  </a:lnTo>
                  <a:lnTo>
                    <a:pt x="265069" y="901699"/>
                  </a:lnTo>
                  <a:lnTo>
                    <a:pt x="261221" y="914399"/>
                  </a:lnTo>
                  <a:lnTo>
                    <a:pt x="258157" y="914399"/>
                  </a:lnTo>
                  <a:lnTo>
                    <a:pt x="255498" y="927099"/>
                  </a:lnTo>
                  <a:lnTo>
                    <a:pt x="409244" y="927099"/>
                  </a:lnTo>
                  <a:lnTo>
                    <a:pt x="409244" y="888999"/>
                  </a:lnTo>
                  <a:close/>
                </a:path>
                <a:path w="1034415" h="1308100">
                  <a:moveTo>
                    <a:pt x="512123" y="838199"/>
                  </a:moveTo>
                  <a:lnTo>
                    <a:pt x="451942" y="838199"/>
                  </a:lnTo>
                  <a:lnTo>
                    <a:pt x="451942" y="914399"/>
                  </a:lnTo>
                  <a:lnTo>
                    <a:pt x="457503" y="901699"/>
                  </a:lnTo>
                  <a:lnTo>
                    <a:pt x="463959" y="901699"/>
                  </a:lnTo>
                  <a:lnTo>
                    <a:pt x="471316" y="888999"/>
                  </a:lnTo>
                  <a:lnTo>
                    <a:pt x="486329" y="888999"/>
                  </a:lnTo>
                  <a:lnTo>
                    <a:pt x="493637" y="876299"/>
                  </a:lnTo>
                  <a:lnTo>
                    <a:pt x="534748" y="876299"/>
                  </a:lnTo>
                  <a:lnTo>
                    <a:pt x="531074" y="863599"/>
                  </a:lnTo>
                  <a:lnTo>
                    <a:pt x="526330" y="863599"/>
                  </a:lnTo>
                  <a:lnTo>
                    <a:pt x="520052" y="850899"/>
                  </a:lnTo>
                  <a:lnTo>
                    <a:pt x="519760" y="850899"/>
                  </a:lnTo>
                  <a:lnTo>
                    <a:pt x="512123" y="838199"/>
                  </a:lnTo>
                  <a:close/>
                </a:path>
                <a:path w="1034415" h="1308100">
                  <a:moveTo>
                    <a:pt x="343096" y="876299"/>
                  </a:moveTo>
                  <a:lnTo>
                    <a:pt x="285691" y="876299"/>
                  </a:lnTo>
                  <a:lnTo>
                    <a:pt x="277487" y="888999"/>
                  </a:lnTo>
                  <a:lnTo>
                    <a:pt x="270078" y="901699"/>
                  </a:lnTo>
                  <a:lnTo>
                    <a:pt x="368388" y="901699"/>
                  </a:lnTo>
                  <a:lnTo>
                    <a:pt x="360232" y="888999"/>
                  </a:lnTo>
                  <a:lnTo>
                    <a:pt x="352310" y="888999"/>
                  </a:lnTo>
                  <a:lnTo>
                    <a:pt x="343096" y="876299"/>
                  </a:lnTo>
                  <a:close/>
                </a:path>
                <a:path w="1034415" h="1308100">
                  <a:moveTo>
                    <a:pt x="404012" y="800099"/>
                  </a:moveTo>
                  <a:lnTo>
                    <a:pt x="336626" y="800099"/>
                  </a:lnTo>
                  <a:lnTo>
                    <a:pt x="335140" y="812799"/>
                  </a:lnTo>
                  <a:lnTo>
                    <a:pt x="340043" y="812799"/>
                  </a:lnTo>
                  <a:lnTo>
                    <a:pt x="343808" y="825499"/>
                  </a:lnTo>
                  <a:lnTo>
                    <a:pt x="346334" y="825499"/>
                  </a:lnTo>
                  <a:lnTo>
                    <a:pt x="347522" y="838199"/>
                  </a:lnTo>
                  <a:lnTo>
                    <a:pt x="175383" y="838199"/>
                  </a:lnTo>
                  <a:lnTo>
                    <a:pt x="170713" y="850899"/>
                  </a:lnTo>
                  <a:lnTo>
                    <a:pt x="167081" y="850899"/>
                  </a:lnTo>
                  <a:lnTo>
                    <a:pt x="165239" y="863599"/>
                  </a:lnTo>
                  <a:lnTo>
                    <a:pt x="330003" y="863599"/>
                  </a:lnTo>
                  <a:lnTo>
                    <a:pt x="347038" y="876299"/>
                  </a:lnTo>
                  <a:lnTo>
                    <a:pt x="360232" y="888999"/>
                  </a:lnTo>
                  <a:lnTo>
                    <a:pt x="368388" y="901699"/>
                  </a:lnTo>
                  <a:lnTo>
                    <a:pt x="360543" y="888999"/>
                  </a:lnTo>
                  <a:lnTo>
                    <a:pt x="409244" y="888999"/>
                  </a:lnTo>
                  <a:lnTo>
                    <a:pt x="409244" y="812799"/>
                  </a:lnTo>
                  <a:lnTo>
                    <a:pt x="404012" y="800099"/>
                  </a:lnTo>
                  <a:close/>
                </a:path>
                <a:path w="1034415" h="1308100">
                  <a:moveTo>
                    <a:pt x="518820" y="888999"/>
                  </a:moveTo>
                  <a:lnTo>
                    <a:pt x="498008" y="888999"/>
                  </a:lnTo>
                  <a:lnTo>
                    <a:pt x="489892" y="901699"/>
                  </a:lnTo>
                  <a:lnTo>
                    <a:pt x="525273" y="901699"/>
                  </a:lnTo>
                  <a:lnTo>
                    <a:pt x="518820" y="888999"/>
                  </a:lnTo>
                  <a:close/>
                </a:path>
                <a:path w="1034415" h="1308100">
                  <a:moveTo>
                    <a:pt x="662611" y="888999"/>
                  </a:moveTo>
                  <a:lnTo>
                    <a:pt x="586500" y="888999"/>
                  </a:lnTo>
                  <a:lnTo>
                    <a:pt x="579158" y="901699"/>
                  </a:lnTo>
                  <a:lnTo>
                    <a:pt x="669490" y="901699"/>
                  </a:lnTo>
                  <a:lnTo>
                    <a:pt x="662611" y="888999"/>
                  </a:lnTo>
                  <a:close/>
                </a:path>
                <a:path w="1034415" h="1308100">
                  <a:moveTo>
                    <a:pt x="193675" y="876299"/>
                  </a:moveTo>
                  <a:lnTo>
                    <a:pt x="170091" y="876299"/>
                  </a:lnTo>
                  <a:lnTo>
                    <a:pt x="161988" y="888999"/>
                  </a:lnTo>
                  <a:lnTo>
                    <a:pt x="202806" y="888999"/>
                  </a:lnTo>
                  <a:lnTo>
                    <a:pt x="193675" y="876299"/>
                  </a:lnTo>
                  <a:close/>
                </a:path>
                <a:path w="1034415" h="1308100">
                  <a:moveTo>
                    <a:pt x="536860" y="885032"/>
                  </a:moveTo>
                  <a:lnTo>
                    <a:pt x="537819" y="888999"/>
                  </a:lnTo>
                  <a:lnTo>
                    <a:pt x="537982" y="885672"/>
                  </a:lnTo>
                  <a:lnTo>
                    <a:pt x="536860" y="885032"/>
                  </a:lnTo>
                  <a:close/>
                </a:path>
                <a:path w="1034415" h="1308100">
                  <a:moveTo>
                    <a:pt x="640854" y="876299"/>
                  </a:moveTo>
                  <a:lnTo>
                    <a:pt x="610260" y="876299"/>
                  </a:lnTo>
                  <a:lnTo>
                    <a:pt x="601718" y="888999"/>
                  </a:lnTo>
                  <a:lnTo>
                    <a:pt x="646468" y="888999"/>
                  </a:lnTo>
                  <a:lnTo>
                    <a:pt x="640854" y="876299"/>
                  </a:lnTo>
                  <a:close/>
                </a:path>
                <a:path w="1034415" h="1308100">
                  <a:moveTo>
                    <a:pt x="534748" y="876299"/>
                  </a:moveTo>
                  <a:lnTo>
                    <a:pt x="521538" y="876299"/>
                  </a:lnTo>
                  <a:lnTo>
                    <a:pt x="536860" y="885032"/>
                  </a:lnTo>
                  <a:lnTo>
                    <a:pt x="534748" y="876299"/>
                  </a:lnTo>
                  <a:close/>
                </a:path>
                <a:path w="1034415" h="1308100">
                  <a:moveTo>
                    <a:pt x="283886" y="863599"/>
                  </a:moveTo>
                  <a:lnTo>
                    <a:pt x="189919" y="863599"/>
                  </a:lnTo>
                  <a:lnTo>
                    <a:pt x="201909" y="876299"/>
                  </a:lnTo>
                  <a:lnTo>
                    <a:pt x="275596" y="876299"/>
                  </a:lnTo>
                  <a:lnTo>
                    <a:pt x="283886" y="863599"/>
                  </a:lnTo>
                  <a:close/>
                </a:path>
                <a:path w="1034415" h="1308100">
                  <a:moveTo>
                    <a:pt x="589991" y="838199"/>
                  </a:moveTo>
                  <a:lnTo>
                    <a:pt x="536765" y="838199"/>
                  </a:lnTo>
                  <a:lnTo>
                    <a:pt x="529513" y="850899"/>
                  </a:lnTo>
                  <a:lnTo>
                    <a:pt x="597831" y="850899"/>
                  </a:lnTo>
                  <a:lnTo>
                    <a:pt x="589991" y="838199"/>
                  </a:lnTo>
                  <a:close/>
                </a:path>
                <a:path w="1034415" h="1308100">
                  <a:moveTo>
                    <a:pt x="254086" y="825499"/>
                  </a:moveTo>
                  <a:lnTo>
                    <a:pt x="189353" y="825499"/>
                  </a:lnTo>
                  <a:lnTo>
                    <a:pt x="181852" y="838199"/>
                  </a:lnTo>
                  <a:lnTo>
                    <a:pt x="261073" y="838199"/>
                  </a:lnTo>
                  <a:lnTo>
                    <a:pt x="254086" y="825499"/>
                  </a:lnTo>
                  <a:close/>
                </a:path>
                <a:path w="1034415" h="1308100">
                  <a:moveTo>
                    <a:pt x="339031" y="825499"/>
                  </a:moveTo>
                  <a:lnTo>
                    <a:pt x="256852" y="825499"/>
                  </a:lnTo>
                  <a:lnTo>
                    <a:pt x="261073" y="838199"/>
                  </a:lnTo>
                  <a:lnTo>
                    <a:pt x="343383" y="838199"/>
                  </a:lnTo>
                  <a:lnTo>
                    <a:pt x="339031" y="825499"/>
                  </a:lnTo>
                  <a:close/>
                </a:path>
                <a:path w="1034415" h="1308100">
                  <a:moveTo>
                    <a:pt x="545582" y="825499"/>
                  </a:moveTo>
                  <a:lnTo>
                    <a:pt x="507438" y="825499"/>
                  </a:lnTo>
                  <a:lnTo>
                    <a:pt x="517430" y="838199"/>
                  </a:lnTo>
                  <a:lnTo>
                    <a:pt x="535643" y="838199"/>
                  </a:lnTo>
                  <a:lnTo>
                    <a:pt x="545582" y="825499"/>
                  </a:lnTo>
                  <a:close/>
                </a:path>
                <a:path w="1034415" h="1308100">
                  <a:moveTo>
                    <a:pt x="226136" y="812799"/>
                  </a:moveTo>
                  <a:lnTo>
                    <a:pt x="213334" y="812799"/>
                  </a:lnTo>
                  <a:lnTo>
                    <a:pt x="206717" y="825499"/>
                  </a:lnTo>
                  <a:lnTo>
                    <a:pt x="230974" y="825499"/>
                  </a:lnTo>
                  <a:lnTo>
                    <a:pt x="226136" y="812799"/>
                  </a:lnTo>
                  <a:close/>
                </a:path>
                <a:path w="1034415" h="1308100">
                  <a:moveTo>
                    <a:pt x="328587" y="812799"/>
                  </a:moveTo>
                  <a:lnTo>
                    <a:pt x="245848" y="812799"/>
                  </a:lnTo>
                  <a:lnTo>
                    <a:pt x="251737" y="825499"/>
                  </a:lnTo>
                  <a:lnTo>
                    <a:pt x="334190" y="825499"/>
                  </a:lnTo>
                  <a:lnTo>
                    <a:pt x="328587" y="812799"/>
                  </a:lnTo>
                  <a:close/>
                </a:path>
                <a:path w="1034415" h="1308100">
                  <a:moveTo>
                    <a:pt x="243844" y="800099"/>
                  </a:moveTo>
                  <a:lnTo>
                    <a:pt x="220218" y="800099"/>
                  </a:lnTo>
                  <a:lnTo>
                    <a:pt x="227215" y="812799"/>
                  </a:lnTo>
                  <a:lnTo>
                    <a:pt x="233603" y="812799"/>
                  </a:lnTo>
                  <a:lnTo>
                    <a:pt x="243844" y="800099"/>
                  </a:lnTo>
                  <a:close/>
                </a:path>
                <a:path w="1034415" h="1308100">
                  <a:moveTo>
                    <a:pt x="316993" y="800099"/>
                  </a:moveTo>
                  <a:lnTo>
                    <a:pt x="249461" y="800099"/>
                  </a:lnTo>
                  <a:lnTo>
                    <a:pt x="239306" y="812799"/>
                  </a:lnTo>
                  <a:lnTo>
                    <a:pt x="325107" y="812799"/>
                  </a:lnTo>
                  <a:lnTo>
                    <a:pt x="316993" y="800099"/>
                  </a:lnTo>
                  <a:close/>
                </a:path>
                <a:path w="1034415" h="1308100">
                  <a:moveTo>
                    <a:pt x="337402" y="787399"/>
                  </a:moveTo>
                  <a:lnTo>
                    <a:pt x="321825" y="787399"/>
                  </a:lnTo>
                  <a:lnTo>
                    <a:pt x="329730" y="800099"/>
                  </a:lnTo>
                  <a:lnTo>
                    <a:pt x="337402" y="787399"/>
                  </a:lnTo>
                  <a:close/>
                </a:path>
                <a:path w="1034415" h="1308100">
                  <a:moveTo>
                    <a:pt x="381876" y="787399"/>
                  </a:moveTo>
                  <a:lnTo>
                    <a:pt x="362197" y="787399"/>
                  </a:lnTo>
                  <a:lnTo>
                    <a:pt x="354428" y="800099"/>
                  </a:lnTo>
                  <a:lnTo>
                    <a:pt x="386219" y="800099"/>
                  </a:lnTo>
                  <a:lnTo>
                    <a:pt x="381876" y="787399"/>
                  </a:lnTo>
                  <a:close/>
                </a:path>
                <a:path w="1034415" h="1308100">
                  <a:moveTo>
                    <a:pt x="409244" y="774699"/>
                  </a:moveTo>
                  <a:lnTo>
                    <a:pt x="394042" y="774699"/>
                  </a:lnTo>
                  <a:lnTo>
                    <a:pt x="390766" y="787399"/>
                  </a:lnTo>
                  <a:lnTo>
                    <a:pt x="404304" y="787399"/>
                  </a:lnTo>
                  <a:lnTo>
                    <a:pt x="409244" y="800099"/>
                  </a:lnTo>
                  <a:lnTo>
                    <a:pt x="409244" y="774699"/>
                  </a:lnTo>
                  <a:close/>
                </a:path>
                <a:path w="1034415" h="1308100">
                  <a:moveTo>
                    <a:pt x="488880" y="571499"/>
                  </a:moveTo>
                  <a:lnTo>
                    <a:pt x="451942" y="571499"/>
                  </a:lnTo>
                  <a:lnTo>
                    <a:pt x="451942" y="761999"/>
                  </a:lnTo>
                  <a:lnTo>
                    <a:pt x="465179" y="761999"/>
                  </a:lnTo>
                  <a:lnTo>
                    <a:pt x="475889" y="774699"/>
                  </a:lnTo>
                  <a:lnTo>
                    <a:pt x="483487" y="787399"/>
                  </a:lnTo>
                  <a:lnTo>
                    <a:pt x="487387" y="800099"/>
                  </a:lnTo>
                  <a:lnTo>
                    <a:pt x="718090" y="800099"/>
                  </a:lnTo>
                  <a:lnTo>
                    <a:pt x="700802" y="749299"/>
                  </a:lnTo>
                  <a:lnTo>
                    <a:pt x="677354" y="711199"/>
                  </a:lnTo>
                  <a:lnTo>
                    <a:pt x="647534" y="660399"/>
                  </a:lnTo>
                  <a:lnTo>
                    <a:pt x="777278" y="660399"/>
                  </a:lnTo>
                  <a:lnTo>
                    <a:pt x="791057" y="634999"/>
                  </a:lnTo>
                  <a:lnTo>
                    <a:pt x="631812" y="634999"/>
                  </a:lnTo>
                  <a:lnTo>
                    <a:pt x="645297" y="609599"/>
                  </a:lnTo>
                  <a:lnTo>
                    <a:pt x="595376" y="609599"/>
                  </a:lnTo>
                  <a:lnTo>
                    <a:pt x="525097" y="584199"/>
                  </a:lnTo>
                  <a:lnTo>
                    <a:pt x="488880" y="571499"/>
                  </a:lnTo>
                  <a:close/>
                </a:path>
                <a:path w="1034415" h="1308100">
                  <a:moveTo>
                    <a:pt x="777278" y="660399"/>
                  </a:moveTo>
                  <a:lnTo>
                    <a:pt x="647534" y="660399"/>
                  </a:lnTo>
                  <a:lnTo>
                    <a:pt x="663129" y="673099"/>
                  </a:lnTo>
                  <a:lnTo>
                    <a:pt x="678583" y="698499"/>
                  </a:lnTo>
                  <a:lnTo>
                    <a:pt x="693394" y="711199"/>
                  </a:lnTo>
                  <a:lnTo>
                    <a:pt x="707059" y="736599"/>
                  </a:lnTo>
                  <a:lnTo>
                    <a:pt x="735939" y="736599"/>
                  </a:lnTo>
                  <a:lnTo>
                    <a:pt x="777278" y="660399"/>
                  </a:lnTo>
                  <a:close/>
                </a:path>
                <a:path w="1034415" h="1308100">
                  <a:moveTo>
                    <a:pt x="368287" y="355599"/>
                  </a:moveTo>
                  <a:lnTo>
                    <a:pt x="368287" y="647699"/>
                  </a:lnTo>
                  <a:lnTo>
                    <a:pt x="409244" y="647699"/>
                  </a:lnTo>
                  <a:lnTo>
                    <a:pt x="409244" y="393699"/>
                  </a:lnTo>
                  <a:lnTo>
                    <a:pt x="384470" y="393699"/>
                  </a:lnTo>
                  <a:lnTo>
                    <a:pt x="394957" y="380999"/>
                  </a:lnTo>
                  <a:lnTo>
                    <a:pt x="403129" y="368299"/>
                  </a:lnTo>
                  <a:lnTo>
                    <a:pt x="368503" y="368299"/>
                  </a:lnTo>
                  <a:lnTo>
                    <a:pt x="368287" y="355599"/>
                  </a:lnTo>
                  <a:close/>
                </a:path>
                <a:path w="1034415" h="1308100">
                  <a:moveTo>
                    <a:pt x="867449" y="457199"/>
                  </a:moveTo>
                  <a:lnTo>
                    <a:pt x="745223" y="457199"/>
                  </a:lnTo>
                  <a:lnTo>
                    <a:pt x="735317" y="469899"/>
                  </a:lnTo>
                  <a:lnTo>
                    <a:pt x="729234" y="469899"/>
                  </a:lnTo>
                  <a:lnTo>
                    <a:pt x="631812" y="634999"/>
                  </a:lnTo>
                  <a:lnTo>
                    <a:pt x="791057" y="634999"/>
                  </a:lnTo>
                  <a:lnTo>
                    <a:pt x="832396" y="558799"/>
                  </a:lnTo>
                  <a:lnTo>
                    <a:pt x="835198" y="546099"/>
                  </a:lnTo>
                  <a:lnTo>
                    <a:pt x="834880" y="546099"/>
                  </a:lnTo>
                  <a:lnTo>
                    <a:pt x="831612" y="533399"/>
                  </a:lnTo>
                  <a:lnTo>
                    <a:pt x="825563" y="520699"/>
                  </a:lnTo>
                  <a:lnTo>
                    <a:pt x="778624" y="482599"/>
                  </a:lnTo>
                  <a:lnTo>
                    <a:pt x="852022" y="482599"/>
                  </a:lnTo>
                  <a:lnTo>
                    <a:pt x="867449" y="457199"/>
                  </a:lnTo>
                  <a:close/>
                </a:path>
                <a:path w="1034415" h="1308100">
                  <a:moveTo>
                    <a:pt x="508341" y="317499"/>
                  </a:moveTo>
                  <a:lnTo>
                    <a:pt x="476199" y="317499"/>
                  </a:lnTo>
                  <a:lnTo>
                    <a:pt x="482282" y="330199"/>
                  </a:lnTo>
                  <a:lnTo>
                    <a:pt x="501192" y="330199"/>
                  </a:lnTo>
                  <a:lnTo>
                    <a:pt x="501192" y="571499"/>
                  </a:lnTo>
                  <a:lnTo>
                    <a:pt x="529006" y="571499"/>
                  </a:lnTo>
                  <a:lnTo>
                    <a:pt x="556190" y="584199"/>
                  </a:lnTo>
                  <a:lnTo>
                    <a:pt x="579420" y="596899"/>
                  </a:lnTo>
                  <a:lnTo>
                    <a:pt x="595376" y="609599"/>
                  </a:lnTo>
                  <a:lnTo>
                    <a:pt x="625233" y="609599"/>
                  </a:lnTo>
                  <a:lnTo>
                    <a:pt x="599796" y="596899"/>
                  </a:lnTo>
                  <a:lnTo>
                    <a:pt x="572939" y="584199"/>
                  </a:lnTo>
                  <a:lnTo>
                    <a:pt x="544775" y="571499"/>
                  </a:lnTo>
                  <a:lnTo>
                    <a:pt x="515416" y="558799"/>
                  </a:lnTo>
                  <a:lnTo>
                    <a:pt x="515416" y="342899"/>
                  </a:lnTo>
                  <a:lnTo>
                    <a:pt x="513517" y="330199"/>
                  </a:lnTo>
                  <a:lnTo>
                    <a:pt x="508341" y="317499"/>
                  </a:lnTo>
                  <a:close/>
                </a:path>
                <a:path w="1034415" h="1308100">
                  <a:moveTo>
                    <a:pt x="825017" y="304799"/>
                  </a:moveTo>
                  <a:lnTo>
                    <a:pt x="750951" y="444499"/>
                  </a:lnTo>
                  <a:lnTo>
                    <a:pt x="716127" y="444499"/>
                  </a:lnTo>
                  <a:lnTo>
                    <a:pt x="625233" y="609599"/>
                  </a:lnTo>
                  <a:lnTo>
                    <a:pt x="645297" y="609599"/>
                  </a:lnTo>
                  <a:lnTo>
                    <a:pt x="726211" y="457199"/>
                  </a:lnTo>
                  <a:lnTo>
                    <a:pt x="867449" y="457199"/>
                  </a:lnTo>
                  <a:lnTo>
                    <a:pt x="929157" y="355599"/>
                  </a:lnTo>
                  <a:lnTo>
                    <a:pt x="825017" y="304799"/>
                  </a:lnTo>
                  <a:close/>
                </a:path>
                <a:path w="1034415" h="1308100">
                  <a:moveTo>
                    <a:pt x="325602" y="330199"/>
                  </a:moveTo>
                  <a:lnTo>
                    <a:pt x="299102" y="330199"/>
                  </a:lnTo>
                  <a:lnTo>
                    <a:pt x="294916" y="342899"/>
                  </a:lnTo>
                  <a:lnTo>
                    <a:pt x="292125" y="342899"/>
                  </a:lnTo>
                  <a:lnTo>
                    <a:pt x="290855" y="355599"/>
                  </a:lnTo>
                  <a:lnTo>
                    <a:pt x="278980" y="546099"/>
                  </a:lnTo>
                  <a:lnTo>
                    <a:pt x="325602" y="546099"/>
                  </a:lnTo>
                  <a:lnTo>
                    <a:pt x="325602" y="330199"/>
                  </a:lnTo>
                  <a:close/>
                </a:path>
                <a:path w="1034415" h="1308100">
                  <a:moveTo>
                    <a:pt x="457034" y="342899"/>
                  </a:moveTo>
                  <a:lnTo>
                    <a:pt x="451942" y="342899"/>
                  </a:lnTo>
                  <a:lnTo>
                    <a:pt x="451942" y="546099"/>
                  </a:lnTo>
                  <a:lnTo>
                    <a:pt x="457288" y="546099"/>
                  </a:lnTo>
                  <a:lnTo>
                    <a:pt x="460730" y="533399"/>
                  </a:lnTo>
                  <a:lnTo>
                    <a:pt x="460235" y="355599"/>
                  </a:lnTo>
                  <a:lnTo>
                    <a:pt x="457034" y="342899"/>
                  </a:lnTo>
                  <a:close/>
                </a:path>
                <a:path w="1034415" h="1308100">
                  <a:moveTo>
                    <a:pt x="852022" y="482599"/>
                  </a:moveTo>
                  <a:lnTo>
                    <a:pt x="778624" y="482599"/>
                  </a:lnTo>
                  <a:lnTo>
                    <a:pt x="819543" y="507999"/>
                  </a:lnTo>
                  <a:lnTo>
                    <a:pt x="840879" y="507999"/>
                  </a:lnTo>
                  <a:lnTo>
                    <a:pt x="844308" y="495299"/>
                  </a:lnTo>
                  <a:lnTo>
                    <a:pt x="852022" y="482599"/>
                  </a:lnTo>
                  <a:close/>
                </a:path>
                <a:path w="1034415" h="1308100">
                  <a:moveTo>
                    <a:pt x="840638" y="241299"/>
                  </a:moveTo>
                  <a:lnTo>
                    <a:pt x="824077" y="241299"/>
                  </a:lnTo>
                  <a:lnTo>
                    <a:pt x="738212" y="444499"/>
                  </a:lnTo>
                  <a:lnTo>
                    <a:pt x="750951" y="444499"/>
                  </a:lnTo>
                  <a:lnTo>
                    <a:pt x="840638" y="241299"/>
                  </a:lnTo>
                  <a:close/>
                </a:path>
                <a:path w="1034415" h="1308100">
                  <a:moveTo>
                    <a:pt x="409244" y="368299"/>
                  </a:moveTo>
                  <a:lnTo>
                    <a:pt x="402094" y="380999"/>
                  </a:lnTo>
                  <a:lnTo>
                    <a:pt x="393520" y="393699"/>
                  </a:lnTo>
                  <a:lnTo>
                    <a:pt x="409244" y="393699"/>
                  </a:lnTo>
                  <a:lnTo>
                    <a:pt x="409244" y="368299"/>
                  </a:lnTo>
                  <a:close/>
                </a:path>
                <a:path w="1034415" h="1308100">
                  <a:moveTo>
                    <a:pt x="409244" y="342899"/>
                  </a:moveTo>
                  <a:lnTo>
                    <a:pt x="401129" y="342899"/>
                  </a:lnTo>
                  <a:lnTo>
                    <a:pt x="401243" y="355599"/>
                  </a:lnTo>
                  <a:lnTo>
                    <a:pt x="374472" y="355599"/>
                  </a:lnTo>
                  <a:lnTo>
                    <a:pt x="372262" y="368299"/>
                  </a:lnTo>
                  <a:lnTo>
                    <a:pt x="403129" y="368299"/>
                  </a:lnTo>
                  <a:lnTo>
                    <a:pt x="409244" y="355599"/>
                  </a:lnTo>
                  <a:lnTo>
                    <a:pt x="409244" y="342899"/>
                  </a:lnTo>
                  <a:close/>
                </a:path>
                <a:path w="1034415" h="1308100">
                  <a:moveTo>
                    <a:pt x="409244" y="330199"/>
                  </a:moveTo>
                  <a:lnTo>
                    <a:pt x="368287" y="330199"/>
                  </a:lnTo>
                  <a:lnTo>
                    <a:pt x="368287" y="355599"/>
                  </a:lnTo>
                  <a:lnTo>
                    <a:pt x="396074" y="355599"/>
                  </a:lnTo>
                  <a:lnTo>
                    <a:pt x="396189" y="342899"/>
                  </a:lnTo>
                  <a:lnTo>
                    <a:pt x="409244" y="342899"/>
                  </a:lnTo>
                  <a:lnTo>
                    <a:pt x="409244" y="330199"/>
                  </a:lnTo>
                  <a:close/>
                </a:path>
                <a:path w="1034415" h="1308100">
                  <a:moveTo>
                    <a:pt x="277774" y="25399"/>
                  </a:moveTo>
                  <a:lnTo>
                    <a:pt x="244500" y="25399"/>
                  </a:lnTo>
                  <a:lnTo>
                    <a:pt x="252971" y="38099"/>
                  </a:lnTo>
                  <a:lnTo>
                    <a:pt x="264744" y="38099"/>
                  </a:lnTo>
                  <a:lnTo>
                    <a:pt x="289153" y="317499"/>
                  </a:lnTo>
                  <a:lnTo>
                    <a:pt x="304076" y="317499"/>
                  </a:lnTo>
                  <a:lnTo>
                    <a:pt x="277774" y="25399"/>
                  </a:lnTo>
                  <a:close/>
                </a:path>
                <a:path w="1034415" h="1308100">
                  <a:moveTo>
                    <a:pt x="409244" y="126999"/>
                  </a:moveTo>
                  <a:lnTo>
                    <a:pt x="368287" y="126999"/>
                  </a:lnTo>
                  <a:lnTo>
                    <a:pt x="368287" y="152399"/>
                  </a:lnTo>
                  <a:lnTo>
                    <a:pt x="378582" y="165099"/>
                  </a:lnTo>
                  <a:lnTo>
                    <a:pt x="368287" y="165099"/>
                  </a:lnTo>
                  <a:lnTo>
                    <a:pt x="368287" y="317499"/>
                  </a:lnTo>
                  <a:lnTo>
                    <a:pt x="375323" y="317499"/>
                  </a:lnTo>
                  <a:lnTo>
                    <a:pt x="374840" y="304799"/>
                  </a:lnTo>
                  <a:lnTo>
                    <a:pt x="409244" y="304799"/>
                  </a:lnTo>
                  <a:lnTo>
                    <a:pt x="409244" y="215899"/>
                  </a:lnTo>
                  <a:lnTo>
                    <a:pt x="383120" y="215899"/>
                  </a:lnTo>
                  <a:lnTo>
                    <a:pt x="381482" y="203199"/>
                  </a:lnTo>
                  <a:lnTo>
                    <a:pt x="409244" y="203199"/>
                  </a:lnTo>
                  <a:lnTo>
                    <a:pt x="409244" y="126999"/>
                  </a:lnTo>
                  <a:close/>
                </a:path>
                <a:path w="1034415" h="1308100">
                  <a:moveTo>
                    <a:pt x="409244" y="304799"/>
                  </a:moveTo>
                  <a:lnTo>
                    <a:pt x="383705" y="304799"/>
                  </a:lnTo>
                  <a:lnTo>
                    <a:pt x="389801" y="317499"/>
                  </a:lnTo>
                  <a:lnTo>
                    <a:pt x="409244" y="317499"/>
                  </a:lnTo>
                  <a:lnTo>
                    <a:pt x="409244" y="304799"/>
                  </a:lnTo>
                  <a:close/>
                </a:path>
                <a:path w="1034415" h="1308100">
                  <a:moveTo>
                    <a:pt x="536600" y="12699"/>
                  </a:moveTo>
                  <a:lnTo>
                    <a:pt x="522274" y="12699"/>
                  </a:lnTo>
                  <a:lnTo>
                    <a:pt x="522579" y="25399"/>
                  </a:lnTo>
                  <a:lnTo>
                    <a:pt x="502005" y="25399"/>
                  </a:lnTo>
                  <a:lnTo>
                    <a:pt x="501472" y="38099"/>
                  </a:lnTo>
                  <a:lnTo>
                    <a:pt x="476859" y="317499"/>
                  </a:lnTo>
                  <a:lnTo>
                    <a:pt x="491020" y="317499"/>
                  </a:lnTo>
                  <a:lnTo>
                    <a:pt x="515416" y="38099"/>
                  </a:lnTo>
                  <a:lnTo>
                    <a:pt x="532058" y="38099"/>
                  </a:lnTo>
                  <a:lnTo>
                    <a:pt x="535750" y="25399"/>
                  </a:lnTo>
                  <a:lnTo>
                    <a:pt x="536600" y="12699"/>
                  </a:lnTo>
                  <a:close/>
                </a:path>
                <a:path w="1034415" h="1308100">
                  <a:moveTo>
                    <a:pt x="458622" y="126999"/>
                  </a:moveTo>
                  <a:lnTo>
                    <a:pt x="451942" y="126999"/>
                  </a:lnTo>
                  <a:lnTo>
                    <a:pt x="451942" y="304799"/>
                  </a:lnTo>
                  <a:lnTo>
                    <a:pt x="458089" y="304799"/>
                  </a:lnTo>
                  <a:lnTo>
                    <a:pt x="458192" y="253999"/>
                  </a:lnTo>
                  <a:lnTo>
                    <a:pt x="458622" y="126999"/>
                  </a:lnTo>
                  <a:close/>
                </a:path>
                <a:path w="1034415" h="1308100">
                  <a:moveTo>
                    <a:pt x="325602" y="177799"/>
                  </a:moveTo>
                  <a:lnTo>
                    <a:pt x="325073" y="203199"/>
                  </a:lnTo>
                  <a:lnTo>
                    <a:pt x="324942" y="203199"/>
                  </a:lnTo>
                  <a:lnTo>
                    <a:pt x="324747" y="228599"/>
                  </a:lnTo>
                  <a:lnTo>
                    <a:pt x="324715" y="241299"/>
                  </a:lnTo>
                  <a:lnTo>
                    <a:pt x="324961" y="253999"/>
                  </a:lnTo>
                  <a:lnTo>
                    <a:pt x="325602" y="279399"/>
                  </a:lnTo>
                  <a:lnTo>
                    <a:pt x="325602" y="177799"/>
                  </a:lnTo>
                  <a:close/>
                </a:path>
                <a:path w="1034415" h="1308100">
                  <a:moveTo>
                    <a:pt x="828929" y="215899"/>
                  </a:moveTo>
                  <a:lnTo>
                    <a:pt x="813244" y="215899"/>
                  </a:lnTo>
                  <a:lnTo>
                    <a:pt x="806272" y="228599"/>
                  </a:lnTo>
                  <a:lnTo>
                    <a:pt x="808913" y="241299"/>
                  </a:lnTo>
                  <a:lnTo>
                    <a:pt x="838555" y="241299"/>
                  </a:lnTo>
                  <a:lnTo>
                    <a:pt x="823023" y="228599"/>
                  </a:lnTo>
                  <a:lnTo>
                    <a:pt x="850290" y="228599"/>
                  </a:lnTo>
                  <a:lnTo>
                    <a:pt x="828929" y="215899"/>
                  </a:lnTo>
                  <a:close/>
                </a:path>
                <a:path w="1034415" h="1308100">
                  <a:moveTo>
                    <a:pt x="850290" y="228599"/>
                  </a:moveTo>
                  <a:lnTo>
                    <a:pt x="824395" y="228599"/>
                  </a:lnTo>
                  <a:lnTo>
                    <a:pt x="844677" y="241299"/>
                  </a:lnTo>
                  <a:lnTo>
                    <a:pt x="850290" y="228599"/>
                  </a:lnTo>
                  <a:close/>
                </a:path>
                <a:path w="1034415" h="1308100">
                  <a:moveTo>
                    <a:pt x="409244" y="203199"/>
                  </a:moveTo>
                  <a:lnTo>
                    <a:pt x="388112" y="203199"/>
                  </a:lnTo>
                  <a:lnTo>
                    <a:pt x="386461" y="215899"/>
                  </a:lnTo>
                  <a:lnTo>
                    <a:pt x="409244" y="215899"/>
                  </a:lnTo>
                  <a:lnTo>
                    <a:pt x="409244" y="203199"/>
                  </a:lnTo>
                  <a:close/>
                </a:path>
                <a:path w="1034415" h="1308100">
                  <a:moveTo>
                    <a:pt x="258140" y="12699"/>
                  </a:moveTo>
                  <a:lnTo>
                    <a:pt x="244421" y="12699"/>
                  </a:lnTo>
                  <a:lnTo>
                    <a:pt x="243573" y="25399"/>
                  </a:lnTo>
                  <a:lnTo>
                    <a:pt x="257594" y="25399"/>
                  </a:lnTo>
                  <a:lnTo>
                    <a:pt x="258140" y="12699"/>
                  </a:lnTo>
                  <a:close/>
                </a:path>
                <a:path w="1034415" h="1308100">
                  <a:moveTo>
                    <a:pt x="276148" y="0"/>
                  </a:moveTo>
                  <a:lnTo>
                    <a:pt x="253946" y="0"/>
                  </a:lnTo>
                  <a:lnTo>
                    <a:pt x="248107" y="12699"/>
                  </a:lnTo>
                  <a:lnTo>
                    <a:pt x="277368" y="12699"/>
                  </a:lnTo>
                  <a:lnTo>
                    <a:pt x="276148" y="0"/>
                  </a:lnTo>
                  <a:close/>
                </a:path>
                <a:path w="1034415" h="1308100">
                  <a:moveTo>
                    <a:pt x="527202" y="0"/>
                  </a:moveTo>
                  <a:lnTo>
                    <a:pt x="504024" y="0"/>
                  </a:lnTo>
                  <a:lnTo>
                    <a:pt x="502793" y="12699"/>
                  </a:lnTo>
                  <a:lnTo>
                    <a:pt x="535673" y="12699"/>
                  </a:lnTo>
                  <a:lnTo>
                    <a:pt x="527202" y="0"/>
                  </a:lnTo>
                  <a:close/>
                </a:path>
              </a:pathLst>
            </a:custGeom>
            <a:solidFill>
              <a:srgbClr val="5E8386"/>
            </a:solidFill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sp>
          <p:nvSpPr>
            <p:cNvPr id="103" name="object 103"/>
            <p:cNvSpPr/>
            <p:nvPr/>
          </p:nvSpPr>
          <p:spPr>
            <a:xfrm>
              <a:off x="8849448" y="5280812"/>
              <a:ext cx="746125" cy="26034"/>
            </a:xfrm>
            <a:custGeom>
              <a:avLst/>
              <a:gdLst/>
              <a:ahLst/>
              <a:cxnLst/>
              <a:rect l="l" t="t" r="r" b="b"/>
              <a:pathLst>
                <a:path w="746125" h="26035">
                  <a:moveTo>
                    <a:pt x="746086" y="0"/>
                  </a:moveTo>
                  <a:lnTo>
                    <a:pt x="713384" y="0"/>
                  </a:lnTo>
                  <a:lnTo>
                    <a:pt x="435419" y="152"/>
                  </a:lnTo>
                  <a:lnTo>
                    <a:pt x="435419" y="609"/>
                  </a:lnTo>
                  <a:lnTo>
                    <a:pt x="746036" y="609"/>
                  </a:lnTo>
                  <a:lnTo>
                    <a:pt x="746086" y="0"/>
                  </a:lnTo>
                  <a:close/>
                </a:path>
                <a:path w="746125" h="26035">
                  <a:moveTo>
                    <a:pt x="392722" y="177"/>
                  </a:moveTo>
                  <a:lnTo>
                    <a:pt x="76" y="419"/>
                  </a:lnTo>
                  <a:lnTo>
                    <a:pt x="31" y="609"/>
                  </a:lnTo>
                  <a:lnTo>
                    <a:pt x="1085" y="7020"/>
                  </a:lnTo>
                  <a:lnTo>
                    <a:pt x="2247" y="13393"/>
                  </a:lnTo>
                  <a:lnTo>
                    <a:pt x="3516" y="19731"/>
                  </a:lnTo>
                  <a:lnTo>
                    <a:pt x="4889" y="26034"/>
                  </a:lnTo>
                  <a:lnTo>
                    <a:pt x="3653" y="19675"/>
                  </a:lnTo>
                  <a:lnTo>
                    <a:pt x="2524" y="13284"/>
                  </a:lnTo>
                  <a:lnTo>
                    <a:pt x="1504" y="6864"/>
                  </a:lnTo>
                  <a:lnTo>
                    <a:pt x="622" y="609"/>
                  </a:lnTo>
                  <a:lnTo>
                    <a:pt x="392722" y="609"/>
                  </a:lnTo>
                  <a:lnTo>
                    <a:pt x="392722" y="177"/>
                  </a:lnTo>
                  <a:close/>
                </a:path>
                <a:path w="746125" h="26035">
                  <a:moveTo>
                    <a:pt x="0" y="419"/>
                  </a:moveTo>
                  <a:close/>
                </a:path>
              </a:pathLst>
            </a:custGeom>
            <a:solidFill>
              <a:srgbClr val="A9BBBC"/>
            </a:solidFill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sp>
          <p:nvSpPr>
            <p:cNvPr id="104" name="object 104"/>
            <p:cNvSpPr/>
            <p:nvPr/>
          </p:nvSpPr>
          <p:spPr>
            <a:xfrm>
              <a:off x="9158528" y="4438650"/>
              <a:ext cx="43180" cy="518159"/>
            </a:xfrm>
            <a:custGeom>
              <a:avLst/>
              <a:gdLst/>
              <a:ahLst/>
              <a:cxnLst/>
              <a:rect l="l" t="t" r="r" b="b"/>
              <a:pathLst>
                <a:path w="43179" h="518160">
                  <a:moveTo>
                    <a:pt x="7137" y="0"/>
                  </a:moveTo>
                  <a:lnTo>
                    <a:pt x="698" y="0"/>
                  </a:lnTo>
                  <a:lnTo>
                    <a:pt x="609" y="16764"/>
                  </a:lnTo>
                  <a:lnTo>
                    <a:pt x="469" y="25133"/>
                  </a:lnTo>
                  <a:lnTo>
                    <a:pt x="4902" y="25019"/>
                  </a:lnTo>
                  <a:lnTo>
                    <a:pt x="7137" y="24993"/>
                  </a:lnTo>
                  <a:lnTo>
                    <a:pt x="7137" y="0"/>
                  </a:lnTo>
                  <a:close/>
                </a:path>
                <a:path w="43179" h="518160">
                  <a:moveTo>
                    <a:pt x="42684" y="0"/>
                  </a:moveTo>
                  <a:lnTo>
                    <a:pt x="27051" y="0"/>
                  </a:lnTo>
                  <a:lnTo>
                    <a:pt x="27051" y="25400"/>
                  </a:lnTo>
                  <a:lnTo>
                    <a:pt x="32258" y="25641"/>
                  </a:lnTo>
                  <a:lnTo>
                    <a:pt x="37465" y="25984"/>
                  </a:lnTo>
                  <a:lnTo>
                    <a:pt x="42684" y="26390"/>
                  </a:lnTo>
                  <a:lnTo>
                    <a:pt x="42684" y="0"/>
                  </a:lnTo>
                  <a:close/>
                </a:path>
                <a:path w="43179" h="518160">
                  <a:moveTo>
                    <a:pt x="27051" y="104902"/>
                  </a:moveTo>
                  <a:lnTo>
                    <a:pt x="27051" y="189636"/>
                  </a:lnTo>
                  <a:lnTo>
                    <a:pt x="29171" y="189522"/>
                  </a:lnTo>
                  <a:lnTo>
                    <a:pt x="29260" y="189191"/>
                  </a:lnTo>
                  <a:lnTo>
                    <a:pt x="29375" y="188887"/>
                  </a:lnTo>
                  <a:lnTo>
                    <a:pt x="30035" y="187667"/>
                  </a:lnTo>
                  <a:lnTo>
                    <a:pt x="30797" y="187299"/>
                  </a:lnTo>
                  <a:lnTo>
                    <a:pt x="42684" y="187299"/>
                  </a:lnTo>
                  <a:lnTo>
                    <a:pt x="42684" y="170662"/>
                  </a:lnTo>
                  <a:lnTo>
                    <a:pt x="37820" y="170662"/>
                  </a:lnTo>
                  <a:lnTo>
                    <a:pt x="37236" y="170357"/>
                  </a:lnTo>
                  <a:lnTo>
                    <a:pt x="34442" y="166725"/>
                  </a:lnTo>
                  <a:lnTo>
                    <a:pt x="35788" y="161912"/>
                  </a:lnTo>
                  <a:lnTo>
                    <a:pt x="36347" y="156984"/>
                  </a:lnTo>
                  <a:lnTo>
                    <a:pt x="37376" y="156260"/>
                  </a:lnTo>
                  <a:lnTo>
                    <a:pt x="42684" y="156260"/>
                  </a:lnTo>
                  <a:lnTo>
                    <a:pt x="42684" y="132156"/>
                  </a:lnTo>
                  <a:lnTo>
                    <a:pt x="33464" y="132156"/>
                  </a:lnTo>
                  <a:lnTo>
                    <a:pt x="31267" y="129654"/>
                  </a:lnTo>
                  <a:lnTo>
                    <a:pt x="32080" y="126911"/>
                  </a:lnTo>
                  <a:lnTo>
                    <a:pt x="32550" y="122110"/>
                  </a:lnTo>
                  <a:lnTo>
                    <a:pt x="33743" y="121297"/>
                  </a:lnTo>
                  <a:lnTo>
                    <a:pt x="42684" y="121297"/>
                  </a:lnTo>
                  <a:lnTo>
                    <a:pt x="42684" y="105105"/>
                  </a:lnTo>
                  <a:lnTo>
                    <a:pt x="27686" y="105105"/>
                  </a:lnTo>
                  <a:lnTo>
                    <a:pt x="27355" y="105041"/>
                  </a:lnTo>
                  <a:lnTo>
                    <a:pt x="27051" y="104902"/>
                  </a:lnTo>
                  <a:close/>
                </a:path>
                <a:path w="43179" h="518160">
                  <a:moveTo>
                    <a:pt x="42684" y="187299"/>
                  </a:moveTo>
                  <a:lnTo>
                    <a:pt x="32715" y="187299"/>
                  </a:lnTo>
                  <a:lnTo>
                    <a:pt x="33896" y="188125"/>
                  </a:lnTo>
                  <a:lnTo>
                    <a:pt x="34226" y="189230"/>
                  </a:lnTo>
                  <a:lnTo>
                    <a:pt x="42684" y="188760"/>
                  </a:lnTo>
                  <a:lnTo>
                    <a:pt x="42684" y="187299"/>
                  </a:lnTo>
                  <a:close/>
                </a:path>
                <a:path w="43179" h="518160">
                  <a:moveTo>
                    <a:pt x="42684" y="156260"/>
                  </a:moveTo>
                  <a:lnTo>
                    <a:pt x="39433" y="156260"/>
                  </a:lnTo>
                  <a:lnTo>
                    <a:pt x="40462" y="156984"/>
                  </a:lnTo>
                  <a:lnTo>
                    <a:pt x="41021" y="161912"/>
                  </a:lnTo>
                  <a:lnTo>
                    <a:pt x="42367" y="166725"/>
                  </a:lnTo>
                  <a:lnTo>
                    <a:pt x="39573" y="170357"/>
                  </a:lnTo>
                  <a:lnTo>
                    <a:pt x="38989" y="170662"/>
                  </a:lnTo>
                  <a:lnTo>
                    <a:pt x="42684" y="170662"/>
                  </a:lnTo>
                  <a:lnTo>
                    <a:pt x="42684" y="156260"/>
                  </a:lnTo>
                  <a:close/>
                </a:path>
                <a:path w="43179" h="518160">
                  <a:moveTo>
                    <a:pt x="42684" y="121297"/>
                  </a:moveTo>
                  <a:lnTo>
                    <a:pt x="36131" y="121297"/>
                  </a:lnTo>
                  <a:lnTo>
                    <a:pt x="37325" y="122110"/>
                  </a:lnTo>
                  <a:lnTo>
                    <a:pt x="37795" y="126911"/>
                  </a:lnTo>
                  <a:lnTo>
                    <a:pt x="38620" y="129654"/>
                  </a:lnTo>
                  <a:lnTo>
                    <a:pt x="36410" y="132156"/>
                  </a:lnTo>
                  <a:lnTo>
                    <a:pt x="42684" y="132156"/>
                  </a:lnTo>
                  <a:lnTo>
                    <a:pt x="42684" y="121297"/>
                  </a:lnTo>
                  <a:close/>
                </a:path>
                <a:path w="43179" h="518160">
                  <a:moveTo>
                    <a:pt x="42684" y="93916"/>
                  </a:moveTo>
                  <a:lnTo>
                    <a:pt x="29019" y="93916"/>
                  </a:lnTo>
                  <a:lnTo>
                    <a:pt x="30035" y="94627"/>
                  </a:lnTo>
                  <a:lnTo>
                    <a:pt x="30556" y="98920"/>
                  </a:lnTo>
                  <a:lnTo>
                    <a:pt x="31343" y="101384"/>
                  </a:lnTo>
                  <a:lnTo>
                    <a:pt x="29502" y="104749"/>
                  </a:lnTo>
                  <a:lnTo>
                    <a:pt x="28752" y="105105"/>
                  </a:lnTo>
                  <a:lnTo>
                    <a:pt x="42684" y="105105"/>
                  </a:lnTo>
                  <a:lnTo>
                    <a:pt x="42684" y="93916"/>
                  </a:lnTo>
                  <a:close/>
                </a:path>
                <a:path w="43179" h="518160">
                  <a:moveTo>
                    <a:pt x="27051" y="69380"/>
                  </a:moveTo>
                  <a:lnTo>
                    <a:pt x="27051" y="94145"/>
                  </a:lnTo>
                  <a:lnTo>
                    <a:pt x="27355" y="93980"/>
                  </a:lnTo>
                  <a:lnTo>
                    <a:pt x="27686" y="93916"/>
                  </a:lnTo>
                  <a:lnTo>
                    <a:pt x="42684" y="93916"/>
                  </a:lnTo>
                  <a:lnTo>
                    <a:pt x="42684" y="70878"/>
                  </a:lnTo>
                  <a:lnTo>
                    <a:pt x="29235" y="70878"/>
                  </a:lnTo>
                  <a:lnTo>
                    <a:pt x="28435" y="70764"/>
                  </a:lnTo>
                  <a:lnTo>
                    <a:pt x="27051" y="69380"/>
                  </a:lnTo>
                  <a:close/>
                </a:path>
                <a:path w="43179" h="518160">
                  <a:moveTo>
                    <a:pt x="42684" y="59410"/>
                  </a:moveTo>
                  <a:lnTo>
                    <a:pt x="27990" y="59410"/>
                  </a:lnTo>
                  <a:lnTo>
                    <a:pt x="28651" y="59740"/>
                  </a:lnTo>
                  <a:lnTo>
                    <a:pt x="30365" y="62687"/>
                  </a:lnTo>
                  <a:lnTo>
                    <a:pt x="31546" y="64477"/>
                  </a:lnTo>
                  <a:lnTo>
                    <a:pt x="32334" y="66865"/>
                  </a:lnTo>
                  <a:lnTo>
                    <a:pt x="31521" y="69951"/>
                  </a:lnTo>
                  <a:lnTo>
                    <a:pt x="30861" y="70650"/>
                  </a:lnTo>
                  <a:lnTo>
                    <a:pt x="30276" y="70878"/>
                  </a:lnTo>
                  <a:lnTo>
                    <a:pt x="42684" y="70878"/>
                  </a:lnTo>
                  <a:lnTo>
                    <a:pt x="42684" y="59410"/>
                  </a:lnTo>
                  <a:close/>
                </a:path>
                <a:path w="43179" h="518160">
                  <a:moveTo>
                    <a:pt x="27051" y="33566"/>
                  </a:moveTo>
                  <a:lnTo>
                    <a:pt x="27051" y="59436"/>
                  </a:lnTo>
                  <a:lnTo>
                    <a:pt x="27990" y="59410"/>
                  </a:lnTo>
                  <a:lnTo>
                    <a:pt x="42684" y="59410"/>
                  </a:lnTo>
                  <a:lnTo>
                    <a:pt x="42684" y="34975"/>
                  </a:lnTo>
                  <a:lnTo>
                    <a:pt x="37465" y="34582"/>
                  </a:lnTo>
                  <a:lnTo>
                    <a:pt x="32245" y="34124"/>
                  </a:lnTo>
                  <a:lnTo>
                    <a:pt x="27051" y="33566"/>
                  </a:lnTo>
                  <a:close/>
                </a:path>
                <a:path w="43179" h="518160">
                  <a:moveTo>
                    <a:pt x="0" y="198704"/>
                  </a:moveTo>
                  <a:lnTo>
                    <a:pt x="0" y="428840"/>
                  </a:lnTo>
                  <a:lnTo>
                    <a:pt x="4762" y="428371"/>
                  </a:lnTo>
                  <a:lnTo>
                    <a:pt x="7137" y="428167"/>
                  </a:lnTo>
                  <a:lnTo>
                    <a:pt x="7137" y="230784"/>
                  </a:lnTo>
                  <a:lnTo>
                    <a:pt x="6375" y="228434"/>
                  </a:lnTo>
                  <a:lnTo>
                    <a:pt x="5727" y="226021"/>
                  </a:lnTo>
                  <a:lnTo>
                    <a:pt x="5130" y="223583"/>
                  </a:lnTo>
                  <a:lnTo>
                    <a:pt x="3695" y="217390"/>
                  </a:lnTo>
                  <a:lnTo>
                    <a:pt x="2287" y="210807"/>
                  </a:lnTo>
                  <a:lnTo>
                    <a:pt x="1128" y="204947"/>
                  </a:lnTo>
                  <a:lnTo>
                    <a:pt x="0" y="198704"/>
                  </a:lnTo>
                  <a:close/>
                </a:path>
                <a:path w="43179" h="518160">
                  <a:moveTo>
                    <a:pt x="381" y="29718"/>
                  </a:moveTo>
                  <a:lnTo>
                    <a:pt x="266" y="35242"/>
                  </a:lnTo>
                  <a:lnTo>
                    <a:pt x="0" y="46228"/>
                  </a:lnTo>
                  <a:lnTo>
                    <a:pt x="0" y="143154"/>
                  </a:lnTo>
                  <a:lnTo>
                    <a:pt x="406" y="150914"/>
                  </a:lnTo>
                  <a:lnTo>
                    <a:pt x="977" y="158661"/>
                  </a:lnTo>
                  <a:lnTo>
                    <a:pt x="1778" y="166408"/>
                  </a:lnTo>
                  <a:lnTo>
                    <a:pt x="3590" y="185897"/>
                  </a:lnTo>
                  <a:lnTo>
                    <a:pt x="5039" y="198045"/>
                  </a:lnTo>
                  <a:lnTo>
                    <a:pt x="7137" y="210807"/>
                  </a:lnTo>
                  <a:lnTo>
                    <a:pt x="7137" y="30911"/>
                  </a:lnTo>
                  <a:lnTo>
                    <a:pt x="2616" y="30149"/>
                  </a:lnTo>
                  <a:lnTo>
                    <a:pt x="381" y="29718"/>
                  </a:lnTo>
                  <a:close/>
                </a:path>
                <a:path w="43179" h="518160">
                  <a:moveTo>
                    <a:pt x="27051" y="190779"/>
                  </a:moveTo>
                  <a:lnTo>
                    <a:pt x="27051" y="253695"/>
                  </a:lnTo>
                  <a:lnTo>
                    <a:pt x="30010" y="255955"/>
                  </a:lnTo>
                  <a:lnTo>
                    <a:pt x="33324" y="257530"/>
                  </a:lnTo>
                  <a:lnTo>
                    <a:pt x="39001" y="258584"/>
                  </a:lnTo>
                  <a:lnTo>
                    <a:pt x="40881" y="258838"/>
                  </a:lnTo>
                  <a:lnTo>
                    <a:pt x="42684" y="258965"/>
                  </a:lnTo>
                  <a:lnTo>
                    <a:pt x="42684" y="230124"/>
                  </a:lnTo>
                  <a:lnTo>
                    <a:pt x="42227" y="228320"/>
                  </a:lnTo>
                  <a:lnTo>
                    <a:pt x="42608" y="226301"/>
                  </a:lnTo>
                  <a:lnTo>
                    <a:pt x="42683" y="195046"/>
                  </a:lnTo>
                  <a:lnTo>
                    <a:pt x="31140" y="195046"/>
                  </a:lnTo>
                  <a:lnTo>
                    <a:pt x="29273" y="193243"/>
                  </a:lnTo>
                  <a:lnTo>
                    <a:pt x="29057" y="191071"/>
                  </a:lnTo>
                  <a:lnTo>
                    <a:pt x="27051" y="190779"/>
                  </a:lnTo>
                  <a:close/>
                </a:path>
                <a:path w="43179" h="518160">
                  <a:moveTo>
                    <a:pt x="34988" y="191922"/>
                  </a:moveTo>
                  <a:lnTo>
                    <a:pt x="35890" y="193509"/>
                  </a:lnTo>
                  <a:lnTo>
                    <a:pt x="35064" y="194589"/>
                  </a:lnTo>
                  <a:lnTo>
                    <a:pt x="34074" y="195046"/>
                  </a:lnTo>
                  <a:lnTo>
                    <a:pt x="42683" y="195046"/>
                  </a:lnTo>
                  <a:lnTo>
                    <a:pt x="42684" y="193040"/>
                  </a:lnTo>
                  <a:lnTo>
                    <a:pt x="34988" y="191922"/>
                  </a:lnTo>
                  <a:close/>
                </a:path>
                <a:path w="43179" h="518160">
                  <a:moveTo>
                    <a:pt x="27051" y="259994"/>
                  </a:moveTo>
                  <a:lnTo>
                    <a:pt x="27051" y="426491"/>
                  </a:lnTo>
                  <a:lnTo>
                    <a:pt x="37477" y="425754"/>
                  </a:lnTo>
                  <a:lnTo>
                    <a:pt x="42684" y="425450"/>
                  </a:lnTo>
                  <a:lnTo>
                    <a:pt x="42684" y="265188"/>
                  </a:lnTo>
                  <a:lnTo>
                    <a:pt x="36639" y="264566"/>
                  </a:lnTo>
                  <a:lnTo>
                    <a:pt x="31470" y="262737"/>
                  </a:lnTo>
                  <a:lnTo>
                    <a:pt x="27051" y="259994"/>
                  </a:lnTo>
                  <a:close/>
                </a:path>
                <a:path w="43179" h="518160">
                  <a:moveTo>
                    <a:pt x="0" y="430072"/>
                  </a:moveTo>
                  <a:lnTo>
                    <a:pt x="0" y="517664"/>
                  </a:lnTo>
                  <a:lnTo>
                    <a:pt x="42684" y="517664"/>
                  </a:lnTo>
                  <a:lnTo>
                    <a:pt x="42684" y="510603"/>
                  </a:lnTo>
                  <a:lnTo>
                    <a:pt x="7137" y="510603"/>
                  </a:lnTo>
                  <a:lnTo>
                    <a:pt x="7137" y="430110"/>
                  </a:lnTo>
                  <a:lnTo>
                    <a:pt x="0" y="430072"/>
                  </a:lnTo>
                  <a:close/>
                </a:path>
                <a:path w="43179" h="518160">
                  <a:moveTo>
                    <a:pt x="27051" y="430377"/>
                  </a:moveTo>
                  <a:lnTo>
                    <a:pt x="27051" y="510603"/>
                  </a:lnTo>
                  <a:lnTo>
                    <a:pt x="42684" y="510603"/>
                  </a:lnTo>
                  <a:lnTo>
                    <a:pt x="42684" y="430771"/>
                  </a:lnTo>
                  <a:lnTo>
                    <a:pt x="27051" y="430377"/>
                  </a:lnTo>
                  <a:close/>
                </a:path>
              </a:pathLst>
            </a:custGeom>
            <a:solidFill>
              <a:srgbClr val="839D9F"/>
            </a:solidFill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sp>
          <p:nvSpPr>
            <p:cNvPr id="105" name="object 105"/>
            <p:cNvSpPr/>
            <p:nvPr/>
          </p:nvSpPr>
          <p:spPr>
            <a:xfrm>
              <a:off x="9165679" y="4438650"/>
              <a:ext cx="20320" cy="511175"/>
            </a:xfrm>
            <a:custGeom>
              <a:avLst/>
              <a:gdLst/>
              <a:ahLst/>
              <a:cxnLst/>
              <a:rect l="l" t="t" r="r" b="b"/>
              <a:pathLst>
                <a:path w="20320" h="511175">
                  <a:moveTo>
                    <a:pt x="19913" y="24980"/>
                  </a:moveTo>
                  <a:lnTo>
                    <a:pt x="8661" y="24980"/>
                  </a:lnTo>
                  <a:lnTo>
                    <a:pt x="14274" y="25133"/>
                  </a:lnTo>
                  <a:lnTo>
                    <a:pt x="19913" y="25400"/>
                  </a:lnTo>
                  <a:lnTo>
                    <a:pt x="19913" y="24980"/>
                  </a:lnTo>
                  <a:close/>
                </a:path>
                <a:path w="20320" h="511175">
                  <a:moveTo>
                    <a:pt x="19913" y="0"/>
                  </a:moveTo>
                  <a:lnTo>
                    <a:pt x="0" y="0"/>
                  </a:lnTo>
                  <a:lnTo>
                    <a:pt x="0" y="24993"/>
                  </a:lnTo>
                  <a:lnTo>
                    <a:pt x="19913" y="24980"/>
                  </a:lnTo>
                  <a:lnTo>
                    <a:pt x="19913" y="0"/>
                  </a:lnTo>
                  <a:close/>
                </a:path>
                <a:path w="20320" h="511175">
                  <a:moveTo>
                    <a:pt x="0" y="230784"/>
                  </a:moveTo>
                  <a:lnTo>
                    <a:pt x="0" y="428167"/>
                  </a:lnTo>
                  <a:lnTo>
                    <a:pt x="13309" y="426974"/>
                  </a:lnTo>
                  <a:lnTo>
                    <a:pt x="19913" y="426491"/>
                  </a:lnTo>
                  <a:lnTo>
                    <a:pt x="19913" y="259994"/>
                  </a:lnTo>
                  <a:lnTo>
                    <a:pt x="13153" y="254551"/>
                  </a:lnTo>
                  <a:lnTo>
                    <a:pt x="7675" y="247665"/>
                  </a:lnTo>
                  <a:lnTo>
                    <a:pt x="3338" y="239641"/>
                  </a:lnTo>
                  <a:lnTo>
                    <a:pt x="0" y="230784"/>
                  </a:lnTo>
                  <a:close/>
                </a:path>
                <a:path w="20320" h="511175">
                  <a:moveTo>
                    <a:pt x="0" y="30911"/>
                  </a:moveTo>
                  <a:lnTo>
                    <a:pt x="0" y="210807"/>
                  </a:lnTo>
                  <a:lnTo>
                    <a:pt x="3036" y="223764"/>
                  </a:lnTo>
                  <a:lnTo>
                    <a:pt x="7213" y="235770"/>
                  </a:lnTo>
                  <a:lnTo>
                    <a:pt x="12762" y="246017"/>
                  </a:lnTo>
                  <a:lnTo>
                    <a:pt x="19913" y="253695"/>
                  </a:lnTo>
                  <a:lnTo>
                    <a:pt x="19913" y="190779"/>
                  </a:lnTo>
                  <a:lnTo>
                    <a:pt x="14211" y="189953"/>
                  </a:lnTo>
                  <a:lnTo>
                    <a:pt x="19913" y="189649"/>
                  </a:lnTo>
                  <a:lnTo>
                    <a:pt x="19913" y="149860"/>
                  </a:lnTo>
                  <a:lnTo>
                    <a:pt x="9829" y="149860"/>
                  </a:lnTo>
                  <a:lnTo>
                    <a:pt x="9207" y="149555"/>
                  </a:lnTo>
                  <a:lnTo>
                    <a:pt x="6883" y="145491"/>
                  </a:lnTo>
                  <a:lnTo>
                    <a:pt x="7442" y="141427"/>
                  </a:lnTo>
                  <a:lnTo>
                    <a:pt x="7975" y="135915"/>
                  </a:lnTo>
                  <a:lnTo>
                    <a:pt x="9232" y="135051"/>
                  </a:lnTo>
                  <a:lnTo>
                    <a:pt x="19913" y="135051"/>
                  </a:lnTo>
                  <a:lnTo>
                    <a:pt x="19913" y="104902"/>
                  </a:lnTo>
                  <a:lnTo>
                    <a:pt x="19532" y="104736"/>
                  </a:lnTo>
                  <a:lnTo>
                    <a:pt x="19202" y="104444"/>
                  </a:lnTo>
                  <a:lnTo>
                    <a:pt x="17551" y="101384"/>
                  </a:lnTo>
                  <a:lnTo>
                    <a:pt x="18313" y="98933"/>
                  </a:lnTo>
                  <a:lnTo>
                    <a:pt x="18783" y="95084"/>
                  </a:lnTo>
                  <a:lnTo>
                    <a:pt x="19291" y="94449"/>
                  </a:lnTo>
                  <a:lnTo>
                    <a:pt x="19913" y="94145"/>
                  </a:lnTo>
                  <a:lnTo>
                    <a:pt x="19913" y="69380"/>
                  </a:lnTo>
                  <a:lnTo>
                    <a:pt x="19088" y="68554"/>
                  </a:lnTo>
                  <a:lnTo>
                    <a:pt x="18287" y="66395"/>
                  </a:lnTo>
                  <a:lnTo>
                    <a:pt x="18211" y="64503"/>
                  </a:lnTo>
                  <a:lnTo>
                    <a:pt x="17703" y="60820"/>
                  </a:lnTo>
                  <a:lnTo>
                    <a:pt x="18745" y="59613"/>
                  </a:lnTo>
                  <a:lnTo>
                    <a:pt x="19913" y="59448"/>
                  </a:lnTo>
                  <a:lnTo>
                    <a:pt x="19913" y="33566"/>
                  </a:lnTo>
                  <a:lnTo>
                    <a:pt x="13220" y="32867"/>
                  </a:lnTo>
                  <a:lnTo>
                    <a:pt x="6565" y="32004"/>
                  </a:lnTo>
                  <a:lnTo>
                    <a:pt x="0" y="30911"/>
                  </a:lnTo>
                  <a:close/>
                </a:path>
                <a:path w="20320" h="511175">
                  <a:moveTo>
                    <a:pt x="19913" y="135051"/>
                  </a:moveTo>
                  <a:lnTo>
                    <a:pt x="11722" y="135051"/>
                  </a:lnTo>
                  <a:lnTo>
                    <a:pt x="12953" y="135915"/>
                  </a:lnTo>
                  <a:lnTo>
                    <a:pt x="13500" y="141427"/>
                  </a:lnTo>
                  <a:lnTo>
                    <a:pt x="14058" y="145491"/>
                  </a:lnTo>
                  <a:lnTo>
                    <a:pt x="11747" y="149555"/>
                  </a:lnTo>
                  <a:lnTo>
                    <a:pt x="11099" y="149860"/>
                  </a:lnTo>
                  <a:lnTo>
                    <a:pt x="19913" y="149860"/>
                  </a:lnTo>
                  <a:lnTo>
                    <a:pt x="19913" y="135051"/>
                  </a:lnTo>
                  <a:close/>
                </a:path>
                <a:path w="20320" h="511175">
                  <a:moveTo>
                    <a:pt x="0" y="430110"/>
                  </a:moveTo>
                  <a:lnTo>
                    <a:pt x="0" y="510616"/>
                  </a:lnTo>
                  <a:lnTo>
                    <a:pt x="19913" y="510616"/>
                  </a:lnTo>
                  <a:lnTo>
                    <a:pt x="19913" y="430377"/>
                  </a:lnTo>
                  <a:lnTo>
                    <a:pt x="0" y="430110"/>
                  </a:lnTo>
                  <a:close/>
                </a:path>
              </a:pathLst>
            </a:custGeom>
            <a:solidFill>
              <a:srgbClr val="BBC8C9"/>
            </a:solidFill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sp>
          <p:nvSpPr>
            <p:cNvPr id="106" name="object 106"/>
            <p:cNvSpPr/>
            <p:nvPr/>
          </p:nvSpPr>
          <p:spPr>
            <a:xfrm>
              <a:off x="9242171" y="4438650"/>
              <a:ext cx="43180" cy="842644"/>
            </a:xfrm>
            <a:custGeom>
              <a:avLst/>
              <a:gdLst/>
              <a:ahLst/>
              <a:cxnLst/>
              <a:rect l="l" t="t" r="r" b="b"/>
              <a:pathLst>
                <a:path w="43179" h="842645">
                  <a:moveTo>
                    <a:pt x="7137" y="0"/>
                  </a:moveTo>
                  <a:lnTo>
                    <a:pt x="0" y="0"/>
                  </a:lnTo>
                  <a:lnTo>
                    <a:pt x="0" y="30238"/>
                  </a:lnTo>
                  <a:lnTo>
                    <a:pt x="2235" y="30467"/>
                  </a:lnTo>
                  <a:lnTo>
                    <a:pt x="6692" y="30873"/>
                  </a:lnTo>
                  <a:lnTo>
                    <a:pt x="7137" y="30937"/>
                  </a:lnTo>
                  <a:lnTo>
                    <a:pt x="7137" y="0"/>
                  </a:lnTo>
                  <a:close/>
                </a:path>
                <a:path w="43179" h="842645">
                  <a:moveTo>
                    <a:pt x="42697" y="0"/>
                  </a:moveTo>
                  <a:lnTo>
                    <a:pt x="27063" y="0"/>
                  </a:lnTo>
                  <a:lnTo>
                    <a:pt x="27063" y="184696"/>
                  </a:lnTo>
                  <a:lnTo>
                    <a:pt x="33604" y="183794"/>
                  </a:lnTo>
                  <a:lnTo>
                    <a:pt x="38950" y="182410"/>
                  </a:lnTo>
                  <a:lnTo>
                    <a:pt x="42697" y="179565"/>
                  </a:lnTo>
                  <a:lnTo>
                    <a:pt x="42697" y="0"/>
                  </a:lnTo>
                  <a:close/>
                </a:path>
                <a:path w="43179" h="842645">
                  <a:moveTo>
                    <a:pt x="0" y="37465"/>
                  </a:moveTo>
                  <a:lnTo>
                    <a:pt x="0" y="186499"/>
                  </a:lnTo>
                  <a:lnTo>
                    <a:pt x="7137" y="186118"/>
                  </a:lnTo>
                  <a:lnTo>
                    <a:pt x="7137" y="37858"/>
                  </a:lnTo>
                  <a:lnTo>
                    <a:pt x="6692" y="37858"/>
                  </a:lnTo>
                  <a:lnTo>
                    <a:pt x="0" y="37465"/>
                  </a:lnTo>
                  <a:close/>
                </a:path>
                <a:path w="43179" h="842645">
                  <a:moveTo>
                    <a:pt x="0" y="198958"/>
                  </a:moveTo>
                  <a:lnTo>
                    <a:pt x="0" y="228917"/>
                  </a:lnTo>
                  <a:lnTo>
                    <a:pt x="2386" y="222458"/>
                  </a:lnTo>
                  <a:lnTo>
                    <a:pt x="4349" y="215793"/>
                  </a:lnTo>
                  <a:lnTo>
                    <a:pt x="5922" y="209045"/>
                  </a:lnTo>
                  <a:lnTo>
                    <a:pt x="7137" y="202336"/>
                  </a:lnTo>
                  <a:lnTo>
                    <a:pt x="7137" y="199986"/>
                  </a:lnTo>
                  <a:lnTo>
                    <a:pt x="0" y="198958"/>
                  </a:lnTo>
                  <a:close/>
                </a:path>
                <a:path w="43179" h="842645">
                  <a:moveTo>
                    <a:pt x="27063" y="202869"/>
                  </a:moveTo>
                  <a:lnTo>
                    <a:pt x="27063" y="423773"/>
                  </a:lnTo>
                  <a:lnTo>
                    <a:pt x="33832" y="423773"/>
                  </a:lnTo>
                  <a:lnTo>
                    <a:pt x="38785" y="421944"/>
                  </a:lnTo>
                  <a:lnTo>
                    <a:pt x="42697" y="418871"/>
                  </a:lnTo>
                  <a:lnTo>
                    <a:pt x="42697" y="209130"/>
                  </a:lnTo>
                  <a:lnTo>
                    <a:pt x="38976" y="205854"/>
                  </a:lnTo>
                  <a:lnTo>
                    <a:pt x="34239" y="203682"/>
                  </a:lnTo>
                  <a:lnTo>
                    <a:pt x="28981" y="203149"/>
                  </a:lnTo>
                  <a:lnTo>
                    <a:pt x="27063" y="202869"/>
                  </a:lnTo>
                  <a:close/>
                </a:path>
                <a:path w="43179" h="842645">
                  <a:moveTo>
                    <a:pt x="7137" y="229895"/>
                  </a:moveTo>
                  <a:lnTo>
                    <a:pt x="5232" y="234264"/>
                  </a:lnTo>
                  <a:lnTo>
                    <a:pt x="2832" y="238658"/>
                  </a:lnTo>
                  <a:lnTo>
                    <a:pt x="0" y="242785"/>
                  </a:lnTo>
                  <a:lnTo>
                    <a:pt x="0" y="423900"/>
                  </a:lnTo>
                  <a:lnTo>
                    <a:pt x="7137" y="423811"/>
                  </a:lnTo>
                  <a:lnTo>
                    <a:pt x="7137" y="229895"/>
                  </a:lnTo>
                  <a:close/>
                </a:path>
                <a:path w="43179" h="842645">
                  <a:moveTo>
                    <a:pt x="0" y="432866"/>
                  </a:moveTo>
                  <a:lnTo>
                    <a:pt x="0" y="628218"/>
                  </a:lnTo>
                  <a:lnTo>
                    <a:pt x="2324" y="627341"/>
                  </a:lnTo>
                  <a:lnTo>
                    <a:pt x="4711" y="626618"/>
                  </a:lnTo>
                  <a:lnTo>
                    <a:pt x="7137" y="626033"/>
                  </a:lnTo>
                  <a:lnTo>
                    <a:pt x="7137" y="433425"/>
                  </a:lnTo>
                  <a:lnTo>
                    <a:pt x="0" y="432866"/>
                  </a:lnTo>
                  <a:close/>
                </a:path>
                <a:path w="43179" h="842645">
                  <a:moveTo>
                    <a:pt x="27063" y="435317"/>
                  </a:moveTo>
                  <a:lnTo>
                    <a:pt x="27063" y="624763"/>
                  </a:lnTo>
                  <a:lnTo>
                    <a:pt x="27393" y="624789"/>
                  </a:lnTo>
                  <a:lnTo>
                    <a:pt x="33185" y="625500"/>
                  </a:lnTo>
                  <a:lnTo>
                    <a:pt x="38087" y="626795"/>
                  </a:lnTo>
                  <a:lnTo>
                    <a:pt x="42697" y="628650"/>
                  </a:lnTo>
                  <a:lnTo>
                    <a:pt x="42697" y="437197"/>
                  </a:lnTo>
                  <a:lnTo>
                    <a:pt x="37503" y="436511"/>
                  </a:lnTo>
                  <a:lnTo>
                    <a:pt x="32296" y="435889"/>
                  </a:lnTo>
                  <a:lnTo>
                    <a:pt x="27063" y="435317"/>
                  </a:lnTo>
                  <a:close/>
                </a:path>
                <a:path w="43179" h="842645">
                  <a:moveTo>
                    <a:pt x="7137" y="639457"/>
                  </a:moveTo>
                  <a:lnTo>
                    <a:pt x="4724" y="639787"/>
                  </a:lnTo>
                  <a:lnTo>
                    <a:pt x="2336" y="640257"/>
                  </a:lnTo>
                  <a:lnTo>
                    <a:pt x="0" y="640930"/>
                  </a:lnTo>
                  <a:lnTo>
                    <a:pt x="0" y="663740"/>
                  </a:lnTo>
                  <a:lnTo>
                    <a:pt x="2895" y="667194"/>
                  </a:lnTo>
                  <a:lnTo>
                    <a:pt x="5308" y="671068"/>
                  </a:lnTo>
                  <a:lnTo>
                    <a:pt x="7137" y="675271"/>
                  </a:lnTo>
                  <a:lnTo>
                    <a:pt x="7137" y="639457"/>
                  </a:lnTo>
                  <a:close/>
                </a:path>
                <a:path w="43179" h="842645">
                  <a:moveTo>
                    <a:pt x="42697" y="708507"/>
                  </a:moveTo>
                  <a:lnTo>
                    <a:pt x="41249" y="709383"/>
                  </a:lnTo>
                  <a:lnTo>
                    <a:pt x="39878" y="710361"/>
                  </a:lnTo>
                  <a:lnTo>
                    <a:pt x="38582" y="711454"/>
                  </a:lnTo>
                  <a:lnTo>
                    <a:pt x="34086" y="714629"/>
                  </a:lnTo>
                  <a:lnTo>
                    <a:pt x="30353" y="718083"/>
                  </a:lnTo>
                  <a:lnTo>
                    <a:pt x="27063" y="721855"/>
                  </a:lnTo>
                  <a:lnTo>
                    <a:pt x="27063" y="842327"/>
                  </a:lnTo>
                  <a:lnTo>
                    <a:pt x="42697" y="842314"/>
                  </a:lnTo>
                  <a:lnTo>
                    <a:pt x="42697" y="791819"/>
                  </a:lnTo>
                  <a:lnTo>
                    <a:pt x="34899" y="791819"/>
                  </a:lnTo>
                  <a:lnTo>
                    <a:pt x="37020" y="786460"/>
                  </a:lnTo>
                  <a:lnTo>
                    <a:pt x="39611" y="781519"/>
                  </a:lnTo>
                  <a:lnTo>
                    <a:pt x="42697" y="777036"/>
                  </a:lnTo>
                  <a:lnTo>
                    <a:pt x="42697" y="708507"/>
                  </a:lnTo>
                  <a:close/>
                </a:path>
                <a:path w="43179" h="842645">
                  <a:moveTo>
                    <a:pt x="42697" y="784288"/>
                  </a:moveTo>
                  <a:lnTo>
                    <a:pt x="40068" y="786688"/>
                  </a:lnTo>
                  <a:lnTo>
                    <a:pt x="37503" y="789216"/>
                  </a:lnTo>
                  <a:lnTo>
                    <a:pt x="34899" y="791819"/>
                  </a:lnTo>
                  <a:lnTo>
                    <a:pt x="42697" y="791819"/>
                  </a:lnTo>
                  <a:lnTo>
                    <a:pt x="42697" y="784288"/>
                  </a:lnTo>
                  <a:close/>
                </a:path>
                <a:path w="43179" h="842645">
                  <a:moveTo>
                    <a:pt x="27063" y="638987"/>
                  </a:moveTo>
                  <a:lnTo>
                    <a:pt x="27063" y="708914"/>
                  </a:lnTo>
                  <a:lnTo>
                    <a:pt x="31394" y="703592"/>
                  </a:lnTo>
                  <a:lnTo>
                    <a:pt x="36690" y="699160"/>
                  </a:lnTo>
                  <a:lnTo>
                    <a:pt x="42697" y="695769"/>
                  </a:lnTo>
                  <a:lnTo>
                    <a:pt x="42697" y="643470"/>
                  </a:lnTo>
                  <a:lnTo>
                    <a:pt x="37299" y="641489"/>
                  </a:lnTo>
                  <a:lnTo>
                    <a:pt x="30810" y="639495"/>
                  </a:lnTo>
                  <a:lnTo>
                    <a:pt x="27063" y="638987"/>
                  </a:lnTo>
                  <a:close/>
                </a:path>
                <a:path w="43179" h="842645">
                  <a:moveTo>
                    <a:pt x="0" y="676071"/>
                  </a:moveTo>
                  <a:lnTo>
                    <a:pt x="0" y="842340"/>
                  </a:lnTo>
                  <a:lnTo>
                    <a:pt x="7137" y="842340"/>
                  </a:lnTo>
                  <a:lnTo>
                    <a:pt x="7137" y="683920"/>
                  </a:lnTo>
                  <a:lnTo>
                    <a:pt x="4851" y="681164"/>
                  </a:lnTo>
                  <a:lnTo>
                    <a:pt x="2514" y="678522"/>
                  </a:lnTo>
                  <a:lnTo>
                    <a:pt x="0" y="676071"/>
                  </a:lnTo>
                  <a:close/>
                </a:path>
              </a:pathLst>
            </a:custGeom>
            <a:solidFill>
              <a:srgbClr val="839D9F"/>
            </a:solidFill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sp>
          <p:nvSpPr>
            <p:cNvPr id="107" name="object 107"/>
            <p:cNvSpPr/>
            <p:nvPr/>
          </p:nvSpPr>
          <p:spPr>
            <a:xfrm>
              <a:off x="9242171" y="5280964"/>
              <a:ext cx="43180" cy="635"/>
            </a:xfrm>
            <a:custGeom>
              <a:avLst/>
              <a:gdLst/>
              <a:ahLst/>
              <a:cxnLst/>
              <a:rect l="l" t="t" r="r" b="b"/>
              <a:pathLst>
                <a:path w="43179" h="635">
                  <a:moveTo>
                    <a:pt x="7137" y="25"/>
                  </a:moveTo>
                  <a:lnTo>
                    <a:pt x="0" y="25"/>
                  </a:lnTo>
                  <a:lnTo>
                    <a:pt x="0" y="457"/>
                  </a:lnTo>
                  <a:lnTo>
                    <a:pt x="7137" y="457"/>
                  </a:lnTo>
                  <a:lnTo>
                    <a:pt x="7137" y="25"/>
                  </a:lnTo>
                  <a:close/>
                </a:path>
                <a:path w="43179" h="635">
                  <a:moveTo>
                    <a:pt x="42710" y="0"/>
                  </a:moveTo>
                  <a:lnTo>
                    <a:pt x="27076" y="12"/>
                  </a:lnTo>
                  <a:lnTo>
                    <a:pt x="27076" y="457"/>
                  </a:lnTo>
                  <a:lnTo>
                    <a:pt x="42710" y="457"/>
                  </a:lnTo>
                  <a:lnTo>
                    <a:pt x="42710" y="0"/>
                  </a:lnTo>
                  <a:close/>
                </a:path>
              </a:pathLst>
            </a:custGeom>
            <a:solidFill>
              <a:srgbClr val="B8C5C5"/>
            </a:solidFill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sp>
          <p:nvSpPr>
            <p:cNvPr id="108" name="object 108"/>
            <p:cNvSpPr/>
            <p:nvPr/>
          </p:nvSpPr>
          <p:spPr>
            <a:xfrm>
              <a:off x="9249321" y="4438650"/>
              <a:ext cx="20320" cy="842644"/>
            </a:xfrm>
            <a:custGeom>
              <a:avLst/>
              <a:gdLst/>
              <a:ahLst/>
              <a:cxnLst/>
              <a:rect l="l" t="t" r="r" b="b"/>
              <a:pathLst>
                <a:path w="20320" h="842645">
                  <a:moveTo>
                    <a:pt x="38" y="0"/>
                  </a:moveTo>
                  <a:lnTo>
                    <a:pt x="0" y="30937"/>
                  </a:lnTo>
                  <a:lnTo>
                    <a:pt x="1092" y="31165"/>
                  </a:lnTo>
                  <a:lnTo>
                    <a:pt x="1879" y="31813"/>
                  </a:lnTo>
                  <a:lnTo>
                    <a:pt x="2362" y="32626"/>
                  </a:lnTo>
                  <a:lnTo>
                    <a:pt x="1857" y="24465"/>
                  </a:lnTo>
                  <a:lnTo>
                    <a:pt x="1300" y="16308"/>
                  </a:lnTo>
                  <a:lnTo>
                    <a:pt x="692" y="8153"/>
                  </a:lnTo>
                  <a:lnTo>
                    <a:pt x="38" y="0"/>
                  </a:lnTo>
                  <a:close/>
                </a:path>
                <a:path w="20320" h="842645">
                  <a:moveTo>
                    <a:pt x="19926" y="0"/>
                  </a:moveTo>
                  <a:lnTo>
                    <a:pt x="4686" y="0"/>
                  </a:lnTo>
                  <a:lnTo>
                    <a:pt x="6965" y="32315"/>
                  </a:lnTo>
                  <a:lnTo>
                    <a:pt x="8509" y="64665"/>
                  </a:lnTo>
                  <a:lnTo>
                    <a:pt x="9290" y="97019"/>
                  </a:lnTo>
                  <a:lnTo>
                    <a:pt x="9323" y="142787"/>
                  </a:lnTo>
                  <a:lnTo>
                    <a:pt x="9529" y="156822"/>
                  </a:lnTo>
                  <a:lnTo>
                    <a:pt x="9571" y="171186"/>
                  </a:lnTo>
                  <a:lnTo>
                    <a:pt x="9118" y="185610"/>
                  </a:lnTo>
                  <a:lnTo>
                    <a:pt x="15341" y="185267"/>
                  </a:lnTo>
                  <a:lnTo>
                    <a:pt x="16916" y="185102"/>
                  </a:lnTo>
                  <a:lnTo>
                    <a:pt x="19926" y="184708"/>
                  </a:lnTo>
                  <a:lnTo>
                    <a:pt x="19926" y="0"/>
                  </a:lnTo>
                  <a:close/>
                </a:path>
                <a:path w="20320" h="842645">
                  <a:moveTo>
                    <a:pt x="2552" y="36233"/>
                  </a:moveTo>
                  <a:lnTo>
                    <a:pt x="2133" y="37134"/>
                  </a:lnTo>
                  <a:lnTo>
                    <a:pt x="1282" y="37820"/>
                  </a:lnTo>
                  <a:lnTo>
                    <a:pt x="0" y="37871"/>
                  </a:lnTo>
                  <a:lnTo>
                    <a:pt x="0" y="186118"/>
                  </a:lnTo>
                  <a:lnTo>
                    <a:pt x="4071" y="140920"/>
                  </a:lnTo>
                  <a:lnTo>
                    <a:pt x="4572" y="95796"/>
                  </a:lnTo>
                  <a:lnTo>
                    <a:pt x="4317" y="80879"/>
                  </a:lnTo>
                  <a:lnTo>
                    <a:pt x="3895" y="65981"/>
                  </a:lnTo>
                  <a:lnTo>
                    <a:pt x="3307" y="51099"/>
                  </a:lnTo>
                  <a:lnTo>
                    <a:pt x="2552" y="36233"/>
                  </a:lnTo>
                  <a:close/>
                </a:path>
                <a:path w="20320" h="842645">
                  <a:moveTo>
                    <a:pt x="7658" y="201091"/>
                  </a:moveTo>
                  <a:lnTo>
                    <a:pt x="0" y="229895"/>
                  </a:lnTo>
                  <a:lnTo>
                    <a:pt x="0" y="423811"/>
                  </a:lnTo>
                  <a:lnTo>
                    <a:pt x="4000" y="423760"/>
                  </a:lnTo>
                  <a:lnTo>
                    <a:pt x="19926" y="423748"/>
                  </a:lnTo>
                  <a:lnTo>
                    <a:pt x="19926" y="202869"/>
                  </a:lnTo>
                  <a:lnTo>
                    <a:pt x="7658" y="201091"/>
                  </a:lnTo>
                  <a:close/>
                </a:path>
                <a:path w="20320" h="842645">
                  <a:moveTo>
                    <a:pt x="19926" y="423748"/>
                  </a:moveTo>
                  <a:lnTo>
                    <a:pt x="17297" y="423748"/>
                  </a:lnTo>
                  <a:lnTo>
                    <a:pt x="19926" y="423773"/>
                  </a:lnTo>
                  <a:close/>
                </a:path>
                <a:path w="20320" h="842645">
                  <a:moveTo>
                    <a:pt x="0" y="199999"/>
                  </a:moveTo>
                  <a:lnTo>
                    <a:pt x="0" y="202336"/>
                  </a:lnTo>
                  <a:lnTo>
                    <a:pt x="342" y="200050"/>
                  </a:lnTo>
                  <a:lnTo>
                    <a:pt x="0" y="199999"/>
                  </a:lnTo>
                  <a:close/>
                </a:path>
                <a:path w="20320" h="842645">
                  <a:moveTo>
                    <a:pt x="0" y="433438"/>
                  </a:moveTo>
                  <a:lnTo>
                    <a:pt x="0" y="626046"/>
                  </a:lnTo>
                  <a:lnTo>
                    <a:pt x="4445" y="624979"/>
                  </a:lnTo>
                  <a:lnTo>
                    <a:pt x="9029" y="624433"/>
                  </a:lnTo>
                  <a:lnTo>
                    <a:pt x="19926" y="624433"/>
                  </a:lnTo>
                  <a:lnTo>
                    <a:pt x="19926" y="435317"/>
                  </a:lnTo>
                  <a:lnTo>
                    <a:pt x="13309" y="434593"/>
                  </a:lnTo>
                  <a:lnTo>
                    <a:pt x="6680" y="433971"/>
                  </a:lnTo>
                  <a:lnTo>
                    <a:pt x="0" y="433438"/>
                  </a:lnTo>
                  <a:close/>
                </a:path>
                <a:path w="20320" h="842645">
                  <a:moveTo>
                    <a:pt x="19926" y="624433"/>
                  </a:moveTo>
                  <a:lnTo>
                    <a:pt x="15773" y="624433"/>
                  </a:lnTo>
                  <a:lnTo>
                    <a:pt x="17830" y="624535"/>
                  </a:lnTo>
                  <a:lnTo>
                    <a:pt x="19926" y="624763"/>
                  </a:lnTo>
                  <a:lnTo>
                    <a:pt x="19926" y="624433"/>
                  </a:lnTo>
                  <a:close/>
                </a:path>
                <a:path w="20320" h="842645">
                  <a:moveTo>
                    <a:pt x="0" y="683920"/>
                  </a:moveTo>
                  <a:lnTo>
                    <a:pt x="0" y="842340"/>
                  </a:lnTo>
                  <a:lnTo>
                    <a:pt x="19926" y="842327"/>
                  </a:lnTo>
                  <a:lnTo>
                    <a:pt x="19926" y="739838"/>
                  </a:lnTo>
                  <a:lnTo>
                    <a:pt x="7683" y="739838"/>
                  </a:lnTo>
                  <a:lnTo>
                    <a:pt x="9108" y="731045"/>
                  </a:lnTo>
                  <a:lnTo>
                    <a:pt x="11685" y="722928"/>
                  </a:lnTo>
                  <a:lnTo>
                    <a:pt x="15321" y="715535"/>
                  </a:lnTo>
                  <a:lnTo>
                    <a:pt x="19926" y="708913"/>
                  </a:lnTo>
                  <a:lnTo>
                    <a:pt x="19926" y="688403"/>
                  </a:lnTo>
                  <a:lnTo>
                    <a:pt x="3632" y="688403"/>
                  </a:lnTo>
                  <a:lnTo>
                    <a:pt x="1219" y="685393"/>
                  </a:lnTo>
                  <a:lnTo>
                    <a:pt x="0" y="683920"/>
                  </a:lnTo>
                  <a:close/>
                </a:path>
                <a:path w="20320" h="842645">
                  <a:moveTo>
                    <a:pt x="19926" y="721855"/>
                  </a:moveTo>
                  <a:lnTo>
                    <a:pt x="15252" y="727201"/>
                  </a:lnTo>
                  <a:lnTo>
                    <a:pt x="11480" y="733158"/>
                  </a:lnTo>
                  <a:lnTo>
                    <a:pt x="7683" y="739838"/>
                  </a:lnTo>
                  <a:lnTo>
                    <a:pt x="19926" y="739838"/>
                  </a:lnTo>
                  <a:lnTo>
                    <a:pt x="19926" y="721855"/>
                  </a:lnTo>
                  <a:close/>
                </a:path>
                <a:path w="20320" h="842645">
                  <a:moveTo>
                    <a:pt x="14427" y="638771"/>
                  </a:moveTo>
                  <a:lnTo>
                    <a:pt x="8089" y="638771"/>
                  </a:lnTo>
                  <a:lnTo>
                    <a:pt x="4000" y="638924"/>
                  </a:lnTo>
                  <a:lnTo>
                    <a:pt x="0" y="639457"/>
                  </a:lnTo>
                  <a:lnTo>
                    <a:pt x="0" y="675271"/>
                  </a:lnTo>
                  <a:lnTo>
                    <a:pt x="1790" y="679361"/>
                  </a:lnTo>
                  <a:lnTo>
                    <a:pt x="3022" y="683767"/>
                  </a:lnTo>
                  <a:lnTo>
                    <a:pt x="3632" y="688403"/>
                  </a:lnTo>
                  <a:lnTo>
                    <a:pt x="19926" y="688403"/>
                  </a:lnTo>
                  <a:lnTo>
                    <a:pt x="19926" y="638987"/>
                  </a:lnTo>
                  <a:lnTo>
                    <a:pt x="19291" y="638898"/>
                  </a:lnTo>
                  <a:lnTo>
                    <a:pt x="14427" y="638771"/>
                  </a:lnTo>
                  <a:close/>
                </a:path>
              </a:pathLst>
            </a:custGeom>
            <a:solidFill>
              <a:srgbClr val="BBC8C9"/>
            </a:solidFill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sp>
          <p:nvSpPr>
            <p:cNvPr id="109" name="object 109"/>
            <p:cNvSpPr/>
            <p:nvPr/>
          </p:nvSpPr>
          <p:spPr>
            <a:xfrm>
              <a:off x="9249321" y="5280977"/>
              <a:ext cx="20320" cy="635"/>
            </a:xfrm>
            <a:custGeom>
              <a:avLst/>
              <a:gdLst/>
              <a:ahLst/>
              <a:cxnLst/>
              <a:rect l="l" t="t" r="r" b="b"/>
              <a:pathLst>
                <a:path w="20320" h="635">
                  <a:moveTo>
                    <a:pt x="19926" y="0"/>
                  </a:moveTo>
                  <a:lnTo>
                    <a:pt x="0" y="12"/>
                  </a:lnTo>
                  <a:lnTo>
                    <a:pt x="0" y="444"/>
                  </a:lnTo>
                  <a:lnTo>
                    <a:pt x="19926" y="444"/>
                  </a:lnTo>
                  <a:lnTo>
                    <a:pt x="19926" y="0"/>
                  </a:lnTo>
                  <a:close/>
                </a:path>
              </a:pathLst>
            </a:custGeom>
            <a:solidFill>
              <a:srgbClr val="D5DDDD"/>
            </a:solidFill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pic>
          <p:nvPicPr>
            <p:cNvPr id="110" name="object 110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9109075" y="4309630"/>
              <a:ext cx="227888" cy="129031"/>
            </a:xfrm>
            <a:prstGeom prst="rect">
              <a:avLst/>
            </a:prstGeom>
          </p:spPr>
        </p:pic>
        <p:sp>
          <p:nvSpPr>
            <p:cNvPr id="111" name="object 111"/>
            <p:cNvSpPr/>
            <p:nvPr/>
          </p:nvSpPr>
          <p:spPr>
            <a:xfrm>
              <a:off x="9657943" y="4532464"/>
              <a:ext cx="177800" cy="133350"/>
            </a:xfrm>
            <a:custGeom>
              <a:avLst/>
              <a:gdLst/>
              <a:ahLst/>
              <a:cxnLst/>
              <a:rect l="l" t="t" r="r" b="b"/>
              <a:pathLst>
                <a:path w="177800" h="133350">
                  <a:moveTo>
                    <a:pt x="25285" y="0"/>
                  </a:moveTo>
                  <a:lnTo>
                    <a:pt x="19659" y="13131"/>
                  </a:lnTo>
                  <a:lnTo>
                    <a:pt x="29489" y="18415"/>
                  </a:lnTo>
                  <a:lnTo>
                    <a:pt x="0" y="77203"/>
                  </a:lnTo>
                  <a:lnTo>
                    <a:pt x="104140" y="132778"/>
                  </a:lnTo>
                  <a:lnTo>
                    <a:pt x="122745" y="102476"/>
                  </a:lnTo>
                  <a:lnTo>
                    <a:pt x="125616" y="94784"/>
                  </a:lnTo>
                  <a:lnTo>
                    <a:pt x="125512" y="86821"/>
                  </a:lnTo>
                  <a:lnTo>
                    <a:pt x="122586" y="79400"/>
                  </a:lnTo>
                  <a:lnTo>
                    <a:pt x="116992" y="73329"/>
                  </a:lnTo>
                  <a:lnTo>
                    <a:pt x="64858" y="35013"/>
                  </a:lnTo>
                  <a:lnTo>
                    <a:pt x="90352" y="35013"/>
                  </a:lnTo>
                  <a:lnTo>
                    <a:pt x="25285" y="0"/>
                  </a:lnTo>
                  <a:close/>
                </a:path>
                <a:path w="177800" h="133350">
                  <a:moveTo>
                    <a:pt x="166014" y="75742"/>
                  </a:moveTo>
                  <a:lnTo>
                    <a:pt x="159461" y="85432"/>
                  </a:lnTo>
                  <a:lnTo>
                    <a:pt x="170878" y="91782"/>
                  </a:lnTo>
                  <a:lnTo>
                    <a:pt x="177342" y="81838"/>
                  </a:lnTo>
                  <a:lnTo>
                    <a:pt x="166014" y="75742"/>
                  </a:lnTo>
                  <a:close/>
                </a:path>
                <a:path w="177800" h="133350">
                  <a:moveTo>
                    <a:pt x="90352" y="35013"/>
                  </a:moveTo>
                  <a:lnTo>
                    <a:pt x="64858" y="35013"/>
                  </a:lnTo>
                  <a:lnTo>
                    <a:pt x="141414" y="75472"/>
                  </a:lnTo>
                  <a:lnTo>
                    <a:pt x="155219" y="83070"/>
                  </a:lnTo>
                  <a:lnTo>
                    <a:pt x="160870" y="72961"/>
                  </a:lnTo>
                  <a:lnTo>
                    <a:pt x="90352" y="35013"/>
                  </a:lnTo>
                  <a:close/>
                </a:path>
              </a:pathLst>
            </a:custGeom>
            <a:solidFill>
              <a:srgbClr val="5A5657"/>
            </a:solidFill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sp>
          <p:nvSpPr>
            <p:cNvPr id="112" name="object 112"/>
            <p:cNvSpPr/>
            <p:nvPr/>
          </p:nvSpPr>
          <p:spPr>
            <a:xfrm>
              <a:off x="9813175" y="4605426"/>
              <a:ext cx="10795" cy="12700"/>
            </a:xfrm>
            <a:custGeom>
              <a:avLst/>
              <a:gdLst/>
              <a:ahLst/>
              <a:cxnLst/>
              <a:rect l="l" t="t" r="r" b="b"/>
              <a:pathLst>
                <a:path w="10795" h="12700">
                  <a:moveTo>
                    <a:pt x="5638" y="0"/>
                  </a:moveTo>
                  <a:lnTo>
                    <a:pt x="0" y="10109"/>
                  </a:lnTo>
                  <a:lnTo>
                    <a:pt x="4229" y="12471"/>
                  </a:lnTo>
                  <a:lnTo>
                    <a:pt x="10794" y="2781"/>
                  </a:lnTo>
                  <a:lnTo>
                    <a:pt x="5638" y="0"/>
                  </a:lnTo>
                  <a:close/>
                </a:path>
              </a:pathLst>
            </a:custGeom>
            <a:solidFill>
              <a:srgbClr val="A7A6A6"/>
            </a:solidFill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sp>
          <p:nvSpPr>
            <p:cNvPr id="113" name="object 113"/>
            <p:cNvSpPr/>
            <p:nvPr/>
          </p:nvSpPr>
          <p:spPr>
            <a:xfrm>
              <a:off x="9480461" y="4624247"/>
              <a:ext cx="371475" cy="656590"/>
            </a:xfrm>
            <a:custGeom>
              <a:avLst/>
              <a:gdLst/>
              <a:ahLst/>
              <a:cxnLst/>
              <a:rect l="l" t="t" r="r" b="b"/>
              <a:pathLst>
                <a:path w="371475" h="656589">
                  <a:moveTo>
                    <a:pt x="348361" y="0"/>
                  </a:moveTo>
                  <a:lnTo>
                    <a:pt x="311404" y="56883"/>
                  </a:lnTo>
                  <a:lnTo>
                    <a:pt x="281622" y="40995"/>
                  </a:lnTo>
                  <a:lnTo>
                    <a:pt x="196773" y="179273"/>
                  </a:lnTo>
                  <a:lnTo>
                    <a:pt x="193344" y="185737"/>
                  </a:lnTo>
                  <a:lnTo>
                    <a:pt x="187617" y="188302"/>
                  </a:lnTo>
                  <a:lnTo>
                    <a:pt x="178142" y="188302"/>
                  </a:lnTo>
                  <a:lnTo>
                    <a:pt x="175094" y="187807"/>
                  </a:lnTo>
                  <a:lnTo>
                    <a:pt x="172008" y="186931"/>
                  </a:lnTo>
                  <a:lnTo>
                    <a:pt x="131089" y="169138"/>
                  </a:lnTo>
                  <a:lnTo>
                    <a:pt x="178028" y="209511"/>
                  </a:lnTo>
                  <a:lnTo>
                    <a:pt x="184077" y="216125"/>
                  </a:lnTo>
                  <a:lnTo>
                    <a:pt x="187345" y="224164"/>
                  </a:lnTo>
                  <a:lnTo>
                    <a:pt x="187663" y="232846"/>
                  </a:lnTo>
                  <a:lnTo>
                    <a:pt x="184861" y="241388"/>
                  </a:lnTo>
                  <a:lnTo>
                    <a:pt x="88404" y="419531"/>
                  </a:lnTo>
                  <a:lnTo>
                    <a:pt x="81889" y="422859"/>
                  </a:lnTo>
                  <a:lnTo>
                    <a:pt x="69329" y="422859"/>
                  </a:lnTo>
                  <a:lnTo>
                    <a:pt x="63271" y="420001"/>
                  </a:lnTo>
                  <a:lnTo>
                    <a:pt x="59524" y="414223"/>
                  </a:lnTo>
                  <a:lnTo>
                    <a:pt x="45859" y="395201"/>
                  </a:lnTo>
                  <a:lnTo>
                    <a:pt x="31048" y="377293"/>
                  </a:lnTo>
                  <a:lnTo>
                    <a:pt x="15594" y="361054"/>
                  </a:lnTo>
                  <a:lnTo>
                    <a:pt x="0" y="347040"/>
                  </a:lnTo>
                  <a:lnTo>
                    <a:pt x="29819" y="390530"/>
                  </a:lnTo>
                  <a:lnTo>
                    <a:pt x="53267" y="434729"/>
                  </a:lnTo>
                  <a:lnTo>
                    <a:pt x="70556" y="479357"/>
                  </a:lnTo>
                  <a:lnTo>
                    <a:pt x="81898" y="524135"/>
                  </a:lnTo>
                  <a:lnTo>
                    <a:pt x="87506" y="568782"/>
                  </a:lnTo>
                  <a:lnTo>
                    <a:pt x="87593" y="613018"/>
                  </a:lnTo>
                  <a:lnTo>
                    <a:pt x="82372" y="656564"/>
                  </a:lnTo>
                  <a:lnTo>
                    <a:pt x="115074" y="656564"/>
                  </a:lnTo>
                  <a:lnTo>
                    <a:pt x="116166" y="649312"/>
                  </a:lnTo>
                  <a:lnTo>
                    <a:pt x="117398" y="634530"/>
                  </a:lnTo>
                  <a:lnTo>
                    <a:pt x="118208" y="594629"/>
                  </a:lnTo>
                  <a:lnTo>
                    <a:pt x="114881" y="555280"/>
                  </a:lnTo>
                  <a:lnTo>
                    <a:pt x="107443" y="516624"/>
                  </a:lnTo>
                  <a:lnTo>
                    <a:pt x="95923" y="478802"/>
                  </a:lnTo>
                  <a:lnTo>
                    <a:pt x="93738" y="472795"/>
                  </a:lnTo>
                  <a:lnTo>
                    <a:pt x="230441" y="222237"/>
                  </a:lnTo>
                  <a:lnTo>
                    <a:pt x="230162" y="220725"/>
                  </a:lnTo>
                  <a:lnTo>
                    <a:pt x="229069" y="217728"/>
                  </a:lnTo>
                  <a:lnTo>
                    <a:pt x="227418" y="216903"/>
                  </a:lnTo>
                  <a:lnTo>
                    <a:pt x="219621" y="210477"/>
                  </a:lnTo>
                  <a:lnTo>
                    <a:pt x="218262" y="202539"/>
                  </a:lnTo>
                  <a:lnTo>
                    <a:pt x="342798" y="12585"/>
                  </a:lnTo>
                  <a:lnTo>
                    <a:pt x="346430" y="10782"/>
                  </a:lnTo>
                  <a:lnTo>
                    <a:pt x="351815" y="10782"/>
                  </a:lnTo>
                  <a:lnTo>
                    <a:pt x="353517" y="11150"/>
                  </a:lnTo>
                  <a:lnTo>
                    <a:pt x="367004" y="17792"/>
                  </a:lnTo>
                  <a:lnTo>
                    <a:pt x="368782" y="16992"/>
                  </a:lnTo>
                  <a:lnTo>
                    <a:pt x="370687" y="16992"/>
                  </a:lnTo>
                  <a:lnTo>
                    <a:pt x="371106" y="12611"/>
                  </a:lnTo>
                  <a:lnTo>
                    <a:pt x="348361" y="0"/>
                  </a:lnTo>
                  <a:close/>
                </a:path>
              </a:pathLst>
            </a:custGeom>
            <a:solidFill>
              <a:srgbClr val="AEC1C3"/>
            </a:solidFill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pic>
          <p:nvPicPr>
            <p:cNvPr id="114" name="object 114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9722802" y="4567466"/>
              <a:ext cx="106019" cy="113664"/>
            </a:xfrm>
            <a:prstGeom prst="rect">
              <a:avLst/>
            </a:prstGeom>
          </p:spPr>
        </p:pic>
        <p:pic>
          <p:nvPicPr>
            <p:cNvPr id="115" name="object 115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9464738" y="4534661"/>
              <a:ext cx="222694" cy="403326"/>
            </a:xfrm>
            <a:prstGeom prst="rect">
              <a:avLst/>
            </a:prstGeom>
          </p:spPr>
        </p:pic>
        <p:sp>
          <p:nvSpPr>
            <p:cNvPr id="116" name="object 116"/>
            <p:cNvSpPr/>
            <p:nvPr/>
          </p:nvSpPr>
          <p:spPr>
            <a:xfrm>
              <a:off x="9111907" y="4323854"/>
              <a:ext cx="316865" cy="593090"/>
            </a:xfrm>
            <a:custGeom>
              <a:avLst/>
              <a:gdLst/>
              <a:ahLst/>
              <a:cxnLst/>
              <a:rect l="l" t="t" r="r" b="b"/>
              <a:pathLst>
                <a:path w="316865" h="593089">
                  <a:moveTo>
                    <a:pt x="25577" y="313143"/>
                  </a:moveTo>
                  <a:lnTo>
                    <a:pt x="4457" y="313055"/>
                  </a:lnTo>
                  <a:lnTo>
                    <a:pt x="0" y="317512"/>
                  </a:lnTo>
                  <a:lnTo>
                    <a:pt x="0" y="529158"/>
                  </a:lnTo>
                  <a:lnTo>
                    <a:pt x="11874" y="338074"/>
                  </a:lnTo>
                  <a:lnTo>
                    <a:pt x="13131" y="330822"/>
                  </a:lnTo>
                  <a:lnTo>
                    <a:pt x="15925" y="324091"/>
                  </a:lnTo>
                  <a:lnTo>
                    <a:pt x="20116" y="318122"/>
                  </a:lnTo>
                  <a:lnTo>
                    <a:pt x="25577" y="313143"/>
                  </a:lnTo>
                  <a:close/>
                </a:path>
                <a:path w="316865" h="593089">
                  <a:moveTo>
                    <a:pt x="46621" y="543636"/>
                  </a:moveTo>
                  <a:lnTo>
                    <a:pt x="34772" y="544868"/>
                  </a:lnTo>
                  <a:lnTo>
                    <a:pt x="46621" y="544868"/>
                  </a:lnTo>
                  <a:lnTo>
                    <a:pt x="46621" y="543636"/>
                  </a:lnTo>
                  <a:close/>
                </a:path>
                <a:path w="316865" h="593089">
                  <a:moveTo>
                    <a:pt x="130276" y="538695"/>
                  </a:moveTo>
                  <a:lnTo>
                    <a:pt x="109575" y="539280"/>
                  </a:lnTo>
                  <a:lnTo>
                    <a:pt x="99402" y="539711"/>
                  </a:lnTo>
                  <a:lnTo>
                    <a:pt x="89306" y="540245"/>
                  </a:lnTo>
                  <a:lnTo>
                    <a:pt x="89306" y="545579"/>
                  </a:lnTo>
                  <a:lnTo>
                    <a:pt x="109893" y="546417"/>
                  </a:lnTo>
                  <a:lnTo>
                    <a:pt x="120103" y="546989"/>
                  </a:lnTo>
                  <a:lnTo>
                    <a:pt x="130276" y="547662"/>
                  </a:lnTo>
                  <a:lnTo>
                    <a:pt x="130276" y="538695"/>
                  </a:lnTo>
                  <a:close/>
                </a:path>
                <a:path w="316865" h="593089">
                  <a:moveTo>
                    <a:pt x="130276" y="301307"/>
                  </a:moveTo>
                  <a:lnTo>
                    <a:pt x="89306" y="303568"/>
                  </a:lnTo>
                  <a:lnTo>
                    <a:pt x="89306" y="307835"/>
                  </a:lnTo>
                  <a:lnTo>
                    <a:pt x="130276" y="313753"/>
                  </a:lnTo>
                  <a:lnTo>
                    <a:pt x="130276" y="301307"/>
                  </a:lnTo>
                  <a:close/>
                </a:path>
                <a:path w="316865" h="593089">
                  <a:moveTo>
                    <a:pt x="243611" y="4495"/>
                  </a:moveTo>
                  <a:lnTo>
                    <a:pt x="243293" y="1498"/>
                  </a:lnTo>
                  <a:lnTo>
                    <a:pt x="241134" y="0"/>
                  </a:lnTo>
                  <a:lnTo>
                    <a:pt x="223824" y="0"/>
                  </a:lnTo>
                  <a:lnTo>
                    <a:pt x="213956" y="114706"/>
                  </a:lnTo>
                  <a:lnTo>
                    <a:pt x="223024" y="11595"/>
                  </a:lnTo>
                  <a:lnTo>
                    <a:pt x="227914" y="7112"/>
                  </a:lnTo>
                  <a:lnTo>
                    <a:pt x="241312" y="7112"/>
                  </a:lnTo>
                  <a:lnTo>
                    <a:pt x="242176" y="6375"/>
                  </a:lnTo>
                  <a:lnTo>
                    <a:pt x="243065" y="5410"/>
                  </a:lnTo>
                  <a:lnTo>
                    <a:pt x="243611" y="4495"/>
                  </a:lnTo>
                  <a:close/>
                </a:path>
                <a:path w="316865" h="593089">
                  <a:moveTo>
                    <a:pt x="316395" y="592950"/>
                  </a:moveTo>
                  <a:lnTo>
                    <a:pt x="300443" y="583361"/>
                  </a:lnTo>
                  <a:lnTo>
                    <a:pt x="277215" y="571398"/>
                  </a:lnTo>
                  <a:lnTo>
                    <a:pt x="250024" y="559092"/>
                  </a:lnTo>
                  <a:lnTo>
                    <a:pt x="222211" y="548424"/>
                  </a:lnTo>
                  <a:lnTo>
                    <a:pt x="222211" y="317500"/>
                  </a:lnTo>
                  <a:lnTo>
                    <a:pt x="217779" y="313055"/>
                  </a:lnTo>
                  <a:lnTo>
                    <a:pt x="203301" y="313055"/>
                  </a:lnTo>
                  <a:lnTo>
                    <a:pt x="197231" y="306514"/>
                  </a:lnTo>
                  <a:lnTo>
                    <a:pt x="197878" y="297573"/>
                  </a:lnTo>
                  <a:lnTo>
                    <a:pt x="213944" y="114795"/>
                  </a:lnTo>
                  <a:lnTo>
                    <a:pt x="179654" y="114795"/>
                  </a:lnTo>
                  <a:lnTo>
                    <a:pt x="179082" y="279247"/>
                  </a:lnTo>
                  <a:lnTo>
                    <a:pt x="179108" y="286715"/>
                  </a:lnTo>
                  <a:lnTo>
                    <a:pt x="176923" y="291350"/>
                  </a:lnTo>
                  <a:lnTo>
                    <a:pt x="172974" y="294360"/>
                  </a:lnTo>
                  <a:lnTo>
                    <a:pt x="172974" y="323926"/>
                  </a:lnTo>
                  <a:lnTo>
                    <a:pt x="178066" y="328422"/>
                  </a:lnTo>
                  <a:lnTo>
                    <a:pt x="181254" y="335000"/>
                  </a:lnTo>
                  <a:lnTo>
                    <a:pt x="181749" y="522935"/>
                  </a:lnTo>
                  <a:lnTo>
                    <a:pt x="178320" y="529463"/>
                  </a:lnTo>
                  <a:lnTo>
                    <a:pt x="172974" y="533666"/>
                  </a:lnTo>
                  <a:lnTo>
                    <a:pt x="172974" y="551992"/>
                  </a:lnTo>
                  <a:lnTo>
                    <a:pt x="209905" y="558063"/>
                  </a:lnTo>
                  <a:lnTo>
                    <a:pt x="246126" y="566635"/>
                  </a:lnTo>
                  <a:lnTo>
                    <a:pt x="281609" y="578142"/>
                  </a:lnTo>
                  <a:lnTo>
                    <a:pt x="316395" y="592950"/>
                  </a:lnTo>
                  <a:close/>
                </a:path>
              </a:pathLst>
            </a:custGeom>
            <a:solidFill>
              <a:srgbClr val="AEC1C3"/>
            </a:solidFill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sp>
          <p:nvSpPr>
            <p:cNvPr id="117" name="object 117"/>
            <p:cNvSpPr/>
            <p:nvPr/>
          </p:nvSpPr>
          <p:spPr>
            <a:xfrm>
              <a:off x="9158528" y="4627422"/>
              <a:ext cx="43180" cy="242570"/>
            </a:xfrm>
            <a:custGeom>
              <a:avLst/>
              <a:gdLst/>
              <a:ahLst/>
              <a:cxnLst/>
              <a:rect l="l" t="t" r="r" b="b"/>
              <a:pathLst>
                <a:path w="43179" h="242570">
                  <a:moveTo>
                    <a:pt x="29171" y="762"/>
                  </a:moveTo>
                  <a:lnTo>
                    <a:pt x="27063" y="876"/>
                  </a:lnTo>
                  <a:lnTo>
                    <a:pt x="27063" y="2006"/>
                  </a:lnTo>
                  <a:lnTo>
                    <a:pt x="29057" y="2298"/>
                  </a:lnTo>
                  <a:lnTo>
                    <a:pt x="29171" y="762"/>
                  </a:lnTo>
                  <a:close/>
                </a:path>
                <a:path w="43179" h="242570">
                  <a:moveTo>
                    <a:pt x="42684" y="0"/>
                  </a:moveTo>
                  <a:lnTo>
                    <a:pt x="34239" y="469"/>
                  </a:lnTo>
                  <a:lnTo>
                    <a:pt x="34353" y="1701"/>
                  </a:lnTo>
                  <a:lnTo>
                    <a:pt x="33959" y="2362"/>
                  </a:lnTo>
                  <a:lnTo>
                    <a:pt x="34759" y="2743"/>
                  </a:lnTo>
                  <a:lnTo>
                    <a:pt x="34988" y="3162"/>
                  </a:lnTo>
                  <a:lnTo>
                    <a:pt x="42684" y="4267"/>
                  </a:lnTo>
                  <a:lnTo>
                    <a:pt x="42684" y="0"/>
                  </a:lnTo>
                  <a:close/>
                </a:path>
                <a:path w="43179" h="242570">
                  <a:moveTo>
                    <a:pt x="7137" y="239395"/>
                  </a:moveTo>
                  <a:lnTo>
                    <a:pt x="0" y="240080"/>
                  </a:lnTo>
                  <a:lnTo>
                    <a:pt x="0" y="241300"/>
                  </a:lnTo>
                  <a:lnTo>
                    <a:pt x="7137" y="241338"/>
                  </a:lnTo>
                  <a:lnTo>
                    <a:pt x="7137" y="239395"/>
                  </a:lnTo>
                  <a:close/>
                </a:path>
                <a:path w="43179" h="242570">
                  <a:moveTo>
                    <a:pt x="42684" y="236677"/>
                  </a:moveTo>
                  <a:lnTo>
                    <a:pt x="32270" y="237324"/>
                  </a:lnTo>
                  <a:lnTo>
                    <a:pt x="27063" y="237718"/>
                  </a:lnTo>
                  <a:lnTo>
                    <a:pt x="27063" y="241604"/>
                  </a:lnTo>
                  <a:lnTo>
                    <a:pt x="37515" y="241833"/>
                  </a:lnTo>
                  <a:lnTo>
                    <a:pt x="42684" y="242011"/>
                  </a:lnTo>
                  <a:lnTo>
                    <a:pt x="42684" y="236677"/>
                  </a:lnTo>
                  <a:close/>
                </a:path>
              </a:pathLst>
            </a:custGeom>
            <a:solidFill>
              <a:srgbClr val="C1CED0"/>
            </a:solidFill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sp>
          <p:nvSpPr>
            <p:cNvPr id="118" name="object 118"/>
            <p:cNvSpPr/>
            <p:nvPr/>
          </p:nvSpPr>
          <p:spPr>
            <a:xfrm>
              <a:off x="9165679" y="4628286"/>
              <a:ext cx="20320" cy="241300"/>
            </a:xfrm>
            <a:custGeom>
              <a:avLst/>
              <a:gdLst/>
              <a:ahLst/>
              <a:cxnLst/>
              <a:rect l="l" t="t" r="r" b="b"/>
              <a:pathLst>
                <a:path w="20320" h="241300">
                  <a:moveTo>
                    <a:pt x="19913" y="0"/>
                  </a:moveTo>
                  <a:lnTo>
                    <a:pt x="14211" y="317"/>
                  </a:lnTo>
                  <a:lnTo>
                    <a:pt x="19913" y="1142"/>
                  </a:lnTo>
                  <a:lnTo>
                    <a:pt x="19913" y="0"/>
                  </a:lnTo>
                  <a:close/>
                </a:path>
                <a:path w="20320" h="241300">
                  <a:moveTo>
                    <a:pt x="19913" y="236854"/>
                  </a:moveTo>
                  <a:lnTo>
                    <a:pt x="13309" y="237337"/>
                  </a:lnTo>
                  <a:lnTo>
                    <a:pt x="6680" y="237896"/>
                  </a:lnTo>
                  <a:lnTo>
                    <a:pt x="0" y="238531"/>
                  </a:lnTo>
                  <a:lnTo>
                    <a:pt x="0" y="240474"/>
                  </a:lnTo>
                  <a:lnTo>
                    <a:pt x="19913" y="240741"/>
                  </a:lnTo>
                  <a:lnTo>
                    <a:pt x="19913" y="236854"/>
                  </a:lnTo>
                  <a:close/>
                </a:path>
              </a:pathLst>
            </a:custGeom>
            <a:solidFill>
              <a:srgbClr val="DEE3E4"/>
            </a:solidFill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sp>
          <p:nvSpPr>
            <p:cNvPr id="119" name="object 119"/>
            <p:cNvSpPr/>
            <p:nvPr/>
          </p:nvSpPr>
          <p:spPr>
            <a:xfrm>
              <a:off x="9242171" y="4618227"/>
              <a:ext cx="43180" cy="257810"/>
            </a:xfrm>
            <a:custGeom>
              <a:avLst/>
              <a:gdLst/>
              <a:ahLst/>
              <a:cxnLst/>
              <a:rect l="l" t="t" r="r" b="b"/>
              <a:pathLst>
                <a:path w="43179" h="257810">
                  <a:moveTo>
                    <a:pt x="7137" y="6540"/>
                  </a:moveTo>
                  <a:lnTo>
                    <a:pt x="0" y="6934"/>
                  </a:lnTo>
                  <a:lnTo>
                    <a:pt x="0" y="19392"/>
                  </a:lnTo>
                  <a:lnTo>
                    <a:pt x="7137" y="20421"/>
                  </a:lnTo>
                  <a:lnTo>
                    <a:pt x="7137" y="6540"/>
                  </a:lnTo>
                  <a:close/>
                </a:path>
                <a:path w="43179" h="257810">
                  <a:moveTo>
                    <a:pt x="42697" y="0"/>
                  </a:moveTo>
                  <a:lnTo>
                    <a:pt x="38950" y="2844"/>
                  </a:lnTo>
                  <a:lnTo>
                    <a:pt x="33604" y="4229"/>
                  </a:lnTo>
                  <a:lnTo>
                    <a:pt x="27063" y="5130"/>
                  </a:lnTo>
                  <a:lnTo>
                    <a:pt x="27063" y="23291"/>
                  </a:lnTo>
                  <a:lnTo>
                    <a:pt x="28981" y="23571"/>
                  </a:lnTo>
                  <a:lnTo>
                    <a:pt x="34239" y="24104"/>
                  </a:lnTo>
                  <a:lnTo>
                    <a:pt x="38976" y="26276"/>
                  </a:lnTo>
                  <a:lnTo>
                    <a:pt x="42697" y="29552"/>
                  </a:lnTo>
                  <a:lnTo>
                    <a:pt x="42697" y="0"/>
                  </a:lnTo>
                  <a:close/>
                </a:path>
                <a:path w="43179" h="257810">
                  <a:moveTo>
                    <a:pt x="7137" y="244233"/>
                  </a:moveTo>
                  <a:lnTo>
                    <a:pt x="0" y="244335"/>
                  </a:lnTo>
                  <a:lnTo>
                    <a:pt x="0" y="253301"/>
                  </a:lnTo>
                  <a:lnTo>
                    <a:pt x="4775" y="253657"/>
                  </a:lnTo>
                  <a:lnTo>
                    <a:pt x="7137" y="253860"/>
                  </a:lnTo>
                  <a:lnTo>
                    <a:pt x="7137" y="244233"/>
                  </a:lnTo>
                  <a:close/>
                </a:path>
                <a:path w="43179" h="257810">
                  <a:moveTo>
                    <a:pt x="42697" y="239293"/>
                  </a:moveTo>
                  <a:lnTo>
                    <a:pt x="38785" y="242366"/>
                  </a:lnTo>
                  <a:lnTo>
                    <a:pt x="33832" y="244195"/>
                  </a:lnTo>
                  <a:lnTo>
                    <a:pt x="27063" y="244195"/>
                  </a:lnTo>
                  <a:lnTo>
                    <a:pt x="27063" y="255739"/>
                  </a:lnTo>
                  <a:lnTo>
                    <a:pt x="32296" y="256311"/>
                  </a:lnTo>
                  <a:lnTo>
                    <a:pt x="42697" y="257619"/>
                  </a:lnTo>
                  <a:lnTo>
                    <a:pt x="42697" y="239293"/>
                  </a:lnTo>
                  <a:close/>
                </a:path>
              </a:pathLst>
            </a:custGeom>
            <a:solidFill>
              <a:srgbClr val="C1CED0"/>
            </a:solidFill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sp>
          <p:nvSpPr>
            <p:cNvPr id="120" name="object 120"/>
            <p:cNvSpPr/>
            <p:nvPr/>
          </p:nvSpPr>
          <p:spPr>
            <a:xfrm>
              <a:off x="9249308" y="4623358"/>
              <a:ext cx="20320" cy="250825"/>
            </a:xfrm>
            <a:custGeom>
              <a:avLst/>
              <a:gdLst/>
              <a:ahLst/>
              <a:cxnLst/>
              <a:rect l="l" t="t" r="r" b="b"/>
              <a:pathLst>
                <a:path w="20320" h="250825">
                  <a:moveTo>
                    <a:pt x="1752" y="1308"/>
                  </a:moveTo>
                  <a:lnTo>
                    <a:pt x="0" y="1409"/>
                  </a:lnTo>
                  <a:lnTo>
                    <a:pt x="0" y="15290"/>
                  </a:lnTo>
                  <a:lnTo>
                    <a:pt x="355" y="15341"/>
                  </a:lnTo>
                  <a:lnTo>
                    <a:pt x="914" y="11391"/>
                  </a:lnTo>
                  <a:lnTo>
                    <a:pt x="1308" y="7556"/>
                  </a:lnTo>
                  <a:lnTo>
                    <a:pt x="1752" y="1308"/>
                  </a:lnTo>
                  <a:close/>
                </a:path>
                <a:path w="20320" h="250825">
                  <a:moveTo>
                    <a:pt x="19939" y="0"/>
                  </a:moveTo>
                  <a:lnTo>
                    <a:pt x="16929" y="393"/>
                  </a:lnTo>
                  <a:lnTo>
                    <a:pt x="15341" y="558"/>
                  </a:lnTo>
                  <a:lnTo>
                    <a:pt x="9131" y="901"/>
                  </a:lnTo>
                  <a:lnTo>
                    <a:pt x="8826" y="6121"/>
                  </a:lnTo>
                  <a:lnTo>
                    <a:pt x="8356" y="11303"/>
                  </a:lnTo>
                  <a:lnTo>
                    <a:pt x="7658" y="16383"/>
                  </a:lnTo>
                  <a:lnTo>
                    <a:pt x="19939" y="18161"/>
                  </a:lnTo>
                  <a:lnTo>
                    <a:pt x="19939" y="0"/>
                  </a:lnTo>
                  <a:close/>
                </a:path>
                <a:path w="20320" h="250825">
                  <a:moveTo>
                    <a:pt x="17310" y="239039"/>
                  </a:moveTo>
                  <a:lnTo>
                    <a:pt x="8039" y="239039"/>
                  </a:lnTo>
                  <a:lnTo>
                    <a:pt x="0" y="239102"/>
                  </a:lnTo>
                  <a:lnTo>
                    <a:pt x="0" y="248729"/>
                  </a:lnTo>
                  <a:lnTo>
                    <a:pt x="6680" y="249262"/>
                  </a:lnTo>
                  <a:lnTo>
                    <a:pt x="13322" y="249885"/>
                  </a:lnTo>
                  <a:lnTo>
                    <a:pt x="19939" y="250609"/>
                  </a:lnTo>
                  <a:lnTo>
                    <a:pt x="19939" y="239064"/>
                  </a:lnTo>
                  <a:lnTo>
                    <a:pt x="17310" y="239039"/>
                  </a:lnTo>
                  <a:close/>
                </a:path>
              </a:pathLst>
            </a:custGeom>
            <a:solidFill>
              <a:srgbClr val="DEE3E4"/>
            </a:solidFill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pic>
          <p:nvPicPr>
            <p:cNvPr id="121" name="object 121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9180779" y="4323841"/>
              <a:ext cx="154952" cy="114807"/>
            </a:xfrm>
            <a:prstGeom prst="rect">
              <a:avLst/>
            </a:prstGeom>
          </p:spPr>
        </p:pic>
        <p:sp>
          <p:nvSpPr>
            <p:cNvPr id="122" name="object 122"/>
            <p:cNvSpPr/>
            <p:nvPr/>
          </p:nvSpPr>
          <p:spPr>
            <a:xfrm>
              <a:off x="9090533" y="4323854"/>
              <a:ext cx="46990" cy="306705"/>
            </a:xfrm>
            <a:custGeom>
              <a:avLst/>
              <a:gdLst/>
              <a:ahLst/>
              <a:cxnLst/>
              <a:rect l="l" t="t" r="r" b="b"/>
              <a:pathLst>
                <a:path w="46990" h="306704">
                  <a:moveTo>
                    <a:pt x="19773" y="0"/>
                  </a:moveTo>
                  <a:lnTo>
                    <a:pt x="2286" y="0"/>
                  </a:lnTo>
                  <a:lnTo>
                    <a:pt x="1422" y="749"/>
                  </a:lnTo>
                  <a:lnTo>
                    <a:pt x="533" y="1714"/>
                  </a:lnTo>
                  <a:lnTo>
                    <a:pt x="0" y="2641"/>
                  </a:lnTo>
                  <a:lnTo>
                    <a:pt x="292" y="5626"/>
                  </a:lnTo>
                  <a:lnTo>
                    <a:pt x="2476" y="7124"/>
                  </a:lnTo>
                  <a:lnTo>
                    <a:pt x="20180" y="7124"/>
                  </a:lnTo>
                  <a:lnTo>
                    <a:pt x="29591" y="114084"/>
                  </a:lnTo>
                  <a:lnTo>
                    <a:pt x="19773" y="0"/>
                  </a:lnTo>
                  <a:close/>
                </a:path>
                <a:path w="46990" h="306704">
                  <a:moveTo>
                    <a:pt x="39370" y="114807"/>
                  </a:moveTo>
                  <a:lnTo>
                    <a:pt x="29654" y="114807"/>
                  </a:lnTo>
                  <a:lnTo>
                    <a:pt x="46482" y="306120"/>
                  </a:lnTo>
                  <a:lnTo>
                    <a:pt x="39370" y="114807"/>
                  </a:lnTo>
                  <a:close/>
                </a:path>
              </a:pathLst>
            </a:custGeom>
            <a:solidFill>
              <a:srgbClr val="AEC1C3"/>
            </a:solidFill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sp>
          <p:nvSpPr>
            <p:cNvPr id="123" name="object 123"/>
            <p:cNvSpPr/>
            <p:nvPr/>
          </p:nvSpPr>
          <p:spPr>
            <a:xfrm>
              <a:off x="9110294" y="4323841"/>
              <a:ext cx="19685" cy="114935"/>
            </a:xfrm>
            <a:custGeom>
              <a:avLst/>
              <a:gdLst/>
              <a:ahLst/>
              <a:cxnLst/>
              <a:rect l="l" t="t" r="r" b="b"/>
              <a:pathLst>
                <a:path w="19684" h="114935">
                  <a:moveTo>
                    <a:pt x="15328" y="0"/>
                  </a:moveTo>
                  <a:lnTo>
                    <a:pt x="0" y="0"/>
                  </a:lnTo>
                  <a:lnTo>
                    <a:pt x="9880" y="114807"/>
                  </a:lnTo>
                  <a:lnTo>
                    <a:pt x="19596" y="114807"/>
                  </a:lnTo>
                  <a:lnTo>
                    <a:pt x="15836" y="13474"/>
                  </a:lnTo>
                  <a:lnTo>
                    <a:pt x="14351" y="12484"/>
                  </a:lnTo>
                  <a:lnTo>
                    <a:pt x="14224" y="9944"/>
                  </a:lnTo>
                  <a:lnTo>
                    <a:pt x="15671" y="9207"/>
                  </a:lnTo>
                  <a:lnTo>
                    <a:pt x="15328" y="0"/>
                  </a:lnTo>
                  <a:close/>
                </a:path>
              </a:pathLst>
            </a:custGeom>
            <a:solidFill>
              <a:srgbClr val="ACABAC"/>
            </a:solidFill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sp>
          <p:nvSpPr>
            <p:cNvPr id="124" name="object 124"/>
            <p:cNvSpPr/>
            <p:nvPr/>
          </p:nvSpPr>
          <p:spPr>
            <a:xfrm>
              <a:off x="8847333" y="4905222"/>
              <a:ext cx="180975" cy="376555"/>
            </a:xfrm>
            <a:custGeom>
              <a:avLst/>
              <a:gdLst/>
              <a:ahLst/>
              <a:cxnLst/>
              <a:rect l="l" t="t" r="r" b="b"/>
              <a:pathLst>
                <a:path w="180975" h="376554">
                  <a:moveTo>
                    <a:pt x="180512" y="0"/>
                  </a:moveTo>
                  <a:lnTo>
                    <a:pt x="142723" y="22179"/>
                  </a:lnTo>
                  <a:lnTo>
                    <a:pt x="108431" y="51638"/>
                  </a:lnTo>
                  <a:lnTo>
                    <a:pt x="78063" y="87357"/>
                  </a:lnTo>
                  <a:lnTo>
                    <a:pt x="52044" y="128316"/>
                  </a:lnTo>
                  <a:lnTo>
                    <a:pt x="30802" y="173495"/>
                  </a:lnTo>
                  <a:lnTo>
                    <a:pt x="14763" y="221874"/>
                  </a:lnTo>
                  <a:lnTo>
                    <a:pt x="4353" y="272433"/>
                  </a:lnTo>
                  <a:lnTo>
                    <a:pt x="0" y="324151"/>
                  </a:lnTo>
                  <a:lnTo>
                    <a:pt x="2179" y="376008"/>
                  </a:lnTo>
                  <a:lnTo>
                    <a:pt x="3601" y="376008"/>
                  </a:lnTo>
                  <a:lnTo>
                    <a:pt x="3909" y="321983"/>
                  </a:lnTo>
                  <a:lnTo>
                    <a:pt x="12328" y="269035"/>
                  </a:lnTo>
                  <a:lnTo>
                    <a:pt x="27456" y="218013"/>
                  </a:lnTo>
                  <a:lnTo>
                    <a:pt x="47890" y="169770"/>
                  </a:lnTo>
                  <a:lnTo>
                    <a:pt x="72225" y="125155"/>
                  </a:lnTo>
                  <a:lnTo>
                    <a:pt x="99058" y="85020"/>
                  </a:lnTo>
                  <a:lnTo>
                    <a:pt x="126986" y="50216"/>
                  </a:lnTo>
                  <a:lnTo>
                    <a:pt x="154605" y="21592"/>
                  </a:lnTo>
                  <a:lnTo>
                    <a:pt x="180512" y="0"/>
                  </a:lnTo>
                  <a:close/>
                </a:path>
              </a:pathLst>
            </a:custGeom>
            <a:solidFill>
              <a:srgbClr val="AEC1C3"/>
            </a:solidFill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sp>
          <p:nvSpPr>
            <p:cNvPr id="125" name="object 125"/>
            <p:cNvSpPr/>
            <p:nvPr/>
          </p:nvSpPr>
          <p:spPr>
            <a:xfrm>
              <a:off x="8849512" y="5281231"/>
              <a:ext cx="1905" cy="0"/>
            </a:xfrm>
            <a:custGeom>
              <a:avLst/>
              <a:gdLst/>
              <a:ahLst/>
              <a:cxnLst/>
              <a:rect l="l" t="t" r="r" b="b"/>
              <a:pathLst>
                <a:path w="1904">
                  <a:moveTo>
                    <a:pt x="1422" y="0"/>
                  </a:moveTo>
                  <a:lnTo>
                    <a:pt x="0" y="0"/>
                  </a:lnTo>
                  <a:lnTo>
                    <a:pt x="1422" y="0"/>
                  </a:lnTo>
                  <a:close/>
                </a:path>
              </a:pathLst>
            </a:custGeom>
            <a:solidFill>
              <a:srgbClr val="D3DEDE"/>
            </a:solidFill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sp>
          <p:nvSpPr>
            <p:cNvPr id="126" name="object 126"/>
            <p:cNvSpPr/>
            <p:nvPr/>
          </p:nvSpPr>
          <p:spPr>
            <a:xfrm>
              <a:off x="8854351" y="5281427"/>
              <a:ext cx="741680" cy="327025"/>
            </a:xfrm>
            <a:custGeom>
              <a:avLst/>
              <a:gdLst/>
              <a:ahLst/>
              <a:cxnLst/>
              <a:rect l="l" t="t" r="r" b="b"/>
              <a:pathLst>
                <a:path w="741679" h="327025">
                  <a:moveTo>
                    <a:pt x="0" y="25425"/>
                  </a:moveTo>
                  <a:lnTo>
                    <a:pt x="12381" y="71100"/>
                  </a:lnTo>
                  <a:lnTo>
                    <a:pt x="30167" y="114296"/>
                  </a:lnTo>
                  <a:lnTo>
                    <a:pt x="52964" y="154618"/>
                  </a:lnTo>
                  <a:lnTo>
                    <a:pt x="80380" y="191673"/>
                  </a:lnTo>
                  <a:lnTo>
                    <a:pt x="112021" y="225066"/>
                  </a:lnTo>
                  <a:lnTo>
                    <a:pt x="147497" y="254403"/>
                  </a:lnTo>
                  <a:lnTo>
                    <a:pt x="186414" y="279290"/>
                  </a:lnTo>
                  <a:lnTo>
                    <a:pt x="228379" y="299332"/>
                  </a:lnTo>
                  <a:lnTo>
                    <a:pt x="273001" y="314137"/>
                  </a:lnTo>
                  <a:lnTo>
                    <a:pt x="319886" y="323308"/>
                  </a:lnTo>
                  <a:lnTo>
                    <a:pt x="368642" y="326453"/>
                  </a:lnTo>
                  <a:lnTo>
                    <a:pt x="375816" y="326387"/>
                  </a:lnTo>
                  <a:lnTo>
                    <a:pt x="383014" y="326188"/>
                  </a:lnTo>
                  <a:lnTo>
                    <a:pt x="390215" y="325858"/>
                  </a:lnTo>
                  <a:lnTo>
                    <a:pt x="392234" y="325729"/>
                  </a:lnTo>
                  <a:lnTo>
                    <a:pt x="374472" y="325729"/>
                  </a:lnTo>
                  <a:lnTo>
                    <a:pt x="398628" y="312699"/>
                  </a:lnTo>
                  <a:lnTo>
                    <a:pt x="269989" y="312699"/>
                  </a:lnTo>
                  <a:lnTo>
                    <a:pt x="226688" y="297771"/>
                  </a:lnTo>
                  <a:lnTo>
                    <a:pt x="185794" y="277497"/>
                  </a:lnTo>
                  <a:lnTo>
                    <a:pt x="147701" y="252348"/>
                  </a:lnTo>
                  <a:lnTo>
                    <a:pt x="112803" y="222795"/>
                  </a:lnTo>
                  <a:lnTo>
                    <a:pt x="81493" y="189308"/>
                  </a:lnTo>
                  <a:lnTo>
                    <a:pt x="54164" y="152357"/>
                  </a:lnTo>
                  <a:lnTo>
                    <a:pt x="31210" y="112413"/>
                  </a:lnTo>
                  <a:lnTo>
                    <a:pt x="13024" y="69945"/>
                  </a:lnTo>
                  <a:lnTo>
                    <a:pt x="0" y="25425"/>
                  </a:lnTo>
                  <a:close/>
                </a:path>
                <a:path w="741679" h="327025">
                  <a:moveTo>
                    <a:pt x="628307" y="20599"/>
                  </a:moveTo>
                  <a:lnTo>
                    <a:pt x="624611" y="20599"/>
                  </a:lnTo>
                  <a:lnTo>
                    <a:pt x="610921" y="72997"/>
                  </a:lnTo>
                  <a:lnTo>
                    <a:pt x="591299" y="122463"/>
                  </a:lnTo>
                  <a:lnTo>
                    <a:pt x="566200" y="168426"/>
                  </a:lnTo>
                  <a:lnTo>
                    <a:pt x="536079" y="210316"/>
                  </a:lnTo>
                  <a:lnTo>
                    <a:pt x="501391" y="247562"/>
                  </a:lnTo>
                  <a:lnTo>
                    <a:pt x="462591" y="279594"/>
                  </a:lnTo>
                  <a:lnTo>
                    <a:pt x="420133" y="305840"/>
                  </a:lnTo>
                  <a:lnTo>
                    <a:pt x="374472" y="325729"/>
                  </a:lnTo>
                  <a:lnTo>
                    <a:pt x="392234" y="325729"/>
                  </a:lnTo>
                  <a:lnTo>
                    <a:pt x="397395" y="325399"/>
                  </a:lnTo>
                  <a:lnTo>
                    <a:pt x="408680" y="323824"/>
                  </a:lnTo>
                  <a:lnTo>
                    <a:pt x="408000" y="323824"/>
                  </a:lnTo>
                  <a:lnTo>
                    <a:pt x="449697" y="301260"/>
                  </a:lnTo>
                  <a:lnTo>
                    <a:pt x="488334" y="273388"/>
                  </a:lnTo>
                  <a:lnTo>
                    <a:pt x="523546" y="240672"/>
                  </a:lnTo>
                  <a:lnTo>
                    <a:pt x="554966" y="203579"/>
                  </a:lnTo>
                  <a:lnTo>
                    <a:pt x="582229" y="162572"/>
                  </a:lnTo>
                  <a:lnTo>
                    <a:pt x="604969" y="118118"/>
                  </a:lnTo>
                  <a:lnTo>
                    <a:pt x="622821" y="70681"/>
                  </a:lnTo>
                  <a:lnTo>
                    <a:pt x="635419" y="20726"/>
                  </a:lnTo>
                  <a:lnTo>
                    <a:pt x="631990" y="20726"/>
                  </a:lnTo>
                  <a:lnTo>
                    <a:pt x="628307" y="20599"/>
                  </a:lnTo>
                  <a:close/>
                </a:path>
                <a:path w="741679" h="327025">
                  <a:moveTo>
                    <a:pt x="737102" y="23050"/>
                  </a:moveTo>
                  <a:lnTo>
                    <a:pt x="736955" y="23050"/>
                  </a:lnTo>
                  <a:lnTo>
                    <a:pt x="724489" y="69753"/>
                  </a:lnTo>
                  <a:lnTo>
                    <a:pt x="706343" y="113920"/>
                  </a:lnTo>
                  <a:lnTo>
                    <a:pt x="682944" y="155116"/>
                  </a:lnTo>
                  <a:lnTo>
                    <a:pt x="654719" y="192907"/>
                  </a:lnTo>
                  <a:lnTo>
                    <a:pt x="622098" y="226858"/>
                  </a:lnTo>
                  <a:lnTo>
                    <a:pt x="585507" y="256536"/>
                  </a:lnTo>
                  <a:lnTo>
                    <a:pt x="545374" y="281505"/>
                  </a:lnTo>
                  <a:lnTo>
                    <a:pt x="502126" y="301333"/>
                  </a:lnTo>
                  <a:lnTo>
                    <a:pt x="456192" y="315584"/>
                  </a:lnTo>
                  <a:lnTo>
                    <a:pt x="408000" y="323824"/>
                  </a:lnTo>
                  <a:lnTo>
                    <a:pt x="408680" y="323824"/>
                  </a:lnTo>
                  <a:lnTo>
                    <a:pt x="490149" y="306376"/>
                  </a:lnTo>
                  <a:lnTo>
                    <a:pt x="533090" y="288571"/>
                  </a:lnTo>
                  <a:lnTo>
                    <a:pt x="573212" y="265771"/>
                  </a:lnTo>
                  <a:lnTo>
                    <a:pt x="610115" y="238377"/>
                  </a:lnTo>
                  <a:lnTo>
                    <a:pt x="643402" y="206791"/>
                  </a:lnTo>
                  <a:lnTo>
                    <a:pt x="672675" y="171412"/>
                  </a:lnTo>
                  <a:lnTo>
                    <a:pt x="697538" y="132643"/>
                  </a:lnTo>
                  <a:lnTo>
                    <a:pt x="717591" y="90884"/>
                  </a:lnTo>
                  <a:lnTo>
                    <a:pt x="732437" y="46536"/>
                  </a:lnTo>
                  <a:lnTo>
                    <a:pt x="737102" y="23050"/>
                  </a:lnTo>
                  <a:close/>
                </a:path>
                <a:path w="741679" h="327025">
                  <a:moveTo>
                    <a:pt x="31178" y="3301"/>
                  </a:moveTo>
                  <a:lnTo>
                    <a:pt x="43143" y="54857"/>
                  </a:lnTo>
                  <a:lnTo>
                    <a:pt x="61159" y="103925"/>
                  </a:lnTo>
                  <a:lnTo>
                    <a:pt x="84757" y="149907"/>
                  </a:lnTo>
                  <a:lnTo>
                    <a:pt x="113464" y="192209"/>
                  </a:lnTo>
                  <a:lnTo>
                    <a:pt x="146812" y="230235"/>
                  </a:lnTo>
                  <a:lnTo>
                    <a:pt x="184329" y="263389"/>
                  </a:lnTo>
                  <a:lnTo>
                    <a:pt x="225545" y="291076"/>
                  </a:lnTo>
                  <a:lnTo>
                    <a:pt x="269989" y="312699"/>
                  </a:lnTo>
                  <a:lnTo>
                    <a:pt x="398628" y="312699"/>
                  </a:lnTo>
                  <a:lnTo>
                    <a:pt x="450626" y="277427"/>
                  </a:lnTo>
                  <a:lnTo>
                    <a:pt x="484573" y="244923"/>
                  </a:lnTo>
                  <a:lnTo>
                    <a:pt x="515105" y="207546"/>
                  </a:lnTo>
                  <a:lnTo>
                    <a:pt x="526474" y="189725"/>
                  </a:lnTo>
                  <a:lnTo>
                    <a:pt x="387832" y="189725"/>
                  </a:lnTo>
                  <a:lnTo>
                    <a:pt x="387832" y="14909"/>
                  </a:lnTo>
                  <a:lnTo>
                    <a:pt x="154175" y="8267"/>
                  </a:lnTo>
                  <a:lnTo>
                    <a:pt x="64268" y="4910"/>
                  </a:lnTo>
                  <a:lnTo>
                    <a:pt x="31178" y="3301"/>
                  </a:lnTo>
                  <a:close/>
                </a:path>
                <a:path w="741679" h="327025">
                  <a:moveTo>
                    <a:pt x="430530" y="15976"/>
                  </a:moveTo>
                  <a:lnTo>
                    <a:pt x="430530" y="189725"/>
                  </a:lnTo>
                  <a:lnTo>
                    <a:pt x="526474" y="189725"/>
                  </a:lnTo>
                  <a:lnTo>
                    <a:pt x="541724" y="165820"/>
                  </a:lnTo>
                  <a:lnTo>
                    <a:pt x="563935" y="120268"/>
                  </a:lnTo>
                  <a:lnTo>
                    <a:pt x="581239" y="71411"/>
                  </a:lnTo>
                  <a:lnTo>
                    <a:pt x="593140" y="19773"/>
                  </a:lnTo>
                  <a:lnTo>
                    <a:pt x="430530" y="15976"/>
                  </a:lnTo>
                  <a:close/>
                </a:path>
                <a:path w="741679" h="327025">
                  <a:moveTo>
                    <a:pt x="738047" y="18290"/>
                  </a:moveTo>
                  <a:lnTo>
                    <a:pt x="737102" y="23050"/>
                  </a:lnTo>
                  <a:lnTo>
                    <a:pt x="737235" y="23050"/>
                  </a:lnTo>
                  <a:lnTo>
                    <a:pt x="737781" y="20180"/>
                  </a:lnTo>
                  <a:lnTo>
                    <a:pt x="738047" y="18290"/>
                  </a:lnTo>
                  <a:close/>
                </a:path>
                <a:path w="741679" h="327025">
                  <a:moveTo>
                    <a:pt x="739308" y="11939"/>
                  </a:moveTo>
                  <a:lnTo>
                    <a:pt x="739013" y="12928"/>
                  </a:lnTo>
                  <a:lnTo>
                    <a:pt x="738187" y="17297"/>
                  </a:lnTo>
                  <a:lnTo>
                    <a:pt x="738047" y="18290"/>
                  </a:lnTo>
                  <a:lnTo>
                    <a:pt x="739308" y="11939"/>
                  </a:lnTo>
                  <a:close/>
                </a:path>
                <a:path w="741679" h="327025">
                  <a:moveTo>
                    <a:pt x="739451" y="11222"/>
                  </a:moveTo>
                  <a:lnTo>
                    <a:pt x="739308" y="11939"/>
                  </a:lnTo>
                  <a:lnTo>
                    <a:pt x="739419" y="11569"/>
                  </a:lnTo>
                  <a:lnTo>
                    <a:pt x="739451" y="11222"/>
                  </a:lnTo>
                  <a:close/>
                </a:path>
                <a:path w="741679" h="327025">
                  <a:moveTo>
                    <a:pt x="741680" y="0"/>
                  </a:moveTo>
                  <a:lnTo>
                    <a:pt x="741146" y="0"/>
                  </a:lnTo>
                  <a:lnTo>
                    <a:pt x="740994" y="1562"/>
                  </a:lnTo>
                  <a:lnTo>
                    <a:pt x="740705" y="3301"/>
                  </a:lnTo>
                  <a:lnTo>
                    <a:pt x="740353" y="4910"/>
                  </a:lnTo>
                  <a:lnTo>
                    <a:pt x="740085" y="6575"/>
                  </a:lnTo>
                  <a:lnTo>
                    <a:pt x="739685" y="8271"/>
                  </a:lnTo>
                  <a:lnTo>
                    <a:pt x="739419" y="10045"/>
                  </a:lnTo>
                  <a:lnTo>
                    <a:pt x="739451" y="11222"/>
                  </a:lnTo>
                  <a:lnTo>
                    <a:pt x="741680" y="0"/>
                  </a:lnTo>
                  <a:close/>
                </a:path>
              </a:pathLst>
            </a:custGeom>
            <a:solidFill>
              <a:srgbClr val="21879E"/>
            </a:solidFill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sp>
          <p:nvSpPr>
            <p:cNvPr id="127" name="object 127"/>
            <p:cNvSpPr/>
            <p:nvPr/>
          </p:nvSpPr>
          <p:spPr>
            <a:xfrm>
              <a:off x="8850071" y="5281430"/>
              <a:ext cx="745490" cy="325755"/>
            </a:xfrm>
            <a:custGeom>
              <a:avLst/>
              <a:gdLst/>
              <a:ahLst/>
              <a:cxnLst/>
              <a:rect l="l" t="t" r="r" b="b"/>
              <a:pathLst>
                <a:path w="745490" h="325754">
                  <a:moveTo>
                    <a:pt x="745413" y="0"/>
                  </a:moveTo>
                  <a:lnTo>
                    <a:pt x="434809" y="0"/>
                  </a:lnTo>
                  <a:lnTo>
                    <a:pt x="434809" y="15963"/>
                  </a:lnTo>
                  <a:lnTo>
                    <a:pt x="597420" y="19773"/>
                  </a:lnTo>
                  <a:lnTo>
                    <a:pt x="585519" y="71411"/>
                  </a:lnTo>
                  <a:lnTo>
                    <a:pt x="568215" y="120268"/>
                  </a:lnTo>
                  <a:lnTo>
                    <a:pt x="546004" y="165820"/>
                  </a:lnTo>
                  <a:lnTo>
                    <a:pt x="519385" y="207546"/>
                  </a:lnTo>
                  <a:lnTo>
                    <a:pt x="488853" y="244923"/>
                  </a:lnTo>
                  <a:lnTo>
                    <a:pt x="454906" y="277427"/>
                  </a:lnTo>
                  <a:lnTo>
                    <a:pt x="418040" y="304537"/>
                  </a:lnTo>
                  <a:lnTo>
                    <a:pt x="378752" y="325729"/>
                  </a:lnTo>
                  <a:lnTo>
                    <a:pt x="424409" y="305839"/>
                  </a:lnTo>
                  <a:lnTo>
                    <a:pt x="466865" y="279592"/>
                  </a:lnTo>
                  <a:lnTo>
                    <a:pt x="505665" y="247558"/>
                  </a:lnTo>
                  <a:lnTo>
                    <a:pt x="540354" y="210310"/>
                  </a:lnTo>
                  <a:lnTo>
                    <a:pt x="570477" y="168417"/>
                  </a:lnTo>
                  <a:lnTo>
                    <a:pt x="595577" y="122452"/>
                  </a:lnTo>
                  <a:lnTo>
                    <a:pt x="615200" y="72984"/>
                  </a:lnTo>
                  <a:lnTo>
                    <a:pt x="628891" y="20586"/>
                  </a:lnTo>
                  <a:lnTo>
                    <a:pt x="741983" y="20586"/>
                  </a:lnTo>
                  <a:lnTo>
                    <a:pt x="742521" y="17012"/>
                  </a:lnTo>
                  <a:lnTo>
                    <a:pt x="743331" y="12782"/>
                  </a:lnTo>
                  <a:lnTo>
                    <a:pt x="743686" y="11556"/>
                  </a:lnTo>
                  <a:lnTo>
                    <a:pt x="743839" y="10045"/>
                  </a:lnTo>
                  <a:lnTo>
                    <a:pt x="743686" y="10045"/>
                  </a:lnTo>
                  <a:lnTo>
                    <a:pt x="743966" y="8267"/>
                  </a:lnTo>
                  <a:lnTo>
                    <a:pt x="744397" y="6410"/>
                  </a:lnTo>
                  <a:lnTo>
                    <a:pt x="744664" y="4711"/>
                  </a:lnTo>
                  <a:lnTo>
                    <a:pt x="745007" y="3149"/>
                  </a:lnTo>
                  <a:lnTo>
                    <a:pt x="745274" y="1562"/>
                  </a:lnTo>
                  <a:lnTo>
                    <a:pt x="745413" y="0"/>
                  </a:lnTo>
                  <a:close/>
                </a:path>
                <a:path w="745490" h="325754">
                  <a:moveTo>
                    <a:pt x="741983" y="20586"/>
                  </a:moveTo>
                  <a:lnTo>
                    <a:pt x="632587" y="20586"/>
                  </a:lnTo>
                  <a:lnTo>
                    <a:pt x="636270" y="20726"/>
                  </a:lnTo>
                  <a:lnTo>
                    <a:pt x="639699" y="20726"/>
                  </a:lnTo>
                  <a:lnTo>
                    <a:pt x="627097" y="70680"/>
                  </a:lnTo>
                  <a:lnTo>
                    <a:pt x="609242" y="118116"/>
                  </a:lnTo>
                  <a:lnTo>
                    <a:pt x="586499" y="162569"/>
                  </a:lnTo>
                  <a:lnTo>
                    <a:pt x="559234" y="203574"/>
                  </a:lnTo>
                  <a:lnTo>
                    <a:pt x="527813" y="240667"/>
                  </a:lnTo>
                  <a:lnTo>
                    <a:pt x="492602" y="273382"/>
                  </a:lnTo>
                  <a:lnTo>
                    <a:pt x="453964" y="301256"/>
                  </a:lnTo>
                  <a:lnTo>
                    <a:pt x="412267" y="323824"/>
                  </a:lnTo>
                  <a:lnTo>
                    <a:pt x="460460" y="315584"/>
                  </a:lnTo>
                  <a:lnTo>
                    <a:pt x="506395" y="301333"/>
                  </a:lnTo>
                  <a:lnTo>
                    <a:pt x="549643" y="281505"/>
                  </a:lnTo>
                  <a:lnTo>
                    <a:pt x="589778" y="256536"/>
                  </a:lnTo>
                  <a:lnTo>
                    <a:pt x="626371" y="226858"/>
                  </a:lnTo>
                  <a:lnTo>
                    <a:pt x="658995" y="192907"/>
                  </a:lnTo>
                  <a:lnTo>
                    <a:pt x="687221" y="155116"/>
                  </a:lnTo>
                  <a:lnTo>
                    <a:pt x="710621" y="113920"/>
                  </a:lnTo>
                  <a:lnTo>
                    <a:pt x="728769" y="69753"/>
                  </a:lnTo>
                  <a:lnTo>
                    <a:pt x="741235" y="23050"/>
                  </a:lnTo>
                  <a:lnTo>
                    <a:pt x="741514" y="23050"/>
                  </a:lnTo>
                  <a:lnTo>
                    <a:pt x="741983" y="20586"/>
                  </a:lnTo>
                  <a:close/>
                </a:path>
                <a:path w="745490" h="325754">
                  <a:moveTo>
                    <a:pt x="392099" y="0"/>
                  </a:moveTo>
                  <a:lnTo>
                    <a:pt x="0" y="0"/>
                  </a:lnTo>
                  <a:lnTo>
                    <a:pt x="936" y="6575"/>
                  </a:lnTo>
                  <a:lnTo>
                    <a:pt x="17304" y="69932"/>
                  </a:lnTo>
                  <a:lnTo>
                    <a:pt x="35490" y="112400"/>
                  </a:lnTo>
                  <a:lnTo>
                    <a:pt x="58444" y="152345"/>
                  </a:lnTo>
                  <a:lnTo>
                    <a:pt x="85773" y="189297"/>
                  </a:lnTo>
                  <a:lnTo>
                    <a:pt x="117083" y="222785"/>
                  </a:lnTo>
                  <a:lnTo>
                    <a:pt x="151981" y="252340"/>
                  </a:lnTo>
                  <a:lnTo>
                    <a:pt x="190074" y="277490"/>
                  </a:lnTo>
                  <a:lnTo>
                    <a:pt x="230968" y="297767"/>
                  </a:lnTo>
                  <a:lnTo>
                    <a:pt x="274269" y="312699"/>
                  </a:lnTo>
                  <a:lnTo>
                    <a:pt x="229821" y="291075"/>
                  </a:lnTo>
                  <a:lnTo>
                    <a:pt x="188602" y="263388"/>
                  </a:lnTo>
                  <a:lnTo>
                    <a:pt x="151083" y="230232"/>
                  </a:lnTo>
                  <a:lnTo>
                    <a:pt x="117735" y="192204"/>
                  </a:lnTo>
                  <a:lnTo>
                    <a:pt x="89028" y="149902"/>
                  </a:lnTo>
                  <a:lnTo>
                    <a:pt x="65432" y="103919"/>
                  </a:lnTo>
                  <a:lnTo>
                    <a:pt x="47418" y="54854"/>
                  </a:lnTo>
                  <a:lnTo>
                    <a:pt x="35458" y="3301"/>
                  </a:lnTo>
                  <a:lnTo>
                    <a:pt x="392099" y="3301"/>
                  </a:lnTo>
                  <a:lnTo>
                    <a:pt x="392099" y="0"/>
                  </a:lnTo>
                  <a:close/>
                </a:path>
                <a:path w="745490" h="325754">
                  <a:moveTo>
                    <a:pt x="392099" y="3301"/>
                  </a:moveTo>
                  <a:lnTo>
                    <a:pt x="35458" y="3301"/>
                  </a:lnTo>
                  <a:lnTo>
                    <a:pt x="68548" y="4910"/>
                  </a:lnTo>
                  <a:lnTo>
                    <a:pt x="158573" y="8271"/>
                  </a:lnTo>
                  <a:lnTo>
                    <a:pt x="392099" y="14909"/>
                  </a:lnTo>
                  <a:lnTo>
                    <a:pt x="392099" y="3301"/>
                  </a:lnTo>
                  <a:close/>
                </a:path>
              </a:pathLst>
            </a:custGeom>
            <a:solidFill>
              <a:srgbClr val="73BEC9"/>
            </a:solidFill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sp>
          <p:nvSpPr>
            <p:cNvPr id="128" name="object 128"/>
            <p:cNvSpPr/>
            <p:nvPr/>
          </p:nvSpPr>
          <p:spPr>
            <a:xfrm>
              <a:off x="9242184" y="5295899"/>
              <a:ext cx="43180" cy="175260"/>
            </a:xfrm>
            <a:custGeom>
              <a:avLst/>
              <a:gdLst/>
              <a:ahLst/>
              <a:cxnLst/>
              <a:rect l="l" t="t" r="r" b="b"/>
              <a:pathLst>
                <a:path w="43179" h="175260">
                  <a:moveTo>
                    <a:pt x="42697" y="1270"/>
                  </a:moveTo>
                  <a:lnTo>
                    <a:pt x="27063" y="1270"/>
                  </a:lnTo>
                  <a:lnTo>
                    <a:pt x="27063" y="167640"/>
                  </a:lnTo>
                  <a:lnTo>
                    <a:pt x="7137" y="167640"/>
                  </a:lnTo>
                  <a:lnTo>
                    <a:pt x="7137" y="1270"/>
                  </a:lnTo>
                  <a:lnTo>
                    <a:pt x="7137" y="0"/>
                  </a:lnTo>
                  <a:lnTo>
                    <a:pt x="0" y="0"/>
                  </a:lnTo>
                  <a:lnTo>
                    <a:pt x="0" y="1270"/>
                  </a:lnTo>
                  <a:lnTo>
                    <a:pt x="0" y="167640"/>
                  </a:lnTo>
                  <a:lnTo>
                    <a:pt x="0" y="175260"/>
                  </a:lnTo>
                  <a:lnTo>
                    <a:pt x="42697" y="175260"/>
                  </a:lnTo>
                  <a:lnTo>
                    <a:pt x="42697" y="167640"/>
                  </a:lnTo>
                  <a:lnTo>
                    <a:pt x="42697" y="1270"/>
                  </a:lnTo>
                  <a:close/>
                </a:path>
              </a:pathLst>
            </a:custGeom>
            <a:solidFill>
              <a:srgbClr val="35A0B1"/>
            </a:solidFill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sp>
          <p:nvSpPr>
            <p:cNvPr id="129" name="object 129"/>
            <p:cNvSpPr/>
            <p:nvPr/>
          </p:nvSpPr>
          <p:spPr>
            <a:xfrm>
              <a:off x="9242171" y="5281422"/>
              <a:ext cx="43180" cy="16510"/>
            </a:xfrm>
            <a:custGeom>
              <a:avLst/>
              <a:gdLst/>
              <a:ahLst/>
              <a:cxnLst/>
              <a:rect l="l" t="t" r="r" b="b"/>
              <a:pathLst>
                <a:path w="43179" h="16510">
                  <a:moveTo>
                    <a:pt x="7137" y="0"/>
                  </a:moveTo>
                  <a:lnTo>
                    <a:pt x="0" y="0"/>
                  </a:lnTo>
                  <a:lnTo>
                    <a:pt x="0" y="14922"/>
                  </a:lnTo>
                  <a:lnTo>
                    <a:pt x="7137" y="15100"/>
                  </a:lnTo>
                  <a:lnTo>
                    <a:pt x="7137" y="0"/>
                  </a:lnTo>
                  <a:close/>
                </a:path>
                <a:path w="43179" h="16510">
                  <a:moveTo>
                    <a:pt x="42697" y="0"/>
                  </a:moveTo>
                  <a:lnTo>
                    <a:pt x="27063" y="0"/>
                  </a:lnTo>
                  <a:lnTo>
                    <a:pt x="27063" y="15595"/>
                  </a:lnTo>
                  <a:lnTo>
                    <a:pt x="42697" y="15976"/>
                  </a:lnTo>
                  <a:lnTo>
                    <a:pt x="42697" y="0"/>
                  </a:lnTo>
                  <a:close/>
                </a:path>
              </a:pathLst>
            </a:custGeom>
            <a:solidFill>
              <a:srgbClr val="8BC7D1"/>
            </a:solidFill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sp>
          <p:nvSpPr>
            <p:cNvPr id="130" name="object 130"/>
            <p:cNvSpPr/>
            <p:nvPr/>
          </p:nvSpPr>
          <p:spPr>
            <a:xfrm>
              <a:off x="9249321" y="5296522"/>
              <a:ext cx="20320" cy="167640"/>
            </a:xfrm>
            <a:custGeom>
              <a:avLst/>
              <a:gdLst/>
              <a:ahLst/>
              <a:cxnLst/>
              <a:rect l="l" t="t" r="r" b="b"/>
              <a:pathLst>
                <a:path w="20320" h="167639">
                  <a:moveTo>
                    <a:pt x="0" y="0"/>
                  </a:moveTo>
                  <a:lnTo>
                    <a:pt x="0" y="167563"/>
                  </a:lnTo>
                  <a:lnTo>
                    <a:pt x="19926" y="167563"/>
                  </a:lnTo>
                  <a:lnTo>
                    <a:pt x="19926" y="49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2CAD3"/>
            </a:solidFill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sp>
          <p:nvSpPr>
            <p:cNvPr id="131" name="object 131"/>
            <p:cNvSpPr/>
            <p:nvPr/>
          </p:nvSpPr>
          <p:spPr>
            <a:xfrm>
              <a:off x="9249321" y="5281422"/>
              <a:ext cx="20320" cy="15875"/>
            </a:xfrm>
            <a:custGeom>
              <a:avLst/>
              <a:gdLst/>
              <a:ahLst/>
              <a:cxnLst/>
              <a:rect l="l" t="t" r="r" b="b"/>
              <a:pathLst>
                <a:path w="20320" h="15875">
                  <a:moveTo>
                    <a:pt x="19926" y="0"/>
                  </a:moveTo>
                  <a:lnTo>
                    <a:pt x="0" y="0"/>
                  </a:lnTo>
                  <a:lnTo>
                    <a:pt x="0" y="15100"/>
                  </a:lnTo>
                  <a:lnTo>
                    <a:pt x="19926" y="15595"/>
                  </a:lnTo>
                  <a:lnTo>
                    <a:pt x="19926" y="0"/>
                  </a:lnTo>
                  <a:close/>
                </a:path>
              </a:pathLst>
            </a:custGeom>
            <a:solidFill>
              <a:srgbClr val="BCDFE3"/>
            </a:solidFill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sp>
          <p:nvSpPr>
            <p:cNvPr id="132" name="object 132"/>
            <p:cNvSpPr/>
            <p:nvPr/>
          </p:nvSpPr>
          <p:spPr>
            <a:xfrm>
              <a:off x="8810294" y="5433720"/>
              <a:ext cx="812165" cy="71755"/>
            </a:xfrm>
            <a:custGeom>
              <a:avLst/>
              <a:gdLst/>
              <a:ahLst/>
              <a:cxnLst/>
              <a:rect l="l" t="t" r="r" b="b"/>
              <a:pathLst>
                <a:path w="812165" h="71754">
                  <a:moveTo>
                    <a:pt x="772858" y="0"/>
                  </a:moveTo>
                  <a:lnTo>
                    <a:pt x="39141" y="0"/>
                  </a:lnTo>
                  <a:lnTo>
                    <a:pt x="23917" y="2816"/>
                  </a:lnTo>
                  <a:lnTo>
                    <a:pt x="11474" y="10494"/>
                  </a:lnTo>
                  <a:lnTo>
                    <a:pt x="3079" y="21875"/>
                  </a:lnTo>
                  <a:lnTo>
                    <a:pt x="0" y="35801"/>
                  </a:lnTo>
                  <a:lnTo>
                    <a:pt x="3079" y="49721"/>
                  </a:lnTo>
                  <a:lnTo>
                    <a:pt x="11474" y="61102"/>
                  </a:lnTo>
                  <a:lnTo>
                    <a:pt x="23917" y="68783"/>
                  </a:lnTo>
                  <a:lnTo>
                    <a:pt x="39141" y="71602"/>
                  </a:lnTo>
                  <a:lnTo>
                    <a:pt x="772858" y="71602"/>
                  </a:lnTo>
                  <a:lnTo>
                    <a:pt x="788077" y="68783"/>
                  </a:lnTo>
                  <a:lnTo>
                    <a:pt x="800520" y="61102"/>
                  </a:lnTo>
                  <a:lnTo>
                    <a:pt x="808918" y="49721"/>
                  </a:lnTo>
                  <a:lnTo>
                    <a:pt x="811999" y="35801"/>
                  </a:lnTo>
                  <a:lnTo>
                    <a:pt x="808918" y="21875"/>
                  </a:lnTo>
                  <a:lnTo>
                    <a:pt x="800520" y="10494"/>
                  </a:lnTo>
                  <a:lnTo>
                    <a:pt x="788077" y="2816"/>
                  </a:lnTo>
                  <a:lnTo>
                    <a:pt x="772858" y="0"/>
                  </a:lnTo>
                  <a:close/>
                </a:path>
              </a:pathLst>
            </a:custGeom>
            <a:solidFill>
              <a:srgbClr val="295E62"/>
            </a:solidFill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sp>
          <p:nvSpPr>
            <p:cNvPr id="133" name="object 133"/>
            <p:cNvSpPr/>
            <p:nvPr/>
          </p:nvSpPr>
          <p:spPr>
            <a:xfrm>
              <a:off x="8541042" y="5401424"/>
              <a:ext cx="1071245" cy="136525"/>
            </a:xfrm>
            <a:custGeom>
              <a:avLst/>
              <a:gdLst/>
              <a:ahLst/>
              <a:cxnLst/>
              <a:rect l="l" t="t" r="r" b="b"/>
              <a:pathLst>
                <a:path w="1071245" h="136525">
                  <a:moveTo>
                    <a:pt x="1071054" y="68097"/>
                  </a:moveTo>
                  <a:lnTo>
                    <a:pt x="1068768" y="56832"/>
                  </a:lnTo>
                  <a:lnTo>
                    <a:pt x="1062570" y="47625"/>
                  </a:lnTo>
                  <a:lnTo>
                    <a:pt x="1053363" y="41427"/>
                  </a:lnTo>
                  <a:lnTo>
                    <a:pt x="1042098" y="39141"/>
                  </a:lnTo>
                  <a:lnTo>
                    <a:pt x="308381" y="39141"/>
                  </a:lnTo>
                  <a:lnTo>
                    <a:pt x="297116" y="41427"/>
                  </a:lnTo>
                  <a:lnTo>
                    <a:pt x="287909" y="47625"/>
                  </a:lnTo>
                  <a:lnTo>
                    <a:pt x="284822" y="52197"/>
                  </a:lnTo>
                  <a:lnTo>
                    <a:pt x="151942" y="52197"/>
                  </a:lnTo>
                  <a:lnTo>
                    <a:pt x="151942" y="0"/>
                  </a:lnTo>
                  <a:lnTo>
                    <a:pt x="36042" y="0"/>
                  </a:lnTo>
                  <a:lnTo>
                    <a:pt x="36042" y="52197"/>
                  </a:lnTo>
                  <a:lnTo>
                    <a:pt x="0" y="52197"/>
                  </a:lnTo>
                  <a:lnTo>
                    <a:pt x="0" y="82524"/>
                  </a:lnTo>
                  <a:lnTo>
                    <a:pt x="36042" y="82524"/>
                  </a:lnTo>
                  <a:lnTo>
                    <a:pt x="36042" y="135915"/>
                  </a:lnTo>
                  <a:lnTo>
                    <a:pt x="151942" y="135915"/>
                  </a:lnTo>
                  <a:lnTo>
                    <a:pt x="151942" y="82524"/>
                  </a:lnTo>
                  <a:lnTo>
                    <a:pt x="283832" y="82524"/>
                  </a:lnTo>
                  <a:lnTo>
                    <a:pt x="287909" y="88569"/>
                  </a:lnTo>
                  <a:lnTo>
                    <a:pt x="297116" y="94767"/>
                  </a:lnTo>
                  <a:lnTo>
                    <a:pt x="308381" y="97028"/>
                  </a:lnTo>
                  <a:lnTo>
                    <a:pt x="1042098" y="97028"/>
                  </a:lnTo>
                  <a:lnTo>
                    <a:pt x="1053363" y="94767"/>
                  </a:lnTo>
                  <a:lnTo>
                    <a:pt x="1062570" y="88569"/>
                  </a:lnTo>
                  <a:lnTo>
                    <a:pt x="1068768" y="79375"/>
                  </a:lnTo>
                  <a:lnTo>
                    <a:pt x="1071054" y="68097"/>
                  </a:lnTo>
                  <a:close/>
                </a:path>
              </a:pathLst>
            </a:custGeom>
            <a:solidFill>
              <a:srgbClr val="221F1F"/>
            </a:solidFill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pic>
          <p:nvPicPr>
            <p:cNvPr id="134" name="object 134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8452418" y="5406529"/>
              <a:ext cx="85232" cy="124574"/>
            </a:xfrm>
            <a:prstGeom prst="rect">
              <a:avLst/>
            </a:prstGeom>
          </p:spPr>
        </p:pic>
        <p:pic>
          <p:nvPicPr>
            <p:cNvPr id="135" name="object 135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9256992" y="5126494"/>
              <a:ext cx="264909" cy="122720"/>
            </a:xfrm>
            <a:prstGeom prst="rect">
              <a:avLst/>
            </a:prstGeom>
          </p:spPr>
        </p:pic>
        <p:pic>
          <p:nvPicPr>
            <p:cNvPr id="136" name="object 136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9087804" y="5167693"/>
              <a:ext cx="113510" cy="65316"/>
            </a:xfrm>
            <a:prstGeom prst="rect">
              <a:avLst/>
            </a:prstGeom>
          </p:spPr>
        </p:pic>
        <p:sp>
          <p:nvSpPr>
            <p:cNvPr id="137" name="object 137"/>
            <p:cNvSpPr/>
            <p:nvPr/>
          </p:nvSpPr>
          <p:spPr>
            <a:xfrm>
              <a:off x="8960917" y="5066868"/>
              <a:ext cx="359410" cy="175260"/>
            </a:xfrm>
            <a:custGeom>
              <a:avLst/>
              <a:gdLst/>
              <a:ahLst/>
              <a:cxnLst/>
              <a:rect l="l" t="t" r="r" b="b"/>
              <a:pathLst>
                <a:path w="359409" h="175260">
                  <a:moveTo>
                    <a:pt x="323963" y="431"/>
                  </a:moveTo>
                  <a:lnTo>
                    <a:pt x="323963" y="15252"/>
                  </a:lnTo>
                  <a:lnTo>
                    <a:pt x="325830" y="15951"/>
                  </a:lnTo>
                  <a:lnTo>
                    <a:pt x="327582" y="16636"/>
                  </a:lnTo>
                  <a:lnTo>
                    <a:pt x="359409" y="46659"/>
                  </a:lnTo>
                  <a:lnTo>
                    <a:pt x="355508" y="31624"/>
                  </a:lnTo>
                  <a:lnTo>
                    <a:pt x="347910" y="18526"/>
                  </a:lnTo>
                  <a:lnTo>
                    <a:pt x="337200" y="7937"/>
                  </a:lnTo>
                  <a:lnTo>
                    <a:pt x="323963" y="431"/>
                  </a:lnTo>
                  <a:close/>
                </a:path>
                <a:path w="359409" h="175260">
                  <a:moveTo>
                    <a:pt x="92239" y="46507"/>
                  </a:moveTo>
                  <a:lnTo>
                    <a:pt x="78091" y="46507"/>
                  </a:lnTo>
                  <a:lnTo>
                    <a:pt x="70915" y="47675"/>
                  </a:lnTo>
                  <a:lnTo>
                    <a:pt x="63867" y="49999"/>
                  </a:lnTo>
                  <a:lnTo>
                    <a:pt x="47756" y="59395"/>
                  </a:lnTo>
                  <a:lnTo>
                    <a:pt x="36809" y="73940"/>
                  </a:lnTo>
                  <a:lnTo>
                    <a:pt x="31388" y="91460"/>
                  </a:lnTo>
                  <a:lnTo>
                    <a:pt x="31792" y="107467"/>
                  </a:lnTo>
                  <a:lnTo>
                    <a:pt x="31914" y="109981"/>
                  </a:lnTo>
                  <a:lnTo>
                    <a:pt x="30707" y="110413"/>
                  </a:lnTo>
                  <a:lnTo>
                    <a:pt x="2966" y="138233"/>
                  </a:lnTo>
                  <a:lnTo>
                    <a:pt x="0" y="156506"/>
                  </a:lnTo>
                  <a:lnTo>
                    <a:pt x="4583" y="174980"/>
                  </a:lnTo>
                  <a:lnTo>
                    <a:pt x="5324" y="167355"/>
                  </a:lnTo>
                  <a:lnTo>
                    <a:pt x="6506" y="160089"/>
                  </a:lnTo>
                  <a:lnTo>
                    <a:pt x="34009" y="124231"/>
                  </a:lnTo>
                  <a:lnTo>
                    <a:pt x="55752" y="119570"/>
                  </a:lnTo>
                  <a:lnTo>
                    <a:pt x="80623" y="119570"/>
                  </a:lnTo>
                  <a:lnTo>
                    <a:pt x="73930" y="113966"/>
                  </a:lnTo>
                  <a:lnTo>
                    <a:pt x="61941" y="108723"/>
                  </a:lnTo>
                  <a:lnTo>
                    <a:pt x="60924" y="108584"/>
                  </a:lnTo>
                  <a:lnTo>
                    <a:pt x="36105" y="108584"/>
                  </a:lnTo>
                  <a:lnTo>
                    <a:pt x="37260" y="101155"/>
                  </a:lnTo>
                  <a:lnTo>
                    <a:pt x="61374" y="67717"/>
                  </a:lnTo>
                  <a:lnTo>
                    <a:pt x="92683" y="58902"/>
                  </a:lnTo>
                  <a:lnTo>
                    <a:pt x="119367" y="58902"/>
                  </a:lnTo>
                  <a:lnTo>
                    <a:pt x="117869" y="57501"/>
                  </a:lnTo>
                  <a:lnTo>
                    <a:pt x="111327" y="53136"/>
                  </a:lnTo>
                  <a:lnTo>
                    <a:pt x="115406" y="50355"/>
                  </a:lnTo>
                  <a:lnTo>
                    <a:pt x="105624" y="50355"/>
                  </a:lnTo>
                  <a:lnTo>
                    <a:pt x="99236" y="47790"/>
                  </a:lnTo>
                  <a:lnTo>
                    <a:pt x="92239" y="46507"/>
                  </a:lnTo>
                  <a:close/>
                </a:path>
                <a:path w="359409" h="175260">
                  <a:moveTo>
                    <a:pt x="80623" y="119570"/>
                  </a:moveTo>
                  <a:lnTo>
                    <a:pt x="55752" y="119570"/>
                  </a:lnTo>
                  <a:lnTo>
                    <a:pt x="65696" y="120752"/>
                  </a:lnTo>
                  <a:lnTo>
                    <a:pt x="74827" y="123928"/>
                  </a:lnTo>
                  <a:lnTo>
                    <a:pt x="83405" y="128544"/>
                  </a:lnTo>
                  <a:lnTo>
                    <a:pt x="91693" y="134048"/>
                  </a:lnTo>
                  <a:lnTo>
                    <a:pt x="84088" y="122471"/>
                  </a:lnTo>
                  <a:lnTo>
                    <a:pt x="80623" y="119570"/>
                  </a:lnTo>
                  <a:close/>
                </a:path>
                <a:path w="359409" h="175260">
                  <a:moveTo>
                    <a:pt x="48843" y="106933"/>
                  </a:moveTo>
                  <a:lnTo>
                    <a:pt x="44626" y="106933"/>
                  </a:lnTo>
                  <a:lnTo>
                    <a:pt x="40334" y="107467"/>
                  </a:lnTo>
                  <a:lnTo>
                    <a:pt x="36105" y="108584"/>
                  </a:lnTo>
                  <a:lnTo>
                    <a:pt x="60924" y="108584"/>
                  </a:lnTo>
                  <a:lnTo>
                    <a:pt x="48843" y="106933"/>
                  </a:lnTo>
                  <a:close/>
                </a:path>
                <a:path w="359409" h="175260">
                  <a:moveTo>
                    <a:pt x="197451" y="36664"/>
                  </a:moveTo>
                  <a:lnTo>
                    <a:pt x="158507" y="36664"/>
                  </a:lnTo>
                  <a:lnTo>
                    <a:pt x="160298" y="36728"/>
                  </a:lnTo>
                  <a:lnTo>
                    <a:pt x="162127" y="36842"/>
                  </a:lnTo>
                  <a:lnTo>
                    <a:pt x="171330" y="38295"/>
                  </a:lnTo>
                  <a:lnTo>
                    <a:pt x="180426" y="41300"/>
                  </a:lnTo>
                  <a:lnTo>
                    <a:pt x="189014" y="45600"/>
                  </a:lnTo>
                  <a:lnTo>
                    <a:pt x="196696" y="50939"/>
                  </a:lnTo>
                  <a:lnTo>
                    <a:pt x="197128" y="51219"/>
                  </a:lnTo>
                  <a:lnTo>
                    <a:pt x="219543" y="80746"/>
                  </a:lnTo>
                  <a:lnTo>
                    <a:pt x="218355" y="71703"/>
                  </a:lnTo>
                  <a:lnTo>
                    <a:pt x="215829" y="62939"/>
                  </a:lnTo>
                  <a:lnTo>
                    <a:pt x="212064" y="54630"/>
                  </a:lnTo>
                  <a:lnTo>
                    <a:pt x="207161" y="46951"/>
                  </a:lnTo>
                  <a:lnTo>
                    <a:pt x="208647" y="45516"/>
                  </a:lnTo>
                  <a:lnTo>
                    <a:pt x="210145" y="44246"/>
                  </a:lnTo>
                  <a:lnTo>
                    <a:pt x="211847" y="43040"/>
                  </a:lnTo>
                  <a:lnTo>
                    <a:pt x="216158" y="40398"/>
                  </a:lnTo>
                  <a:lnTo>
                    <a:pt x="201751" y="40398"/>
                  </a:lnTo>
                  <a:lnTo>
                    <a:pt x="197451" y="36664"/>
                  </a:lnTo>
                  <a:close/>
                </a:path>
                <a:path w="359409" h="175260">
                  <a:moveTo>
                    <a:pt x="119367" y="58902"/>
                  </a:moveTo>
                  <a:lnTo>
                    <a:pt x="92683" y="58902"/>
                  </a:lnTo>
                  <a:lnTo>
                    <a:pt x="95452" y="58966"/>
                  </a:lnTo>
                  <a:lnTo>
                    <a:pt x="98157" y="59258"/>
                  </a:lnTo>
                  <a:lnTo>
                    <a:pt x="133095" y="77469"/>
                  </a:lnTo>
                  <a:lnTo>
                    <a:pt x="128874" y="69669"/>
                  </a:lnTo>
                  <a:lnTo>
                    <a:pt x="123758" y="63012"/>
                  </a:lnTo>
                  <a:lnTo>
                    <a:pt x="119367" y="58902"/>
                  </a:lnTo>
                  <a:close/>
                </a:path>
                <a:path w="359409" h="175260">
                  <a:moveTo>
                    <a:pt x="161327" y="22631"/>
                  </a:moveTo>
                  <a:lnTo>
                    <a:pt x="159904" y="22631"/>
                  </a:lnTo>
                  <a:lnTo>
                    <a:pt x="143599" y="24405"/>
                  </a:lnTo>
                  <a:lnTo>
                    <a:pt x="128721" y="29673"/>
                  </a:lnTo>
                  <a:lnTo>
                    <a:pt x="115865" y="38351"/>
                  </a:lnTo>
                  <a:lnTo>
                    <a:pt x="105624" y="50355"/>
                  </a:lnTo>
                  <a:lnTo>
                    <a:pt x="115406" y="50355"/>
                  </a:lnTo>
                  <a:lnTo>
                    <a:pt x="121482" y="46212"/>
                  </a:lnTo>
                  <a:lnTo>
                    <a:pt x="132288" y="41033"/>
                  </a:lnTo>
                  <a:lnTo>
                    <a:pt x="143970" y="37788"/>
                  </a:lnTo>
                  <a:lnTo>
                    <a:pt x="156755" y="36664"/>
                  </a:lnTo>
                  <a:lnTo>
                    <a:pt x="197451" y="36664"/>
                  </a:lnTo>
                  <a:lnTo>
                    <a:pt x="193847" y="33534"/>
                  </a:lnTo>
                  <a:lnTo>
                    <a:pt x="184857" y="28140"/>
                  </a:lnTo>
                  <a:lnTo>
                    <a:pt x="174919" y="24464"/>
                  </a:lnTo>
                  <a:lnTo>
                    <a:pt x="164171" y="22758"/>
                  </a:lnTo>
                  <a:lnTo>
                    <a:pt x="161327" y="22631"/>
                  </a:lnTo>
                  <a:close/>
                </a:path>
                <a:path w="359409" h="175260">
                  <a:moveTo>
                    <a:pt x="278503" y="32219"/>
                  </a:moveTo>
                  <a:lnTo>
                    <a:pt x="242442" y="32219"/>
                  </a:lnTo>
                  <a:lnTo>
                    <a:pt x="245718" y="32359"/>
                  </a:lnTo>
                  <a:lnTo>
                    <a:pt x="247064" y="32499"/>
                  </a:lnTo>
                  <a:lnTo>
                    <a:pt x="249414" y="32791"/>
                  </a:lnTo>
                  <a:lnTo>
                    <a:pt x="253897" y="33286"/>
                  </a:lnTo>
                  <a:lnTo>
                    <a:pt x="258240" y="34277"/>
                  </a:lnTo>
                  <a:lnTo>
                    <a:pt x="262723" y="35712"/>
                  </a:lnTo>
                  <a:lnTo>
                    <a:pt x="270153" y="38417"/>
                  </a:lnTo>
                  <a:lnTo>
                    <a:pt x="276033" y="42710"/>
                  </a:lnTo>
                  <a:lnTo>
                    <a:pt x="281265" y="47853"/>
                  </a:lnTo>
                  <a:lnTo>
                    <a:pt x="281265" y="35521"/>
                  </a:lnTo>
                  <a:lnTo>
                    <a:pt x="278503" y="32219"/>
                  </a:lnTo>
                  <a:close/>
                </a:path>
                <a:path w="359409" h="175260">
                  <a:moveTo>
                    <a:pt x="247737" y="18046"/>
                  </a:moveTo>
                  <a:lnTo>
                    <a:pt x="209422" y="31264"/>
                  </a:lnTo>
                  <a:lnTo>
                    <a:pt x="201751" y="40398"/>
                  </a:lnTo>
                  <a:lnTo>
                    <a:pt x="216158" y="40398"/>
                  </a:lnTo>
                  <a:lnTo>
                    <a:pt x="219028" y="38640"/>
                  </a:lnTo>
                  <a:lnTo>
                    <a:pt x="226449" y="35577"/>
                  </a:lnTo>
                  <a:lnTo>
                    <a:pt x="234256" y="33534"/>
                  </a:lnTo>
                  <a:lnTo>
                    <a:pt x="242442" y="32219"/>
                  </a:lnTo>
                  <a:lnTo>
                    <a:pt x="278503" y="32219"/>
                  </a:lnTo>
                  <a:lnTo>
                    <a:pt x="276325" y="29616"/>
                  </a:lnTo>
                  <a:lnTo>
                    <a:pt x="270001" y="24955"/>
                  </a:lnTo>
                  <a:lnTo>
                    <a:pt x="262787" y="21970"/>
                  </a:lnTo>
                  <a:lnTo>
                    <a:pt x="266104" y="19749"/>
                  </a:lnTo>
                  <a:lnTo>
                    <a:pt x="266547" y="19481"/>
                  </a:lnTo>
                  <a:lnTo>
                    <a:pt x="255472" y="19481"/>
                  </a:lnTo>
                  <a:lnTo>
                    <a:pt x="251662" y="18541"/>
                  </a:lnTo>
                  <a:lnTo>
                    <a:pt x="247737" y="18046"/>
                  </a:lnTo>
                  <a:close/>
                </a:path>
                <a:path w="359409" h="175260">
                  <a:moveTo>
                    <a:pt x="281265" y="0"/>
                  </a:moveTo>
                  <a:lnTo>
                    <a:pt x="273829" y="3419"/>
                  </a:lnTo>
                  <a:lnTo>
                    <a:pt x="266973" y="7845"/>
                  </a:lnTo>
                  <a:lnTo>
                    <a:pt x="260815" y="13219"/>
                  </a:lnTo>
                  <a:lnTo>
                    <a:pt x="255472" y="19481"/>
                  </a:lnTo>
                  <a:lnTo>
                    <a:pt x="266547" y="19481"/>
                  </a:lnTo>
                  <a:lnTo>
                    <a:pt x="269620" y="17627"/>
                  </a:lnTo>
                  <a:lnTo>
                    <a:pt x="273468" y="15849"/>
                  </a:lnTo>
                  <a:lnTo>
                    <a:pt x="275944" y="14490"/>
                  </a:lnTo>
                  <a:lnTo>
                    <a:pt x="278573" y="13461"/>
                  </a:lnTo>
                  <a:lnTo>
                    <a:pt x="281265" y="12699"/>
                  </a:lnTo>
                  <a:lnTo>
                    <a:pt x="281265" y="0"/>
                  </a:lnTo>
                  <a:close/>
                </a:path>
              </a:pathLst>
            </a:custGeom>
            <a:solidFill>
              <a:srgbClr val="AEC1C3"/>
            </a:solidFill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sp>
          <p:nvSpPr>
            <p:cNvPr id="138" name="object 138"/>
            <p:cNvSpPr/>
            <p:nvPr/>
          </p:nvSpPr>
          <p:spPr>
            <a:xfrm>
              <a:off x="9242171" y="5063413"/>
              <a:ext cx="43180" cy="59690"/>
            </a:xfrm>
            <a:custGeom>
              <a:avLst/>
              <a:gdLst/>
              <a:ahLst/>
              <a:cxnLst/>
              <a:rect l="l" t="t" r="r" b="b"/>
              <a:pathLst>
                <a:path w="43179" h="59689">
                  <a:moveTo>
                    <a:pt x="7137" y="1282"/>
                  </a:moveTo>
                  <a:lnTo>
                    <a:pt x="4699" y="1854"/>
                  </a:lnTo>
                  <a:lnTo>
                    <a:pt x="2324" y="2590"/>
                  </a:lnTo>
                  <a:lnTo>
                    <a:pt x="0" y="3467"/>
                  </a:lnTo>
                  <a:lnTo>
                    <a:pt x="0" y="16167"/>
                  </a:lnTo>
                  <a:lnTo>
                    <a:pt x="2336" y="15506"/>
                  </a:lnTo>
                  <a:lnTo>
                    <a:pt x="4724" y="15024"/>
                  </a:lnTo>
                  <a:lnTo>
                    <a:pt x="7137" y="14706"/>
                  </a:lnTo>
                  <a:lnTo>
                    <a:pt x="7137" y="1282"/>
                  </a:lnTo>
                  <a:close/>
                </a:path>
                <a:path w="43179" h="59689">
                  <a:moveTo>
                    <a:pt x="27063" y="0"/>
                  </a:moveTo>
                  <a:lnTo>
                    <a:pt x="27063" y="14236"/>
                  </a:lnTo>
                  <a:lnTo>
                    <a:pt x="30810" y="14744"/>
                  </a:lnTo>
                  <a:lnTo>
                    <a:pt x="37299" y="16725"/>
                  </a:lnTo>
                  <a:lnTo>
                    <a:pt x="42697" y="18719"/>
                  </a:lnTo>
                  <a:lnTo>
                    <a:pt x="42697" y="3898"/>
                  </a:lnTo>
                  <a:lnTo>
                    <a:pt x="38087" y="2044"/>
                  </a:lnTo>
                  <a:lnTo>
                    <a:pt x="33185" y="749"/>
                  </a:lnTo>
                  <a:lnTo>
                    <a:pt x="28054" y="101"/>
                  </a:lnTo>
                  <a:lnTo>
                    <a:pt x="27063" y="0"/>
                  </a:lnTo>
                  <a:close/>
                </a:path>
                <a:path w="43179" h="59689">
                  <a:moveTo>
                    <a:pt x="0" y="38988"/>
                  </a:moveTo>
                  <a:lnTo>
                    <a:pt x="0" y="51307"/>
                  </a:lnTo>
                  <a:lnTo>
                    <a:pt x="2514" y="53771"/>
                  </a:lnTo>
                  <a:lnTo>
                    <a:pt x="4851" y="56413"/>
                  </a:lnTo>
                  <a:lnTo>
                    <a:pt x="7137" y="59169"/>
                  </a:lnTo>
                  <a:lnTo>
                    <a:pt x="7137" y="50520"/>
                  </a:lnTo>
                  <a:lnTo>
                    <a:pt x="5308" y="46304"/>
                  </a:lnTo>
                  <a:lnTo>
                    <a:pt x="2882" y="42443"/>
                  </a:lnTo>
                  <a:lnTo>
                    <a:pt x="0" y="38988"/>
                  </a:lnTo>
                  <a:close/>
                </a:path>
              </a:pathLst>
            </a:custGeom>
            <a:solidFill>
              <a:srgbClr val="C1CED0"/>
            </a:solidFill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sp>
          <p:nvSpPr>
            <p:cNvPr id="139" name="object 139"/>
            <p:cNvSpPr/>
            <p:nvPr/>
          </p:nvSpPr>
          <p:spPr>
            <a:xfrm>
              <a:off x="9249308" y="5063096"/>
              <a:ext cx="20320" cy="64135"/>
            </a:xfrm>
            <a:custGeom>
              <a:avLst/>
              <a:gdLst/>
              <a:ahLst/>
              <a:cxnLst/>
              <a:rect l="l" t="t" r="r" b="b"/>
              <a:pathLst>
                <a:path w="20320" h="64135">
                  <a:moveTo>
                    <a:pt x="15773" y="0"/>
                  </a:moveTo>
                  <a:lnTo>
                    <a:pt x="9029" y="0"/>
                  </a:lnTo>
                  <a:lnTo>
                    <a:pt x="4445" y="546"/>
                  </a:lnTo>
                  <a:lnTo>
                    <a:pt x="0" y="1600"/>
                  </a:lnTo>
                  <a:lnTo>
                    <a:pt x="0" y="15024"/>
                  </a:lnTo>
                  <a:lnTo>
                    <a:pt x="4000" y="14490"/>
                  </a:lnTo>
                  <a:lnTo>
                    <a:pt x="8089" y="14325"/>
                  </a:lnTo>
                  <a:lnTo>
                    <a:pt x="19926" y="14325"/>
                  </a:lnTo>
                  <a:lnTo>
                    <a:pt x="19926" y="317"/>
                  </a:lnTo>
                  <a:lnTo>
                    <a:pt x="17843" y="101"/>
                  </a:lnTo>
                  <a:lnTo>
                    <a:pt x="15773" y="0"/>
                  </a:lnTo>
                  <a:close/>
                </a:path>
                <a:path w="20320" h="64135">
                  <a:moveTo>
                    <a:pt x="19926" y="14325"/>
                  </a:moveTo>
                  <a:lnTo>
                    <a:pt x="14427" y="14325"/>
                  </a:lnTo>
                  <a:lnTo>
                    <a:pt x="19291" y="14465"/>
                  </a:lnTo>
                  <a:lnTo>
                    <a:pt x="19926" y="14554"/>
                  </a:lnTo>
                  <a:lnTo>
                    <a:pt x="19926" y="14325"/>
                  </a:lnTo>
                  <a:close/>
                </a:path>
                <a:path w="20320" h="64135">
                  <a:moveTo>
                    <a:pt x="0" y="50838"/>
                  </a:moveTo>
                  <a:lnTo>
                    <a:pt x="0" y="59486"/>
                  </a:lnTo>
                  <a:lnTo>
                    <a:pt x="1231" y="60947"/>
                  </a:lnTo>
                  <a:lnTo>
                    <a:pt x="3632" y="63969"/>
                  </a:lnTo>
                  <a:lnTo>
                    <a:pt x="3035" y="59334"/>
                  </a:lnTo>
                  <a:lnTo>
                    <a:pt x="1790" y="54927"/>
                  </a:lnTo>
                  <a:lnTo>
                    <a:pt x="0" y="50838"/>
                  </a:lnTo>
                  <a:close/>
                </a:path>
              </a:pathLst>
            </a:custGeom>
            <a:solidFill>
              <a:srgbClr val="DEE3E4"/>
            </a:solidFill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sp>
          <p:nvSpPr>
            <p:cNvPr id="140" name="object 140"/>
            <p:cNvSpPr/>
            <p:nvPr/>
          </p:nvSpPr>
          <p:spPr>
            <a:xfrm>
              <a:off x="9284881" y="5186209"/>
              <a:ext cx="126364" cy="67945"/>
            </a:xfrm>
            <a:custGeom>
              <a:avLst/>
              <a:gdLst/>
              <a:ahLst/>
              <a:cxnLst/>
              <a:rect l="l" t="t" r="r" b="b"/>
              <a:pathLst>
                <a:path w="126365" h="67945">
                  <a:moveTo>
                    <a:pt x="61366" y="0"/>
                  </a:moveTo>
                  <a:lnTo>
                    <a:pt x="56984" y="0"/>
                  </a:lnTo>
                  <a:lnTo>
                    <a:pt x="49309" y="461"/>
                  </a:lnTo>
                  <a:lnTo>
                    <a:pt x="12011" y="16257"/>
                  </a:lnTo>
                  <a:lnTo>
                    <a:pt x="0" y="29476"/>
                  </a:lnTo>
                  <a:lnTo>
                    <a:pt x="0" y="36728"/>
                  </a:lnTo>
                  <a:lnTo>
                    <a:pt x="4986" y="32357"/>
                  </a:lnTo>
                  <a:lnTo>
                    <a:pt x="10209" y="28316"/>
                  </a:lnTo>
                  <a:lnTo>
                    <a:pt x="46064" y="15133"/>
                  </a:lnTo>
                  <a:lnTo>
                    <a:pt x="58420" y="14795"/>
                  </a:lnTo>
                  <a:lnTo>
                    <a:pt x="66878" y="15392"/>
                  </a:lnTo>
                  <a:lnTo>
                    <a:pt x="105464" y="36118"/>
                  </a:lnTo>
                  <a:lnTo>
                    <a:pt x="126250" y="67652"/>
                  </a:lnTo>
                  <a:lnTo>
                    <a:pt x="121407" y="43982"/>
                  </a:lnTo>
                  <a:lnTo>
                    <a:pt x="109548" y="24863"/>
                  </a:lnTo>
                  <a:lnTo>
                    <a:pt x="91876" y="10606"/>
                  </a:lnTo>
                  <a:lnTo>
                    <a:pt x="69596" y="1523"/>
                  </a:lnTo>
                  <a:lnTo>
                    <a:pt x="65633" y="469"/>
                  </a:lnTo>
                  <a:lnTo>
                    <a:pt x="61366" y="0"/>
                  </a:lnTo>
                  <a:close/>
                </a:path>
              </a:pathLst>
            </a:custGeom>
            <a:solidFill>
              <a:srgbClr val="AEC1C3"/>
            </a:solidFill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sp>
          <p:nvSpPr>
            <p:cNvPr id="141" name="object 141"/>
            <p:cNvSpPr/>
            <p:nvPr/>
          </p:nvSpPr>
          <p:spPr>
            <a:xfrm>
              <a:off x="9277070" y="5215686"/>
              <a:ext cx="8255" cy="15240"/>
            </a:xfrm>
            <a:custGeom>
              <a:avLst/>
              <a:gdLst/>
              <a:ahLst/>
              <a:cxnLst/>
              <a:rect l="l" t="t" r="r" b="b"/>
              <a:pathLst>
                <a:path w="8254" h="15239">
                  <a:moveTo>
                    <a:pt x="7797" y="0"/>
                  </a:moveTo>
                  <a:lnTo>
                    <a:pt x="4724" y="4483"/>
                  </a:lnTo>
                  <a:lnTo>
                    <a:pt x="2120" y="9423"/>
                  </a:lnTo>
                  <a:lnTo>
                    <a:pt x="0" y="14782"/>
                  </a:lnTo>
                  <a:lnTo>
                    <a:pt x="2603" y="12179"/>
                  </a:lnTo>
                  <a:lnTo>
                    <a:pt x="5181" y="9664"/>
                  </a:lnTo>
                  <a:lnTo>
                    <a:pt x="7797" y="7251"/>
                  </a:lnTo>
                  <a:lnTo>
                    <a:pt x="7797" y="0"/>
                  </a:lnTo>
                  <a:close/>
                </a:path>
              </a:pathLst>
            </a:custGeom>
            <a:solidFill>
              <a:srgbClr val="C1CED0"/>
            </a:solidFill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sp>
          <p:nvSpPr>
            <p:cNvPr id="142" name="object 142"/>
            <p:cNvSpPr/>
            <p:nvPr/>
          </p:nvSpPr>
          <p:spPr>
            <a:xfrm>
              <a:off x="8817686" y="3257676"/>
              <a:ext cx="394970" cy="871219"/>
            </a:xfrm>
            <a:custGeom>
              <a:avLst/>
              <a:gdLst/>
              <a:ahLst/>
              <a:cxnLst/>
              <a:rect l="l" t="t" r="r" b="b"/>
              <a:pathLst>
                <a:path w="394970" h="871220">
                  <a:moveTo>
                    <a:pt x="394474" y="824268"/>
                  </a:moveTo>
                  <a:lnTo>
                    <a:pt x="389153" y="818934"/>
                  </a:lnTo>
                  <a:lnTo>
                    <a:pt x="388175" y="818934"/>
                  </a:lnTo>
                  <a:lnTo>
                    <a:pt x="388175" y="392277"/>
                  </a:lnTo>
                  <a:lnTo>
                    <a:pt x="385165" y="344106"/>
                  </a:lnTo>
                  <a:lnTo>
                    <a:pt x="376402" y="297700"/>
                  </a:lnTo>
                  <a:lnTo>
                    <a:pt x="362242" y="253428"/>
                  </a:lnTo>
                  <a:lnTo>
                    <a:pt x="343039" y="211645"/>
                  </a:lnTo>
                  <a:lnTo>
                    <a:pt x="319176" y="172720"/>
                  </a:lnTo>
                  <a:lnTo>
                    <a:pt x="290995" y="137007"/>
                  </a:lnTo>
                  <a:lnTo>
                    <a:pt x="258876" y="104889"/>
                  </a:lnTo>
                  <a:lnTo>
                    <a:pt x="223164" y="76708"/>
                  </a:lnTo>
                  <a:lnTo>
                    <a:pt x="184238" y="52844"/>
                  </a:lnTo>
                  <a:lnTo>
                    <a:pt x="142455" y="33642"/>
                  </a:lnTo>
                  <a:lnTo>
                    <a:pt x="98183" y="19481"/>
                  </a:lnTo>
                  <a:lnTo>
                    <a:pt x="54317" y="11201"/>
                  </a:lnTo>
                  <a:lnTo>
                    <a:pt x="54317" y="5549"/>
                  </a:lnTo>
                  <a:lnTo>
                    <a:pt x="48755" y="0"/>
                  </a:lnTo>
                  <a:lnTo>
                    <a:pt x="279" y="0"/>
                  </a:lnTo>
                  <a:lnTo>
                    <a:pt x="279" y="7708"/>
                  </a:lnTo>
                  <a:lnTo>
                    <a:pt x="0" y="7708"/>
                  </a:lnTo>
                  <a:lnTo>
                    <a:pt x="0" y="60655"/>
                  </a:lnTo>
                  <a:lnTo>
                    <a:pt x="279" y="60655"/>
                  </a:lnTo>
                  <a:lnTo>
                    <a:pt x="279" y="68376"/>
                  </a:lnTo>
                  <a:lnTo>
                    <a:pt x="48755" y="68376"/>
                  </a:lnTo>
                  <a:lnTo>
                    <a:pt x="52806" y="64325"/>
                  </a:lnTo>
                  <a:lnTo>
                    <a:pt x="99275" y="74726"/>
                  </a:lnTo>
                  <a:lnTo>
                    <a:pt x="143281" y="91528"/>
                  </a:lnTo>
                  <a:lnTo>
                    <a:pt x="184048" y="114160"/>
                  </a:lnTo>
                  <a:lnTo>
                    <a:pt x="221056" y="142100"/>
                  </a:lnTo>
                  <a:lnTo>
                    <a:pt x="253784" y="174828"/>
                  </a:lnTo>
                  <a:lnTo>
                    <a:pt x="281724" y="211836"/>
                  </a:lnTo>
                  <a:lnTo>
                    <a:pt x="304355" y="252603"/>
                  </a:lnTo>
                  <a:lnTo>
                    <a:pt x="321157" y="296608"/>
                  </a:lnTo>
                  <a:lnTo>
                    <a:pt x="331622" y="343344"/>
                  </a:lnTo>
                  <a:lnTo>
                    <a:pt x="335229" y="392277"/>
                  </a:lnTo>
                  <a:lnTo>
                    <a:pt x="335229" y="818934"/>
                  </a:lnTo>
                  <a:lnTo>
                    <a:pt x="334225" y="818934"/>
                  </a:lnTo>
                  <a:lnTo>
                    <a:pt x="328891" y="824268"/>
                  </a:lnTo>
                  <a:lnTo>
                    <a:pt x="328891" y="870762"/>
                  </a:lnTo>
                  <a:lnTo>
                    <a:pt x="394474" y="870762"/>
                  </a:lnTo>
                  <a:lnTo>
                    <a:pt x="394474" y="824268"/>
                  </a:lnTo>
                  <a:close/>
                </a:path>
              </a:pathLst>
            </a:custGeom>
            <a:solidFill>
              <a:srgbClr val="ECB06C"/>
            </a:solidFill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sp>
          <p:nvSpPr>
            <p:cNvPr id="143" name="object 143"/>
            <p:cNvSpPr/>
            <p:nvPr/>
          </p:nvSpPr>
          <p:spPr>
            <a:xfrm>
              <a:off x="7100227" y="3641763"/>
              <a:ext cx="23495" cy="83820"/>
            </a:xfrm>
            <a:custGeom>
              <a:avLst/>
              <a:gdLst/>
              <a:ahLst/>
              <a:cxnLst/>
              <a:rect l="l" t="t" r="r" b="b"/>
              <a:pathLst>
                <a:path w="23495" h="83820">
                  <a:moveTo>
                    <a:pt x="5511" y="0"/>
                  </a:moveTo>
                  <a:lnTo>
                    <a:pt x="2311" y="3759"/>
                  </a:lnTo>
                  <a:lnTo>
                    <a:pt x="2908" y="2870"/>
                  </a:lnTo>
                  <a:lnTo>
                    <a:pt x="0" y="6794"/>
                  </a:lnTo>
                  <a:lnTo>
                    <a:pt x="25" y="6946"/>
                  </a:lnTo>
                  <a:lnTo>
                    <a:pt x="2989" y="26063"/>
                  </a:lnTo>
                  <a:lnTo>
                    <a:pt x="6916" y="45292"/>
                  </a:lnTo>
                  <a:lnTo>
                    <a:pt x="11875" y="64491"/>
                  </a:lnTo>
                  <a:lnTo>
                    <a:pt x="17932" y="83515"/>
                  </a:lnTo>
                  <a:lnTo>
                    <a:pt x="21932" y="77165"/>
                  </a:lnTo>
                  <a:lnTo>
                    <a:pt x="23139" y="75539"/>
                  </a:lnTo>
                  <a:lnTo>
                    <a:pt x="17588" y="56591"/>
                  </a:lnTo>
                  <a:lnTo>
                    <a:pt x="12715" y="37698"/>
                  </a:lnTo>
                  <a:lnTo>
                    <a:pt x="8648" y="18841"/>
                  </a:lnTo>
                  <a:lnTo>
                    <a:pt x="5511" y="0"/>
                  </a:lnTo>
                  <a:close/>
                </a:path>
              </a:pathLst>
            </a:custGeom>
            <a:solidFill>
              <a:srgbClr val="295E62"/>
            </a:solidFill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sp>
          <p:nvSpPr>
            <p:cNvPr id="144" name="object 144"/>
            <p:cNvSpPr/>
            <p:nvPr/>
          </p:nvSpPr>
          <p:spPr>
            <a:xfrm>
              <a:off x="6905206" y="3261563"/>
              <a:ext cx="668020" cy="1167765"/>
            </a:xfrm>
            <a:custGeom>
              <a:avLst/>
              <a:gdLst/>
              <a:ahLst/>
              <a:cxnLst/>
              <a:rect l="l" t="t" r="r" b="b"/>
              <a:pathLst>
                <a:path w="668020" h="1167764">
                  <a:moveTo>
                    <a:pt x="573151" y="0"/>
                  </a:moveTo>
                  <a:lnTo>
                    <a:pt x="523975" y="1422"/>
                  </a:lnTo>
                  <a:lnTo>
                    <a:pt x="474501" y="10052"/>
                  </a:lnTo>
                  <a:lnTo>
                    <a:pt x="425977" y="25313"/>
                  </a:lnTo>
                  <a:lnTo>
                    <a:pt x="379654" y="46629"/>
                  </a:lnTo>
                  <a:lnTo>
                    <a:pt x="336778" y="73424"/>
                  </a:lnTo>
                  <a:lnTo>
                    <a:pt x="298601" y="105122"/>
                  </a:lnTo>
                  <a:lnTo>
                    <a:pt x="266369" y="141147"/>
                  </a:lnTo>
                  <a:lnTo>
                    <a:pt x="238621" y="184713"/>
                  </a:lnTo>
                  <a:lnTo>
                    <a:pt x="218019" y="232053"/>
                  </a:lnTo>
                  <a:lnTo>
                    <a:pt x="204751" y="282057"/>
                  </a:lnTo>
                  <a:lnTo>
                    <a:pt x="199007" y="333613"/>
                  </a:lnTo>
                  <a:lnTo>
                    <a:pt x="200977" y="385610"/>
                  </a:lnTo>
                  <a:lnTo>
                    <a:pt x="197713" y="389407"/>
                  </a:lnTo>
                  <a:lnTo>
                    <a:pt x="194614" y="393382"/>
                  </a:lnTo>
                  <a:lnTo>
                    <a:pt x="191681" y="397344"/>
                  </a:lnTo>
                  <a:lnTo>
                    <a:pt x="189661" y="399745"/>
                  </a:lnTo>
                  <a:lnTo>
                    <a:pt x="160768" y="440543"/>
                  </a:lnTo>
                  <a:lnTo>
                    <a:pt x="136035" y="483928"/>
                  </a:lnTo>
                  <a:lnTo>
                    <a:pt x="115611" y="529491"/>
                  </a:lnTo>
                  <a:lnTo>
                    <a:pt x="99643" y="576824"/>
                  </a:lnTo>
                  <a:lnTo>
                    <a:pt x="88279" y="625520"/>
                  </a:lnTo>
                  <a:lnTo>
                    <a:pt x="81665" y="675171"/>
                  </a:lnTo>
                  <a:lnTo>
                    <a:pt x="79951" y="725370"/>
                  </a:lnTo>
                  <a:lnTo>
                    <a:pt x="83282" y="775708"/>
                  </a:lnTo>
                  <a:lnTo>
                    <a:pt x="91808" y="825779"/>
                  </a:lnTo>
                  <a:lnTo>
                    <a:pt x="59558" y="880797"/>
                  </a:lnTo>
                  <a:lnTo>
                    <a:pt x="35880" y="933015"/>
                  </a:lnTo>
                  <a:lnTo>
                    <a:pt x="19462" y="982265"/>
                  </a:lnTo>
                  <a:lnTo>
                    <a:pt x="8991" y="1028377"/>
                  </a:lnTo>
                  <a:lnTo>
                    <a:pt x="3155" y="1071180"/>
                  </a:lnTo>
                  <a:lnTo>
                    <a:pt x="642" y="1110507"/>
                  </a:lnTo>
                  <a:lnTo>
                    <a:pt x="114" y="1154709"/>
                  </a:lnTo>
                  <a:lnTo>
                    <a:pt x="0" y="1167637"/>
                  </a:lnTo>
                  <a:lnTo>
                    <a:pt x="60312" y="1166583"/>
                  </a:lnTo>
                  <a:lnTo>
                    <a:pt x="60417" y="1162062"/>
                  </a:lnTo>
                  <a:lnTo>
                    <a:pt x="60467" y="1146187"/>
                  </a:lnTo>
                  <a:lnTo>
                    <a:pt x="61388" y="1108824"/>
                  </a:lnTo>
                  <a:lnTo>
                    <a:pt x="65597" y="1067444"/>
                  </a:lnTo>
                  <a:lnTo>
                    <a:pt x="75011" y="1021313"/>
                  </a:lnTo>
                  <a:lnTo>
                    <a:pt x="91591" y="968058"/>
                  </a:lnTo>
                  <a:lnTo>
                    <a:pt x="117297" y="905306"/>
                  </a:lnTo>
                  <a:lnTo>
                    <a:pt x="183294" y="905306"/>
                  </a:lnTo>
                  <a:lnTo>
                    <a:pt x="170180" y="877717"/>
                  </a:lnTo>
                  <a:lnTo>
                    <a:pt x="156832" y="838936"/>
                  </a:lnTo>
                  <a:lnTo>
                    <a:pt x="162516" y="832052"/>
                  </a:lnTo>
                  <a:lnTo>
                    <a:pt x="168422" y="825399"/>
                  </a:lnTo>
                  <a:lnTo>
                    <a:pt x="174550" y="818978"/>
                  </a:lnTo>
                  <a:lnTo>
                    <a:pt x="180898" y="812787"/>
                  </a:lnTo>
                  <a:lnTo>
                    <a:pt x="218046" y="784294"/>
                  </a:lnTo>
                  <a:lnTo>
                    <a:pt x="257491" y="765835"/>
                  </a:lnTo>
                  <a:lnTo>
                    <a:pt x="142684" y="765835"/>
                  </a:lnTo>
                  <a:lnTo>
                    <a:pt x="140266" y="716859"/>
                  </a:lnTo>
                  <a:lnTo>
                    <a:pt x="140170" y="714549"/>
                  </a:lnTo>
                  <a:lnTo>
                    <a:pt x="143457" y="663880"/>
                  </a:lnTo>
                  <a:lnTo>
                    <a:pt x="152385" y="613879"/>
                  </a:lnTo>
                  <a:lnTo>
                    <a:pt x="166752" y="565246"/>
                  </a:lnTo>
                  <a:lnTo>
                    <a:pt x="186366" y="518518"/>
                  </a:lnTo>
                  <a:lnTo>
                    <a:pt x="211035" y="474230"/>
                  </a:lnTo>
                  <a:lnTo>
                    <a:pt x="215087" y="467817"/>
                  </a:lnTo>
                  <a:lnTo>
                    <a:pt x="216331" y="465823"/>
                  </a:lnTo>
                  <a:lnTo>
                    <a:pt x="217424" y="463969"/>
                  </a:lnTo>
                  <a:lnTo>
                    <a:pt x="218821" y="462127"/>
                  </a:lnTo>
                  <a:lnTo>
                    <a:pt x="283326" y="462127"/>
                  </a:lnTo>
                  <a:lnTo>
                    <a:pt x="272605" y="435521"/>
                  </a:lnTo>
                  <a:lnTo>
                    <a:pt x="270271" y="427993"/>
                  </a:lnTo>
                  <a:lnTo>
                    <a:pt x="268166" y="420411"/>
                  </a:lnTo>
                  <a:lnTo>
                    <a:pt x="266290" y="412757"/>
                  </a:lnTo>
                  <a:lnTo>
                    <a:pt x="264642" y="405015"/>
                  </a:lnTo>
                  <a:lnTo>
                    <a:pt x="267367" y="402257"/>
                  </a:lnTo>
                  <a:lnTo>
                    <a:pt x="270027" y="399707"/>
                  </a:lnTo>
                  <a:lnTo>
                    <a:pt x="272808" y="397192"/>
                  </a:lnTo>
                  <a:lnTo>
                    <a:pt x="275882" y="394106"/>
                  </a:lnTo>
                  <a:lnTo>
                    <a:pt x="306656" y="366513"/>
                  </a:lnTo>
                  <a:lnTo>
                    <a:pt x="352574" y="334758"/>
                  </a:lnTo>
                  <a:lnTo>
                    <a:pt x="368473" y="327075"/>
                  </a:lnTo>
                  <a:lnTo>
                    <a:pt x="259638" y="327075"/>
                  </a:lnTo>
                  <a:lnTo>
                    <a:pt x="265349" y="286855"/>
                  </a:lnTo>
                  <a:lnTo>
                    <a:pt x="276613" y="247940"/>
                  </a:lnTo>
                  <a:lnTo>
                    <a:pt x="293291" y="211080"/>
                  </a:lnTo>
                  <a:lnTo>
                    <a:pt x="315239" y="177025"/>
                  </a:lnTo>
                  <a:lnTo>
                    <a:pt x="347218" y="142119"/>
                  </a:lnTo>
                  <a:lnTo>
                    <a:pt x="385751" y="112269"/>
                  </a:lnTo>
                  <a:lnTo>
                    <a:pt x="429164" y="88238"/>
                  </a:lnTo>
                  <a:lnTo>
                    <a:pt x="475782" y="70788"/>
                  </a:lnTo>
                  <a:lnTo>
                    <a:pt x="523929" y="60683"/>
                  </a:lnTo>
                  <a:lnTo>
                    <a:pt x="571931" y="58686"/>
                  </a:lnTo>
                  <a:lnTo>
                    <a:pt x="573151" y="0"/>
                  </a:lnTo>
                  <a:close/>
                </a:path>
                <a:path w="668020" h="1167764">
                  <a:moveTo>
                    <a:pt x="183294" y="905306"/>
                  </a:moveTo>
                  <a:lnTo>
                    <a:pt x="117297" y="905306"/>
                  </a:lnTo>
                  <a:lnTo>
                    <a:pt x="131515" y="935027"/>
                  </a:lnTo>
                  <a:lnTo>
                    <a:pt x="166258" y="987715"/>
                  </a:lnTo>
                  <a:lnTo>
                    <a:pt x="229745" y="1046226"/>
                  </a:lnTo>
                  <a:lnTo>
                    <a:pt x="277614" y="1071637"/>
                  </a:lnTo>
                  <a:lnTo>
                    <a:pt x="328147" y="1085967"/>
                  </a:lnTo>
                  <a:lnTo>
                    <a:pt x="379158" y="1088326"/>
                  </a:lnTo>
                  <a:lnTo>
                    <a:pt x="428628" y="1077792"/>
                  </a:lnTo>
                  <a:lnTo>
                    <a:pt x="472932" y="1055328"/>
                  </a:lnTo>
                  <a:lnTo>
                    <a:pt x="502474" y="1029703"/>
                  </a:lnTo>
                  <a:lnTo>
                    <a:pt x="372694" y="1029703"/>
                  </a:lnTo>
                  <a:lnTo>
                    <a:pt x="335236" y="1027800"/>
                  </a:lnTo>
                  <a:lnTo>
                    <a:pt x="297811" y="1016882"/>
                  </a:lnTo>
                  <a:lnTo>
                    <a:pt x="262058" y="997592"/>
                  </a:lnTo>
                  <a:lnTo>
                    <a:pt x="229615" y="970572"/>
                  </a:lnTo>
                  <a:lnTo>
                    <a:pt x="186785" y="912650"/>
                  </a:lnTo>
                  <a:lnTo>
                    <a:pt x="183294" y="905306"/>
                  </a:lnTo>
                  <a:close/>
                </a:path>
                <a:path w="668020" h="1167764">
                  <a:moveTo>
                    <a:pt x="493723" y="750950"/>
                  </a:moveTo>
                  <a:lnTo>
                    <a:pt x="361162" y="750950"/>
                  </a:lnTo>
                  <a:lnTo>
                    <a:pt x="402209" y="759341"/>
                  </a:lnTo>
                  <a:lnTo>
                    <a:pt x="439530" y="780130"/>
                  </a:lnTo>
                  <a:lnTo>
                    <a:pt x="470260" y="810491"/>
                  </a:lnTo>
                  <a:lnTo>
                    <a:pt x="491536" y="847596"/>
                  </a:lnTo>
                  <a:lnTo>
                    <a:pt x="500494" y="888618"/>
                  </a:lnTo>
                  <a:lnTo>
                    <a:pt x="495212" y="929572"/>
                  </a:lnTo>
                  <a:lnTo>
                    <a:pt x="477322" y="966886"/>
                  </a:lnTo>
                  <a:lnTo>
                    <a:pt x="449294" y="997832"/>
                  </a:lnTo>
                  <a:lnTo>
                    <a:pt x="413595" y="1019680"/>
                  </a:lnTo>
                  <a:lnTo>
                    <a:pt x="372694" y="1029703"/>
                  </a:lnTo>
                  <a:lnTo>
                    <a:pt x="502474" y="1029703"/>
                  </a:lnTo>
                  <a:lnTo>
                    <a:pt x="510179" y="1023019"/>
                  </a:lnTo>
                  <a:lnTo>
                    <a:pt x="538478" y="982954"/>
                  </a:lnTo>
                  <a:lnTo>
                    <a:pt x="555938" y="937217"/>
                  </a:lnTo>
                  <a:lnTo>
                    <a:pt x="560666" y="887895"/>
                  </a:lnTo>
                  <a:lnTo>
                    <a:pt x="553587" y="845320"/>
                  </a:lnTo>
                  <a:lnTo>
                    <a:pt x="537028" y="805319"/>
                  </a:lnTo>
                  <a:lnTo>
                    <a:pt x="512395" y="769271"/>
                  </a:lnTo>
                  <a:lnTo>
                    <a:pt x="493723" y="750950"/>
                  </a:lnTo>
                  <a:close/>
                </a:path>
                <a:path w="668020" h="1167764">
                  <a:moveTo>
                    <a:pt x="361188" y="692188"/>
                  </a:moveTo>
                  <a:lnTo>
                    <a:pt x="310070" y="693867"/>
                  </a:lnTo>
                  <a:lnTo>
                    <a:pt x="262565" y="702100"/>
                  </a:lnTo>
                  <a:lnTo>
                    <a:pt x="218767" y="716859"/>
                  </a:lnTo>
                  <a:lnTo>
                    <a:pt x="178774" y="738114"/>
                  </a:lnTo>
                  <a:lnTo>
                    <a:pt x="142684" y="765835"/>
                  </a:lnTo>
                  <a:lnTo>
                    <a:pt x="257491" y="765835"/>
                  </a:lnTo>
                  <a:lnTo>
                    <a:pt x="260253" y="764543"/>
                  </a:lnTo>
                  <a:lnTo>
                    <a:pt x="307848" y="753454"/>
                  </a:lnTo>
                  <a:lnTo>
                    <a:pt x="361162" y="750950"/>
                  </a:lnTo>
                  <a:lnTo>
                    <a:pt x="493723" y="750950"/>
                  </a:lnTo>
                  <a:lnTo>
                    <a:pt x="481090" y="738555"/>
                  </a:lnTo>
                  <a:lnTo>
                    <a:pt x="444518" y="714549"/>
                  </a:lnTo>
                  <a:lnTo>
                    <a:pt x="404083" y="698634"/>
                  </a:lnTo>
                  <a:lnTo>
                    <a:pt x="361188" y="692188"/>
                  </a:lnTo>
                  <a:close/>
                </a:path>
                <a:path w="668020" h="1167764">
                  <a:moveTo>
                    <a:pt x="283326" y="462127"/>
                  </a:moveTo>
                  <a:lnTo>
                    <a:pt x="218821" y="462127"/>
                  </a:lnTo>
                  <a:lnTo>
                    <a:pt x="235882" y="501449"/>
                  </a:lnTo>
                  <a:lnTo>
                    <a:pt x="257382" y="537284"/>
                  </a:lnTo>
                  <a:lnTo>
                    <a:pt x="283062" y="569221"/>
                  </a:lnTo>
                  <a:lnTo>
                    <a:pt x="312661" y="596849"/>
                  </a:lnTo>
                  <a:lnTo>
                    <a:pt x="352347" y="623225"/>
                  </a:lnTo>
                  <a:lnTo>
                    <a:pt x="395223" y="641527"/>
                  </a:lnTo>
                  <a:lnTo>
                    <a:pt x="439805" y="651266"/>
                  </a:lnTo>
                  <a:lnTo>
                    <a:pt x="484606" y="651954"/>
                  </a:lnTo>
                  <a:lnTo>
                    <a:pt x="532979" y="641174"/>
                  </a:lnTo>
                  <a:lnTo>
                    <a:pt x="576402" y="619271"/>
                  </a:lnTo>
                  <a:lnTo>
                    <a:pt x="606968" y="593420"/>
                  </a:lnTo>
                  <a:lnTo>
                    <a:pt x="477240" y="593420"/>
                  </a:lnTo>
                  <a:lnTo>
                    <a:pt x="444447" y="592838"/>
                  </a:lnTo>
                  <a:lnTo>
                    <a:pt x="379840" y="571729"/>
                  </a:lnTo>
                  <a:lnTo>
                    <a:pt x="325646" y="528661"/>
                  </a:lnTo>
                  <a:lnTo>
                    <a:pt x="286377" y="469699"/>
                  </a:lnTo>
                  <a:lnTo>
                    <a:pt x="283326" y="462127"/>
                  </a:lnTo>
                  <a:close/>
                </a:path>
                <a:path w="668020" h="1167764">
                  <a:moveTo>
                    <a:pt x="597117" y="304203"/>
                  </a:moveTo>
                  <a:lnTo>
                    <a:pt x="459155" y="304203"/>
                  </a:lnTo>
                  <a:lnTo>
                    <a:pt x="502788" y="312662"/>
                  </a:lnTo>
                  <a:lnTo>
                    <a:pt x="542289" y="333623"/>
                  </a:lnTo>
                  <a:lnTo>
                    <a:pt x="574819" y="364387"/>
                  </a:lnTo>
                  <a:lnTo>
                    <a:pt x="597537" y="402257"/>
                  </a:lnTo>
                  <a:lnTo>
                    <a:pt x="607606" y="444538"/>
                  </a:lnTo>
                  <a:lnTo>
                    <a:pt x="602837" y="487141"/>
                  </a:lnTo>
                  <a:lnTo>
                    <a:pt x="584930" y="526229"/>
                  </a:lnTo>
                  <a:lnTo>
                    <a:pt x="556371" y="558903"/>
                  </a:lnTo>
                  <a:lnTo>
                    <a:pt x="519646" y="582265"/>
                  </a:lnTo>
                  <a:lnTo>
                    <a:pt x="477240" y="593420"/>
                  </a:lnTo>
                  <a:lnTo>
                    <a:pt x="606968" y="593420"/>
                  </a:lnTo>
                  <a:lnTo>
                    <a:pt x="641870" y="549564"/>
                  </a:lnTo>
                  <a:lnTo>
                    <a:pt x="660651" y="505490"/>
                  </a:lnTo>
                  <a:lnTo>
                    <a:pt x="667956" y="457758"/>
                  </a:lnTo>
                  <a:lnTo>
                    <a:pt x="668007" y="447776"/>
                  </a:lnTo>
                  <a:lnTo>
                    <a:pt x="667664" y="442772"/>
                  </a:lnTo>
                  <a:lnTo>
                    <a:pt x="659682" y="399301"/>
                  </a:lnTo>
                  <a:lnTo>
                    <a:pt x="642156" y="358779"/>
                  </a:lnTo>
                  <a:lnTo>
                    <a:pt x="616451" y="322493"/>
                  </a:lnTo>
                  <a:lnTo>
                    <a:pt x="597117" y="304203"/>
                  </a:lnTo>
                  <a:close/>
                </a:path>
                <a:path w="668020" h="1167764">
                  <a:moveTo>
                    <a:pt x="459168" y="245452"/>
                  </a:moveTo>
                  <a:lnTo>
                    <a:pt x="414346" y="248707"/>
                  </a:lnTo>
                  <a:lnTo>
                    <a:pt x="369052" y="261029"/>
                  </a:lnTo>
                  <a:lnTo>
                    <a:pt x="323458" y="282371"/>
                  </a:lnTo>
                  <a:lnTo>
                    <a:pt x="277736" y="312686"/>
                  </a:lnTo>
                  <a:lnTo>
                    <a:pt x="277279" y="312953"/>
                  </a:lnTo>
                  <a:lnTo>
                    <a:pt x="273596" y="315861"/>
                  </a:lnTo>
                  <a:lnTo>
                    <a:pt x="269913" y="318909"/>
                  </a:lnTo>
                  <a:lnTo>
                    <a:pt x="266077" y="321957"/>
                  </a:lnTo>
                  <a:lnTo>
                    <a:pt x="263931" y="323608"/>
                  </a:lnTo>
                  <a:lnTo>
                    <a:pt x="261785" y="325412"/>
                  </a:lnTo>
                  <a:lnTo>
                    <a:pt x="259638" y="327075"/>
                  </a:lnTo>
                  <a:lnTo>
                    <a:pt x="368473" y="327075"/>
                  </a:lnTo>
                  <a:lnTo>
                    <a:pt x="389029" y="317142"/>
                  </a:lnTo>
                  <a:lnTo>
                    <a:pt x="424593" y="306944"/>
                  </a:lnTo>
                  <a:lnTo>
                    <a:pt x="459155" y="304203"/>
                  </a:lnTo>
                  <a:lnTo>
                    <a:pt x="597117" y="304203"/>
                  </a:lnTo>
                  <a:lnTo>
                    <a:pt x="583934" y="291731"/>
                  </a:lnTo>
                  <a:lnTo>
                    <a:pt x="545970" y="267778"/>
                  </a:lnTo>
                  <a:lnTo>
                    <a:pt x="503926" y="251923"/>
                  </a:lnTo>
                  <a:lnTo>
                    <a:pt x="459168" y="245452"/>
                  </a:lnTo>
                  <a:close/>
                </a:path>
              </a:pathLst>
            </a:custGeom>
            <a:solidFill>
              <a:srgbClr val="ECB06C"/>
            </a:solidFill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pic>
          <p:nvPicPr>
            <p:cNvPr id="145" name="object 145"/>
            <p:cNvPicPr/>
            <p:nvPr/>
          </p:nvPicPr>
          <p:blipFill>
            <a:blip r:embed="rId32" cstate="print"/>
            <a:stretch>
              <a:fillRect/>
            </a:stretch>
          </p:blipFill>
          <p:spPr>
            <a:xfrm>
              <a:off x="7461288" y="3250437"/>
              <a:ext cx="65608" cy="79565"/>
            </a:xfrm>
            <a:prstGeom prst="rect">
              <a:avLst/>
            </a:prstGeom>
          </p:spPr>
        </p:pic>
        <p:sp>
          <p:nvSpPr>
            <p:cNvPr id="146" name="object 146"/>
            <p:cNvSpPr/>
            <p:nvPr/>
          </p:nvSpPr>
          <p:spPr>
            <a:xfrm>
              <a:off x="7099351" y="3577704"/>
              <a:ext cx="78105" cy="153670"/>
            </a:xfrm>
            <a:custGeom>
              <a:avLst/>
              <a:gdLst/>
              <a:ahLst/>
              <a:cxnLst/>
              <a:rect l="l" t="t" r="r" b="b"/>
              <a:pathLst>
                <a:path w="78104" h="153670">
                  <a:moveTo>
                    <a:pt x="24676" y="145986"/>
                  </a:moveTo>
                  <a:lnTo>
                    <a:pt x="18757" y="127584"/>
                  </a:lnTo>
                  <a:lnTo>
                    <a:pt x="13855" y="108673"/>
                  </a:lnTo>
                  <a:lnTo>
                    <a:pt x="9893" y="89293"/>
                  </a:lnTo>
                  <a:lnTo>
                    <a:pt x="6819" y="69469"/>
                  </a:lnTo>
                  <a:lnTo>
                    <a:pt x="0" y="66700"/>
                  </a:lnTo>
                  <a:lnTo>
                    <a:pt x="2882" y="88480"/>
                  </a:lnTo>
                  <a:lnTo>
                    <a:pt x="7480" y="111175"/>
                  </a:lnTo>
                  <a:lnTo>
                    <a:pt x="13690" y="133311"/>
                  </a:lnTo>
                  <a:lnTo>
                    <a:pt x="21450" y="153441"/>
                  </a:lnTo>
                  <a:lnTo>
                    <a:pt x="24676" y="145986"/>
                  </a:lnTo>
                  <a:close/>
                </a:path>
                <a:path w="78104" h="153670">
                  <a:moveTo>
                    <a:pt x="77660" y="90868"/>
                  </a:moveTo>
                  <a:lnTo>
                    <a:pt x="73621" y="67767"/>
                  </a:lnTo>
                  <a:lnTo>
                    <a:pt x="71653" y="44983"/>
                  </a:lnTo>
                  <a:lnTo>
                    <a:pt x="71361" y="22440"/>
                  </a:lnTo>
                  <a:lnTo>
                    <a:pt x="72339" y="0"/>
                  </a:lnTo>
                  <a:lnTo>
                    <a:pt x="65493" y="10934"/>
                  </a:lnTo>
                  <a:lnTo>
                    <a:pt x="65328" y="30861"/>
                  </a:lnTo>
                  <a:lnTo>
                    <a:pt x="66090" y="50507"/>
                  </a:lnTo>
                  <a:lnTo>
                    <a:pt x="67805" y="69850"/>
                  </a:lnTo>
                  <a:lnTo>
                    <a:pt x="70497" y="88887"/>
                  </a:lnTo>
                  <a:lnTo>
                    <a:pt x="77660" y="90868"/>
                  </a:lnTo>
                  <a:close/>
                </a:path>
              </a:pathLst>
            </a:custGeom>
            <a:solidFill>
              <a:srgbClr val="295E62"/>
            </a:solidFill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pic>
          <p:nvPicPr>
            <p:cNvPr id="147" name="object 147"/>
            <p:cNvPicPr/>
            <p:nvPr/>
          </p:nvPicPr>
          <p:blipFill>
            <a:blip r:embed="rId33" cstate="print"/>
            <a:stretch>
              <a:fillRect/>
            </a:stretch>
          </p:blipFill>
          <p:spPr>
            <a:xfrm>
              <a:off x="6991273" y="4017797"/>
              <a:ext cx="142049" cy="206108"/>
            </a:xfrm>
            <a:prstGeom prst="rect">
              <a:avLst/>
            </a:prstGeom>
          </p:spPr>
        </p:pic>
        <p:sp>
          <p:nvSpPr>
            <p:cNvPr id="148" name="object 148"/>
            <p:cNvSpPr/>
            <p:nvPr/>
          </p:nvSpPr>
          <p:spPr>
            <a:xfrm>
              <a:off x="6900736" y="4031208"/>
              <a:ext cx="3519170" cy="442595"/>
            </a:xfrm>
            <a:custGeom>
              <a:avLst/>
              <a:gdLst/>
              <a:ahLst/>
              <a:cxnLst/>
              <a:rect l="l" t="t" r="r" b="b"/>
              <a:pathLst>
                <a:path w="3519170" h="442595">
                  <a:moveTo>
                    <a:pt x="69837" y="393065"/>
                  </a:moveTo>
                  <a:lnTo>
                    <a:pt x="64173" y="387388"/>
                  </a:lnTo>
                  <a:lnTo>
                    <a:pt x="57175" y="387388"/>
                  </a:lnTo>
                  <a:lnTo>
                    <a:pt x="5664" y="387388"/>
                  </a:lnTo>
                  <a:lnTo>
                    <a:pt x="0" y="393065"/>
                  </a:lnTo>
                  <a:lnTo>
                    <a:pt x="0" y="442595"/>
                  </a:lnTo>
                  <a:lnTo>
                    <a:pt x="69837" y="442595"/>
                  </a:lnTo>
                  <a:lnTo>
                    <a:pt x="69837" y="393065"/>
                  </a:lnTo>
                  <a:close/>
                </a:path>
                <a:path w="3519170" h="442595">
                  <a:moveTo>
                    <a:pt x="3518852" y="171373"/>
                  </a:moveTo>
                  <a:lnTo>
                    <a:pt x="3446056" y="171373"/>
                  </a:lnTo>
                  <a:lnTo>
                    <a:pt x="3442525" y="175945"/>
                  </a:lnTo>
                  <a:lnTo>
                    <a:pt x="3442525" y="183527"/>
                  </a:lnTo>
                  <a:lnTo>
                    <a:pt x="3352127" y="177609"/>
                  </a:lnTo>
                  <a:lnTo>
                    <a:pt x="3284372" y="168224"/>
                  </a:lnTo>
                  <a:lnTo>
                    <a:pt x="3234664" y="156019"/>
                  </a:lnTo>
                  <a:lnTo>
                    <a:pt x="3198380" y="141643"/>
                  </a:lnTo>
                  <a:lnTo>
                    <a:pt x="3147669" y="108902"/>
                  </a:lnTo>
                  <a:lnTo>
                    <a:pt x="3129369" y="95338"/>
                  </a:lnTo>
                  <a:lnTo>
                    <a:pt x="3109264" y="81940"/>
                  </a:lnTo>
                  <a:lnTo>
                    <a:pt x="3056953" y="56680"/>
                  </a:lnTo>
                  <a:lnTo>
                    <a:pt x="2977299" y="35179"/>
                  </a:lnTo>
                  <a:lnTo>
                    <a:pt x="2923044" y="26479"/>
                  </a:lnTo>
                  <a:lnTo>
                    <a:pt x="2856915" y="19494"/>
                  </a:lnTo>
                  <a:lnTo>
                    <a:pt x="2777261" y="14465"/>
                  </a:lnTo>
                  <a:lnTo>
                    <a:pt x="2682456" y="11671"/>
                  </a:lnTo>
                  <a:lnTo>
                    <a:pt x="2682456" y="4635"/>
                  </a:lnTo>
                  <a:lnTo>
                    <a:pt x="2678925" y="0"/>
                  </a:lnTo>
                  <a:lnTo>
                    <a:pt x="2606014" y="0"/>
                  </a:lnTo>
                  <a:lnTo>
                    <a:pt x="2606014" y="75006"/>
                  </a:lnTo>
                  <a:lnTo>
                    <a:pt x="2674582" y="75006"/>
                  </a:lnTo>
                  <a:lnTo>
                    <a:pt x="2678925" y="75006"/>
                  </a:lnTo>
                  <a:lnTo>
                    <a:pt x="2682456" y="70370"/>
                  </a:lnTo>
                  <a:lnTo>
                    <a:pt x="2682456" y="63944"/>
                  </a:lnTo>
                  <a:lnTo>
                    <a:pt x="2781312" y="66903"/>
                  </a:lnTo>
                  <a:lnTo>
                    <a:pt x="2862300" y="72250"/>
                  </a:lnTo>
                  <a:lnTo>
                    <a:pt x="2927705" y="79679"/>
                  </a:lnTo>
                  <a:lnTo>
                    <a:pt x="2979712" y="88874"/>
                  </a:lnTo>
                  <a:lnTo>
                    <a:pt x="3020542" y="99529"/>
                  </a:lnTo>
                  <a:lnTo>
                    <a:pt x="3077476" y="124002"/>
                  </a:lnTo>
                  <a:lnTo>
                    <a:pt x="3138817" y="167220"/>
                  </a:lnTo>
                  <a:lnTo>
                    <a:pt x="3164268" y="183134"/>
                  </a:lnTo>
                  <a:lnTo>
                    <a:pt x="3236023" y="210997"/>
                  </a:lnTo>
                  <a:lnTo>
                    <a:pt x="3288550" y="221996"/>
                  </a:lnTo>
                  <a:lnTo>
                    <a:pt x="3356343" y="230428"/>
                  </a:lnTo>
                  <a:lnTo>
                    <a:pt x="3442525" y="235800"/>
                  </a:lnTo>
                  <a:lnTo>
                    <a:pt x="3442525" y="241693"/>
                  </a:lnTo>
                  <a:lnTo>
                    <a:pt x="3446056" y="246392"/>
                  </a:lnTo>
                  <a:lnTo>
                    <a:pt x="3518852" y="246392"/>
                  </a:lnTo>
                  <a:lnTo>
                    <a:pt x="3518852" y="237629"/>
                  </a:lnTo>
                  <a:lnTo>
                    <a:pt x="3518852" y="185356"/>
                  </a:lnTo>
                  <a:lnTo>
                    <a:pt x="3518852" y="171373"/>
                  </a:lnTo>
                  <a:close/>
                </a:path>
              </a:pathLst>
            </a:custGeom>
            <a:solidFill>
              <a:srgbClr val="ECB06C"/>
            </a:solidFill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sp>
          <p:nvSpPr>
            <p:cNvPr id="149" name="object 149"/>
            <p:cNvSpPr/>
            <p:nvPr/>
          </p:nvSpPr>
          <p:spPr>
            <a:xfrm>
              <a:off x="7510361" y="3250018"/>
              <a:ext cx="1307465" cy="84455"/>
            </a:xfrm>
            <a:custGeom>
              <a:avLst/>
              <a:gdLst/>
              <a:ahLst/>
              <a:cxnLst/>
              <a:rect l="l" t="t" r="r" b="b"/>
              <a:pathLst>
                <a:path w="1307465" h="84454">
                  <a:moveTo>
                    <a:pt x="92976" y="889"/>
                  </a:moveTo>
                  <a:lnTo>
                    <a:pt x="0" y="889"/>
                  </a:lnTo>
                  <a:lnTo>
                    <a:pt x="0" y="79984"/>
                  </a:lnTo>
                  <a:lnTo>
                    <a:pt x="92976" y="79984"/>
                  </a:lnTo>
                  <a:lnTo>
                    <a:pt x="92976" y="889"/>
                  </a:lnTo>
                  <a:close/>
                </a:path>
                <a:path w="1307465" h="84454">
                  <a:moveTo>
                    <a:pt x="1307020" y="0"/>
                  </a:moveTo>
                  <a:lnTo>
                    <a:pt x="1214043" y="0"/>
                  </a:lnTo>
                  <a:lnTo>
                    <a:pt x="1214043" y="83858"/>
                  </a:lnTo>
                  <a:lnTo>
                    <a:pt x="1307020" y="83858"/>
                  </a:lnTo>
                  <a:lnTo>
                    <a:pt x="1307020" y="0"/>
                  </a:lnTo>
                  <a:close/>
                </a:path>
              </a:pathLst>
            </a:custGeom>
            <a:solidFill>
              <a:srgbClr val="221F1F"/>
            </a:solidFill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sp>
          <p:nvSpPr>
            <p:cNvPr id="150" name="object 150"/>
            <p:cNvSpPr/>
            <p:nvPr/>
          </p:nvSpPr>
          <p:spPr>
            <a:xfrm>
              <a:off x="7786116" y="4034396"/>
              <a:ext cx="473075" cy="1703705"/>
            </a:xfrm>
            <a:custGeom>
              <a:avLst/>
              <a:gdLst/>
              <a:ahLst/>
              <a:cxnLst/>
              <a:rect l="l" t="t" r="r" b="b"/>
              <a:pathLst>
                <a:path w="473075" h="1703704">
                  <a:moveTo>
                    <a:pt x="85737" y="0"/>
                  </a:moveTo>
                  <a:lnTo>
                    <a:pt x="80924" y="0"/>
                  </a:lnTo>
                  <a:lnTo>
                    <a:pt x="71535" y="1892"/>
                  </a:lnTo>
                  <a:lnTo>
                    <a:pt x="63869" y="7056"/>
                  </a:lnTo>
                  <a:lnTo>
                    <a:pt x="58701" y="14717"/>
                  </a:lnTo>
                  <a:lnTo>
                    <a:pt x="56807" y="24104"/>
                  </a:lnTo>
                  <a:lnTo>
                    <a:pt x="56807" y="24587"/>
                  </a:lnTo>
                  <a:lnTo>
                    <a:pt x="80086" y="49250"/>
                  </a:lnTo>
                  <a:lnTo>
                    <a:pt x="84231" y="55841"/>
                  </a:lnTo>
                  <a:lnTo>
                    <a:pt x="84239" y="249605"/>
                  </a:lnTo>
                  <a:lnTo>
                    <a:pt x="73368" y="302124"/>
                  </a:lnTo>
                  <a:lnTo>
                    <a:pt x="19151" y="393979"/>
                  </a:lnTo>
                  <a:lnTo>
                    <a:pt x="10852" y="410083"/>
                  </a:lnTo>
                  <a:lnTo>
                    <a:pt x="4879" y="426947"/>
                  </a:lnTo>
                  <a:lnTo>
                    <a:pt x="1231" y="444533"/>
                  </a:lnTo>
                  <a:lnTo>
                    <a:pt x="118" y="460806"/>
                  </a:lnTo>
                  <a:lnTo>
                    <a:pt x="0" y="1703590"/>
                  </a:lnTo>
                  <a:lnTo>
                    <a:pt x="13601" y="1703590"/>
                  </a:lnTo>
                  <a:lnTo>
                    <a:pt x="13718" y="460806"/>
                  </a:lnTo>
                  <a:lnTo>
                    <a:pt x="14663" y="446963"/>
                  </a:lnTo>
                  <a:lnTo>
                    <a:pt x="30800" y="400989"/>
                  </a:lnTo>
                  <a:lnTo>
                    <a:pt x="76707" y="325208"/>
                  </a:lnTo>
                  <a:lnTo>
                    <a:pt x="85795" y="307619"/>
                  </a:lnTo>
                  <a:lnTo>
                    <a:pt x="85895" y="307378"/>
                  </a:lnTo>
                  <a:lnTo>
                    <a:pt x="92454" y="288855"/>
                  </a:lnTo>
                  <a:lnTo>
                    <a:pt x="96472" y="269459"/>
                  </a:lnTo>
                  <a:lnTo>
                    <a:pt x="97828" y="249605"/>
                  </a:lnTo>
                  <a:lnTo>
                    <a:pt x="97826" y="62788"/>
                  </a:lnTo>
                  <a:lnTo>
                    <a:pt x="71637" y="32321"/>
                  </a:lnTo>
                  <a:lnTo>
                    <a:pt x="70396" y="27940"/>
                  </a:lnTo>
                  <a:lnTo>
                    <a:pt x="70396" y="18300"/>
                  </a:lnTo>
                  <a:lnTo>
                    <a:pt x="75120" y="13589"/>
                  </a:lnTo>
                  <a:lnTo>
                    <a:pt x="99860" y="13589"/>
                  </a:lnTo>
                  <a:lnTo>
                    <a:pt x="97180" y="9398"/>
                  </a:lnTo>
                  <a:lnTo>
                    <a:pt x="93639" y="5689"/>
                  </a:lnTo>
                  <a:lnTo>
                    <a:pt x="89509" y="2743"/>
                  </a:lnTo>
                  <a:lnTo>
                    <a:pt x="85737" y="0"/>
                  </a:lnTo>
                  <a:close/>
                </a:path>
                <a:path w="473075" h="1703704">
                  <a:moveTo>
                    <a:pt x="391972" y="0"/>
                  </a:moveTo>
                  <a:lnTo>
                    <a:pt x="387159" y="0"/>
                  </a:lnTo>
                  <a:lnTo>
                    <a:pt x="385927" y="914"/>
                  </a:lnTo>
                  <a:lnTo>
                    <a:pt x="379223" y="5715"/>
                  </a:lnTo>
                  <a:lnTo>
                    <a:pt x="375729" y="9398"/>
                  </a:lnTo>
                  <a:lnTo>
                    <a:pt x="373037" y="13589"/>
                  </a:lnTo>
                  <a:lnTo>
                    <a:pt x="397776" y="13589"/>
                  </a:lnTo>
                  <a:lnTo>
                    <a:pt x="402501" y="18300"/>
                  </a:lnTo>
                  <a:lnTo>
                    <a:pt x="402497" y="27940"/>
                  </a:lnTo>
                  <a:lnTo>
                    <a:pt x="401256" y="32321"/>
                  </a:lnTo>
                  <a:lnTo>
                    <a:pt x="395325" y="34188"/>
                  </a:lnTo>
                  <a:lnTo>
                    <a:pt x="387049" y="38416"/>
                  </a:lnTo>
                  <a:lnTo>
                    <a:pt x="380653" y="44959"/>
                  </a:lnTo>
                  <a:lnTo>
                    <a:pt x="376530" y="53267"/>
                  </a:lnTo>
                  <a:lnTo>
                    <a:pt x="375069" y="62788"/>
                  </a:lnTo>
                  <a:lnTo>
                    <a:pt x="375069" y="249605"/>
                  </a:lnTo>
                  <a:lnTo>
                    <a:pt x="380442" y="288855"/>
                  </a:lnTo>
                  <a:lnTo>
                    <a:pt x="396176" y="325208"/>
                  </a:lnTo>
                  <a:lnTo>
                    <a:pt x="442125" y="401015"/>
                  </a:lnTo>
                  <a:lnTo>
                    <a:pt x="449545" y="415404"/>
                  </a:lnTo>
                  <a:lnTo>
                    <a:pt x="459178" y="460806"/>
                  </a:lnTo>
                  <a:lnTo>
                    <a:pt x="459295" y="1703590"/>
                  </a:lnTo>
                  <a:lnTo>
                    <a:pt x="472897" y="1703590"/>
                  </a:lnTo>
                  <a:lnTo>
                    <a:pt x="472779" y="460806"/>
                  </a:lnTo>
                  <a:lnTo>
                    <a:pt x="462020" y="410014"/>
                  </a:lnTo>
                  <a:lnTo>
                    <a:pt x="407809" y="318160"/>
                  </a:lnTo>
                  <a:lnTo>
                    <a:pt x="399527" y="302124"/>
                  </a:lnTo>
                  <a:lnTo>
                    <a:pt x="393526" y="285192"/>
                  </a:lnTo>
                  <a:lnTo>
                    <a:pt x="389877" y="267605"/>
                  </a:lnTo>
                  <a:lnTo>
                    <a:pt x="388645" y="249605"/>
                  </a:lnTo>
                  <a:lnTo>
                    <a:pt x="388645" y="55841"/>
                  </a:lnTo>
                  <a:lnTo>
                    <a:pt x="392810" y="49250"/>
                  </a:lnTo>
                  <a:lnTo>
                    <a:pt x="399427" y="47142"/>
                  </a:lnTo>
                  <a:lnTo>
                    <a:pt x="406858" y="43421"/>
                  </a:lnTo>
                  <a:lnTo>
                    <a:pt x="412049" y="38055"/>
                  </a:lnTo>
                  <a:lnTo>
                    <a:pt x="415095" y="31594"/>
                  </a:lnTo>
                  <a:lnTo>
                    <a:pt x="416090" y="24587"/>
                  </a:lnTo>
                  <a:lnTo>
                    <a:pt x="416090" y="24104"/>
                  </a:lnTo>
                  <a:lnTo>
                    <a:pt x="414195" y="14717"/>
                  </a:lnTo>
                  <a:lnTo>
                    <a:pt x="409027" y="7056"/>
                  </a:lnTo>
                  <a:lnTo>
                    <a:pt x="401361" y="1892"/>
                  </a:lnTo>
                  <a:lnTo>
                    <a:pt x="391972" y="0"/>
                  </a:lnTo>
                  <a:close/>
                </a:path>
                <a:path w="473075" h="1703704">
                  <a:moveTo>
                    <a:pt x="148805" y="168402"/>
                  </a:moveTo>
                  <a:lnTo>
                    <a:pt x="135204" y="168402"/>
                  </a:lnTo>
                  <a:lnTo>
                    <a:pt x="135188" y="267605"/>
                  </a:lnTo>
                  <a:lnTo>
                    <a:pt x="133910" y="286613"/>
                  </a:lnTo>
                  <a:lnTo>
                    <a:pt x="130076" y="305411"/>
                  </a:lnTo>
                  <a:lnTo>
                    <a:pt x="123770" y="323506"/>
                  </a:lnTo>
                  <a:lnTo>
                    <a:pt x="115061" y="340639"/>
                  </a:lnTo>
                  <a:lnTo>
                    <a:pt x="69113" y="417652"/>
                  </a:lnTo>
                  <a:lnTo>
                    <a:pt x="61270" y="433058"/>
                  </a:lnTo>
                  <a:lnTo>
                    <a:pt x="50977" y="483323"/>
                  </a:lnTo>
                  <a:lnTo>
                    <a:pt x="36855" y="1254150"/>
                  </a:lnTo>
                  <a:lnTo>
                    <a:pt x="42341" y="1254150"/>
                  </a:lnTo>
                  <a:lnTo>
                    <a:pt x="64583" y="483323"/>
                  </a:lnTo>
                  <a:lnTo>
                    <a:pt x="65609" y="468086"/>
                  </a:lnTo>
                  <a:lnTo>
                    <a:pt x="68697" y="452956"/>
                  </a:lnTo>
                  <a:lnTo>
                    <a:pt x="73771" y="438395"/>
                  </a:lnTo>
                  <a:lnTo>
                    <a:pt x="80771" y="424611"/>
                  </a:lnTo>
                  <a:lnTo>
                    <a:pt x="126733" y="347624"/>
                  </a:lnTo>
                  <a:lnTo>
                    <a:pt x="136273" y="328850"/>
                  </a:lnTo>
                  <a:lnTo>
                    <a:pt x="143184" y="309027"/>
                  </a:lnTo>
                  <a:lnTo>
                    <a:pt x="147303" y="288850"/>
                  </a:lnTo>
                  <a:lnTo>
                    <a:pt x="147422" y="287921"/>
                  </a:lnTo>
                  <a:lnTo>
                    <a:pt x="148790" y="267605"/>
                  </a:lnTo>
                  <a:lnTo>
                    <a:pt x="148805" y="168402"/>
                  </a:lnTo>
                  <a:close/>
                </a:path>
                <a:path w="473075" h="1703704">
                  <a:moveTo>
                    <a:pt x="188874" y="458114"/>
                  </a:moveTo>
                  <a:lnTo>
                    <a:pt x="102742" y="460806"/>
                  </a:lnTo>
                  <a:lnTo>
                    <a:pt x="86080" y="488696"/>
                  </a:lnTo>
                  <a:lnTo>
                    <a:pt x="86080" y="496290"/>
                  </a:lnTo>
                  <a:lnTo>
                    <a:pt x="56248" y="1254150"/>
                  </a:lnTo>
                  <a:lnTo>
                    <a:pt x="188874" y="1254150"/>
                  </a:lnTo>
                  <a:lnTo>
                    <a:pt x="188874" y="458114"/>
                  </a:lnTo>
                  <a:close/>
                </a:path>
                <a:path w="473075" h="1703704">
                  <a:moveTo>
                    <a:pt x="359905" y="168402"/>
                  </a:moveTo>
                  <a:lnTo>
                    <a:pt x="284010" y="168402"/>
                  </a:lnTo>
                  <a:lnTo>
                    <a:pt x="284010" y="299897"/>
                  </a:lnTo>
                  <a:lnTo>
                    <a:pt x="293382" y="300494"/>
                  </a:lnTo>
                  <a:lnTo>
                    <a:pt x="284010" y="301066"/>
                  </a:lnTo>
                  <a:lnTo>
                    <a:pt x="284010" y="451739"/>
                  </a:lnTo>
                  <a:lnTo>
                    <a:pt x="339077" y="453390"/>
                  </a:lnTo>
                  <a:lnTo>
                    <a:pt x="284010" y="455117"/>
                  </a:lnTo>
                  <a:lnTo>
                    <a:pt x="284010" y="1254150"/>
                  </a:lnTo>
                  <a:lnTo>
                    <a:pt x="453123" y="1254150"/>
                  </a:lnTo>
                  <a:lnTo>
                    <a:pt x="443664" y="481164"/>
                  </a:lnTo>
                  <a:lnTo>
                    <a:pt x="443547" y="465734"/>
                  </a:lnTo>
                  <a:lnTo>
                    <a:pt x="439242" y="460857"/>
                  </a:lnTo>
                  <a:lnTo>
                    <a:pt x="400240" y="453605"/>
                  </a:lnTo>
                  <a:lnTo>
                    <a:pt x="435914" y="446963"/>
                  </a:lnTo>
                  <a:lnTo>
                    <a:pt x="439610" y="440817"/>
                  </a:lnTo>
                  <a:lnTo>
                    <a:pt x="437703" y="434898"/>
                  </a:lnTo>
                  <a:lnTo>
                    <a:pt x="435460" y="428558"/>
                  </a:lnTo>
                  <a:lnTo>
                    <a:pt x="432803" y="422238"/>
                  </a:lnTo>
                  <a:lnTo>
                    <a:pt x="429774" y="416073"/>
                  </a:lnTo>
                  <a:lnTo>
                    <a:pt x="426335" y="410014"/>
                  </a:lnTo>
                  <a:lnTo>
                    <a:pt x="377621" y="329628"/>
                  </a:lnTo>
                  <a:lnTo>
                    <a:pt x="375107" y="324866"/>
                  </a:lnTo>
                  <a:lnTo>
                    <a:pt x="369544" y="312826"/>
                  </a:lnTo>
                  <a:lnTo>
                    <a:pt x="363118" y="307619"/>
                  </a:lnTo>
                  <a:lnTo>
                    <a:pt x="325907" y="300697"/>
                  </a:lnTo>
                  <a:lnTo>
                    <a:pt x="358876" y="294563"/>
                  </a:lnTo>
                  <a:lnTo>
                    <a:pt x="362534" y="289280"/>
                  </a:lnTo>
                  <a:lnTo>
                    <a:pt x="360083" y="275488"/>
                  </a:lnTo>
                  <a:lnTo>
                    <a:pt x="359366" y="267605"/>
                  </a:lnTo>
                  <a:lnTo>
                    <a:pt x="359379" y="249605"/>
                  </a:lnTo>
                  <a:lnTo>
                    <a:pt x="359905" y="168402"/>
                  </a:lnTo>
                  <a:close/>
                </a:path>
                <a:path w="473075" h="1703704">
                  <a:moveTo>
                    <a:pt x="188874" y="306933"/>
                  </a:moveTo>
                  <a:lnTo>
                    <a:pt x="181787" y="307378"/>
                  </a:lnTo>
                  <a:lnTo>
                    <a:pt x="173443" y="308343"/>
                  </a:lnTo>
                  <a:lnTo>
                    <a:pt x="166585" y="314261"/>
                  </a:lnTo>
                  <a:lnTo>
                    <a:pt x="164223" y="322338"/>
                  </a:lnTo>
                  <a:lnTo>
                    <a:pt x="161303" y="331287"/>
                  </a:lnTo>
                  <a:lnTo>
                    <a:pt x="157822" y="340037"/>
                  </a:lnTo>
                  <a:lnTo>
                    <a:pt x="153790" y="348561"/>
                  </a:lnTo>
                  <a:lnTo>
                    <a:pt x="149212" y="356831"/>
                  </a:lnTo>
                  <a:lnTo>
                    <a:pt x="102562" y="435013"/>
                  </a:lnTo>
                  <a:lnTo>
                    <a:pt x="99796" y="439801"/>
                  </a:lnTo>
                  <a:lnTo>
                    <a:pt x="103073" y="445998"/>
                  </a:lnTo>
                  <a:lnTo>
                    <a:pt x="108699" y="446506"/>
                  </a:lnTo>
                  <a:lnTo>
                    <a:pt x="188874" y="448906"/>
                  </a:lnTo>
                  <a:lnTo>
                    <a:pt x="188874" y="306933"/>
                  </a:lnTo>
                  <a:close/>
                </a:path>
                <a:path w="473075" h="1703704">
                  <a:moveTo>
                    <a:pt x="188874" y="168402"/>
                  </a:moveTo>
                  <a:lnTo>
                    <a:pt x="170319" y="168402"/>
                  </a:lnTo>
                  <a:lnTo>
                    <a:pt x="170306" y="282270"/>
                  </a:lnTo>
                  <a:lnTo>
                    <a:pt x="170192" y="287921"/>
                  </a:lnTo>
                  <a:lnTo>
                    <a:pt x="174320" y="292735"/>
                  </a:lnTo>
                  <a:lnTo>
                    <a:pt x="179933" y="293395"/>
                  </a:lnTo>
                  <a:lnTo>
                    <a:pt x="188874" y="293954"/>
                  </a:lnTo>
                  <a:lnTo>
                    <a:pt x="188874" y="168402"/>
                  </a:lnTo>
                  <a:close/>
                </a:path>
              </a:pathLst>
            </a:custGeom>
            <a:solidFill>
              <a:srgbClr val="5E8386"/>
            </a:solidFill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sp>
          <p:nvSpPr>
            <p:cNvPr id="151" name="object 151"/>
            <p:cNvSpPr/>
            <p:nvPr/>
          </p:nvSpPr>
          <p:spPr>
            <a:xfrm>
              <a:off x="7799717" y="5288546"/>
              <a:ext cx="445770" cy="449580"/>
            </a:xfrm>
            <a:custGeom>
              <a:avLst/>
              <a:gdLst/>
              <a:ahLst/>
              <a:cxnLst/>
              <a:rect l="l" t="t" r="r" b="b"/>
              <a:pathLst>
                <a:path w="445770" h="449579">
                  <a:moveTo>
                    <a:pt x="445706" y="0"/>
                  </a:moveTo>
                  <a:lnTo>
                    <a:pt x="0" y="0"/>
                  </a:lnTo>
                  <a:lnTo>
                    <a:pt x="0" y="449440"/>
                  </a:lnTo>
                  <a:lnTo>
                    <a:pt x="445706" y="449440"/>
                  </a:lnTo>
                  <a:lnTo>
                    <a:pt x="445706" y="0"/>
                  </a:lnTo>
                  <a:close/>
                </a:path>
              </a:pathLst>
            </a:custGeom>
            <a:solidFill>
              <a:srgbClr val="ECB06C"/>
            </a:solidFill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sp>
          <p:nvSpPr>
            <p:cNvPr id="152" name="object 152"/>
            <p:cNvSpPr/>
            <p:nvPr/>
          </p:nvSpPr>
          <p:spPr>
            <a:xfrm>
              <a:off x="7975003" y="4202798"/>
              <a:ext cx="95250" cy="1085850"/>
            </a:xfrm>
            <a:custGeom>
              <a:avLst/>
              <a:gdLst/>
              <a:ahLst/>
              <a:cxnLst/>
              <a:rect l="l" t="t" r="r" b="b"/>
              <a:pathLst>
                <a:path w="95250" h="1085850">
                  <a:moveTo>
                    <a:pt x="13589" y="0"/>
                  </a:moveTo>
                  <a:lnTo>
                    <a:pt x="0" y="0"/>
                  </a:lnTo>
                  <a:lnTo>
                    <a:pt x="0" y="125552"/>
                  </a:lnTo>
                  <a:lnTo>
                    <a:pt x="13589" y="126403"/>
                  </a:lnTo>
                  <a:lnTo>
                    <a:pt x="13589" y="0"/>
                  </a:lnTo>
                  <a:close/>
                </a:path>
                <a:path w="95250" h="1085850">
                  <a:moveTo>
                    <a:pt x="95135" y="0"/>
                  </a:moveTo>
                  <a:lnTo>
                    <a:pt x="33413" y="0"/>
                  </a:lnTo>
                  <a:lnTo>
                    <a:pt x="33413" y="127647"/>
                  </a:lnTo>
                  <a:lnTo>
                    <a:pt x="95135" y="131495"/>
                  </a:lnTo>
                  <a:lnTo>
                    <a:pt x="95135" y="0"/>
                  </a:lnTo>
                  <a:close/>
                </a:path>
                <a:path w="95250" h="1085850">
                  <a:moveTo>
                    <a:pt x="13589" y="137693"/>
                  </a:moveTo>
                  <a:lnTo>
                    <a:pt x="0" y="138531"/>
                  </a:lnTo>
                  <a:lnTo>
                    <a:pt x="0" y="280504"/>
                  </a:lnTo>
                  <a:lnTo>
                    <a:pt x="13589" y="280911"/>
                  </a:lnTo>
                  <a:lnTo>
                    <a:pt x="13589" y="137693"/>
                  </a:lnTo>
                  <a:close/>
                </a:path>
                <a:path w="95250" h="1085850">
                  <a:moveTo>
                    <a:pt x="95135" y="132664"/>
                  </a:moveTo>
                  <a:lnTo>
                    <a:pt x="33413" y="136474"/>
                  </a:lnTo>
                  <a:lnTo>
                    <a:pt x="33413" y="281495"/>
                  </a:lnTo>
                  <a:lnTo>
                    <a:pt x="95135" y="283349"/>
                  </a:lnTo>
                  <a:lnTo>
                    <a:pt x="95135" y="132664"/>
                  </a:lnTo>
                  <a:close/>
                </a:path>
                <a:path w="95250" h="1085850">
                  <a:moveTo>
                    <a:pt x="13589" y="289280"/>
                  </a:moveTo>
                  <a:lnTo>
                    <a:pt x="0" y="289712"/>
                  </a:lnTo>
                  <a:lnTo>
                    <a:pt x="0" y="1085761"/>
                  </a:lnTo>
                  <a:lnTo>
                    <a:pt x="13589" y="1085761"/>
                  </a:lnTo>
                  <a:lnTo>
                    <a:pt x="13589" y="289280"/>
                  </a:lnTo>
                  <a:close/>
                </a:path>
                <a:path w="95250" h="1085850">
                  <a:moveTo>
                    <a:pt x="95135" y="286715"/>
                  </a:moveTo>
                  <a:lnTo>
                    <a:pt x="33413" y="288645"/>
                  </a:lnTo>
                  <a:lnTo>
                    <a:pt x="33413" y="1085761"/>
                  </a:lnTo>
                  <a:lnTo>
                    <a:pt x="95135" y="1085761"/>
                  </a:lnTo>
                  <a:lnTo>
                    <a:pt x="95135" y="286715"/>
                  </a:lnTo>
                  <a:close/>
                </a:path>
              </a:pathLst>
            </a:custGeom>
            <a:solidFill>
              <a:srgbClr val="839D9F"/>
            </a:solidFill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sp>
          <p:nvSpPr>
            <p:cNvPr id="153" name="object 153"/>
            <p:cNvSpPr/>
            <p:nvPr/>
          </p:nvSpPr>
          <p:spPr>
            <a:xfrm>
              <a:off x="7975003" y="5288064"/>
              <a:ext cx="95250" cy="346710"/>
            </a:xfrm>
            <a:custGeom>
              <a:avLst/>
              <a:gdLst/>
              <a:ahLst/>
              <a:cxnLst/>
              <a:rect l="l" t="t" r="r" b="b"/>
              <a:pathLst>
                <a:path w="95250" h="346710">
                  <a:moveTo>
                    <a:pt x="13589" y="0"/>
                  </a:moveTo>
                  <a:lnTo>
                    <a:pt x="0" y="0"/>
                  </a:lnTo>
                  <a:lnTo>
                    <a:pt x="0" y="81280"/>
                  </a:lnTo>
                  <a:lnTo>
                    <a:pt x="5918" y="81280"/>
                  </a:lnTo>
                  <a:lnTo>
                    <a:pt x="5918" y="82550"/>
                  </a:lnTo>
                  <a:lnTo>
                    <a:pt x="13589" y="82550"/>
                  </a:lnTo>
                  <a:lnTo>
                    <a:pt x="13589" y="81280"/>
                  </a:lnTo>
                  <a:lnTo>
                    <a:pt x="13589" y="0"/>
                  </a:lnTo>
                  <a:close/>
                </a:path>
                <a:path w="95250" h="346710">
                  <a:moveTo>
                    <a:pt x="95135" y="0"/>
                  </a:moveTo>
                  <a:lnTo>
                    <a:pt x="33413" y="0"/>
                  </a:lnTo>
                  <a:lnTo>
                    <a:pt x="33413" y="132080"/>
                  </a:lnTo>
                  <a:lnTo>
                    <a:pt x="33413" y="133350"/>
                  </a:lnTo>
                  <a:lnTo>
                    <a:pt x="33413" y="332740"/>
                  </a:lnTo>
                  <a:lnTo>
                    <a:pt x="13589" y="332740"/>
                  </a:lnTo>
                  <a:lnTo>
                    <a:pt x="13589" y="83820"/>
                  </a:lnTo>
                  <a:lnTo>
                    <a:pt x="8547" y="83820"/>
                  </a:lnTo>
                  <a:lnTo>
                    <a:pt x="8547" y="85090"/>
                  </a:lnTo>
                  <a:lnTo>
                    <a:pt x="0" y="85090"/>
                  </a:lnTo>
                  <a:lnTo>
                    <a:pt x="0" y="280670"/>
                  </a:lnTo>
                  <a:lnTo>
                    <a:pt x="4343" y="280670"/>
                  </a:lnTo>
                  <a:lnTo>
                    <a:pt x="4343" y="281940"/>
                  </a:lnTo>
                  <a:lnTo>
                    <a:pt x="4229" y="283210"/>
                  </a:lnTo>
                  <a:lnTo>
                    <a:pt x="0" y="283210"/>
                  </a:lnTo>
                  <a:lnTo>
                    <a:pt x="0" y="332740"/>
                  </a:lnTo>
                  <a:lnTo>
                    <a:pt x="0" y="346710"/>
                  </a:lnTo>
                  <a:lnTo>
                    <a:pt x="95135" y="346710"/>
                  </a:lnTo>
                  <a:lnTo>
                    <a:pt x="95135" y="332740"/>
                  </a:lnTo>
                  <a:lnTo>
                    <a:pt x="95135" y="237490"/>
                  </a:lnTo>
                  <a:lnTo>
                    <a:pt x="77520" y="237490"/>
                  </a:lnTo>
                  <a:lnTo>
                    <a:pt x="77520" y="236220"/>
                  </a:lnTo>
                  <a:lnTo>
                    <a:pt x="76835" y="236220"/>
                  </a:lnTo>
                  <a:lnTo>
                    <a:pt x="76835" y="234950"/>
                  </a:lnTo>
                  <a:lnTo>
                    <a:pt x="95135" y="234950"/>
                  </a:lnTo>
                  <a:lnTo>
                    <a:pt x="95135" y="134620"/>
                  </a:lnTo>
                  <a:lnTo>
                    <a:pt x="88646" y="134620"/>
                  </a:lnTo>
                  <a:lnTo>
                    <a:pt x="88646" y="133350"/>
                  </a:lnTo>
                  <a:lnTo>
                    <a:pt x="86614" y="133350"/>
                  </a:lnTo>
                  <a:lnTo>
                    <a:pt x="86614" y="132080"/>
                  </a:lnTo>
                  <a:lnTo>
                    <a:pt x="95135" y="132080"/>
                  </a:lnTo>
                  <a:lnTo>
                    <a:pt x="95135" y="0"/>
                  </a:lnTo>
                  <a:close/>
                </a:path>
              </a:pathLst>
            </a:custGeom>
            <a:solidFill>
              <a:srgbClr val="E7BC8E"/>
            </a:solidFill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sp>
          <p:nvSpPr>
            <p:cNvPr id="154" name="object 154"/>
            <p:cNvSpPr/>
            <p:nvPr/>
          </p:nvSpPr>
          <p:spPr>
            <a:xfrm>
              <a:off x="7543050" y="3244075"/>
              <a:ext cx="527685" cy="314325"/>
            </a:xfrm>
            <a:custGeom>
              <a:avLst/>
              <a:gdLst/>
              <a:ahLst/>
              <a:cxnLst/>
              <a:rect l="l" t="t" r="r" b="b"/>
              <a:pathLst>
                <a:path w="527684" h="314325">
                  <a:moveTo>
                    <a:pt x="309410" y="0"/>
                  </a:moveTo>
                  <a:lnTo>
                    <a:pt x="0" y="0"/>
                  </a:lnTo>
                  <a:lnTo>
                    <a:pt x="0" y="6832"/>
                  </a:lnTo>
                  <a:lnTo>
                    <a:pt x="60274" y="6832"/>
                  </a:lnTo>
                  <a:lnTo>
                    <a:pt x="60274" y="13589"/>
                  </a:lnTo>
                  <a:lnTo>
                    <a:pt x="309410" y="13589"/>
                  </a:lnTo>
                  <a:lnTo>
                    <a:pt x="329274" y="14557"/>
                  </a:lnTo>
                  <a:lnTo>
                    <a:pt x="348597" y="17397"/>
                  </a:lnTo>
                  <a:lnTo>
                    <a:pt x="367294" y="22006"/>
                  </a:lnTo>
                  <a:lnTo>
                    <a:pt x="385279" y="28282"/>
                  </a:lnTo>
                  <a:lnTo>
                    <a:pt x="371739" y="24894"/>
                  </a:lnTo>
                  <a:lnTo>
                    <a:pt x="357865" y="22418"/>
                  </a:lnTo>
                  <a:lnTo>
                    <a:pt x="343683" y="20899"/>
                  </a:lnTo>
                  <a:lnTo>
                    <a:pt x="329222" y="20383"/>
                  </a:lnTo>
                  <a:lnTo>
                    <a:pt x="60274" y="20383"/>
                  </a:lnTo>
                  <a:lnTo>
                    <a:pt x="60274" y="85928"/>
                  </a:lnTo>
                  <a:lnTo>
                    <a:pt x="0" y="85928"/>
                  </a:lnTo>
                  <a:lnTo>
                    <a:pt x="0" y="95135"/>
                  </a:lnTo>
                  <a:lnTo>
                    <a:pt x="309410" y="95135"/>
                  </a:lnTo>
                  <a:lnTo>
                    <a:pt x="357064" y="104779"/>
                  </a:lnTo>
                  <a:lnTo>
                    <a:pt x="396016" y="131065"/>
                  </a:lnTo>
                  <a:lnTo>
                    <a:pt x="422297" y="170021"/>
                  </a:lnTo>
                  <a:lnTo>
                    <a:pt x="431939" y="217678"/>
                  </a:lnTo>
                  <a:lnTo>
                    <a:pt x="431939" y="314007"/>
                  </a:lnTo>
                  <a:lnTo>
                    <a:pt x="445528" y="314007"/>
                  </a:lnTo>
                  <a:lnTo>
                    <a:pt x="445528" y="217678"/>
                  </a:lnTo>
                  <a:lnTo>
                    <a:pt x="439513" y="177638"/>
                  </a:lnTo>
                  <a:lnTo>
                    <a:pt x="422675" y="142309"/>
                  </a:lnTo>
                  <a:lnTo>
                    <a:pt x="396826" y="113486"/>
                  </a:lnTo>
                  <a:lnTo>
                    <a:pt x="363778" y="92964"/>
                  </a:lnTo>
                  <a:lnTo>
                    <a:pt x="404270" y="111115"/>
                  </a:lnTo>
                  <a:lnTo>
                    <a:pt x="436456" y="140811"/>
                  </a:lnTo>
                  <a:lnTo>
                    <a:pt x="457699" y="179460"/>
                  </a:lnTo>
                  <a:lnTo>
                    <a:pt x="465366" y="224472"/>
                  </a:lnTo>
                  <a:lnTo>
                    <a:pt x="465366" y="314007"/>
                  </a:lnTo>
                  <a:lnTo>
                    <a:pt x="527075" y="314007"/>
                  </a:lnTo>
                  <a:lnTo>
                    <a:pt x="527075" y="217678"/>
                  </a:lnTo>
                  <a:lnTo>
                    <a:pt x="521316" y="167827"/>
                  </a:lnTo>
                  <a:lnTo>
                    <a:pt x="504919" y="122032"/>
                  </a:lnTo>
                  <a:lnTo>
                    <a:pt x="479198" y="81612"/>
                  </a:lnTo>
                  <a:lnTo>
                    <a:pt x="445470" y="47882"/>
                  </a:lnTo>
                  <a:lnTo>
                    <a:pt x="405052" y="22158"/>
                  </a:lnTo>
                  <a:lnTo>
                    <a:pt x="359260" y="5759"/>
                  </a:lnTo>
                  <a:lnTo>
                    <a:pt x="309410" y="0"/>
                  </a:lnTo>
                  <a:close/>
                </a:path>
              </a:pathLst>
            </a:custGeom>
            <a:solidFill>
              <a:srgbClr val="5E8386"/>
            </a:solidFill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sp>
          <p:nvSpPr>
            <p:cNvPr id="155" name="object 155"/>
            <p:cNvSpPr/>
            <p:nvPr/>
          </p:nvSpPr>
          <p:spPr>
            <a:xfrm>
              <a:off x="7543063" y="3250907"/>
              <a:ext cx="60325" cy="79375"/>
            </a:xfrm>
            <a:custGeom>
              <a:avLst/>
              <a:gdLst/>
              <a:ahLst/>
              <a:cxnLst/>
              <a:rect l="l" t="t" r="r" b="b"/>
              <a:pathLst>
                <a:path w="60325" h="79375">
                  <a:moveTo>
                    <a:pt x="60274" y="0"/>
                  </a:moveTo>
                  <a:lnTo>
                    <a:pt x="0" y="0"/>
                  </a:lnTo>
                  <a:lnTo>
                    <a:pt x="0" y="79095"/>
                  </a:lnTo>
                  <a:lnTo>
                    <a:pt x="60274" y="79095"/>
                  </a:lnTo>
                  <a:lnTo>
                    <a:pt x="60274" y="13550"/>
                  </a:lnTo>
                  <a:lnTo>
                    <a:pt x="13588" y="13550"/>
                  </a:lnTo>
                  <a:lnTo>
                    <a:pt x="13588" y="6756"/>
                  </a:lnTo>
                  <a:lnTo>
                    <a:pt x="60274" y="6756"/>
                  </a:lnTo>
                  <a:lnTo>
                    <a:pt x="60274" y="0"/>
                  </a:lnTo>
                  <a:close/>
                </a:path>
              </a:pathLst>
            </a:custGeom>
            <a:solidFill>
              <a:srgbClr val="5A5657"/>
            </a:solidFill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sp>
          <p:nvSpPr>
            <p:cNvPr id="156" name="object 156"/>
            <p:cNvSpPr/>
            <p:nvPr/>
          </p:nvSpPr>
          <p:spPr>
            <a:xfrm>
              <a:off x="8070138" y="3244087"/>
              <a:ext cx="734060" cy="790575"/>
            </a:xfrm>
            <a:custGeom>
              <a:avLst/>
              <a:gdLst/>
              <a:ahLst/>
              <a:cxnLst/>
              <a:rect l="l" t="t" r="r" b="b"/>
              <a:pathLst>
                <a:path w="734059" h="790575">
                  <a:moveTo>
                    <a:pt x="0" y="330593"/>
                  </a:moveTo>
                  <a:lnTo>
                    <a:pt x="0" y="790295"/>
                  </a:lnTo>
                  <a:lnTo>
                    <a:pt x="71666" y="790295"/>
                  </a:lnTo>
                  <a:lnTo>
                    <a:pt x="75247" y="784567"/>
                  </a:lnTo>
                  <a:lnTo>
                    <a:pt x="80022" y="779602"/>
                  </a:lnTo>
                  <a:lnTo>
                    <a:pt x="130164" y="740173"/>
                  </a:lnTo>
                  <a:lnTo>
                    <a:pt x="159964" y="700138"/>
                  </a:lnTo>
                  <a:lnTo>
                    <a:pt x="178060" y="662522"/>
                  </a:lnTo>
                  <a:lnTo>
                    <a:pt x="187134" y="633945"/>
                  </a:lnTo>
                  <a:lnTo>
                    <a:pt x="346418" y="633945"/>
                  </a:lnTo>
                  <a:lnTo>
                    <a:pt x="387743" y="625582"/>
                  </a:lnTo>
                  <a:lnTo>
                    <a:pt x="394133" y="621271"/>
                  </a:lnTo>
                  <a:lnTo>
                    <a:pt x="189966" y="621271"/>
                  </a:lnTo>
                  <a:lnTo>
                    <a:pt x="192112" y="603155"/>
                  </a:lnTo>
                  <a:lnTo>
                    <a:pt x="192814" y="584774"/>
                  </a:lnTo>
                  <a:lnTo>
                    <a:pt x="191931" y="567532"/>
                  </a:lnTo>
                  <a:lnTo>
                    <a:pt x="190198" y="557783"/>
                  </a:lnTo>
                  <a:lnTo>
                    <a:pt x="189966" y="557783"/>
                  </a:lnTo>
                  <a:lnTo>
                    <a:pt x="184873" y="535915"/>
                  </a:lnTo>
                  <a:lnTo>
                    <a:pt x="162493" y="483495"/>
                  </a:lnTo>
                  <a:lnTo>
                    <a:pt x="112171" y="420302"/>
                  </a:lnTo>
                  <a:lnTo>
                    <a:pt x="23253" y="366115"/>
                  </a:lnTo>
                  <a:lnTo>
                    <a:pt x="11006" y="358018"/>
                  </a:lnTo>
                  <a:lnTo>
                    <a:pt x="5268" y="347964"/>
                  </a:lnTo>
                  <a:lnTo>
                    <a:pt x="2710" y="338104"/>
                  </a:lnTo>
                  <a:lnTo>
                    <a:pt x="0" y="330593"/>
                  </a:lnTo>
                  <a:close/>
                </a:path>
                <a:path w="734059" h="790575">
                  <a:moveTo>
                    <a:pt x="346418" y="633945"/>
                  </a:moveTo>
                  <a:lnTo>
                    <a:pt x="187363" y="633945"/>
                  </a:lnTo>
                  <a:lnTo>
                    <a:pt x="174383" y="677297"/>
                  </a:lnTo>
                  <a:lnTo>
                    <a:pt x="153708" y="717013"/>
                  </a:lnTo>
                  <a:lnTo>
                    <a:pt x="125898" y="752199"/>
                  </a:lnTo>
                  <a:lnTo>
                    <a:pt x="91516" y="781964"/>
                  </a:lnTo>
                  <a:lnTo>
                    <a:pt x="88087" y="784402"/>
                  </a:lnTo>
                  <a:lnTo>
                    <a:pt x="85013" y="787209"/>
                  </a:lnTo>
                  <a:lnTo>
                    <a:pt x="82308" y="790295"/>
                  </a:lnTo>
                  <a:lnTo>
                    <a:pt x="103136" y="790295"/>
                  </a:lnTo>
                  <a:lnTo>
                    <a:pt x="137881" y="759210"/>
                  </a:lnTo>
                  <a:lnTo>
                    <a:pt x="166403" y="722260"/>
                  </a:lnTo>
                  <a:lnTo>
                    <a:pt x="187802" y="680344"/>
                  </a:lnTo>
                  <a:lnTo>
                    <a:pt x="201180" y="634364"/>
                  </a:lnTo>
                  <a:lnTo>
                    <a:pt x="344347" y="634364"/>
                  </a:lnTo>
                  <a:lnTo>
                    <a:pt x="346418" y="633945"/>
                  </a:lnTo>
                  <a:close/>
                </a:path>
                <a:path w="734059" h="790575">
                  <a:moveTo>
                    <a:pt x="472099" y="434543"/>
                  </a:moveTo>
                  <a:lnTo>
                    <a:pt x="443814" y="434543"/>
                  </a:lnTo>
                  <a:lnTo>
                    <a:pt x="434942" y="439296"/>
                  </a:lnTo>
                  <a:lnTo>
                    <a:pt x="423999" y="442958"/>
                  </a:lnTo>
                  <a:lnTo>
                    <a:pt x="411488" y="445460"/>
                  </a:lnTo>
                  <a:lnTo>
                    <a:pt x="397916" y="446735"/>
                  </a:lnTo>
                  <a:lnTo>
                    <a:pt x="391045" y="447052"/>
                  </a:lnTo>
                  <a:lnTo>
                    <a:pt x="385571" y="452564"/>
                  </a:lnTo>
                  <a:lnTo>
                    <a:pt x="385418" y="522770"/>
                  </a:lnTo>
                  <a:lnTo>
                    <a:pt x="363748" y="558525"/>
                  </a:lnTo>
                  <a:lnTo>
                    <a:pt x="209638" y="562775"/>
                  </a:lnTo>
                  <a:lnTo>
                    <a:pt x="201587" y="569353"/>
                  </a:lnTo>
                  <a:lnTo>
                    <a:pt x="199618" y="578523"/>
                  </a:lnTo>
                  <a:lnTo>
                    <a:pt x="189966" y="621271"/>
                  </a:lnTo>
                  <a:lnTo>
                    <a:pt x="394133" y="621271"/>
                  </a:lnTo>
                  <a:lnTo>
                    <a:pt x="394867" y="620775"/>
                  </a:lnTo>
                  <a:lnTo>
                    <a:pt x="207111" y="620775"/>
                  </a:lnTo>
                  <a:lnTo>
                    <a:pt x="343446" y="615759"/>
                  </a:lnTo>
                  <a:lnTo>
                    <a:pt x="380836" y="607900"/>
                  </a:lnTo>
                  <a:lnTo>
                    <a:pt x="410408" y="586557"/>
                  </a:lnTo>
                  <a:lnTo>
                    <a:pt x="429847" y="555082"/>
                  </a:lnTo>
                  <a:lnTo>
                    <a:pt x="436841" y="516826"/>
                  </a:lnTo>
                  <a:lnTo>
                    <a:pt x="436841" y="442683"/>
                  </a:lnTo>
                  <a:lnTo>
                    <a:pt x="442353" y="441197"/>
                  </a:lnTo>
                  <a:lnTo>
                    <a:pt x="460275" y="441197"/>
                  </a:lnTo>
                  <a:lnTo>
                    <a:pt x="472099" y="434543"/>
                  </a:lnTo>
                  <a:close/>
                </a:path>
                <a:path w="734059" h="790575">
                  <a:moveTo>
                    <a:pt x="460275" y="441197"/>
                  </a:moveTo>
                  <a:lnTo>
                    <a:pt x="442353" y="441197"/>
                  </a:lnTo>
                  <a:lnTo>
                    <a:pt x="442353" y="522770"/>
                  </a:lnTo>
                  <a:lnTo>
                    <a:pt x="434650" y="560918"/>
                  </a:lnTo>
                  <a:lnTo>
                    <a:pt x="413643" y="592070"/>
                  </a:lnTo>
                  <a:lnTo>
                    <a:pt x="382490" y="613074"/>
                  </a:lnTo>
                  <a:lnTo>
                    <a:pt x="344347" y="620775"/>
                  </a:lnTo>
                  <a:lnTo>
                    <a:pt x="394867" y="620775"/>
                  </a:lnTo>
                  <a:lnTo>
                    <a:pt x="423219" y="601646"/>
                  </a:lnTo>
                  <a:lnTo>
                    <a:pt x="447158" y="566170"/>
                  </a:lnTo>
                  <a:lnTo>
                    <a:pt x="455942" y="522770"/>
                  </a:lnTo>
                  <a:lnTo>
                    <a:pt x="455942" y="443636"/>
                  </a:lnTo>
                  <a:lnTo>
                    <a:pt x="460275" y="441197"/>
                  </a:lnTo>
                  <a:close/>
                </a:path>
                <a:path w="734059" h="790575">
                  <a:moveTo>
                    <a:pt x="4127" y="313994"/>
                  </a:moveTo>
                  <a:lnTo>
                    <a:pt x="0" y="313994"/>
                  </a:lnTo>
                  <a:lnTo>
                    <a:pt x="0" y="327583"/>
                  </a:lnTo>
                  <a:lnTo>
                    <a:pt x="7683" y="327583"/>
                  </a:lnTo>
                  <a:lnTo>
                    <a:pt x="11087" y="330250"/>
                  </a:lnTo>
                  <a:lnTo>
                    <a:pt x="11223" y="332587"/>
                  </a:lnTo>
                  <a:lnTo>
                    <a:pt x="11252" y="333387"/>
                  </a:lnTo>
                  <a:lnTo>
                    <a:pt x="12765" y="342345"/>
                  </a:lnTo>
                  <a:lnTo>
                    <a:pt x="16636" y="350135"/>
                  </a:lnTo>
                  <a:lnTo>
                    <a:pt x="22546" y="356311"/>
                  </a:lnTo>
                  <a:lnTo>
                    <a:pt x="30175" y="360425"/>
                  </a:lnTo>
                  <a:lnTo>
                    <a:pt x="71369" y="379361"/>
                  </a:lnTo>
                  <a:lnTo>
                    <a:pt x="107704" y="405203"/>
                  </a:lnTo>
                  <a:lnTo>
                    <a:pt x="138455" y="436959"/>
                  </a:lnTo>
                  <a:lnTo>
                    <a:pt x="162898" y="473636"/>
                  </a:lnTo>
                  <a:lnTo>
                    <a:pt x="180310" y="514242"/>
                  </a:lnTo>
                  <a:lnTo>
                    <a:pt x="189966" y="557783"/>
                  </a:lnTo>
                  <a:lnTo>
                    <a:pt x="190198" y="557783"/>
                  </a:lnTo>
                  <a:lnTo>
                    <a:pt x="189318" y="552830"/>
                  </a:lnTo>
                  <a:lnTo>
                    <a:pt x="344347" y="552830"/>
                  </a:lnTo>
                  <a:lnTo>
                    <a:pt x="356047" y="550468"/>
                  </a:lnTo>
                  <a:lnTo>
                    <a:pt x="365602" y="544025"/>
                  </a:lnTo>
                  <a:lnTo>
                    <a:pt x="368836" y="539229"/>
                  </a:lnTo>
                  <a:lnTo>
                    <a:pt x="201167" y="539229"/>
                  </a:lnTo>
                  <a:lnTo>
                    <a:pt x="185462" y="487631"/>
                  </a:lnTo>
                  <a:lnTo>
                    <a:pt x="159685" y="441350"/>
                  </a:lnTo>
                  <a:lnTo>
                    <a:pt x="125145" y="401694"/>
                  </a:lnTo>
                  <a:lnTo>
                    <a:pt x="83121" y="369939"/>
                  </a:lnTo>
                  <a:lnTo>
                    <a:pt x="34912" y="347383"/>
                  </a:lnTo>
                  <a:lnTo>
                    <a:pt x="28790" y="345274"/>
                  </a:lnTo>
                  <a:lnTo>
                    <a:pt x="25272" y="339369"/>
                  </a:lnTo>
                  <a:lnTo>
                    <a:pt x="25031" y="332587"/>
                  </a:lnTo>
                  <a:lnTo>
                    <a:pt x="23042" y="325187"/>
                  </a:lnTo>
                  <a:lnTo>
                    <a:pt x="18384" y="319295"/>
                  </a:lnTo>
                  <a:lnTo>
                    <a:pt x="11824" y="315401"/>
                  </a:lnTo>
                  <a:lnTo>
                    <a:pt x="4127" y="313994"/>
                  </a:lnTo>
                  <a:close/>
                </a:path>
                <a:path w="734059" h="790575">
                  <a:moveTo>
                    <a:pt x="733463" y="0"/>
                  </a:moveTo>
                  <a:lnTo>
                    <a:pt x="472414" y="0"/>
                  </a:lnTo>
                  <a:lnTo>
                    <a:pt x="429017" y="8784"/>
                  </a:lnTo>
                  <a:lnTo>
                    <a:pt x="393536" y="32724"/>
                  </a:lnTo>
                  <a:lnTo>
                    <a:pt x="369592" y="68204"/>
                  </a:lnTo>
                  <a:lnTo>
                    <a:pt x="360806" y="111607"/>
                  </a:lnTo>
                  <a:lnTo>
                    <a:pt x="360806" y="193001"/>
                  </a:lnTo>
                  <a:lnTo>
                    <a:pt x="325940" y="212628"/>
                  </a:lnTo>
                  <a:lnTo>
                    <a:pt x="298542" y="241371"/>
                  </a:lnTo>
                  <a:lnTo>
                    <a:pt x="280625" y="277260"/>
                  </a:lnTo>
                  <a:lnTo>
                    <a:pt x="274205" y="318325"/>
                  </a:lnTo>
                  <a:lnTo>
                    <a:pt x="280625" y="359383"/>
                  </a:lnTo>
                  <a:lnTo>
                    <a:pt x="298542" y="395268"/>
                  </a:lnTo>
                  <a:lnTo>
                    <a:pt x="325940" y="424010"/>
                  </a:lnTo>
                  <a:lnTo>
                    <a:pt x="360806" y="443636"/>
                  </a:lnTo>
                  <a:lnTo>
                    <a:pt x="360806" y="531850"/>
                  </a:lnTo>
                  <a:lnTo>
                    <a:pt x="353428" y="539229"/>
                  </a:lnTo>
                  <a:lnTo>
                    <a:pt x="368836" y="539229"/>
                  </a:lnTo>
                  <a:lnTo>
                    <a:pt x="372045" y="534469"/>
                  </a:lnTo>
                  <a:lnTo>
                    <a:pt x="374408" y="522770"/>
                  </a:lnTo>
                  <a:lnTo>
                    <a:pt x="374408" y="434543"/>
                  </a:lnTo>
                  <a:lnTo>
                    <a:pt x="472099" y="434543"/>
                  </a:lnTo>
                  <a:lnTo>
                    <a:pt x="475642" y="432549"/>
                  </a:lnTo>
                  <a:lnTo>
                    <a:pt x="369862" y="432549"/>
                  </a:lnTo>
                  <a:lnTo>
                    <a:pt x="365632" y="430936"/>
                  </a:lnTo>
                  <a:lnTo>
                    <a:pt x="333831" y="412867"/>
                  </a:lnTo>
                  <a:lnTo>
                    <a:pt x="309260" y="386626"/>
                  </a:lnTo>
                  <a:lnTo>
                    <a:pt x="293420" y="354383"/>
                  </a:lnTo>
                  <a:lnTo>
                    <a:pt x="287807" y="318312"/>
                  </a:lnTo>
                  <a:lnTo>
                    <a:pt x="293420" y="282250"/>
                  </a:lnTo>
                  <a:lnTo>
                    <a:pt x="309260" y="250015"/>
                  </a:lnTo>
                  <a:lnTo>
                    <a:pt x="333831" y="223775"/>
                  </a:lnTo>
                  <a:lnTo>
                    <a:pt x="365632" y="205701"/>
                  </a:lnTo>
                  <a:lnTo>
                    <a:pt x="372846" y="202958"/>
                  </a:lnTo>
                  <a:lnTo>
                    <a:pt x="374408" y="200710"/>
                  </a:lnTo>
                  <a:lnTo>
                    <a:pt x="374408" y="111607"/>
                  </a:lnTo>
                  <a:lnTo>
                    <a:pt x="382108" y="73451"/>
                  </a:lnTo>
                  <a:lnTo>
                    <a:pt x="403109" y="42295"/>
                  </a:lnTo>
                  <a:lnTo>
                    <a:pt x="434260" y="21290"/>
                  </a:lnTo>
                  <a:lnTo>
                    <a:pt x="472414" y="13588"/>
                  </a:lnTo>
                  <a:lnTo>
                    <a:pt x="654278" y="13588"/>
                  </a:lnTo>
                  <a:lnTo>
                    <a:pt x="654278" y="5930"/>
                  </a:lnTo>
                  <a:lnTo>
                    <a:pt x="733463" y="5930"/>
                  </a:lnTo>
                  <a:lnTo>
                    <a:pt x="733463" y="0"/>
                  </a:lnTo>
                  <a:close/>
                </a:path>
                <a:path w="734059" h="790575">
                  <a:moveTo>
                    <a:pt x="443814" y="434543"/>
                  </a:moveTo>
                  <a:lnTo>
                    <a:pt x="374408" y="434543"/>
                  </a:lnTo>
                  <a:lnTo>
                    <a:pt x="377583" y="435965"/>
                  </a:lnTo>
                  <a:lnTo>
                    <a:pt x="406780" y="441350"/>
                  </a:lnTo>
                  <a:lnTo>
                    <a:pt x="416578" y="440852"/>
                  </a:lnTo>
                  <a:lnTo>
                    <a:pt x="426135" y="439456"/>
                  </a:lnTo>
                  <a:lnTo>
                    <a:pt x="435273" y="437305"/>
                  </a:lnTo>
                  <a:lnTo>
                    <a:pt x="443814" y="434543"/>
                  </a:lnTo>
                  <a:close/>
                </a:path>
                <a:path w="734059" h="790575">
                  <a:moveTo>
                    <a:pt x="419938" y="203542"/>
                  </a:moveTo>
                  <a:lnTo>
                    <a:pt x="379221" y="211353"/>
                  </a:lnTo>
                  <a:lnTo>
                    <a:pt x="322854" y="255677"/>
                  </a:lnTo>
                  <a:lnTo>
                    <a:pt x="301396" y="323976"/>
                  </a:lnTo>
                  <a:lnTo>
                    <a:pt x="306282" y="357661"/>
                  </a:lnTo>
                  <a:lnTo>
                    <a:pt x="320132" y="388150"/>
                  </a:lnTo>
                  <a:lnTo>
                    <a:pt x="341730" y="413695"/>
                  </a:lnTo>
                  <a:lnTo>
                    <a:pt x="369862" y="432549"/>
                  </a:lnTo>
                  <a:lnTo>
                    <a:pt x="475642" y="432549"/>
                  </a:lnTo>
                  <a:lnTo>
                    <a:pt x="489158" y="424941"/>
                  </a:lnTo>
                  <a:lnTo>
                    <a:pt x="464210" y="424941"/>
                  </a:lnTo>
                  <a:lnTo>
                    <a:pt x="475317" y="417003"/>
                  </a:lnTo>
                  <a:lnTo>
                    <a:pt x="494433" y="398568"/>
                  </a:lnTo>
                  <a:lnTo>
                    <a:pt x="514863" y="363611"/>
                  </a:lnTo>
                  <a:lnTo>
                    <a:pt x="523417" y="312369"/>
                  </a:lnTo>
                  <a:lnTo>
                    <a:pt x="521141" y="290624"/>
                  </a:lnTo>
                  <a:lnTo>
                    <a:pt x="515310" y="269922"/>
                  </a:lnTo>
                  <a:lnTo>
                    <a:pt x="506081" y="250711"/>
                  </a:lnTo>
                  <a:lnTo>
                    <a:pt x="493610" y="233438"/>
                  </a:lnTo>
                  <a:lnTo>
                    <a:pt x="510650" y="233438"/>
                  </a:lnTo>
                  <a:lnTo>
                    <a:pt x="490814" y="212628"/>
                  </a:lnTo>
                  <a:lnTo>
                    <a:pt x="481260" y="207251"/>
                  </a:lnTo>
                  <a:lnTo>
                    <a:pt x="451167" y="207251"/>
                  </a:lnTo>
                  <a:lnTo>
                    <a:pt x="443717" y="205637"/>
                  </a:lnTo>
                  <a:lnTo>
                    <a:pt x="435938" y="204477"/>
                  </a:lnTo>
                  <a:lnTo>
                    <a:pt x="427966" y="203777"/>
                  </a:lnTo>
                  <a:lnTo>
                    <a:pt x="419938" y="203542"/>
                  </a:lnTo>
                  <a:close/>
                </a:path>
                <a:path w="734059" h="790575">
                  <a:moveTo>
                    <a:pt x="475317" y="417003"/>
                  </a:moveTo>
                  <a:lnTo>
                    <a:pt x="464210" y="424941"/>
                  </a:lnTo>
                  <a:lnTo>
                    <a:pt x="473693" y="418569"/>
                  </a:lnTo>
                  <a:lnTo>
                    <a:pt x="475317" y="417003"/>
                  </a:lnTo>
                  <a:close/>
                </a:path>
                <a:path w="734059" h="790575">
                  <a:moveTo>
                    <a:pt x="510650" y="233438"/>
                  </a:moveTo>
                  <a:lnTo>
                    <a:pt x="493610" y="233438"/>
                  </a:lnTo>
                  <a:lnTo>
                    <a:pt x="508434" y="251524"/>
                  </a:lnTo>
                  <a:lnTo>
                    <a:pt x="519550" y="272089"/>
                  </a:lnTo>
                  <a:lnTo>
                    <a:pt x="526532" y="294548"/>
                  </a:lnTo>
                  <a:lnTo>
                    <a:pt x="528953" y="318325"/>
                  </a:lnTo>
                  <a:lnTo>
                    <a:pt x="524351" y="350993"/>
                  </a:lnTo>
                  <a:lnTo>
                    <a:pt x="511284" y="380714"/>
                  </a:lnTo>
                  <a:lnTo>
                    <a:pt x="490866" y="405891"/>
                  </a:lnTo>
                  <a:lnTo>
                    <a:pt x="475317" y="417003"/>
                  </a:lnTo>
                  <a:lnTo>
                    <a:pt x="473693" y="418569"/>
                  </a:lnTo>
                  <a:lnTo>
                    <a:pt x="464210" y="424941"/>
                  </a:lnTo>
                  <a:lnTo>
                    <a:pt x="489158" y="424941"/>
                  </a:lnTo>
                  <a:lnTo>
                    <a:pt x="490814" y="424010"/>
                  </a:lnTo>
                  <a:lnTo>
                    <a:pt x="518212" y="395268"/>
                  </a:lnTo>
                  <a:lnTo>
                    <a:pt x="536125" y="359383"/>
                  </a:lnTo>
                  <a:lnTo>
                    <a:pt x="542542" y="318312"/>
                  </a:lnTo>
                  <a:lnTo>
                    <a:pt x="536125" y="277260"/>
                  </a:lnTo>
                  <a:lnTo>
                    <a:pt x="518212" y="241371"/>
                  </a:lnTo>
                  <a:lnTo>
                    <a:pt x="510650" y="233438"/>
                  </a:lnTo>
                  <a:close/>
                </a:path>
                <a:path w="734059" h="790575">
                  <a:moveTo>
                    <a:pt x="466615" y="199008"/>
                  </a:moveTo>
                  <a:lnTo>
                    <a:pt x="411873" y="199008"/>
                  </a:lnTo>
                  <a:lnTo>
                    <a:pt x="422612" y="199475"/>
                  </a:lnTo>
                  <a:lnTo>
                    <a:pt x="432916" y="200939"/>
                  </a:lnTo>
                  <a:lnTo>
                    <a:pt x="442522" y="203498"/>
                  </a:lnTo>
                  <a:lnTo>
                    <a:pt x="451167" y="207251"/>
                  </a:lnTo>
                  <a:lnTo>
                    <a:pt x="481260" y="207251"/>
                  </a:lnTo>
                  <a:lnTo>
                    <a:pt x="466615" y="199008"/>
                  </a:lnTo>
                  <a:close/>
                </a:path>
                <a:path w="734059" h="790575">
                  <a:moveTo>
                    <a:pt x="654278" y="13588"/>
                  </a:moveTo>
                  <a:lnTo>
                    <a:pt x="472414" y="13588"/>
                  </a:lnTo>
                  <a:lnTo>
                    <a:pt x="460024" y="16323"/>
                  </a:lnTo>
                  <a:lnTo>
                    <a:pt x="432339" y="29519"/>
                  </a:lnTo>
                  <a:lnTo>
                    <a:pt x="403588" y="60668"/>
                  </a:lnTo>
                  <a:lnTo>
                    <a:pt x="387997" y="117259"/>
                  </a:lnTo>
                  <a:lnTo>
                    <a:pt x="387997" y="196849"/>
                  </a:lnTo>
                  <a:lnTo>
                    <a:pt x="391147" y="199986"/>
                  </a:lnTo>
                  <a:lnTo>
                    <a:pt x="395465" y="199974"/>
                  </a:lnTo>
                  <a:lnTo>
                    <a:pt x="401078" y="199339"/>
                  </a:lnTo>
                  <a:lnTo>
                    <a:pt x="406514" y="199008"/>
                  </a:lnTo>
                  <a:lnTo>
                    <a:pt x="466615" y="199008"/>
                  </a:lnTo>
                  <a:lnTo>
                    <a:pt x="465735" y="198513"/>
                  </a:lnTo>
                  <a:lnTo>
                    <a:pt x="442353" y="198513"/>
                  </a:lnTo>
                  <a:lnTo>
                    <a:pt x="438149" y="108432"/>
                  </a:lnTo>
                  <a:lnTo>
                    <a:pt x="467880" y="77292"/>
                  </a:lnTo>
                  <a:lnTo>
                    <a:pt x="654278" y="76009"/>
                  </a:lnTo>
                  <a:lnTo>
                    <a:pt x="654278" y="13588"/>
                  </a:lnTo>
                  <a:close/>
                </a:path>
                <a:path w="734059" h="790575">
                  <a:moveTo>
                    <a:pt x="654278" y="81533"/>
                  </a:moveTo>
                  <a:lnTo>
                    <a:pt x="472414" y="81533"/>
                  </a:lnTo>
                  <a:lnTo>
                    <a:pt x="460714" y="83896"/>
                  </a:lnTo>
                  <a:lnTo>
                    <a:pt x="451159" y="90341"/>
                  </a:lnTo>
                  <a:lnTo>
                    <a:pt x="444716" y="99900"/>
                  </a:lnTo>
                  <a:lnTo>
                    <a:pt x="442353" y="111607"/>
                  </a:lnTo>
                  <a:lnTo>
                    <a:pt x="442353" y="198513"/>
                  </a:lnTo>
                  <a:lnTo>
                    <a:pt x="465735" y="198513"/>
                  </a:lnTo>
                  <a:lnTo>
                    <a:pt x="455942" y="193001"/>
                  </a:lnTo>
                  <a:lnTo>
                    <a:pt x="455942" y="102514"/>
                  </a:lnTo>
                  <a:lnTo>
                    <a:pt x="463334" y="95135"/>
                  </a:lnTo>
                  <a:lnTo>
                    <a:pt x="733463" y="95135"/>
                  </a:lnTo>
                  <a:lnTo>
                    <a:pt x="733463" y="89788"/>
                  </a:lnTo>
                  <a:lnTo>
                    <a:pt x="654278" y="89788"/>
                  </a:lnTo>
                  <a:lnTo>
                    <a:pt x="654278" y="81533"/>
                  </a:lnTo>
                  <a:close/>
                </a:path>
              </a:pathLst>
            </a:custGeom>
            <a:solidFill>
              <a:srgbClr val="5E8386"/>
            </a:solidFill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pic>
          <p:nvPicPr>
            <p:cNvPr id="157" name="object 157"/>
            <p:cNvPicPr/>
            <p:nvPr/>
          </p:nvPicPr>
          <p:blipFill>
            <a:blip r:embed="rId34" cstate="print"/>
            <a:stretch>
              <a:fillRect/>
            </a:stretch>
          </p:blipFill>
          <p:spPr>
            <a:xfrm>
              <a:off x="8724417" y="3250018"/>
              <a:ext cx="79184" cy="83858"/>
            </a:xfrm>
            <a:prstGeom prst="rect">
              <a:avLst/>
            </a:prstGeom>
          </p:spPr>
        </p:pic>
        <p:pic>
          <p:nvPicPr>
            <p:cNvPr id="158" name="object 158"/>
            <p:cNvPicPr/>
            <p:nvPr/>
          </p:nvPicPr>
          <p:blipFill>
            <a:blip r:embed="rId35" cstate="print"/>
            <a:stretch>
              <a:fillRect/>
            </a:stretch>
          </p:blipFill>
          <p:spPr>
            <a:xfrm>
              <a:off x="8070138" y="4034383"/>
              <a:ext cx="103136" cy="168414"/>
            </a:xfrm>
            <a:prstGeom prst="rect">
              <a:avLst/>
            </a:prstGeom>
          </p:spPr>
        </p:pic>
        <p:sp>
          <p:nvSpPr>
            <p:cNvPr id="159" name="object 159"/>
            <p:cNvSpPr/>
            <p:nvPr/>
          </p:nvSpPr>
          <p:spPr>
            <a:xfrm>
              <a:off x="7769441" y="3558082"/>
              <a:ext cx="205740" cy="476884"/>
            </a:xfrm>
            <a:custGeom>
              <a:avLst/>
              <a:gdLst/>
              <a:ahLst/>
              <a:cxnLst/>
              <a:rect l="l" t="t" r="r" b="b"/>
              <a:pathLst>
                <a:path w="205740" h="476885">
                  <a:moveTo>
                    <a:pt x="205549" y="0"/>
                  </a:moveTo>
                  <a:lnTo>
                    <a:pt x="201396" y="0"/>
                  </a:lnTo>
                  <a:lnTo>
                    <a:pt x="193698" y="1412"/>
                  </a:lnTo>
                  <a:lnTo>
                    <a:pt x="187137" y="5321"/>
                  </a:lnTo>
                  <a:lnTo>
                    <a:pt x="182487" y="11229"/>
                  </a:lnTo>
                  <a:lnTo>
                    <a:pt x="180517" y="18643"/>
                  </a:lnTo>
                  <a:lnTo>
                    <a:pt x="180339" y="25539"/>
                  </a:lnTo>
                  <a:lnTo>
                    <a:pt x="176809" y="31457"/>
                  </a:lnTo>
                  <a:lnTo>
                    <a:pt x="124756" y="55001"/>
                  </a:lnTo>
                  <a:lnTo>
                    <a:pt x="84248" y="84798"/>
                  </a:lnTo>
                  <a:lnTo>
                    <a:pt x="50333" y="121851"/>
                  </a:lnTo>
                  <a:lnTo>
                    <a:pt x="24197" y="165031"/>
                  </a:lnTo>
                  <a:lnTo>
                    <a:pt x="7024" y="213208"/>
                  </a:lnTo>
                  <a:lnTo>
                    <a:pt x="0" y="265252"/>
                  </a:lnTo>
                  <a:lnTo>
                    <a:pt x="3534" y="315845"/>
                  </a:lnTo>
                  <a:lnTo>
                    <a:pt x="16510" y="363211"/>
                  </a:lnTo>
                  <a:lnTo>
                    <a:pt x="37960" y="406386"/>
                  </a:lnTo>
                  <a:lnTo>
                    <a:pt x="66917" y="444404"/>
                  </a:lnTo>
                  <a:lnTo>
                    <a:pt x="102412" y="476300"/>
                  </a:lnTo>
                  <a:lnTo>
                    <a:pt x="205549" y="476300"/>
                  </a:lnTo>
                  <a:lnTo>
                    <a:pt x="205549" y="65773"/>
                  </a:lnTo>
                  <a:lnTo>
                    <a:pt x="149967" y="92081"/>
                  </a:lnTo>
                  <a:lnTo>
                    <a:pt x="109498" y="123073"/>
                  </a:lnTo>
                  <a:lnTo>
                    <a:pt x="79777" y="158738"/>
                  </a:lnTo>
                  <a:lnTo>
                    <a:pt x="59702" y="197730"/>
                  </a:lnTo>
                  <a:lnTo>
                    <a:pt x="48169" y="238703"/>
                  </a:lnTo>
                  <a:lnTo>
                    <a:pt x="44078" y="280312"/>
                  </a:lnTo>
                  <a:lnTo>
                    <a:pt x="46326" y="321212"/>
                  </a:lnTo>
                  <a:lnTo>
                    <a:pt x="53810" y="360058"/>
                  </a:lnTo>
                  <a:lnTo>
                    <a:pt x="80080" y="426202"/>
                  </a:lnTo>
                  <a:lnTo>
                    <a:pt x="114071" y="467982"/>
                  </a:lnTo>
                  <a:lnTo>
                    <a:pt x="78339" y="436748"/>
                  </a:lnTo>
                  <a:lnTo>
                    <a:pt x="49839" y="399717"/>
                  </a:lnTo>
                  <a:lnTo>
                    <a:pt x="29156" y="358069"/>
                  </a:lnTo>
                  <a:lnTo>
                    <a:pt x="16877" y="312985"/>
                  </a:lnTo>
                  <a:lnTo>
                    <a:pt x="13588" y="265645"/>
                  </a:lnTo>
                  <a:lnTo>
                    <a:pt x="20036" y="217523"/>
                  </a:lnTo>
                  <a:lnTo>
                    <a:pt x="35904" y="172366"/>
                  </a:lnTo>
                  <a:lnTo>
                    <a:pt x="60272" y="131425"/>
                  </a:lnTo>
                  <a:lnTo>
                    <a:pt x="92217" y="95955"/>
                  </a:lnTo>
                  <a:lnTo>
                    <a:pt x="130815" y="67206"/>
                  </a:lnTo>
                  <a:lnTo>
                    <a:pt x="175145" y="46431"/>
                  </a:lnTo>
                  <a:lnTo>
                    <a:pt x="182779" y="42315"/>
                  </a:lnTo>
                  <a:lnTo>
                    <a:pt x="188690" y="36136"/>
                  </a:lnTo>
                  <a:lnTo>
                    <a:pt x="192562" y="28345"/>
                  </a:lnTo>
                  <a:lnTo>
                    <a:pt x="194081" y="19392"/>
                  </a:lnTo>
                  <a:lnTo>
                    <a:pt x="194233" y="16256"/>
                  </a:lnTo>
                  <a:lnTo>
                    <a:pt x="197637" y="13589"/>
                  </a:lnTo>
                  <a:lnTo>
                    <a:pt x="205549" y="13589"/>
                  </a:lnTo>
                  <a:lnTo>
                    <a:pt x="205549" y="0"/>
                  </a:lnTo>
                  <a:close/>
                </a:path>
              </a:pathLst>
            </a:custGeom>
            <a:solidFill>
              <a:srgbClr val="5E8386"/>
            </a:solidFill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pic>
          <p:nvPicPr>
            <p:cNvPr id="160" name="object 160"/>
            <p:cNvPicPr/>
            <p:nvPr/>
          </p:nvPicPr>
          <p:blipFill>
            <a:blip r:embed="rId36" cstate="print"/>
            <a:stretch>
              <a:fillRect/>
            </a:stretch>
          </p:blipFill>
          <p:spPr>
            <a:xfrm>
              <a:off x="7871866" y="4034383"/>
              <a:ext cx="103124" cy="168414"/>
            </a:xfrm>
            <a:prstGeom prst="rect">
              <a:avLst/>
            </a:prstGeom>
          </p:spPr>
        </p:pic>
        <p:sp>
          <p:nvSpPr>
            <p:cNvPr id="161" name="object 161"/>
            <p:cNvSpPr/>
            <p:nvPr/>
          </p:nvSpPr>
          <p:spPr>
            <a:xfrm>
              <a:off x="7974990" y="3558082"/>
              <a:ext cx="95250" cy="476884"/>
            </a:xfrm>
            <a:custGeom>
              <a:avLst/>
              <a:gdLst/>
              <a:ahLst/>
              <a:cxnLst/>
              <a:rect l="l" t="t" r="r" b="b"/>
              <a:pathLst>
                <a:path w="95250" h="476885">
                  <a:moveTo>
                    <a:pt x="13601" y="0"/>
                  </a:moveTo>
                  <a:lnTo>
                    <a:pt x="12" y="0"/>
                  </a:lnTo>
                  <a:lnTo>
                    <a:pt x="12" y="13588"/>
                  </a:lnTo>
                  <a:lnTo>
                    <a:pt x="13601" y="13588"/>
                  </a:lnTo>
                  <a:lnTo>
                    <a:pt x="13601" y="0"/>
                  </a:lnTo>
                  <a:close/>
                </a:path>
                <a:path w="95250" h="476885">
                  <a:moveTo>
                    <a:pt x="13601" y="55981"/>
                  </a:moveTo>
                  <a:lnTo>
                    <a:pt x="10172" y="59817"/>
                  </a:lnTo>
                  <a:lnTo>
                    <a:pt x="5740" y="63195"/>
                  </a:lnTo>
                  <a:lnTo>
                    <a:pt x="0" y="65773"/>
                  </a:lnTo>
                  <a:lnTo>
                    <a:pt x="0" y="476300"/>
                  </a:lnTo>
                  <a:lnTo>
                    <a:pt x="13601" y="476300"/>
                  </a:lnTo>
                  <a:lnTo>
                    <a:pt x="13601" y="55981"/>
                  </a:lnTo>
                  <a:close/>
                </a:path>
                <a:path w="95250" h="476885">
                  <a:moveTo>
                    <a:pt x="95135" y="0"/>
                  </a:moveTo>
                  <a:lnTo>
                    <a:pt x="33426" y="0"/>
                  </a:lnTo>
                  <a:lnTo>
                    <a:pt x="33426" y="476300"/>
                  </a:lnTo>
                  <a:lnTo>
                    <a:pt x="95135" y="476300"/>
                  </a:lnTo>
                  <a:lnTo>
                    <a:pt x="95135" y="16598"/>
                  </a:lnTo>
                  <a:lnTo>
                    <a:pt x="93827" y="14719"/>
                  </a:lnTo>
                  <a:lnTo>
                    <a:pt x="91935" y="13588"/>
                  </a:lnTo>
                  <a:lnTo>
                    <a:pt x="95135" y="13588"/>
                  </a:lnTo>
                  <a:lnTo>
                    <a:pt x="95135" y="0"/>
                  </a:lnTo>
                  <a:close/>
                </a:path>
              </a:pathLst>
            </a:custGeom>
            <a:solidFill>
              <a:srgbClr val="839D9F"/>
            </a:solidFill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pic>
          <p:nvPicPr>
            <p:cNvPr id="162" name="object 162"/>
            <p:cNvPicPr/>
            <p:nvPr/>
          </p:nvPicPr>
          <p:blipFill>
            <a:blip r:embed="rId37" cstate="print"/>
            <a:stretch>
              <a:fillRect/>
            </a:stretch>
          </p:blipFill>
          <p:spPr>
            <a:xfrm>
              <a:off x="7974990" y="4034383"/>
              <a:ext cx="95135" cy="168414"/>
            </a:xfrm>
            <a:prstGeom prst="rect">
              <a:avLst/>
            </a:prstGeom>
          </p:spPr>
        </p:pic>
        <p:sp>
          <p:nvSpPr>
            <p:cNvPr id="163" name="object 163"/>
            <p:cNvSpPr/>
            <p:nvPr/>
          </p:nvSpPr>
          <p:spPr>
            <a:xfrm>
              <a:off x="7603337" y="3257676"/>
              <a:ext cx="325120" cy="15240"/>
            </a:xfrm>
            <a:custGeom>
              <a:avLst/>
              <a:gdLst/>
              <a:ahLst/>
              <a:cxnLst/>
              <a:rect l="l" t="t" r="r" b="b"/>
              <a:pathLst>
                <a:path w="325120" h="15239">
                  <a:moveTo>
                    <a:pt x="249135" y="0"/>
                  </a:moveTo>
                  <a:lnTo>
                    <a:pt x="0" y="0"/>
                  </a:lnTo>
                  <a:lnTo>
                    <a:pt x="0" y="6794"/>
                  </a:lnTo>
                  <a:lnTo>
                    <a:pt x="268947" y="6794"/>
                  </a:lnTo>
                  <a:lnTo>
                    <a:pt x="283402" y="7308"/>
                  </a:lnTo>
                  <a:lnTo>
                    <a:pt x="297581" y="8823"/>
                  </a:lnTo>
                  <a:lnTo>
                    <a:pt x="311458" y="11295"/>
                  </a:lnTo>
                  <a:lnTo>
                    <a:pt x="325005" y="14681"/>
                  </a:lnTo>
                  <a:lnTo>
                    <a:pt x="307019" y="8406"/>
                  </a:lnTo>
                  <a:lnTo>
                    <a:pt x="288323" y="3802"/>
                  </a:lnTo>
                  <a:lnTo>
                    <a:pt x="269000" y="966"/>
                  </a:lnTo>
                  <a:lnTo>
                    <a:pt x="249135" y="0"/>
                  </a:lnTo>
                  <a:close/>
                </a:path>
              </a:pathLst>
            </a:custGeom>
            <a:solidFill>
              <a:srgbClr val="AEC1C3"/>
            </a:solidFill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sp>
          <p:nvSpPr>
            <p:cNvPr id="164" name="object 164"/>
            <p:cNvSpPr/>
            <p:nvPr/>
          </p:nvSpPr>
          <p:spPr>
            <a:xfrm>
              <a:off x="7556652" y="3257676"/>
              <a:ext cx="46990" cy="6985"/>
            </a:xfrm>
            <a:custGeom>
              <a:avLst/>
              <a:gdLst/>
              <a:ahLst/>
              <a:cxnLst/>
              <a:rect l="l" t="t" r="r" b="b"/>
              <a:pathLst>
                <a:path w="46990" h="6985">
                  <a:moveTo>
                    <a:pt x="46685" y="0"/>
                  </a:moveTo>
                  <a:lnTo>
                    <a:pt x="0" y="0"/>
                  </a:lnTo>
                  <a:lnTo>
                    <a:pt x="0" y="6794"/>
                  </a:lnTo>
                  <a:lnTo>
                    <a:pt x="46685" y="6794"/>
                  </a:lnTo>
                  <a:lnTo>
                    <a:pt x="46685" y="0"/>
                  </a:lnTo>
                  <a:close/>
                </a:path>
              </a:pathLst>
            </a:custGeom>
            <a:solidFill>
              <a:srgbClr val="ACABAC"/>
            </a:solidFill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sp>
          <p:nvSpPr>
            <p:cNvPr id="165" name="object 165"/>
            <p:cNvSpPr/>
            <p:nvPr/>
          </p:nvSpPr>
          <p:spPr>
            <a:xfrm>
              <a:off x="7988592" y="4491443"/>
              <a:ext cx="20320" cy="797560"/>
            </a:xfrm>
            <a:custGeom>
              <a:avLst/>
              <a:gdLst/>
              <a:ahLst/>
              <a:cxnLst/>
              <a:rect l="l" t="t" r="r" b="b"/>
              <a:pathLst>
                <a:path w="20320" h="797560">
                  <a:moveTo>
                    <a:pt x="19824" y="0"/>
                  </a:moveTo>
                  <a:lnTo>
                    <a:pt x="0" y="622"/>
                  </a:lnTo>
                  <a:lnTo>
                    <a:pt x="0" y="797102"/>
                  </a:lnTo>
                  <a:lnTo>
                    <a:pt x="19824" y="797102"/>
                  </a:lnTo>
                  <a:lnTo>
                    <a:pt x="19824" y="0"/>
                  </a:lnTo>
                  <a:close/>
                </a:path>
              </a:pathLst>
            </a:custGeom>
            <a:solidFill>
              <a:srgbClr val="C1CED0"/>
            </a:solidFill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sp>
          <p:nvSpPr>
            <p:cNvPr id="166" name="object 166"/>
            <p:cNvSpPr/>
            <p:nvPr/>
          </p:nvSpPr>
          <p:spPr>
            <a:xfrm>
              <a:off x="7988592" y="5288610"/>
              <a:ext cx="20320" cy="332740"/>
            </a:xfrm>
            <a:custGeom>
              <a:avLst/>
              <a:gdLst/>
              <a:ahLst/>
              <a:cxnLst/>
              <a:rect l="l" t="t" r="r" b="b"/>
              <a:pathLst>
                <a:path w="20320" h="332739">
                  <a:moveTo>
                    <a:pt x="19824" y="0"/>
                  </a:moveTo>
                  <a:lnTo>
                    <a:pt x="0" y="0"/>
                  </a:lnTo>
                  <a:lnTo>
                    <a:pt x="0" y="82550"/>
                  </a:lnTo>
                  <a:lnTo>
                    <a:pt x="2844" y="82550"/>
                  </a:lnTo>
                  <a:lnTo>
                    <a:pt x="2844" y="83820"/>
                  </a:lnTo>
                  <a:lnTo>
                    <a:pt x="0" y="83820"/>
                  </a:lnTo>
                  <a:lnTo>
                    <a:pt x="0" y="332740"/>
                  </a:lnTo>
                  <a:lnTo>
                    <a:pt x="19824" y="332740"/>
                  </a:lnTo>
                  <a:lnTo>
                    <a:pt x="19824" y="83820"/>
                  </a:lnTo>
                  <a:lnTo>
                    <a:pt x="19824" y="82550"/>
                  </a:lnTo>
                  <a:lnTo>
                    <a:pt x="19824" y="0"/>
                  </a:lnTo>
                  <a:close/>
                </a:path>
              </a:pathLst>
            </a:custGeom>
            <a:solidFill>
              <a:srgbClr val="F3DEC6"/>
            </a:solidFill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sp>
          <p:nvSpPr>
            <p:cNvPr id="167" name="object 167"/>
            <p:cNvSpPr/>
            <p:nvPr/>
          </p:nvSpPr>
          <p:spPr>
            <a:xfrm>
              <a:off x="7988592" y="4202798"/>
              <a:ext cx="20320" cy="281940"/>
            </a:xfrm>
            <a:custGeom>
              <a:avLst/>
              <a:gdLst/>
              <a:ahLst/>
              <a:cxnLst/>
              <a:rect l="l" t="t" r="r" b="b"/>
              <a:pathLst>
                <a:path w="20320" h="281939">
                  <a:moveTo>
                    <a:pt x="19824" y="136474"/>
                  </a:moveTo>
                  <a:lnTo>
                    <a:pt x="0" y="137680"/>
                  </a:lnTo>
                  <a:lnTo>
                    <a:pt x="0" y="280898"/>
                  </a:lnTo>
                  <a:lnTo>
                    <a:pt x="19824" y="281495"/>
                  </a:lnTo>
                  <a:lnTo>
                    <a:pt x="19824" y="136474"/>
                  </a:lnTo>
                  <a:close/>
                </a:path>
                <a:path w="20320" h="281939">
                  <a:moveTo>
                    <a:pt x="19824" y="0"/>
                  </a:moveTo>
                  <a:lnTo>
                    <a:pt x="0" y="0"/>
                  </a:lnTo>
                  <a:lnTo>
                    <a:pt x="0" y="126390"/>
                  </a:lnTo>
                  <a:lnTo>
                    <a:pt x="19824" y="127635"/>
                  </a:lnTo>
                  <a:lnTo>
                    <a:pt x="19824" y="0"/>
                  </a:lnTo>
                  <a:close/>
                </a:path>
              </a:pathLst>
            </a:custGeom>
            <a:solidFill>
              <a:srgbClr val="C1CED0"/>
            </a:solidFill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sp>
          <p:nvSpPr>
            <p:cNvPr id="168" name="object 168"/>
            <p:cNvSpPr/>
            <p:nvPr/>
          </p:nvSpPr>
          <p:spPr>
            <a:xfrm>
              <a:off x="7988592" y="4053789"/>
              <a:ext cx="20320" cy="149225"/>
            </a:xfrm>
            <a:custGeom>
              <a:avLst/>
              <a:gdLst/>
              <a:ahLst/>
              <a:cxnLst/>
              <a:rect l="l" t="t" r="r" b="b"/>
              <a:pathLst>
                <a:path w="20320" h="149225">
                  <a:moveTo>
                    <a:pt x="19824" y="0"/>
                  </a:moveTo>
                  <a:lnTo>
                    <a:pt x="0" y="1841"/>
                  </a:lnTo>
                  <a:lnTo>
                    <a:pt x="0" y="127571"/>
                  </a:lnTo>
                  <a:lnTo>
                    <a:pt x="19824" y="127114"/>
                  </a:lnTo>
                  <a:lnTo>
                    <a:pt x="19824" y="0"/>
                  </a:lnTo>
                  <a:close/>
                </a:path>
                <a:path w="20320" h="149225">
                  <a:moveTo>
                    <a:pt x="19824" y="135420"/>
                  </a:moveTo>
                  <a:lnTo>
                    <a:pt x="0" y="135420"/>
                  </a:lnTo>
                  <a:lnTo>
                    <a:pt x="0" y="149009"/>
                  </a:lnTo>
                  <a:lnTo>
                    <a:pt x="19824" y="149009"/>
                  </a:lnTo>
                  <a:lnTo>
                    <a:pt x="19824" y="135420"/>
                  </a:lnTo>
                  <a:close/>
                </a:path>
              </a:pathLst>
            </a:custGeom>
            <a:solidFill>
              <a:srgbClr val="CED6D9"/>
            </a:solidFill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pic>
          <p:nvPicPr>
            <p:cNvPr id="169" name="object 169"/>
            <p:cNvPicPr/>
            <p:nvPr/>
          </p:nvPicPr>
          <p:blipFill>
            <a:blip r:embed="rId38" cstate="print"/>
            <a:stretch>
              <a:fillRect/>
            </a:stretch>
          </p:blipFill>
          <p:spPr>
            <a:xfrm>
              <a:off x="7906842" y="3337039"/>
              <a:ext cx="101574" cy="221043"/>
            </a:xfrm>
            <a:prstGeom prst="rect">
              <a:avLst/>
            </a:prstGeom>
          </p:spPr>
        </p:pic>
        <p:sp>
          <p:nvSpPr>
            <p:cNvPr id="170" name="object 170"/>
            <p:cNvSpPr/>
            <p:nvPr/>
          </p:nvSpPr>
          <p:spPr>
            <a:xfrm>
              <a:off x="7988592" y="3558082"/>
              <a:ext cx="20320" cy="476884"/>
            </a:xfrm>
            <a:custGeom>
              <a:avLst/>
              <a:gdLst/>
              <a:ahLst/>
              <a:cxnLst/>
              <a:rect l="l" t="t" r="r" b="b"/>
              <a:pathLst>
                <a:path w="20320" h="476885">
                  <a:moveTo>
                    <a:pt x="19824" y="0"/>
                  </a:moveTo>
                  <a:lnTo>
                    <a:pt x="0" y="0"/>
                  </a:lnTo>
                  <a:lnTo>
                    <a:pt x="0" y="13589"/>
                  </a:lnTo>
                  <a:lnTo>
                    <a:pt x="11976" y="13589"/>
                  </a:lnTo>
                  <a:lnTo>
                    <a:pt x="11721" y="22259"/>
                  </a:lnTo>
                  <a:lnTo>
                    <a:pt x="10479" y="33194"/>
                  </a:lnTo>
                  <a:lnTo>
                    <a:pt x="6991" y="44925"/>
                  </a:lnTo>
                  <a:lnTo>
                    <a:pt x="0" y="55981"/>
                  </a:lnTo>
                  <a:lnTo>
                    <a:pt x="0" y="476300"/>
                  </a:lnTo>
                  <a:lnTo>
                    <a:pt x="19824" y="476300"/>
                  </a:lnTo>
                  <a:lnTo>
                    <a:pt x="19824" y="0"/>
                  </a:lnTo>
                  <a:close/>
                </a:path>
              </a:pathLst>
            </a:custGeom>
            <a:solidFill>
              <a:srgbClr val="C1CED0"/>
            </a:solidFill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sp>
          <p:nvSpPr>
            <p:cNvPr id="171" name="object 171"/>
            <p:cNvSpPr/>
            <p:nvPr/>
          </p:nvSpPr>
          <p:spPr>
            <a:xfrm>
              <a:off x="7988592" y="4034383"/>
              <a:ext cx="20320" cy="13970"/>
            </a:xfrm>
            <a:custGeom>
              <a:avLst/>
              <a:gdLst/>
              <a:ahLst/>
              <a:cxnLst/>
              <a:rect l="l" t="t" r="r" b="b"/>
              <a:pathLst>
                <a:path w="20320" h="13970">
                  <a:moveTo>
                    <a:pt x="19824" y="0"/>
                  </a:moveTo>
                  <a:lnTo>
                    <a:pt x="0" y="0"/>
                  </a:lnTo>
                  <a:lnTo>
                    <a:pt x="0" y="13588"/>
                  </a:lnTo>
                  <a:lnTo>
                    <a:pt x="19824" y="13588"/>
                  </a:lnTo>
                  <a:lnTo>
                    <a:pt x="19824" y="0"/>
                  </a:lnTo>
                  <a:close/>
                </a:path>
              </a:pathLst>
            </a:custGeom>
            <a:solidFill>
              <a:srgbClr val="CED6D9"/>
            </a:solidFill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sp>
          <p:nvSpPr>
            <p:cNvPr id="172" name="object 172"/>
            <p:cNvSpPr/>
            <p:nvPr/>
          </p:nvSpPr>
          <p:spPr>
            <a:xfrm>
              <a:off x="7783030" y="3571671"/>
              <a:ext cx="192405" cy="454659"/>
            </a:xfrm>
            <a:custGeom>
              <a:avLst/>
              <a:gdLst/>
              <a:ahLst/>
              <a:cxnLst/>
              <a:rect l="l" t="t" r="r" b="b"/>
              <a:pathLst>
                <a:path w="192404" h="454660">
                  <a:moveTo>
                    <a:pt x="191973" y="0"/>
                  </a:moveTo>
                  <a:lnTo>
                    <a:pt x="184061" y="0"/>
                  </a:lnTo>
                  <a:lnTo>
                    <a:pt x="180657" y="2654"/>
                  </a:lnTo>
                  <a:lnTo>
                    <a:pt x="180517" y="5054"/>
                  </a:lnTo>
                  <a:lnTo>
                    <a:pt x="178980" y="14748"/>
                  </a:lnTo>
                  <a:lnTo>
                    <a:pt x="175109" y="22540"/>
                  </a:lnTo>
                  <a:lnTo>
                    <a:pt x="169201" y="28720"/>
                  </a:lnTo>
                  <a:lnTo>
                    <a:pt x="161569" y="32842"/>
                  </a:lnTo>
                  <a:lnTo>
                    <a:pt x="117239" y="53616"/>
                  </a:lnTo>
                  <a:lnTo>
                    <a:pt x="78640" y="82363"/>
                  </a:lnTo>
                  <a:lnTo>
                    <a:pt x="46694" y="117832"/>
                  </a:lnTo>
                  <a:lnTo>
                    <a:pt x="22324" y="158771"/>
                  </a:lnTo>
                  <a:lnTo>
                    <a:pt x="6452" y="203930"/>
                  </a:lnTo>
                  <a:lnTo>
                    <a:pt x="0" y="252056"/>
                  </a:lnTo>
                  <a:lnTo>
                    <a:pt x="3294" y="299396"/>
                  </a:lnTo>
                  <a:lnTo>
                    <a:pt x="15577" y="344480"/>
                  </a:lnTo>
                  <a:lnTo>
                    <a:pt x="36262" y="386128"/>
                  </a:lnTo>
                  <a:lnTo>
                    <a:pt x="64763" y="423159"/>
                  </a:lnTo>
                  <a:lnTo>
                    <a:pt x="100495" y="454393"/>
                  </a:lnTo>
                  <a:lnTo>
                    <a:pt x="83082" y="437221"/>
                  </a:lnTo>
                  <a:lnTo>
                    <a:pt x="66498" y="412613"/>
                  </a:lnTo>
                  <a:lnTo>
                    <a:pt x="51845" y="381914"/>
                  </a:lnTo>
                  <a:lnTo>
                    <a:pt x="40225" y="346468"/>
                  </a:lnTo>
                  <a:lnTo>
                    <a:pt x="32739" y="307622"/>
                  </a:lnTo>
                  <a:lnTo>
                    <a:pt x="30491" y="266722"/>
                  </a:lnTo>
                  <a:lnTo>
                    <a:pt x="34581" y="225111"/>
                  </a:lnTo>
                  <a:lnTo>
                    <a:pt x="46113" y="184137"/>
                  </a:lnTo>
                  <a:lnTo>
                    <a:pt x="66189" y="145143"/>
                  </a:lnTo>
                  <a:lnTo>
                    <a:pt x="95909" y="109477"/>
                  </a:lnTo>
                  <a:lnTo>
                    <a:pt x="136378" y="78482"/>
                  </a:lnTo>
                  <a:lnTo>
                    <a:pt x="188696" y="53505"/>
                  </a:lnTo>
                  <a:lnTo>
                    <a:pt x="191973" y="52184"/>
                  </a:lnTo>
                  <a:lnTo>
                    <a:pt x="191973" y="0"/>
                  </a:lnTo>
                  <a:close/>
                </a:path>
              </a:pathLst>
            </a:custGeom>
            <a:solidFill>
              <a:srgbClr val="AEC1C3"/>
            </a:solidFill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sp>
          <p:nvSpPr>
            <p:cNvPr id="173" name="object 173"/>
            <p:cNvSpPr/>
            <p:nvPr/>
          </p:nvSpPr>
          <p:spPr>
            <a:xfrm>
              <a:off x="7974990" y="3571671"/>
              <a:ext cx="13970" cy="52705"/>
            </a:xfrm>
            <a:custGeom>
              <a:avLst/>
              <a:gdLst/>
              <a:ahLst/>
              <a:cxnLst/>
              <a:rect l="l" t="t" r="r" b="b"/>
              <a:pathLst>
                <a:path w="13970" h="52704">
                  <a:moveTo>
                    <a:pt x="13589" y="0"/>
                  </a:moveTo>
                  <a:lnTo>
                    <a:pt x="0" y="0"/>
                  </a:lnTo>
                  <a:lnTo>
                    <a:pt x="0" y="52184"/>
                  </a:lnTo>
                  <a:lnTo>
                    <a:pt x="5740" y="49606"/>
                  </a:lnTo>
                  <a:lnTo>
                    <a:pt x="10172" y="46228"/>
                  </a:lnTo>
                  <a:lnTo>
                    <a:pt x="13589" y="42392"/>
                  </a:lnTo>
                  <a:lnTo>
                    <a:pt x="13589" y="0"/>
                  </a:lnTo>
                  <a:close/>
                </a:path>
              </a:pathLst>
            </a:custGeom>
            <a:solidFill>
              <a:srgbClr val="C1CED0"/>
            </a:solidFill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sp>
          <p:nvSpPr>
            <p:cNvPr id="174" name="object 174"/>
            <p:cNvSpPr/>
            <p:nvPr/>
          </p:nvSpPr>
          <p:spPr>
            <a:xfrm>
              <a:off x="7988592" y="3571671"/>
              <a:ext cx="12065" cy="42545"/>
            </a:xfrm>
            <a:custGeom>
              <a:avLst/>
              <a:gdLst/>
              <a:ahLst/>
              <a:cxnLst/>
              <a:rect l="l" t="t" r="r" b="b"/>
              <a:pathLst>
                <a:path w="12065" h="42545">
                  <a:moveTo>
                    <a:pt x="11976" y="0"/>
                  </a:moveTo>
                  <a:lnTo>
                    <a:pt x="0" y="0"/>
                  </a:lnTo>
                  <a:lnTo>
                    <a:pt x="0" y="42392"/>
                  </a:lnTo>
                  <a:lnTo>
                    <a:pt x="6991" y="31336"/>
                  </a:lnTo>
                  <a:lnTo>
                    <a:pt x="10479" y="19605"/>
                  </a:lnTo>
                  <a:lnTo>
                    <a:pt x="11721" y="8670"/>
                  </a:lnTo>
                  <a:lnTo>
                    <a:pt x="11976" y="0"/>
                  </a:lnTo>
                  <a:close/>
                </a:path>
              </a:pathLst>
            </a:custGeom>
            <a:solidFill>
              <a:srgbClr val="DFE7E8"/>
            </a:solidFill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sp>
          <p:nvSpPr>
            <p:cNvPr id="175" name="object 175"/>
            <p:cNvSpPr/>
            <p:nvPr/>
          </p:nvSpPr>
          <p:spPr>
            <a:xfrm>
              <a:off x="8070126" y="3571671"/>
              <a:ext cx="190500" cy="230504"/>
            </a:xfrm>
            <a:custGeom>
              <a:avLst/>
              <a:gdLst/>
              <a:ahLst/>
              <a:cxnLst/>
              <a:rect l="l" t="t" r="r" b="b"/>
              <a:pathLst>
                <a:path w="190500" h="230504">
                  <a:moveTo>
                    <a:pt x="92543" y="66837"/>
                  </a:moveTo>
                  <a:lnTo>
                    <a:pt x="138455" y="109375"/>
                  </a:lnTo>
                  <a:lnTo>
                    <a:pt x="162898" y="146052"/>
                  </a:lnTo>
                  <a:lnTo>
                    <a:pt x="180310" y="186658"/>
                  </a:lnTo>
                  <a:lnTo>
                    <a:pt x="189966" y="230200"/>
                  </a:lnTo>
                  <a:lnTo>
                    <a:pt x="177417" y="151710"/>
                  </a:lnTo>
                  <a:lnTo>
                    <a:pt x="155870" y="105581"/>
                  </a:lnTo>
                  <a:lnTo>
                    <a:pt x="109695" y="73844"/>
                  </a:lnTo>
                  <a:lnTo>
                    <a:pt x="92543" y="66837"/>
                  </a:lnTo>
                  <a:close/>
                </a:path>
                <a:path w="190500" h="230504">
                  <a:moveTo>
                    <a:pt x="7683" y="0"/>
                  </a:moveTo>
                  <a:lnTo>
                    <a:pt x="0" y="0"/>
                  </a:lnTo>
                  <a:lnTo>
                    <a:pt x="0" y="3009"/>
                  </a:lnTo>
                  <a:lnTo>
                    <a:pt x="2710" y="10521"/>
                  </a:lnTo>
                  <a:lnTo>
                    <a:pt x="5270" y="20380"/>
                  </a:lnTo>
                  <a:lnTo>
                    <a:pt x="11012" y="30434"/>
                  </a:lnTo>
                  <a:lnTo>
                    <a:pt x="23266" y="38531"/>
                  </a:lnTo>
                  <a:lnTo>
                    <a:pt x="92543" y="66837"/>
                  </a:lnTo>
                  <a:lnTo>
                    <a:pt x="71369" y="51777"/>
                  </a:lnTo>
                  <a:lnTo>
                    <a:pt x="30175" y="32842"/>
                  </a:lnTo>
                  <a:lnTo>
                    <a:pt x="22548" y="28728"/>
                  </a:lnTo>
                  <a:lnTo>
                    <a:pt x="16641" y="22552"/>
                  </a:lnTo>
                  <a:lnTo>
                    <a:pt x="12771" y="14761"/>
                  </a:lnTo>
                  <a:lnTo>
                    <a:pt x="11252" y="5803"/>
                  </a:lnTo>
                  <a:lnTo>
                    <a:pt x="11099" y="2666"/>
                  </a:lnTo>
                  <a:lnTo>
                    <a:pt x="7683" y="0"/>
                  </a:lnTo>
                  <a:close/>
                </a:path>
              </a:pathLst>
            </a:custGeom>
            <a:solidFill>
              <a:srgbClr val="AEC1C3"/>
            </a:solidFill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sp>
          <p:nvSpPr>
            <p:cNvPr id="176" name="object 176"/>
            <p:cNvSpPr/>
            <p:nvPr/>
          </p:nvSpPr>
          <p:spPr>
            <a:xfrm>
              <a:off x="8066925" y="3571671"/>
              <a:ext cx="3810" cy="3175"/>
            </a:xfrm>
            <a:custGeom>
              <a:avLst/>
              <a:gdLst/>
              <a:ahLst/>
              <a:cxnLst/>
              <a:rect l="l" t="t" r="r" b="b"/>
              <a:pathLst>
                <a:path w="3809" h="3175">
                  <a:moveTo>
                    <a:pt x="3200" y="0"/>
                  </a:moveTo>
                  <a:lnTo>
                    <a:pt x="0" y="0"/>
                  </a:lnTo>
                  <a:lnTo>
                    <a:pt x="1892" y="1130"/>
                  </a:lnTo>
                  <a:lnTo>
                    <a:pt x="3200" y="3009"/>
                  </a:lnTo>
                  <a:lnTo>
                    <a:pt x="3200" y="0"/>
                  </a:lnTo>
                  <a:close/>
                </a:path>
              </a:pathLst>
            </a:custGeom>
            <a:solidFill>
              <a:srgbClr val="C1CED0"/>
            </a:solidFill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sp>
          <p:nvSpPr>
            <p:cNvPr id="177" name="object 177"/>
            <p:cNvSpPr/>
            <p:nvPr/>
          </p:nvSpPr>
          <p:spPr>
            <a:xfrm>
              <a:off x="8259458" y="3257676"/>
              <a:ext cx="465455" cy="607695"/>
            </a:xfrm>
            <a:custGeom>
              <a:avLst/>
              <a:gdLst/>
              <a:ahLst/>
              <a:cxnLst/>
              <a:rect l="l" t="t" r="r" b="b"/>
              <a:pathLst>
                <a:path w="465454" h="607695">
                  <a:moveTo>
                    <a:pt x="254482" y="420954"/>
                  </a:moveTo>
                  <a:lnTo>
                    <a:pt x="245935" y="423710"/>
                  </a:lnTo>
                  <a:lnTo>
                    <a:pt x="236804" y="425856"/>
                  </a:lnTo>
                  <a:lnTo>
                    <a:pt x="227241" y="427253"/>
                  </a:lnTo>
                  <a:lnTo>
                    <a:pt x="217449" y="427748"/>
                  </a:lnTo>
                  <a:lnTo>
                    <a:pt x="210439" y="427482"/>
                  </a:lnTo>
                  <a:lnTo>
                    <a:pt x="203466" y="426631"/>
                  </a:lnTo>
                  <a:lnTo>
                    <a:pt x="196596" y="425157"/>
                  </a:lnTo>
                  <a:lnTo>
                    <a:pt x="189890" y="422998"/>
                  </a:lnTo>
                  <a:lnTo>
                    <a:pt x="185077" y="420954"/>
                  </a:lnTo>
                  <a:lnTo>
                    <a:pt x="185077" y="509181"/>
                  </a:lnTo>
                  <a:lnTo>
                    <a:pt x="182702" y="520890"/>
                  </a:lnTo>
                  <a:lnTo>
                    <a:pt x="176263" y="530440"/>
                  </a:lnTo>
                  <a:lnTo>
                    <a:pt x="166712" y="536879"/>
                  </a:lnTo>
                  <a:lnTo>
                    <a:pt x="155016" y="539229"/>
                  </a:lnTo>
                  <a:lnTo>
                    <a:pt x="0" y="539229"/>
                  </a:lnTo>
                  <a:lnTo>
                    <a:pt x="2603" y="553948"/>
                  </a:lnTo>
                  <a:lnTo>
                    <a:pt x="3479" y="571195"/>
                  </a:lnTo>
                  <a:lnTo>
                    <a:pt x="2768" y="589572"/>
                  </a:lnTo>
                  <a:lnTo>
                    <a:pt x="635" y="607682"/>
                  </a:lnTo>
                  <a:lnTo>
                    <a:pt x="12255" y="555764"/>
                  </a:lnTo>
                  <a:lnTo>
                    <a:pt x="20307" y="549173"/>
                  </a:lnTo>
                  <a:lnTo>
                    <a:pt x="156248" y="548855"/>
                  </a:lnTo>
                  <a:lnTo>
                    <a:pt x="174421" y="544931"/>
                  </a:lnTo>
                  <a:lnTo>
                    <a:pt x="186817" y="535038"/>
                  </a:lnTo>
                  <a:lnTo>
                    <a:pt x="193890" y="522046"/>
                  </a:lnTo>
                  <a:lnTo>
                    <a:pt x="196151" y="508800"/>
                  </a:lnTo>
                  <a:lnTo>
                    <a:pt x="196253" y="438962"/>
                  </a:lnTo>
                  <a:lnTo>
                    <a:pt x="201714" y="433451"/>
                  </a:lnTo>
                  <a:lnTo>
                    <a:pt x="208584" y="433146"/>
                  </a:lnTo>
                  <a:lnTo>
                    <a:pt x="222161" y="431876"/>
                  </a:lnTo>
                  <a:lnTo>
                    <a:pt x="234670" y="429374"/>
                  </a:lnTo>
                  <a:lnTo>
                    <a:pt x="245618" y="425704"/>
                  </a:lnTo>
                  <a:lnTo>
                    <a:pt x="254482" y="420954"/>
                  </a:lnTo>
                  <a:close/>
                </a:path>
                <a:path w="465454" h="607695">
                  <a:moveTo>
                    <a:pt x="261848" y="193662"/>
                  </a:moveTo>
                  <a:lnTo>
                    <a:pt x="222554" y="185432"/>
                  </a:lnTo>
                  <a:lnTo>
                    <a:pt x="217195" y="185432"/>
                  </a:lnTo>
                  <a:lnTo>
                    <a:pt x="211759" y="185762"/>
                  </a:lnTo>
                  <a:lnTo>
                    <a:pt x="206146" y="186397"/>
                  </a:lnTo>
                  <a:lnTo>
                    <a:pt x="205663" y="186410"/>
                  </a:lnTo>
                  <a:lnTo>
                    <a:pt x="201815" y="186410"/>
                  </a:lnTo>
                  <a:lnTo>
                    <a:pt x="198666" y="183261"/>
                  </a:lnTo>
                  <a:lnTo>
                    <a:pt x="198666" y="103682"/>
                  </a:lnTo>
                  <a:lnTo>
                    <a:pt x="203187" y="48209"/>
                  </a:lnTo>
                  <a:lnTo>
                    <a:pt x="205968" y="40309"/>
                  </a:lnTo>
                  <a:lnTo>
                    <a:pt x="192773" y="59880"/>
                  </a:lnTo>
                  <a:lnTo>
                    <a:pt x="185077" y="98018"/>
                  </a:lnTo>
                  <a:lnTo>
                    <a:pt x="185077" y="187134"/>
                  </a:lnTo>
                  <a:lnTo>
                    <a:pt x="183527" y="189369"/>
                  </a:lnTo>
                  <a:lnTo>
                    <a:pt x="144500" y="210197"/>
                  </a:lnTo>
                  <a:lnTo>
                    <a:pt x="104089" y="268681"/>
                  </a:lnTo>
                  <a:lnTo>
                    <a:pt x="98475" y="304736"/>
                  </a:lnTo>
                  <a:lnTo>
                    <a:pt x="104089" y="340817"/>
                  </a:lnTo>
                  <a:lnTo>
                    <a:pt x="119926" y="373049"/>
                  </a:lnTo>
                  <a:lnTo>
                    <a:pt x="144500" y="399288"/>
                  </a:lnTo>
                  <a:lnTo>
                    <a:pt x="176314" y="417347"/>
                  </a:lnTo>
                  <a:lnTo>
                    <a:pt x="180543" y="418960"/>
                  </a:lnTo>
                  <a:lnTo>
                    <a:pt x="152400" y="400126"/>
                  </a:lnTo>
                  <a:lnTo>
                    <a:pt x="130810" y="374573"/>
                  </a:lnTo>
                  <a:lnTo>
                    <a:pt x="116954" y="344093"/>
                  </a:lnTo>
                  <a:lnTo>
                    <a:pt x="112077" y="310400"/>
                  </a:lnTo>
                  <a:lnTo>
                    <a:pt x="117678" y="274332"/>
                  </a:lnTo>
                  <a:lnTo>
                    <a:pt x="158089" y="215861"/>
                  </a:lnTo>
                  <a:lnTo>
                    <a:pt x="198666" y="194449"/>
                  </a:lnTo>
                  <a:lnTo>
                    <a:pt x="230619" y="189966"/>
                  </a:lnTo>
                  <a:lnTo>
                    <a:pt x="238633" y="190207"/>
                  </a:lnTo>
                  <a:lnTo>
                    <a:pt x="246608" y="190906"/>
                  </a:lnTo>
                  <a:lnTo>
                    <a:pt x="254393" y="192062"/>
                  </a:lnTo>
                  <a:lnTo>
                    <a:pt x="261848" y="193662"/>
                  </a:lnTo>
                  <a:close/>
                </a:path>
                <a:path w="465454" h="607695">
                  <a:moveTo>
                    <a:pt x="283083" y="0"/>
                  </a:moveTo>
                  <a:lnTo>
                    <a:pt x="237477" y="6083"/>
                  </a:lnTo>
                  <a:lnTo>
                    <a:pt x="213487" y="18910"/>
                  </a:lnTo>
                  <a:lnTo>
                    <a:pt x="205968" y="40309"/>
                  </a:lnTo>
                  <a:lnTo>
                    <a:pt x="213779" y="28714"/>
                  </a:lnTo>
                  <a:lnTo>
                    <a:pt x="244932" y="7708"/>
                  </a:lnTo>
                  <a:lnTo>
                    <a:pt x="283083" y="0"/>
                  </a:lnTo>
                  <a:close/>
                </a:path>
                <a:path w="465454" h="607695">
                  <a:moveTo>
                    <a:pt x="464947" y="62407"/>
                  </a:moveTo>
                  <a:lnTo>
                    <a:pt x="278549" y="63690"/>
                  </a:lnTo>
                  <a:lnTo>
                    <a:pt x="248831" y="94843"/>
                  </a:lnTo>
                  <a:lnTo>
                    <a:pt x="253022" y="184924"/>
                  </a:lnTo>
                  <a:lnTo>
                    <a:pt x="253022" y="98005"/>
                  </a:lnTo>
                  <a:lnTo>
                    <a:pt x="255384" y="86309"/>
                  </a:lnTo>
                  <a:lnTo>
                    <a:pt x="261823" y="76758"/>
                  </a:lnTo>
                  <a:lnTo>
                    <a:pt x="271373" y="70319"/>
                  </a:lnTo>
                  <a:lnTo>
                    <a:pt x="283083" y="67945"/>
                  </a:lnTo>
                  <a:lnTo>
                    <a:pt x="464947" y="67945"/>
                  </a:lnTo>
                  <a:lnTo>
                    <a:pt x="464947" y="62407"/>
                  </a:lnTo>
                  <a:close/>
                </a:path>
              </a:pathLst>
            </a:custGeom>
            <a:solidFill>
              <a:srgbClr val="AEC1C3"/>
            </a:solidFill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sp>
          <p:nvSpPr>
            <p:cNvPr id="178" name="object 178"/>
            <p:cNvSpPr/>
            <p:nvPr/>
          </p:nvSpPr>
          <p:spPr>
            <a:xfrm>
              <a:off x="8724404" y="3257664"/>
              <a:ext cx="66040" cy="68580"/>
            </a:xfrm>
            <a:custGeom>
              <a:avLst/>
              <a:gdLst/>
              <a:ahLst/>
              <a:cxnLst/>
              <a:rect l="l" t="t" r="r" b="b"/>
              <a:pathLst>
                <a:path w="66040" h="68579">
                  <a:moveTo>
                    <a:pt x="65595" y="0"/>
                  </a:moveTo>
                  <a:lnTo>
                    <a:pt x="60718" y="54736"/>
                  </a:lnTo>
                  <a:lnTo>
                    <a:pt x="52768" y="62064"/>
                  </a:lnTo>
                  <a:lnTo>
                    <a:pt x="0" y="62420"/>
                  </a:lnTo>
                  <a:lnTo>
                    <a:pt x="0" y="67957"/>
                  </a:lnTo>
                  <a:lnTo>
                    <a:pt x="65595" y="67957"/>
                  </a:lnTo>
                  <a:lnTo>
                    <a:pt x="65595" y="0"/>
                  </a:lnTo>
                  <a:close/>
                </a:path>
              </a:pathLst>
            </a:custGeom>
            <a:solidFill>
              <a:srgbClr val="ACABAC"/>
            </a:solidFill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pic>
          <p:nvPicPr>
            <p:cNvPr id="179" name="object 179"/>
            <p:cNvPicPr/>
            <p:nvPr/>
          </p:nvPicPr>
          <p:blipFill>
            <a:blip r:embed="rId39" cstate="print"/>
            <a:stretch>
              <a:fillRect/>
            </a:stretch>
          </p:blipFill>
          <p:spPr>
            <a:xfrm>
              <a:off x="8534336" y="3477526"/>
              <a:ext cx="64744" cy="191503"/>
            </a:xfrm>
            <a:prstGeom prst="rect">
              <a:avLst/>
            </a:prstGeom>
          </p:spPr>
        </p:pic>
        <p:sp>
          <p:nvSpPr>
            <p:cNvPr id="180" name="object 180"/>
            <p:cNvSpPr/>
            <p:nvPr/>
          </p:nvSpPr>
          <p:spPr>
            <a:xfrm>
              <a:off x="8070126" y="4053090"/>
              <a:ext cx="71120" cy="136525"/>
            </a:xfrm>
            <a:custGeom>
              <a:avLst/>
              <a:gdLst/>
              <a:ahLst/>
              <a:cxnLst/>
              <a:rect l="l" t="t" r="r" b="b"/>
              <a:pathLst>
                <a:path w="71120" h="136525">
                  <a:moveTo>
                    <a:pt x="64681" y="0"/>
                  </a:moveTo>
                  <a:lnTo>
                    <a:pt x="64147" y="3098"/>
                  </a:lnTo>
                  <a:lnTo>
                    <a:pt x="63881" y="6235"/>
                  </a:lnTo>
                  <a:lnTo>
                    <a:pt x="63881" y="9372"/>
                  </a:lnTo>
                  <a:lnTo>
                    <a:pt x="55067" y="95605"/>
                  </a:lnTo>
                  <a:lnTo>
                    <a:pt x="21374" y="125920"/>
                  </a:lnTo>
                  <a:lnTo>
                    <a:pt x="0" y="126415"/>
                  </a:lnTo>
                  <a:lnTo>
                    <a:pt x="0" y="136118"/>
                  </a:lnTo>
                  <a:lnTo>
                    <a:pt x="69405" y="136118"/>
                  </a:lnTo>
                  <a:lnTo>
                    <a:pt x="69405" y="11341"/>
                  </a:lnTo>
                  <a:lnTo>
                    <a:pt x="69875" y="7416"/>
                  </a:lnTo>
                  <a:lnTo>
                    <a:pt x="70777" y="3606"/>
                  </a:lnTo>
                  <a:lnTo>
                    <a:pt x="69024" y="2031"/>
                  </a:lnTo>
                  <a:lnTo>
                    <a:pt x="66979" y="800"/>
                  </a:lnTo>
                  <a:lnTo>
                    <a:pt x="64681" y="0"/>
                  </a:lnTo>
                  <a:close/>
                </a:path>
              </a:pathLst>
            </a:custGeom>
            <a:solidFill>
              <a:srgbClr val="C1CED0"/>
            </a:solidFill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sp>
          <p:nvSpPr>
            <p:cNvPr id="181" name="object 181"/>
            <p:cNvSpPr/>
            <p:nvPr/>
          </p:nvSpPr>
          <p:spPr>
            <a:xfrm>
              <a:off x="8008416" y="4179506"/>
              <a:ext cx="62230" cy="10160"/>
            </a:xfrm>
            <a:custGeom>
              <a:avLst/>
              <a:gdLst/>
              <a:ahLst/>
              <a:cxnLst/>
              <a:rect l="l" t="t" r="r" b="b"/>
              <a:pathLst>
                <a:path w="62229" h="10160">
                  <a:moveTo>
                    <a:pt x="61709" y="0"/>
                  </a:moveTo>
                  <a:lnTo>
                    <a:pt x="0" y="1409"/>
                  </a:lnTo>
                  <a:lnTo>
                    <a:pt x="0" y="9702"/>
                  </a:lnTo>
                  <a:lnTo>
                    <a:pt x="61709" y="9702"/>
                  </a:lnTo>
                  <a:lnTo>
                    <a:pt x="61709" y="0"/>
                  </a:lnTo>
                  <a:close/>
                </a:path>
              </a:pathLst>
            </a:custGeom>
            <a:solidFill>
              <a:srgbClr val="CED6D9"/>
            </a:solidFill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sp>
          <p:nvSpPr>
            <p:cNvPr id="182" name="object 182"/>
            <p:cNvSpPr/>
            <p:nvPr/>
          </p:nvSpPr>
          <p:spPr>
            <a:xfrm>
              <a:off x="7956435" y="4181678"/>
              <a:ext cx="19050" cy="7620"/>
            </a:xfrm>
            <a:custGeom>
              <a:avLst/>
              <a:gdLst/>
              <a:ahLst/>
              <a:cxnLst/>
              <a:rect l="l" t="t" r="r" b="b"/>
              <a:pathLst>
                <a:path w="19050" h="7620">
                  <a:moveTo>
                    <a:pt x="18554" y="0"/>
                  </a:moveTo>
                  <a:lnTo>
                    <a:pt x="0" y="419"/>
                  </a:lnTo>
                  <a:lnTo>
                    <a:pt x="0" y="7531"/>
                  </a:lnTo>
                  <a:lnTo>
                    <a:pt x="18554" y="7531"/>
                  </a:lnTo>
                  <a:lnTo>
                    <a:pt x="18554" y="0"/>
                  </a:lnTo>
                  <a:close/>
                </a:path>
              </a:pathLst>
            </a:custGeom>
            <a:solidFill>
              <a:srgbClr val="C1CED0"/>
            </a:solidFill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sp>
          <p:nvSpPr>
            <p:cNvPr id="183" name="object 183"/>
            <p:cNvSpPr/>
            <p:nvPr/>
          </p:nvSpPr>
          <p:spPr>
            <a:xfrm>
              <a:off x="7975003" y="4181373"/>
              <a:ext cx="13970" cy="8255"/>
            </a:xfrm>
            <a:custGeom>
              <a:avLst/>
              <a:gdLst/>
              <a:ahLst/>
              <a:cxnLst/>
              <a:rect l="l" t="t" r="r" b="b"/>
              <a:pathLst>
                <a:path w="13970" h="8254">
                  <a:moveTo>
                    <a:pt x="13589" y="0"/>
                  </a:moveTo>
                  <a:lnTo>
                    <a:pt x="0" y="304"/>
                  </a:lnTo>
                  <a:lnTo>
                    <a:pt x="0" y="7835"/>
                  </a:lnTo>
                  <a:lnTo>
                    <a:pt x="13589" y="7835"/>
                  </a:lnTo>
                  <a:lnTo>
                    <a:pt x="13589" y="0"/>
                  </a:lnTo>
                  <a:close/>
                </a:path>
              </a:pathLst>
            </a:custGeom>
            <a:solidFill>
              <a:srgbClr val="CED6D9"/>
            </a:solidFill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sp>
          <p:nvSpPr>
            <p:cNvPr id="184" name="object 184"/>
            <p:cNvSpPr/>
            <p:nvPr/>
          </p:nvSpPr>
          <p:spPr>
            <a:xfrm>
              <a:off x="7988592" y="4180916"/>
              <a:ext cx="20320" cy="8890"/>
            </a:xfrm>
            <a:custGeom>
              <a:avLst/>
              <a:gdLst/>
              <a:ahLst/>
              <a:cxnLst/>
              <a:rect l="l" t="t" r="r" b="b"/>
              <a:pathLst>
                <a:path w="20320" h="8889">
                  <a:moveTo>
                    <a:pt x="19824" y="0"/>
                  </a:moveTo>
                  <a:lnTo>
                    <a:pt x="0" y="457"/>
                  </a:lnTo>
                  <a:lnTo>
                    <a:pt x="0" y="8293"/>
                  </a:lnTo>
                  <a:lnTo>
                    <a:pt x="19824" y="8293"/>
                  </a:lnTo>
                  <a:lnTo>
                    <a:pt x="19824" y="0"/>
                  </a:lnTo>
                  <a:close/>
                </a:path>
              </a:pathLst>
            </a:custGeom>
            <a:solidFill>
              <a:srgbClr val="E7EBEB"/>
            </a:solidFill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sp>
          <p:nvSpPr>
            <p:cNvPr id="185" name="object 185"/>
            <p:cNvSpPr/>
            <p:nvPr/>
          </p:nvSpPr>
          <p:spPr>
            <a:xfrm>
              <a:off x="7921333" y="4182592"/>
              <a:ext cx="13970" cy="6985"/>
            </a:xfrm>
            <a:custGeom>
              <a:avLst/>
              <a:gdLst/>
              <a:ahLst/>
              <a:cxnLst/>
              <a:rect l="l" t="t" r="r" b="b"/>
              <a:pathLst>
                <a:path w="13970" h="6985">
                  <a:moveTo>
                    <a:pt x="13589" y="0"/>
                  </a:moveTo>
                  <a:lnTo>
                    <a:pt x="0" y="317"/>
                  </a:lnTo>
                  <a:lnTo>
                    <a:pt x="0" y="6616"/>
                  </a:lnTo>
                  <a:lnTo>
                    <a:pt x="13589" y="6616"/>
                  </a:lnTo>
                  <a:lnTo>
                    <a:pt x="13589" y="0"/>
                  </a:lnTo>
                  <a:close/>
                </a:path>
              </a:pathLst>
            </a:custGeom>
            <a:solidFill>
              <a:srgbClr val="C1CED0"/>
            </a:solidFill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sp>
          <p:nvSpPr>
            <p:cNvPr id="186" name="object 186"/>
            <p:cNvSpPr/>
            <p:nvPr/>
          </p:nvSpPr>
          <p:spPr>
            <a:xfrm>
              <a:off x="8141805" y="3878033"/>
              <a:ext cx="116205" cy="156845"/>
            </a:xfrm>
            <a:custGeom>
              <a:avLst/>
              <a:gdLst/>
              <a:ahLst/>
              <a:cxnLst/>
              <a:rect l="l" t="t" r="r" b="b"/>
              <a:pathLst>
                <a:path w="116204" h="156845">
                  <a:moveTo>
                    <a:pt x="115696" y="0"/>
                  </a:moveTo>
                  <a:lnTo>
                    <a:pt x="115468" y="0"/>
                  </a:lnTo>
                  <a:lnTo>
                    <a:pt x="106394" y="28576"/>
                  </a:lnTo>
                  <a:lnTo>
                    <a:pt x="88298" y="66192"/>
                  </a:lnTo>
                  <a:lnTo>
                    <a:pt x="58498" y="106227"/>
                  </a:lnTo>
                  <a:lnTo>
                    <a:pt x="14312" y="142062"/>
                  </a:lnTo>
                  <a:lnTo>
                    <a:pt x="8356" y="145656"/>
                  </a:lnTo>
                  <a:lnTo>
                    <a:pt x="3581" y="150609"/>
                  </a:lnTo>
                  <a:lnTo>
                    <a:pt x="0" y="156349"/>
                  </a:lnTo>
                  <a:lnTo>
                    <a:pt x="10642" y="156349"/>
                  </a:lnTo>
                  <a:lnTo>
                    <a:pt x="13347" y="153263"/>
                  </a:lnTo>
                  <a:lnTo>
                    <a:pt x="16421" y="150456"/>
                  </a:lnTo>
                  <a:lnTo>
                    <a:pt x="19837" y="148005"/>
                  </a:lnTo>
                  <a:lnTo>
                    <a:pt x="54226" y="118243"/>
                  </a:lnTo>
                  <a:lnTo>
                    <a:pt x="82040" y="83061"/>
                  </a:lnTo>
                  <a:lnTo>
                    <a:pt x="102717" y="43349"/>
                  </a:lnTo>
                  <a:lnTo>
                    <a:pt x="115696" y="0"/>
                  </a:lnTo>
                  <a:close/>
                </a:path>
              </a:pathLst>
            </a:custGeom>
            <a:solidFill>
              <a:srgbClr val="AEC1C3"/>
            </a:solidFill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sp>
          <p:nvSpPr>
            <p:cNvPr id="187" name="object 187"/>
            <p:cNvSpPr/>
            <p:nvPr/>
          </p:nvSpPr>
          <p:spPr>
            <a:xfrm>
              <a:off x="8135924" y="4034383"/>
              <a:ext cx="16510" cy="13970"/>
            </a:xfrm>
            <a:custGeom>
              <a:avLst/>
              <a:gdLst/>
              <a:ahLst/>
              <a:cxnLst/>
              <a:rect l="l" t="t" r="r" b="b"/>
              <a:pathLst>
                <a:path w="16509" h="13970">
                  <a:moveTo>
                    <a:pt x="16509" y="0"/>
                  </a:moveTo>
                  <a:lnTo>
                    <a:pt x="5880" y="0"/>
                  </a:lnTo>
                  <a:lnTo>
                    <a:pt x="3276" y="4190"/>
                  </a:lnTo>
                  <a:lnTo>
                    <a:pt x="1308" y="8788"/>
                  </a:lnTo>
                  <a:lnTo>
                    <a:pt x="0" y="13588"/>
                  </a:lnTo>
                  <a:lnTo>
                    <a:pt x="7899" y="13588"/>
                  </a:lnTo>
                  <a:lnTo>
                    <a:pt x="10045" y="8674"/>
                  </a:lnTo>
                  <a:lnTo>
                    <a:pt x="12941" y="4089"/>
                  </a:lnTo>
                  <a:lnTo>
                    <a:pt x="16509" y="0"/>
                  </a:lnTo>
                  <a:close/>
                </a:path>
              </a:pathLst>
            </a:custGeom>
            <a:solidFill>
              <a:srgbClr val="C1CED0"/>
            </a:solidFill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pic>
          <p:nvPicPr>
            <p:cNvPr id="188" name="object 188"/>
            <p:cNvPicPr/>
            <p:nvPr/>
          </p:nvPicPr>
          <p:blipFill>
            <a:blip r:embed="rId40" cstate="print"/>
            <a:stretch>
              <a:fillRect/>
            </a:stretch>
          </p:blipFill>
          <p:spPr>
            <a:xfrm>
              <a:off x="8277237" y="3685285"/>
              <a:ext cx="235242" cy="179577"/>
            </a:xfrm>
            <a:prstGeom prst="rect">
              <a:avLst/>
            </a:prstGeom>
          </p:spPr>
        </p:pic>
        <p:sp>
          <p:nvSpPr>
            <p:cNvPr id="189" name="object 189"/>
            <p:cNvSpPr/>
            <p:nvPr/>
          </p:nvSpPr>
          <p:spPr>
            <a:xfrm>
              <a:off x="7799717" y="4047972"/>
              <a:ext cx="121920" cy="1240790"/>
            </a:xfrm>
            <a:custGeom>
              <a:avLst/>
              <a:gdLst/>
              <a:ahLst/>
              <a:cxnLst/>
              <a:rect l="l" t="t" r="r" b="b"/>
              <a:pathLst>
                <a:path w="121920" h="1240789">
                  <a:moveTo>
                    <a:pt x="86258" y="0"/>
                  </a:moveTo>
                  <a:lnTo>
                    <a:pt x="61518" y="0"/>
                  </a:lnTo>
                  <a:lnTo>
                    <a:pt x="56807" y="4724"/>
                  </a:lnTo>
                  <a:lnTo>
                    <a:pt x="56807" y="14351"/>
                  </a:lnTo>
                  <a:lnTo>
                    <a:pt x="58038" y="18745"/>
                  </a:lnTo>
                  <a:lnTo>
                    <a:pt x="63944" y="20612"/>
                  </a:lnTo>
                  <a:lnTo>
                    <a:pt x="72157" y="24834"/>
                  </a:lnTo>
                  <a:lnTo>
                    <a:pt x="78573" y="31427"/>
                  </a:lnTo>
                  <a:lnTo>
                    <a:pt x="82748" y="39766"/>
                  </a:lnTo>
                  <a:lnTo>
                    <a:pt x="84239" y="49225"/>
                  </a:lnTo>
                  <a:lnTo>
                    <a:pt x="84239" y="236029"/>
                  </a:lnTo>
                  <a:lnTo>
                    <a:pt x="78865" y="275267"/>
                  </a:lnTo>
                  <a:lnTo>
                    <a:pt x="63118" y="311619"/>
                  </a:lnTo>
                  <a:lnTo>
                    <a:pt x="17183" y="387438"/>
                  </a:lnTo>
                  <a:lnTo>
                    <a:pt x="9751" y="401823"/>
                  </a:lnTo>
                  <a:lnTo>
                    <a:pt x="4371" y="417015"/>
                  </a:lnTo>
                  <a:lnTo>
                    <a:pt x="1102" y="432796"/>
                  </a:lnTo>
                  <a:lnTo>
                    <a:pt x="0" y="448945"/>
                  </a:lnTo>
                  <a:lnTo>
                    <a:pt x="0" y="1240574"/>
                  </a:lnTo>
                  <a:lnTo>
                    <a:pt x="23266" y="1240574"/>
                  </a:lnTo>
                  <a:lnTo>
                    <a:pt x="37376" y="469734"/>
                  </a:lnTo>
                  <a:lnTo>
                    <a:pt x="38540" y="452563"/>
                  </a:lnTo>
                  <a:lnTo>
                    <a:pt x="41992" y="435722"/>
                  </a:lnTo>
                  <a:lnTo>
                    <a:pt x="47673" y="419469"/>
                  </a:lnTo>
                  <a:lnTo>
                    <a:pt x="55524" y="404063"/>
                  </a:lnTo>
                  <a:lnTo>
                    <a:pt x="101460" y="327063"/>
                  </a:lnTo>
                  <a:lnTo>
                    <a:pt x="110170" y="309925"/>
                  </a:lnTo>
                  <a:lnTo>
                    <a:pt x="116481" y="291828"/>
                  </a:lnTo>
                  <a:lnTo>
                    <a:pt x="120319" y="273029"/>
                  </a:lnTo>
                  <a:lnTo>
                    <a:pt x="121615" y="253784"/>
                  </a:lnTo>
                  <a:lnTo>
                    <a:pt x="121615" y="154825"/>
                  </a:lnTo>
                  <a:lnTo>
                    <a:pt x="92303" y="154825"/>
                  </a:lnTo>
                  <a:lnTo>
                    <a:pt x="92303" y="13068"/>
                  </a:lnTo>
                  <a:lnTo>
                    <a:pt x="90131" y="6019"/>
                  </a:lnTo>
                  <a:lnTo>
                    <a:pt x="86258" y="0"/>
                  </a:lnTo>
                  <a:close/>
                </a:path>
              </a:pathLst>
            </a:custGeom>
            <a:solidFill>
              <a:srgbClr val="AEC1C3"/>
            </a:solidFill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sp>
          <p:nvSpPr>
            <p:cNvPr id="190" name="object 190"/>
            <p:cNvSpPr/>
            <p:nvPr/>
          </p:nvSpPr>
          <p:spPr>
            <a:xfrm>
              <a:off x="7799717" y="5288550"/>
              <a:ext cx="23495" cy="434975"/>
            </a:xfrm>
            <a:custGeom>
              <a:avLst/>
              <a:gdLst/>
              <a:ahLst/>
              <a:cxnLst/>
              <a:rect l="l" t="t" r="r" b="b"/>
              <a:pathLst>
                <a:path w="23495" h="434975">
                  <a:moveTo>
                    <a:pt x="23266" y="0"/>
                  </a:moveTo>
                  <a:lnTo>
                    <a:pt x="0" y="0"/>
                  </a:lnTo>
                  <a:lnTo>
                    <a:pt x="0" y="434721"/>
                  </a:lnTo>
                  <a:lnTo>
                    <a:pt x="15303" y="434721"/>
                  </a:lnTo>
                  <a:lnTo>
                    <a:pt x="23266" y="0"/>
                  </a:lnTo>
                  <a:close/>
                </a:path>
              </a:pathLst>
            </a:custGeom>
            <a:solidFill>
              <a:srgbClr val="F6D7B6"/>
            </a:solidFill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sp>
          <p:nvSpPr>
            <p:cNvPr id="191" name="object 191"/>
            <p:cNvSpPr/>
            <p:nvPr/>
          </p:nvSpPr>
          <p:spPr>
            <a:xfrm>
              <a:off x="7885976" y="4047972"/>
              <a:ext cx="35560" cy="154940"/>
            </a:xfrm>
            <a:custGeom>
              <a:avLst/>
              <a:gdLst/>
              <a:ahLst/>
              <a:cxnLst/>
              <a:rect l="l" t="t" r="r" b="b"/>
              <a:pathLst>
                <a:path w="35559" h="154939">
                  <a:moveTo>
                    <a:pt x="35356" y="0"/>
                  </a:moveTo>
                  <a:lnTo>
                    <a:pt x="0" y="0"/>
                  </a:lnTo>
                  <a:lnTo>
                    <a:pt x="3873" y="6032"/>
                  </a:lnTo>
                  <a:lnTo>
                    <a:pt x="6045" y="13068"/>
                  </a:lnTo>
                  <a:lnTo>
                    <a:pt x="6045" y="154825"/>
                  </a:lnTo>
                  <a:lnTo>
                    <a:pt x="35356" y="154825"/>
                  </a:lnTo>
                  <a:lnTo>
                    <a:pt x="35356" y="141236"/>
                  </a:lnTo>
                  <a:lnTo>
                    <a:pt x="19634" y="141236"/>
                  </a:lnTo>
                  <a:lnTo>
                    <a:pt x="19634" y="135293"/>
                  </a:lnTo>
                  <a:lnTo>
                    <a:pt x="35356" y="134924"/>
                  </a:lnTo>
                  <a:lnTo>
                    <a:pt x="35356" y="0"/>
                  </a:lnTo>
                  <a:close/>
                </a:path>
              </a:pathLst>
            </a:custGeom>
            <a:solidFill>
              <a:srgbClr val="C1CED0"/>
            </a:solidFill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sp>
          <p:nvSpPr>
            <p:cNvPr id="192" name="object 192"/>
            <p:cNvSpPr/>
            <p:nvPr/>
          </p:nvSpPr>
          <p:spPr>
            <a:xfrm>
              <a:off x="7905610" y="4182910"/>
              <a:ext cx="15875" cy="6350"/>
            </a:xfrm>
            <a:custGeom>
              <a:avLst/>
              <a:gdLst/>
              <a:ahLst/>
              <a:cxnLst/>
              <a:rect l="l" t="t" r="r" b="b"/>
              <a:pathLst>
                <a:path w="15875" h="6350">
                  <a:moveTo>
                    <a:pt x="15722" y="0"/>
                  </a:moveTo>
                  <a:lnTo>
                    <a:pt x="0" y="355"/>
                  </a:lnTo>
                  <a:lnTo>
                    <a:pt x="0" y="6299"/>
                  </a:lnTo>
                  <a:lnTo>
                    <a:pt x="15722" y="6299"/>
                  </a:lnTo>
                  <a:lnTo>
                    <a:pt x="15722" y="0"/>
                  </a:lnTo>
                  <a:close/>
                </a:path>
              </a:pathLst>
            </a:custGeom>
            <a:solidFill>
              <a:srgbClr val="DFE7E8"/>
            </a:solidFill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sp>
          <p:nvSpPr>
            <p:cNvPr id="193" name="object 193"/>
            <p:cNvSpPr/>
            <p:nvPr/>
          </p:nvSpPr>
          <p:spPr>
            <a:xfrm>
              <a:off x="7828458" y="4202798"/>
              <a:ext cx="146685" cy="1085850"/>
            </a:xfrm>
            <a:custGeom>
              <a:avLst/>
              <a:gdLst/>
              <a:ahLst/>
              <a:cxnLst/>
              <a:rect l="l" t="t" r="r" b="b"/>
              <a:pathLst>
                <a:path w="146684" h="1085850">
                  <a:moveTo>
                    <a:pt x="127977" y="0"/>
                  </a:moveTo>
                  <a:lnTo>
                    <a:pt x="106464" y="0"/>
                  </a:lnTo>
                  <a:lnTo>
                    <a:pt x="106464" y="98958"/>
                  </a:lnTo>
                  <a:lnTo>
                    <a:pt x="105045" y="120025"/>
                  </a:lnTo>
                  <a:lnTo>
                    <a:pt x="100842" y="140612"/>
                  </a:lnTo>
                  <a:lnTo>
                    <a:pt x="93932" y="160435"/>
                  </a:lnTo>
                  <a:lnTo>
                    <a:pt x="84391" y="179209"/>
                  </a:lnTo>
                  <a:lnTo>
                    <a:pt x="38442" y="256209"/>
                  </a:lnTo>
                  <a:lnTo>
                    <a:pt x="31437" y="269988"/>
                  </a:lnTo>
                  <a:lnTo>
                    <a:pt x="26363" y="284549"/>
                  </a:lnTo>
                  <a:lnTo>
                    <a:pt x="23278" y="299683"/>
                  </a:lnTo>
                  <a:lnTo>
                    <a:pt x="22237" y="315175"/>
                  </a:lnTo>
                  <a:lnTo>
                    <a:pt x="0" y="1085748"/>
                  </a:lnTo>
                  <a:lnTo>
                    <a:pt x="13906" y="1085748"/>
                  </a:lnTo>
                  <a:lnTo>
                    <a:pt x="43738" y="327875"/>
                  </a:lnTo>
                  <a:lnTo>
                    <a:pt x="43738" y="320281"/>
                  </a:lnTo>
                  <a:lnTo>
                    <a:pt x="44475" y="312750"/>
                  </a:lnTo>
                  <a:lnTo>
                    <a:pt x="47205" y="298284"/>
                  </a:lnTo>
                  <a:lnTo>
                    <a:pt x="53238" y="293052"/>
                  </a:lnTo>
                  <a:lnTo>
                    <a:pt x="60413" y="292392"/>
                  </a:lnTo>
                  <a:lnTo>
                    <a:pt x="146532" y="289699"/>
                  </a:lnTo>
                  <a:lnTo>
                    <a:pt x="146532" y="280504"/>
                  </a:lnTo>
                  <a:lnTo>
                    <a:pt x="66370" y="278091"/>
                  </a:lnTo>
                  <a:lnTo>
                    <a:pt x="60731" y="277583"/>
                  </a:lnTo>
                  <a:lnTo>
                    <a:pt x="57454" y="271386"/>
                  </a:lnTo>
                  <a:lnTo>
                    <a:pt x="106870" y="188429"/>
                  </a:lnTo>
                  <a:lnTo>
                    <a:pt x="111450" y="180154"/>
                  </a:lnTo>
                  <a:lnTo>
                    <a:pt x="115485" y="171630"/>
                  </a:lnTo>
                  <a:lnTo>
                    <a:pt x="118966" y="162883"/>
                  </a:lnTo>
                  <a:lnTo>
                    <a:pt x="121881" y="153936"/>
                  </a:lnTo>
                  <a:lnTo>
                    <a:pt x="124256" y="145859"/>
                  </a:lnTo>
                  <a:lnTo>
                    <a:pt x="131102" y="139941"/>
                  </a:lnTo>
                  <a:lnTo>
                    <a:pt x="139458" y="138963"/>
                  </a:lnTo>
                  <a:lnTo>
                    <a:pt x="146532" y="138518"/>
                  </a:lnTo>
                  <a:lnTo>
                    <a:pt x="146532" y="125552"/>
                  </a:lnTo>
                  <a:lnTo>
                    <a:pt x="137604" y="124980"/>
                  </a:lnTo>
                  <a:lnTo>
                    <a:pt x="131978" y="124333"/>
                  </a:lnTo>
                  <a:lnTo>
                    <a:pt x="127863" y="119507"/>
                  </a:lnTo>
                  <a:lnTo>
                    <a:pt x="127977" y="0"/>
                  </a:lnTo>
                  <a:close/>
                </a:path>
              </a:pathLst>
            </a:custGeom>
            <a:solidFill>
              <a:srgbClr val="AEC1C3"/>
            </a:solidFill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sp>
          <p:nvSpPr>
            <p:cNvPr id="194" name="object 194"/>
            <p:cNvSpPr/>
            <p:nvPr/>
          </p:nvSpPr>
          <p:spPr>
            <a:xfrm>
              <a:off x="7815910" y="5288550"/>
              <a:ext cx="26670" cy="434975"/>
            </a:xfrm>
            <a:custGeom>
              <a:avLst/>
              <a:gdLst/>
              <a:ahLst/>
              <a:cxnLst/>
              <a:rect l="l" t="t" r="r" b="b"/>
              <a:pathLst>
                <a:path w="26670" h="434975">
                  <a:moveTo>
                    <a:pt x="26454" y="0"/>
                  </a:moveTo>
                  <a:lnTo>
                    <a:pt x="12547" y="0"/>
                  </a:lnTo>
                  <a:lnTo>
                    <a:pt x="0" y="434721"/>
                  </a:lnTo>
                  <a:lnTo>
                    <a:pt x="9334" y="434721"/>
                  </a:lnTo>
                  <a:lnTo>
                    <a:pt x="26454" y="0"/>
                  </a:lnTo>
                  <a:close/>
                </a:path>
              </a:pathLst>
            </a:custGeom>
            <a:solidFill>
              <a:srgbClr val="F6D7B6"/>
            </a:solidFill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sp>
          <p:nvSpPr>
            <p:cNvPr id="195" name="object 195"/>
            <p:cNvSpPr/>
            <p:nvPr/>
          </p:nvSpPr>
          <p:spPr>
            <a:xfrm>
              <a:off x="7934922" y="4189209"/>
              <a:ext cx="53975" cy="303530"/>
            </a:xfrm>
            <a:custGeom>
              <a:avLst/>
              <a:gdLst/>
              <a:ahLst/>
              <a:cxnLst/>
              <a:rect l="l" t="t" r="r" b="b"/>
              <a:pathLst>
                <a:path w="53975" h="303529">
                  <a:moveTo>
                    <a:pt x="21513" y="0"/>
                  </a:moveTo>
                  <a:lnTo>
                    <a:pt x="0" y="0"/>
                  </a:lnTo>
                  <a:lnTo>
                    <a:pt x="0" y="13589"/>
                  </a:lnTo>
                  <a:lnTo>
                    <a:pt x="21513" y="13589"/>
                  </a:lnTo>
                  <a:lnTo>
                    <a:pt x="21513" y="0"/>
                  </a:lnTo>
                  <a:close/>
                </a:path>
                <a:path w="53975" h="303529">
                  <a:moveTo>
                    <a:pt x="53657" y="294500"/>
                  </a:moveTo>
                  <a:lnTo>
                    <a:pt x="40068" y="294093"/>
                  </a:lnTo>
                  <a:lnTo>
                    <a:pt x="40068" y="303301"/>
                  </a:lnTo>
                  <a:lnTo>
                    <a:pt x="53657" y="302869"/>
                  </a:lnTo>
                  <a:lnTo>
                    <a:pt x="53657" y="294500"/>
                  </a:lnTo>
                  <a:close/>
                </a:path>
                <a:path w="53975" h="303529">
                  <a:moveTo>
                    <a:pt x="53657" y="139992"/>
                  </a:moveTo>
                  <a:lnTo>
                    <a:pt x="40068" y="139141"/>
                  </a:lnTo>
                  <a:lnTo>
                    <a:pt x="40068" y="152120"/>
                  </a:lnTo>
                  <a:lnTo>
                    <a:pt x="53657" y="151282"/>
                  </a:lnTo>
                  <a:lnTo>
                    <a:pt x="53657" y="139992"/>
                  </a:lnTo>
                  <a:close/>
                </a:path>
              </a:pathLst>
            </a:custGeom>
            <a:solidFill>
              <a:srgbClr val="C1CED0"/>
            </a:solidFill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sp>
          <p:nvSpPr>
            <p:cNvPr id="196" name="object 196"/>
            <p:cNvSpPr/>
            <p:nvPr/>
          </p:nvSpPr>
          <p:spPr>
            <a:xfrm>
              <a:off x="8070126" y="4486135"/>
              <a:ext cx="55244" cy="3810"/>
            </a:xfrm>
            <a:custGeom>
              <a:avLst/>
              <a:gdLst/>
              <a:ahLst/>
              <a:cxnLst/>
              <a:rect l="l" t="t" r="r" b="b"/>
              <a:pathLst>
                <a:path w="55245" h="3810">
                  <a:moveTo>
                    <a:pt x="0" y="0"/>
                  </a:moveTo>
                  <a:lnTo>
                    <a:pt x="0" y="3378"/>
                  </a:lnTo>
                  <a:lnTo>
                    <a:pt x="55067" y="165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EC1C3"/>
            </a:solidFill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sp>
          <p:nvSpPr>
            <p:cNvPr id="197" name="object 197"/>
            <p:cNvSpPr/>
            <p:nvPr/>
          </p:nvSpPr>
          <p:spPr>
            <a:xfrm>
              <a:off x="8008416" y="4484293"/>
              <a:ext cx="62230" cy="7620"/>
            </a:xfrm>
            <a:custGeom>
              <a:avLst/>
              <a:gdLst/>
              <a:ahLst/>
              <a:cxnLst/>
              <a:rect l="l" t="t" r="r" b="b"/>
              <a:pathLst>
                <a:path w="62229" h="7620">
                  <a:moveTo>
                    <a:pt x="0" y="0"/>
                  </a:moveTo>
                  <a:lnTo>
                    <a:pt x="0" y="7150"/>
                  </a:lnTo>
                  <a:lnTo>
                    <a:pt x="61709" y="5219"/>
                  </a:lnTo>
                  <a:lnTo>
                    <a:pt x="61709" y="18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1CED0"/>
            </a:solidFill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sp>
          <p:nvSpPr>
            <p:cNvPr id="198" name="object 198"/>
            <p:cNvSpPr/>
            <p:nvPr/>
          </p:nvSpPr>
          <p:spPr>
            <a:xfrm>
              <a:off x="8070126" y="4334294"/>
              <a:ext cx="9525" cy="1270"/>
            </a:xfrm>
            <a:custGeom>
              <a:avLst/>
              <a:gdLst/>
              <a:ahLst/>
              <a:cxnLst/>
              <a:rect l="l" t="t" r="r" b="b"/>
              <a:pathLst>
                <a:path w="9525" h="1270">
                  <a:moveTo>
                    <a:pt x="0" y="0"/>
                  </a:moveTo>
                  <a:lnTo>
                    <a:pt x="0" y="1168"/>
                  </a:lnTo>
                  <a:lnTo>
                    <a:pt x="9372" y="59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EC1C3"/>
            </a:solidFill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sp>
          <p:nvSpPr>
            <p:cNvPr id="199" name="object 199"/>
            <p:cNvSpPr/>
            <p:nvPr/>
          </p:nvSpPr>
          <p:spPr>
            <a:xfrm>
              <a:off x="8008416" y="4330433"/>
              <a:ext cx="62230" cy="8890"/>
            </a:xfrm>
            <a:custGeom>
              <a:avLst/>
              <a:gdLst/>
              <a:ahLst/>
              <a:cxnLst/>
              <a:rect l="l" t="t" r="r" b="b"/>
              <a:pathLst>
                <a:path w="62229" h="8889">
                  <a:moveTo>
                    <a:pt x="0" y="0"/>
                  </a:moveTo>
                  <a:lnTo>
                    <a:pt x="0" y="8839"/>
                  </a:lnTo>
                  <a:lnTo>
                    <a:pt x="61709" y="5016"/>
                  </a:lnTo>
                  <a:lnTo>
                    <a:pt x="61709" y="386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1CED0"/>
            </a:solidFill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sp>
          <p:nvSpPr>
            <p:cNvPr id="200" name="object 200"/>
            <p:cNvSpPr/>
            <p:nvPr/>
          </p:nvSpPr>
          <p:spPr>
            <a:xfrm>
              <a:off x="7988592" y="4329201"/>
              <a:ext cx="20320" cy="163195"/>
            </a:xfrm>
            <a:custGeom>
              <a:avLst/>
              <a:gdLst/>
              <a:ahLst/>
              <a:cxnLst/>
              <a:rect l="l" t="t" r="r" b="b"/>
              <a:pathLst>
                <a:path w="20320" h="163195">
                  <a:moveTo>
                    <a:pt x="19824" y="155092"/>
                  </a:moveTo>
                  <a:lnTo>
                    <a:pt x="0" y="154508"/>
                  </a:lnTo>
                  <a:lnTo>
                    <a:pt x="0" y="162877"/>
                  </a:lnTo>
                  <a:lnTo>
                    <a:pt x="19824" y="162242"/>
                  </a:lnTo>
                  <a:lnTo>
                    <a:pt x="19824" y="155092"/>
                  </a:lnTo>
                  <a:close/>
                </a:path>
                <a:path w="20320" h="163195">
                  <a:moveTo>
                    <a:pt x="19824" y="1244"/>
                  </a:moveTo>
                  <a:lnTo>
                    <a:pt x="0" y="0"/>
                  </a:lnTo>
                  <a:lnTo>
                    <a:pt x="0" y="11290"/>
                  </a:lnTo>
                  <a:lnTo>
                    <a:pt x="19824" y="10071"/>
                  </a:lnTo>
                  <a:lnTo>
                    <a:pt x="19824" y="1244"/>
                  </a:lnTo>
                  <a:close/>
                </a:path>
              </a:pathLst>
            </a:custGeom>
            <a:solidFill>
              <a:srgbClr val="DFE7E8"/>
            </a:solidFill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sp>
          <p:nvSpPr>
            <p:cNvPr id="201" name="object 201"/>
            <p:cNvSpPr/>
            <p:nvPr/>
          </p:nvSpPr>
          <p:spPr>
            <a:xfrm>
              <a:off x="7934922" y="4047972"/>
              <a:ext cx="40640" cy="134620"/>
            </a:xfrm>
            <a:custGeom>
              <a:avLst/>
              <a:gdLst/>
              <a:ahLst/>
              <a:cxnLst/>
              <a:rect l="l" t="t" r="r" b="b"/>
              <a:pathLst>
                <a:path w="40640" h="134620">
                  <a:moveTo>
                    <a:pt x="40068" y="0"/>
                  </a:moveTo>
                  <a:lnTo>
                    <a:pt x="0" y="0"/>
                  </a:lnTo>
                  <a:lnTo>
                    <a:pt x="0" y="134619"/>
                  </a:lnTo>
                  <a:lnTo>
                    <a:pt x="21513" y="134124"/>
                  </a:lnTo>
                  <a:lnTo>
                    <a:pt x="21513" y="31876"/>
                  </a:lnTo>
                  <a:lnTo>
                    <a:pt x="22909" y="23919"/>
                  </a:lnTo>
                  <a:lnTo>
                    <a:pt x="26781" y="17121"/>
                  </a:lnTo>
                  <a:lnTo>
                    <a:pt x="32658" y="12001"/>
                  </a:lnTo>
                  <a:lnTo>
                    <a:pt x="40068" y="9080"/>
                  </a:lnTo>
                  <a:lnTo>
                    <a:pt x="40068" y="0"/>
                  </a:lnTo>
                  <a:close/>
                </a:path>
              </a:pathLst>
            </a:custGeom>
            <a:solidFill>
              <a:srgbClr val="C1CED0"/>
            </a:solidFill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sp>
          <p:nvSpPr>
            <p:cNvPr id="202" name="object 202"/>
            <p:cNvSpPr/>
            <p:nvPr/>
          </p:nvSpPr>
          <p:spPr>
            <a:xfrm>
              <a:off x="7974990" y="4047972"/>
              <a:ext cx="13970" cy="9525"/>
            </a:xfrm>
            <a:custGeom>
              <a:avLst/>
              <a:gdLst/>
              <a:ahLst/>
              <a:cxnLst/>
              <a:rect l="l" t="t" r="r" b="b"/>
              <a:pathLst>
                <a:path w="13970" h="9525">
                  <a:moveTo>
                    <a:pt x="13589" y="0"/>
                  </a:moveTo>
                  <a:lnTo>
                    <a:pt x="0" y="0"/>
                  </a:lnTo>
                  <a:lnTo>
                    <a:pt x="0" y="9080"/>
                  </a:lnTo>
                  <a:lnTo>
                    <a:pt x="838" y="8902"/>
                  </a:lnTo>
                  <a:lnTo>
                    <a:pt x="1701" y="8775"/>
                  </a:lnTo>
                  <a:lnTo>
                    <a:pt x="13589" y="7670"/>
                  </a:lnTo>
                  <a:lnTo>
                    <a:pt x="13589" y="0"/>
                  </a:lnTo>
                  <a:close/>
                </a:path>
              </a:pathLst>
            </a:custGeom>
            <a:solidFill>
              <a:srgbClr val="CED6D9"/>
            </a:solidFill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sp>
          <p:nvSpPr>
            <p:cNvPr id="203" name="object 203"/>
            <p:cNvSpPr/>
            <p:nvPr/>
          </p:nvSpPr>
          <p:spPr>
            <a:xfrm>
              <a:off x="8070126" y="4047972"/>
              <a:ext cx="1270" cy="635"/>
            </a:xfrm>
            <a:custGeom>
              <a:avLst/>
              <a:gdLst/>
              <a:ahLst/>
              <a:cxnLst/>
              <a:rect l="l" t="t" r="r" b="b"/>
              <a:pathLst>
                <a:path w="1270" h="635">
                  <a:moveTo>
                    <a:pt x="711" y="0"/>
                  </a:moveTo>
                  <a:lnTo>
                    <a:pt x="0" y="0"/>
                  </a:lnTo>
                  <a:lnTo>
                    <a:pt x="711" y="0"/>
                  </a:lnTo>
                  <a:close/>
                </a:path>
              </a:pathLst>
            </a:custGeom>
            <a:solidFill>
              <a:srgbClr val="C1CED0"/>
            </a:solidFill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sp>
          <p:nvSpPr>
            <p:cNvPr id="204" name="object 204"/>
            <p:cNvSpPr/>
            <p:nvPr/>
          </p:nvSpPr>
          <p:spPr>
            <a:xfrm>
              <a:off x="8008416" y="4047972"/>
              <a:ext cx="62230" cy="6350"/>
            </a:xfrm>
            <a:custGeom>
              <a:avLst/>
              <a:gdLst/>
              <a:ahLst/>
              <a:cxnLst/>
              <a:rect l="l" t="t" r="r" b="b"/>
              <a:pathLst>
                <a:path w="62229" h="6350">
                  <a:moveTo>
                    <a:pt x="61709" y="0"/>
                  </a:moveTo>
                  <a:lnTo>
                    <a:pt x="0" y="0"/>
                  </a:lnTo>
                  <a:lnTo>
                    <a:pt x="0" y="5816"/>
                  </a:lnTo>
                  <a:lnTo>
                    <a:pt x="61709" y="63"/>
                  </a:lnTo>
                  <a:close/>
                </a:path>
              </a:pathLst>
            </a:custGeom>
            <a:solidFill>
              <a:srgbClr val="CED6D9"/>
            </a:solidFill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sp>
          <p:nvSpPr>
            <p:cNvPr id="205" name="object 205"/>
            <p:cNvSpPr/>
            <p:nvPr/>
          </p:nvSpPr>
          <p:spPr>
            <a:xfrm>
              <a:off x="7988592" y="4047972"/>
              <a:ext cx="20320" cy="8255"/>
            </a:xfrm>
            <a:custGeom>
              <a:avLst/>
              <a:gdLst/>
              <a:ahLst/>
              <a:cxnLst/>
              <a:rect l="l" t="t" r="r" b="b"/>
              <a:pathLst>
                <a:path w="20320" h="8254">
                  <a:moveTo>
                    <a:pt x="19824" y="0"/>
                  </a:moveTo>
                  <a:lnTo>
                    <a:pt x="0" y="0"/>
                  </a:lnTo>
                  <a:lnTo>
                    <a:pt x="0" y="7670"/>
                  </a:lnTo>
                  <a:lnTo>
                    <a:pt x="19824" y="5829"/>
                  </a:lnTo>
                  <a:lnTo>
                    <a:pt x="19824" y="0"/>
                  </a:lnTo>
                  <a:close/>
                </a:path>
              </a:pathLst>
            </a:custGeom>
            <a:solidFill>
              <a:srgbClr val="E7EBEB"/>
            </a:solidFill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sp>
          <p:nvSpPr>
            <p:cNvPr id="206" name="object 206"/>
            <p:cNvSpPr/>
            <p:nvPr/>
          </p:nvSpPr>
          <p:spPr>
            <a:xfrm>
              <a:off x="7934922" y="4182097"/>
              <a:ext cx="21590" cy="7620"/>
            </a:xfrm>
            <a:custGeom>
              <a:avLst/>
              <a:gdLst/>
              <a:ahLst/>
              <a:cxnLst/>
              <a:rect l="l" t="t" r="r" b="b"/>
              <a:pathLst>
                <a:path w="21590" h="7620">
                  <a:moveTo>
                    <a:pt x="21513" y="0"/>
                  </a:moveTo>
                  <a:lnTo>
                    <a:pt x="0" y="495"/>
                  </a:lnTo>
                  <a:lnTo>
                    <a:pt x="0" y="7112"/>
                  </a:lnTo>
                  <a:lnTo>
                    <a:pt x="21513" y="7112"/>
                  </a:lnTo>
                  <a:lnTo>
                    <a:pt x="21513" y="0"/>
                  </a:lnTo>
                  <a:close/>
                </a:path>
              </a:pathLst>
            </a:custGeom>
            <a:solidFill>
              <a:srgbClr val="DFE7E8"/>
            </a:solidFill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sp>
          <p:nvSpPr>
            <p:cNvPr id="207" name="object 207"/>
            <p:cNvSpPr/>
            <p:nvPr/>
          </p:nvSpPr>
          <p:spPr>
            <a:xfrm>
              <a:off x="8112036" y="4047973"/>
              <a:ext cx="133985" cy="1240790"/>
            </a:xfrm>
            <a:custGeom>
              <a:avLst/>
              <a:gdLst/>
              <a:ahLst/>
              <a:cxnLst/>
              <a:rect l="l" t="t" r="r" b="b"/>
              <a:pathLst>
                <a:path w="133984" h="1240789">
                  <a:moveTo>
                    <a:pt x="71869" y="0"/>
                  </a:moveTo>
                  <a:lnTo>
                    <a:pt x="47129" y="0"/>
                  </a:lnTo>
                  <a:lnTo>
                    <a:pt x="43256" y="6019"/>
                  </a:lnTo>
                  <a:lnTo>
                    <a:pt x="41084" y="13055"/>
                  </a:lnTo>
                  <a:lnTo>
                    <a:pt x="41084" y="154825"/>
                  </a:lnTo>
                  <a:lnTo>
                    <a:pt x="33997" y="154825"/>
                  </a:lnTo>
                  <a:lnTo>
                    <a:pt x="33460" y="236029"/>
                  </a:lnTo>
                  <a:lnTo>
                    <a:pt x="33401" y="253530"/>
                  </a:lnTo>
                  <a:lnTo>
                    <a:pt x="34175" y="261899"/>
                  </a:lnTo>
                  <a:lnTo>
                    <a:pt x="36614" y="275691"/>
                  </a:lnTo>
                  <a:lnTo>
                    <a:pt x="32956" y="280987"/>
                  </a:lnTo>
                  <a:lnTo>
                    <a:pt x="0" y="287121"/>
                  </a:lnTo>
                  <a:lnTo>
                    <a:pt x="37211" y="294043"/>
                  </a:lnTo>
                  <a:lnTo>
                    <a:pt x="43637" y="299250"/>
                  </a:lnTo>
                  <a:lnTo>
                    <a:pt x="46926" y="306412"/>
                  </a:lnTo>
                  <a:lnTo>
                    <a:pt x="49187" y="311276"/>
                  </a:lnTo>
                  <a:lnTo>
                    <a:pt x="51714" y="316052"/>
                  </a:lnTo>
                  <a:lnTo>
                    <a:pt x="100469" y="396493"/>
                  </a:lnTo>
                  <a:lnTo>
                    <a:pt x="103861" y="402489"/>
                  </a:lnTo>
                  <a:lnTo>
                    <a:pt x="106891" y="408655"/>
                  </a:lnTo>
                  <a:lnTo>
                    <a:pt x="109551" y="414976"/>
                  </a:lnTo>
                  <a:lnTo>
                    <a:pt x="111836" y="421436"/>
                  </a:lnTo>
                  <a:lnTo>
                    <a:pt x="113703" y="427240"/>
                  </a:lnTo>
                  <a:lnTo>
                    <a:pt x="110007" y="433374"/>
                  </a:lnTo>
                  <a:lnTo>
                    <a:pt x="74320" y="440016"/>
                  </a:lnTo>
                  <a:lnTo>
                    <a:pt x="113322" y="447268"/>
                  </a:lnTo>
                  <a:lnTo>
                    <a:pt x="117640" y="452145"/>
                  </a:lnTo>
                  <a:lnTo>
                    <a:pt x="117640" y="458012"/>
                  </a:lnTo>
                  <a:lnTo>
                    <a:pt x="127203" y="1240574"/>
                  </a:lnTo>
                  <a:lnTo>
                    <a:pt x="133388" y="1240574"/>
                  </a:lnTo>
                  <a:lnTo>
                    <a:pt x="133273" y="447268"/>
                  </a:lnTo>
                  <a:lnTo>
                    <a:pt x="123631" y="401805"/>
                  </a:lnTo>
                  <a:lnTo>
                    <a:pt x="70256" y="311619"/>
                  </a:lnTo>
                  <a:lnTo>
                    <a:pt x="61134" y="293933"/>
                  </a:lnTo>
                  <a:lnTo>
                    <a:pt x="54525" y="275262"/>
                  </a:lnTo>
                  <a:lnTo>
                    <a:pt x="50505" y="255873"/>
                  </a:lnTo>
                  <a:lnTo>
                    <a:pt x="49149" y="236029"/>
                  </a:lnTo>
                  <a:lnTo>
                    <a:pt x="49149" y="49212"/>
                  </a:lnTo>
                  <a:lnTo>
                    <a:pt x="75349" y="18732"/>
                  </a:lnTo>
                  <a:lnTo>
                    <a:pt x="76581" y="14350"/>
                  </a:lnTo>
                  <a:lnTo>
                    <a:pt x="76581" y="4724"/>
                  </a:lnTo>
                  <a:lnTo>
                    <a:pt x="71869" y="0"/>
                  </a:lnTo>
                  <a:close/>
                </a:path>
              </a:pathLst>
            </a:custGeom>
            <a:solidFill>
              <a:srgbClr val="AEC1C3"/>
            </a:solidFill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sp>
          <p:nvSpPr>
            <p:cNvPr id="208" name="object 208"/>
            <p:cNvSpPr/>
            <p:nvPr/>
          </p:nvSpPr>
          <p:spPr>
            <a:xfrm>
              <a:off x="8239239" y="5288547"/>
              <a:ext cx="6350" cy="449580"/>
            </a:xfrm>
            <a:custGeom>
              <a:avLst/>
              <a:gdLst/>
              <a:ahLst/>
              <a:cxnLst/>
              <a:rect l="l" t="t" r="r" b="b"/>
              <a:pathLst>
                <a:path w="6350" h="449579">
                  <a:moveTo>
                    <a:pt x="6184" y="0"/>
                  </a:moveTo>
                  <a:lnTo>
                    <a:pt x="0" y="0"/>
                  </a:lnTo>
                  <a:lnTo>
                    <a:pt x="5549" y="449440"/>
                  </a:lnTo>
                  <a:lnTo>
                    <a:pt x="6184" y="449440"/>
                  </a:lnTo>
                  <a:lnTo>
                    <a:pt x="6184" y="0"/>
                  </a:lnTo>
                  <a:close/>
                </a:path>
              </a:pathLst>
            </a:custGeom>
            <a:solidFill>
              <a:srgbClr val="F6D7B6"/>
            </a:solidFill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sp>
          <p:nvSpPr>
            <p:cNvPr id="209" name="object 209"/>
            <p:cNvSpPr/>
            <p:nvPr/>
          </p:nvSpPr>
          <p:spPr>
            <a:xfrm>
              <a:off x="8100834" y="4047985"/>
              <a:ext cx="58419" cy="154940"/>
            </a:xfrm>
            <a:custGeom>
              <a:avLst/>
              <a:gdLst/>
              <a:ahLst/>
              <a:cxnLst/>
              <a:rect l="l" t="t" r="r" b="b"/>
              <a:pathLst>
                <a:path w="58420" h="154939">
                  <a:moveTo>
                    <a:pt x="35102" y="0"/>
                  </a:moveTo>
                  <a:lnTo>
                    <a:pt x="0" y="0"/>
                  </a:lnTo>
                  <a:lnTo>
                    <a:pt x="31686" y="4432"/>
                  </a:lnTo>
                  <a:lnTo>
                    <a:pt x="32842" y="4711"/>
                  </a:lnTo>
                  <a:lnTo>
                    <a:pt x="33972" y="5105"/>
                  </a:lnTo>
                  <a:lnTo>
                    <a:pt x="34264" y="3390"/>
                  </a:lnTo>
                  <a:lnTo>
                    <a:pt x="34632" y="1676"/>
                  </a:lnTo>
                  <a:lnTo>
                    <a:pt x="35102" y="0"/>
                  </a:lnTo>
                  <a:close/>
                </a:path>
                <a:path w="58420" h="154939">
                  <a:moveTo>
                    <a:pt x="58318" y="0"/>
                  </a:moveTo>
                  <a:lnTo>
                    <a:pt x="42989" y="0"/>
                  </a:lnTo>
                  <a:lnTo>
                    <a:pt x="41757" y="2806"/>
                  </a:lnTo>
                  <a:lnTo>
                    <a:pt x="40779" y="5727"/>
                  </a:lnTo>
                  <a:lnTo>
                    <a:pt x="40068" y="8724"/>
                  </a:lnTo>
                  <a:lnTo>
                    <a:pt x="43789" y="12077"/>
                  </a:lnTo>
                  <a:lnTo>
                    <a:pt x="46088" y="16941"/>
                  </a:lnTo>
                  <a:lnTo>
                    <a:pt x="45186" y="154825"/>
                  </a:lnTo>
                  <a:lnTo>
                    <a:pt x="52285" y="154825"/>
                  </a:lnTo>
                  <a:lnTo>
                    <a:pt x="52285" y="13055"/>
                  </a:lnTo>
                  <a:lnTo>
                    <a:pt x="54457" y="6019"/>
                  </a:lnTo>
                  <a:lnTo>
                    <a:pt x="58318" y="0"/>
                  </a:lnTo>
                  <a:close/>
                </a:path>
              </a:pathLst>
            </a:custGeom>
            <a:solidFill>
              <a:srgbClr val="C1CED0"/>
            </a:solidFill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sp>
          <p:nvSpPr>
            <p:cNvPr id="210" name="object 210"/>
            <p:cNvSpPr/>
            <p:nvPr/>
          </p:nvSpPr>
          <p:spPr>
            <a:xfrm>
              <a:off x="8134807" y="4047972"/>
              <a:ext cx="9525" cy="8890"/>
            </a:xfrm>
            <a:custGeom>
              <a:avLst/>
              <a:gdLst/>
              <a:ahLst/>
              <a:cxnLst/>
              <a:rect l="l" t="t" r="r" b="b"/>
              <a:pathLst>
                <a:path w="9525" h="8889">
                  <a:moveTo>
                    <a:pt x="9029" y="0"/>
                  </a:moveTo>
                  <a:lnTo>
                    <a:pt x="1130" y="0"/>
                  </a:lnTo>
                  <a:lnTo>
                    <a:pt x="673" y="1676"/>
                  </a:lnTo>
                  <a:lnTo>
                    <a:pt x="292" y="3390"/>
                  </a:lnTo>
                  <a:lnTo>
                    <a:pt x="0" y="5105"/>
                  </a:lnTo>
                  <a:lnTo>
                    <a:pt x="2298" y="5905"/>
                  </a:lnTo>
                  <a:lnTo>
                    <a:pt x="4343" y="7150"/>
                  </a:lnTo>
                  <a:lnTo>
                    <a:pt x="6096" y="8724"/>
                  </a:lnTo>
                  <a:lnTo>
                    <a:pt x="6819" y="5740"/>
                  </a:lnTo>
                  <a:lnTo>
                    <a:pt x="7797" y="2819"/>
                  </a:lnTo>
                  <a:lnTo>
                    <a:pt x="9029" y="0"/>
                  </a:lnTo>
                  <a:close/>
                </a:path>
              </a:pathLst>
            </a:custGeom>
            <a:solidFill>
              <a:srgbClr val="DFE7E8"/>
            </a:solidFill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sp>
          <p:nvSpPr>
            <p:cNvPr id="211" name="object 211"/>
            <p:cNvSpPr/>
            <p:nvPr/>
          </p:nvSpPr>
          <p:spPr>
            <a:xfrm>
              <a:off x="7700797" y="5737986"/>
              <a:ext cx="643890" cy="130810"/>
            </a:xfrm>
            <a:custGeom>
              <a:avLst/>
              <a:gdLst/>
              <a:ahLst/>
              <a:cxnLst/>
              <a:rect l="l" t="t" r="r" b="b"/>
              <a:pathLst>
                <a:path w="643890" h="130810">
                  <a:moveTo>
                    <a:pt x="643547" y="59486"/>
                  </a:moveTo>
                  <a:lnTo>
                    <a:pt x="617220" y="34150"/>
                  </a:lnTo>
                  <a:lnTo>
                    <a:pt x="592391" y="34150"/>
                  </a:lnTo>
                  <a:lnTo>
                    <a:pt x="592391" y="0"/>
                  </a:lnTo>
                  <a:lnTo>
                    <a:pt x="51155" y="0"/>
                  </a:lnTo>
                  <a:lnTo>
                    <a:pt x="51155" y="34150"/>
                  </a:lnTo>
                  <a:lnTo>
                    <a:pt x="26301" y="34150"/>
                  </a:lnTo>
                  <a:lnTo>
                    <a:pt x="0" y="59486"/>
                  </a:lnTo>
                  <a:lnTo>
                    <a:pt x="0" y="130365"/>
                  </a:lnTo>
                  <a:lnTo>
                    <a:pt x="643547" y="130365"/>
                  </a:lnTo>
                  <a:lnTo>
                    <a:pt x="643547" y="59486"/>
                  </a:lnTo>
                  <a:close/>
                </a:path>
              </a:pathLst>
            </a:custGeom>
            <a:solidFill>
              <a:srgbClr val="221F1F"/>
            </a:solidFill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sp>
          <p:nvSpPr>
            <p:cNvPr id="212" name="object 212"/>
            <p:cNvSpPr/>
            <p:nvPr/>
          </p:nvSpPr>
          <p:spPr>
            <a:xfrm>
              <a:off x="7920393" y="5781182"/>
              <a:ext cx="403860" cy="11430"/>
            </a:xfrm>
            <a:custGeom>
              <a:avLst/>
              <a:gdLst/>
              <a:ahLst/>
              <a:cxnLst/>
              <a:rect l="l" t="t" r="r" b="b"/>
              <a:pathLst>
                <a:path w="403859" h="11429">
                  <a:moveTo>
                    <a:pt x="391312" y="0"/>
                  </a:moveTo>
                  <a:lnTo>
                    <a:pt x="0" y="0"/>
                  </a:lnTo>
                  <a:lnTo>
                    <a:pt x="403428" y="11175"/>
                  </a:lnTo>
                  <a:lnTo>
                    <a:pt x="391312" y="0"/>
                  </a:lnTo>
                  <a:close/>
                </a:path>
              </a:pathLst>
            </a:custGeom>
            <a:solidFill>
              <a:srgbClr val="918F90"/>
            </a:solidFill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sp>
          <p:nvSpPr>
            <p:cNvPr id="213" name="object 213"/>
            <p:cNvSpPr/>
            <p:nvPr/>
          </p:nvSpPr>
          <p:spPr>
            <a:xfrm>
              <a:off x="8125193" y="5351367"/>
              <a:ext cx="88900" cy="0"/>
            </a:xfrm>
            <a:custGeom>
              <a:avLst/>
              <a:gdLst/>
              <a:ahLst/>
              <a:cxnLst/>
              <a:rect l="l" t="t" r="r" b="b"/>
              <a:pathLst>
                <a:path w="88900">
                  <a:moveTo>
                    <a:pt x="0" y="0"/>
                  </a:moveTo>
                  <a:lnTo>
                    <a:pt x="88379" y="0"/>
                  </a:lnTo>
                </a:path>
              </a:pathLst>
            </a:custGeom>
            <a:ln w="3175">
              <a:solidFill>
                <a:srgbClr val="F6D7B6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sp>
          <p:nvSpPr>
            <p:cNvPr id="214" name="object 214"/>
            <p:cNvSpPr/>
            <p:nvPr/>
          </p:nvSpPr>
          <p:spPr>
            <a:xfrm>
              <a:off x="8070138" y="5419026"/>
              <a:ext cx="74930" cy="5080"/>
            </a:xfrm>
            <a:custGeom>
              <a:avLst/>
              <a:gdLst/>
              <a:ahLst/>
              <a:cxnLst/>
              <a:rect l="l" t="t" r="r" b="b"/>
              <a:pathLst>
                <a:path w="74929" h="5079">
                  <a:moveTo>
                    <a:pt x="30708" y="0"/>
                  </a:moveTo>
                  <a:lnTo>
                    <a:pt x="22464" y="77"/>
                  </a:lnTo>
                  <a:lnTo>
                    <a:pt x="14479" y="279"/>
                  </a:lnTo>
                  <a:lnTo>
                    <a:pt x="7010" y="585"/>
                  </a:lnTo>
                  <a:lnTo>
                    <a:pt x="0" y="1003"/>
                  </a:lnTo>
                  <a:lnTo>
                    <a:pt x="0" y="3581"/>
                  </a:lnTo>
                  <a:lnTo>
                    <a:pt x="7010" y="3997"/>
                  </a:lnTo>
                  <a:lnTo>
                    <a:pt x="14479" y="4300"/>
                  </a:lnTo>
                  <a:lnTo>
                    <a:pt x="22464" y="4501"/>
                  </a:lnTo>
                  <a:lnTo>
                    <a:pt x="30708" y="4584"/>
                  </a:lnTo>
                  <a:lnTo>
                    <a:pt x="38952" y="4508"/>
                  </a:lnTo>
                  <a:lnTo>
                    <a:pt x="46937" y="4310"/>
                  </a:lnTo>
                  <a:lnTo>
                    <a:pt x="54525" y="3997"/>
                  </a:lnTo>
                  <a:lnTo>
                    <a:pt x="65239" y="3352"/>
                  </a:lnTo>
                  <a:lnTo>
                    <a:pt x="68694" y="2933"/>
                  </a:lnTo>
                  <a:lnTo>
                    <a:pt x="71107" y="2743"/>
                  </a:lnTo>
                  <a:lnTo>
                    <a:pt x="73520" y="2489"/>
                  </a:lnTo>
                  <a:lnTo>
                    <a:pt x="74904" y="2286"/>
                  </a:lnTo>
                  <a:lnTo>
                    <a:pt x="73520" y="2082"/>
                  </a:lnTo>
                  <a:lnTo>
                    <a:pt x="71107" y="1841"/>
                  </a:lnTo>
                  <a:lnTo>
                    <a:pt x="68694" y="1638"/>
                  </a:lnTo>
                  <a:lnTo>
                    <a:pt x="65239" y="1219"/>
                  </a:lnTo>
                  <a:lnTo>
                    <a:pt x="54406" y="580"/>
                  </a:lnTo>
                  <a:lnTo>
                    <a:pt x="46937" y="274"/>
                  </a:lnTo>
                  <a:lnTo>
                    <a:pt x="38952" y="76"/>
                  </a:lnTo>
                  <a:lnTo>
                    <a:pt x="30708" y="0"/>
                  </a:lnTo>
                  <a:close/>
                </a:path>
              </a:pathLst>
            </a:custGeom>
            <a:solidFill>
              <a:srgbClr val="F6D7B6"/>
            </a:solidFill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sp>
          <p:nvSpPr>
            <p:cNvPr id="215" name="object 215"/>
            <p:cNvSpPr/>
            <p:nvPr/>
          </p:nvSpPr>
          <p:spPr>
            <a:xfrm>
              <a:off x="8056651" y="5420029"/>
              <a:ext cx="13970" cy="3175"/>
            </a:xfrm>
            <a:custGeom>
              <a:avLst/>
              <a:gdLst/>
              <a:ahLst/>
              <a:cxnLst/>
              <a:rect l="l" t="t" r="r" b="b"/>
              <a:pathLst>
                <a:path w="13970" h="3175">
                  <a:moveTo>
                    <a:pt x="13474" y="0"/>
                  </a:moveTo>
                  <a:lnTo>
                    <a:pt x="9474" y="266"/>
                  </a:lnTo>
                  <a:lnTo>
                    <a:pt x="6146" y="660"/>
                  </a:lnTo>
                  <a:lnTo>
                    <a:pt x="3784" y="838"/>
                  </a:lnTo>
                  <a:lnTo>
                    <a:pt x="1371" y="1092"/>
                  </a:lnTo>
                  <a:lnTo>
                    <a:pt x="0" y="1282"/>
                  </a:lnTo>
                  <a:lnTo>
                    <a:pt x="1371" y="1498"/>
                  </a:lnTo>
                  <a:lnTo>
                    <a:pt x="6146" y="1930"/>
                  </a:lnTo>
                  <a:lnTo>
                    <a:pt x="9474" y="2311"/>
                  </a:lnTo>
                  <a:lnTo>
                    <a:pt x="13474" y="2578"/>
                  </a:lnTo>
                  <a:lnTo>
                    <a:pt x="13474" y="0"/>
                  </a:lnTo>
                  <a:close/>
                </a:path>
              </a:pathLst>
            </a:custGeom>
            <a:solidFill>
              <a:srgbClr val="F3DEC6"/>
            </a:solidFill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sp>
          <p:nvSpPr>
            <p:cNvPr id="216" name="object 216"/>
            <p:cNvSpPr/>
            <p:nvPr/>
          </p:nvSpPr>
          <p:spPr>
            <a:xfrm>
              <a:off x="7906842" y="5369051"/>
              <a:ext cx="68580" cy="5080"/>
            </a:xfrm>
            <a:custGeom>
              <a:avLst/>
              <a:gdLst/>
              <a:ahLst/>
              <a:cxnLst/>
              <a:rect l="l" t="t" r="r" b="b"/>
              <a:pathLst>
                <a:path w="68579" h="5079">
                  <a:moveTo>
                    <a:pt x="52590" y="0"/>
                  </a:moveTo>
                  <a:lnTo>
                    <a:pt x="44196" y="0"/>
                  </a:lnTo>
                  <a:lnTo>
                    <a:pt x="35952" y="76"/>
                  </a:lnTo>
                  <a:lnTo>
                    <a:pt x="27966" y="274"/>
                  </a:lnTo>
                  <a:lnTo>
                    <a:pt x="20435" y="584"/>
                  </a:lnTo>
                  <a:lnTo>
                    <a:pt x="9664" y="1231"/>
                  </a:lnTo>
                  <a:lnTo>
                    <a:pt x="6210" y="1638"/>
                  </a:lnTo>
                  <a:lnTo>
                    <a:pt x="1384" y="2070"/>
                  </a:lnTo>
                  <a:lnTo>
                    <a:pt x="0" y="2286"/>
                  </a:lnTo>
                  <a:lnTo>
                    <a:pt x="1384" y="2476"/>
                  </a:lnTo>
                  <a:lnTo>
                    <a:pt x="3797" y="2730"/>
                  </a:lnTo>
                  <a:lnTo>
                    <a:pt x="6210" y="2921"/>
                  </a:lnTo>
                  <a:lnTo>
                    <a:pt x="9664" y="3327"/>
                  </a:lnTo>
                  <a:lnTo>
                    <a:pt x="20537" y="3987"/>
                  </a:lnTo>
                  <a:lnTo>
                    <a:pt x="27966" y="4292"/>
                  </a:lnTo>
                  <a:lnTo>
                    <a:pt x="35952" y="4494"/>
                  </a:lnTo>
                  <a:lnTo>
                    <a:pt x="44196" y="4572"/>
                  </a:lnTo>
                  <a:lnTo>
                    <a:pt x="52590" y="4559"/>
                  </a:lnTo>
                  <a:lnTo>
                    <a:pt x="60972" y="4330"/>
                  </a:lnTo>
                  <a:lnTo>
                    <a:pt x="68148" y="3987"/>
                  </a:lnTo>
                  <a:lnTo>
                    <a:pt x="68074" y="580"/>
                  </a:lnTo>
                  <a:lnTo>
                    <a:pt x="60972" y="215"/>
                  </a:lnTo>
                  <a:lnTo>
                    <a:pt x="52590" y="0"/>
                  </a:lnTo>
                  <a:close/>
                </a:path>
              </a:pathLst>
            </a:custGeom>
            <a:solidFill>
              <a:srgbClr val="F6D7B6"/>
            </a:solidFill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sp>
          <p:nvSpPr>
            <p:cNvPr id="217" name="object 217"/>
            <p:cNvSpPr/>
            <p:nvPr/>
          </p:nvSpPr>
          <p:spPr>
            <a:xfrm>
              <a:off x="7974990" y="5369623"/>
              <a:ext cx="13970" cy="3810"/>
            </a:xfrm>
            <a:custGeom>
              <a:avLst/>
              <a:gdLst/>
              <a:ahLst/>
              <a:cxnLst/>
              <a:rect l="l" t="t" r="r" b="b"/>
              <a:pathLst>
                <a:path w="13970" h="3810">
                  <a:moveTo>
                    <a:pt x="0" y="0"/>
                  </a:moveTo>
                  <a:lnTo>
                    <a:pt x="0" y="3403"/>
                  </a:lnTo>
                  <a:lnTo>
                    <a:pt x="2273" y="3289"/>
                  </a:lnTo>
                  <a:lnTo>
                    <a:pt x="9144" y="2857"/>
                  </a:lnTo>
                  <a:lnTo>
                    <a:pt x="13589" y="2412"/>
                  </a:lnTo>
                  <a:lnTo>
                    <a:pt x="13589" y="990"/>
                  </a:lnTo>
                  <a:lnTo>
                    <a:pt x="9144" y="558"/>
                  </a:lnTo>
                  <a:lnTo>
                    <a:pt x="4432" y="2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3DEC6"/>
            </a:solidFill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sp>
          <p:nvSpPr>
            <p:cNvPr id="218" name="object 218"/>
            <p:cNvSpPr/>
            <p:nvPr/>
          </p:nvSpPr>
          <p:spPr>
            <a:xfrm>
              <a:off x="7988592" y="5370614"/>
              <a:ext cx="6985" cy="1905"/>
            </a:xfrm>
            <a:custGeom>
              <a:avLst/>
              <a:gdLst/>
              <a:ahLst/>
              <a:cxnLst/>
              <a:rect l="l" t="t" r="r" b="b"/>
              <a:pathLst>
                <a:path w="6984" h="1904">
                  <a:moveTo>
                    <a:pt x="0" y="0"/>
                  </a:moveTo>
                  <a:lnTo>
                    <a:pt x="0" y="1422"/>
                  </a:lnTo>
                  <a:lnTo>
                    <a:pt x="5270" y="914"/>
                  </a:lnTo>
                  <a:lnTo>
                    <a:pt x="6654" y="711"/>
                  </a:lnTo>
                  <a:lnTo>
                    <a:pt x="5270" y="50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8EEE2"/>
            </a:solidFill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sp>
          <p:nvSpPr>
            <p:cNvPr id="219" name="object 219"/>
            <p:cNvSpPr/>
            <p:nvPr/>
          </p:nvSpPr>
          <p:spPr>
            <a:xfrm>
              <a:off x="7876197" y="5468797"/>
              <a:ext cx="88900" cy="0"/>
            </a:xfrm>
            <a:custGeom>
              <a:avLst/>
              <a:gdLst/>
              <a:ahLst/>
              <a:cxnLst/>
              <a:rect l="l" t="t" r="r" b="b"/>
              <a:pathLst>
                <a:path w="88900">
                  <a:moveTo>
                    <a:pt x="0" y="0"/>
                  </a:moveTo>
                  <a:lnTo>
                    <a:pt x="88379" y="0"/>
                  </a:lnTo>
                </a:path>
              </a:pathLst>
            </a:custGeom>
            <a:ln w="3175">
              <a:solidFill>
                <a:srgbClr val="F6D7B6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sp>
          <p:nvSpPr>
            <p:cNvPr id="220" name="object 220"/>
            <p:cNvSpPr/>
            <p:nvPr/>
          </p:nvSpPr>
          <p:spPr>
            <a:xfrm>
              <a:off x="8070126" y="5521960"/>
              <a:ext cx="64769" cy="5080"/>
            </a:xfrm>
            <a:custGeom>
              <a:avLst/>
              <a:gdLst/>
              <a:ahLst/>
              <a:cxnLst/>
              <a:rect l="l" t="t" r="r" b="b"/>
              <a:pathLst>
                <a:path w="64770" h="5079">
                  <a:moveTo>
                    <a:pt x="20167" y="0"/>
                  </a:moveTo>
                  <a:lnTo>
                    <a:pt x="13220" y="12"/>
                  </a:lnTo>
                  <a:lnTo>
                    <a:pt x="6261" y="165"/>
                  </a:lnTo>
                  <a:lnTo>
                    <a:pt x="0" y="431"/>
                  </a:lnTo>
                  <a:lnTo>
                    <a:pt x="0" y="4152"/>
                  </a:lnTo>
                  <a:lnTo>
                    <a:pt x="6261" y="4419"/>
                  </a:lnTo>
                  <a:lnTo>
                    <a:pt x="13220" y="4571"/>
                  </a:lnTo>
                  <a:lnTo>
                    <a:pt x="20167" y="4584"/>
                  </a:lnTo>
                  <a:lnTo>
                    <a:pt x="28409" y="4503"/>
                  </a:lnTo>
                  <a:lnTo>
                    <a:pt x="36390" y="4305"/>
                  </a:lnTo>
                  <a:lnTo>
                    <a:pt x="43854" y="4002"/>
                  </a:lnTo>
                  <a:lnTo>
                    <a:pt x="54698" y="3340"/>
                  </a:lnTo>
                  <a:lnTo>
                    <a:pt x="58153" y="2933"/>
                  </a:lnTo>
                  <a:lnTo>
                    <a:pt x="60566" y="2730"/>
                  </a:lnTo>
                  <a:lnTo>
                    <a:pt x="62979" y="2489"/>
                  </a:lnTo>
                  <a:lnTo>
                    <a:pt x="64350" y="2285"/>
                  </a:lnTo>
                  <a:lnTo>
                    <a:pt x="62979" y="2082"/>
                  </a:lnTo>
                  <a:lnTo>
                    <a:pt x="60566" y="1841"/>
                  </a:lnTo>
                  <a:lnTo>
                    <a:pt x="58153" y="1638"/>
                  </a:lnTo>
                  <a:lnTo>
                    <a:pt x="54698" y="1231"/>
                  </a:lnTo>
                  <a:lnTo>
                    <a:pt x="43854" y="580"/>
                  </a:lnTo>
                  <a:lnTo>
                    <a:pt x="36390" y="274"/>
                  </a:lnTo>
                  <a:lnTo>
                    <a:pt x="28409" y="76"/>
                  </a:lnTo>
                  <a:lnTo>
                    <a:pt x="20167" y="0"/>
                  </a:lnTo>
                  <a:close/>
                </a:path>
              </a:pathLst>
            </a:custGeom>
            <a:solidFill>
              <a:srgbClr val="F6D7B6"/>
            </a:solidFill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sp>
          <p:nvSpPr>
            <p:cNvPr id="221" name="object 221"/>
            <p:cNvSpPr/>
            <p:nvPr/>
          </p:nvSpPr>
          <p:spPr>
            <a:xfrm>
              <a:off x="8046085" y="5522391"/>
              <a:ext cx="24130" cy="3810"/>
            </a:xfrm>
            <a:custGeom>
              <a:avLst/>
              <a:gdLst/>
              <a:ahLst/>
              <a:cxnLst/>
              <a:rect l="l" t="t" r="r" b="b"/>
              <a:pathLst>
                <a:path w="24129" h="3810">
                  <a:moveTo>
                    <a:pt x="24041" y="0"/>
                  </a:moveTo>
                  <a:lnTo>
                    <a:pt x="20358" y="139"/>
                  </a:lnTo>
                  <a:lnTo>
                    <a:pt x="16891" y="330"/>
                  </a:lnTo>
                  <a:lnTo>
                    <a:pt x="9677" y="812"/>
                  </a:lnTo>
                  <a:lnTo>
                    <a:pt x="6223" y="1206"/>
                  </a:lnTo>
                  <a:lnTo>
                    <a:pt x="3810" y="1409"/>
                  </a:lnTo>
                  <a:lnTo>
                    <a:pt x="1397" y="1650"/>
                  </a:lnTo>
                  <a:lnTo>
                    <a:pt x="0" y="1854"/>
                  </a:lnTo>
                  <a:lnTo>
                    <a:pt x="1397" y="2057"/>
                  </a:lnTo>
                  <a:lnTo>
                    <a:pt x="3810" y="2298"/>
                  </a:lnTo>
                  <a:lnTo>
                    <a:pt x="6223" y="2489"/>
                  </a:lnTo>
                  <a:lnTo>
                    <a:pt x="9677" y="2908"/>
                  </a:lnTo>
                  <a:lnTo>
                    <a:pt x="16891" y="3378"/>
                  </a:lnTo>
                  <a:lnTo>
                    <a:pt x="20358" y="3568"/>
                  </a:lnTo>
                  <a:lnTo>
                    <a:pt x="24041" y="3721"/>
                  </a:lnTo>
                  <a:lnTo>
                    <a:pt x="24041" y="0"/>
                  </a:lnTo>
                  <a:close/>
                </a:path>
              </a:pathLst>
            </a:custGeom>
            <a:solidFill>
              <a:srgbClr val="F3DEC6"/>
            </a:solidFill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sp>
          <p:nvSpPr>
            <p:cNvPr id="222" name="object 222"/>
            <p:cNvSpPr/>
            <p:nvPr/>
          </p:nvSpPr>
          <p:spPr>
            <a:xfrm>
              <a:off x="7896885" y="5567705"/>
              <a:ext cx="78740" cy="5080"/>
            </a:xfrm>
            <a:custGeom>
              <a:avLst/>
              <a:gdLst/>
              <a:ahLst/>
              <a:cxnLst/>
              <a:rect l="l" t="t" r="r" b="b"/>
              <a:pathLst>
                <a:path w="78740" h="5079">
                  <a:moveTo>
                    <a:pt x="44196" y="0"/>
                  </a:moveTo>
                  <a:lnTo>
                    <a:pt x="6210" y="1638"/>
                  </a:lnTo>
                  <a:lnTo>
                    <a:pt x="3797" y="1841"/>
                  </a:lnTo>
                  <a:lnTo>
                    <a:pt x="1384" y="2082"/>
                  </a:lnTo>
                  <a:lnTo>
                    <a:pt x="0" y="2286"/>
                  </a:lnTo>
                  <a:lnTo>
                    <a:pt x="1384" y="2489"/>
                  </a:lnTo>
                  <a:lnTo>
                    <a:pt x="3797" y="2730"/>
                  </a:lnTo>
                  <a:lnTo>
                    <a:pt x="6210" y="2921"/>
                  </a:lnTo>
                  <a:lnTo>
                    <a:pt x="9664" y="3340"/>
                  </a:lnTo>
                  <a:lnTo>
                    <a:pt x="20498" y="3997"/>
                  </a:lnTo>
                  <a:lnTo>
                    <a:pt x="27966" y="4300"/>
                  </a:lnTo>
                  <a:lnTo>
                    <a:pt x="35952" y="4501"/>
                  </a:lnTo>
                  <a:lnTo>
                    <a:pt x="44196" y="4584"/>
                  </a:lnTo>
                  <a:lnTo>
                    <a:pt x="52511" y="4501"/>
                  </a:lnTo>
                  <a:lnTo>
                    <a:pt x="60542" y="4300"/>
                  </a:lnTo>
                  <a:lnTo>
                    <a:pt x="67983" y="3997"/>
                  </a:lnTo>
                  <a:lnTo>
                    <a:pt x="75819" y="3530"/>
                  </a:lnTo>
                  <a:lnTo>
                    <a:pt x="78117" y="3340"/>
                  </a:lnTo>
                  <a:lnTo>
                    <a:pt x="78117" y="1244"/>
                  </a:lnTo>
                  <a:lnTo>
                    <a:pt x="52439" y="76"/>
                  </a:lnTo>
                  <a:lnTo>
                    <a:pt x="44196" y="0"/>
                  </a:lnTo>
                  <a:close/>
                </a:path>
              </a:pathLst>
            </a:custGeom>
            <a:solidFill>
              <a:srgbClr val="F6D7B6"/>
            </a:solidFill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sp>
          <p:nvSpPr>
            <p:cNvPr id="223" name="object 223"/>
            <p:cNvSpPr/>
            <p:nvPr/>
          </p:nvSpPr>
          <p:spPr>
            <a:xfrm>
              <a:off x="7974990" y="5568937"/>
              <a:ext cx="10795" cy="2540"/>
            </a:xfrm>
            <a:custGeom>
              <a:avLst/>
              <a:gdLst/>
              <a:ahLst/>
              <a:cxnLst/>
              <a:rect l="l" t="t" r="r" b="b"/>
              <a:pathLst>
                <a:path w="10795" h="2539">
                  <a:moveTo>
                    <a:pt x="0" y="0"/>
                  </a:moveTo>
                  <a:lnTo>
                    <a:pt x="0" y="2108"/>
                  </a:lnTo>
                  <a:lnTo>
                    <a:pt x="2590" y="1879"/>
                  </a:lnTo>
                  <a:lnTo>
                    <a:pt x="4800" y="1638"/>
                  </a:lnTo>
                  <a:lnTo>
                    <a:pt x="6477" y="1498"/>
                  </a:lnTo>
                  <a:lnTo>
                    <a:pt x="8902" y="1257"/>
                  </a:lnTo>
                  <a:lnTo>
                    <a:pt x="10287" y="1054"/>
                  </a:lnTo>
                  <a:lnTo>
                    <a:pt x="8902" y="850"/>
                  </a:lnTo>
                  <a:lnTo>
                    <a:pt x="6477" y="609"/>
                  </a:lnTo>
                  <a:lnTo>
                    <a:pt x="4800" y="469"/>
                  </a:lnTo>
                  <a:lnTo>
                    <a:pt x="2590" y="2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3DEC6"/>
            </a:solidFill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sp>
          <p:nvSpPr>
            <p:cNvPr id="224" name="object 224"/>
            <p:cNvSpPr/>
            <p:nvPr/>
          </p:nvSpPr>
          <p:spPr>
            <a:xfrm>
              <a:off x="7869237" y="5593956"/>
              <a:ext cx="344805" cy="86360"/>
            </a:xfrm>
            <a:custGeom>
              <a:avLst/>
              <a:gdLst/>
              <a:ahLst/>
              <a:cxnLst/>
              <a:rect l="l" t="t" r="r" b="b"/>
              <a:pathLst>
                <a:path w="344804" h="86360">
                  <a:moveTo>
                    <a:pt x="255955" y="0"/>
                  </a:moveTo>
                  <a:lnTo>
                    <a:pt x="344335" y="0"/>
                  </a:lnTo>
                </a:path>
                <a:path w="344804" h="86360">
                  <a:moveTo>
                    <a:pt x="187426" y="85945"/>
                  </a:moveTo>
                  <a:lnTo>
                    <a:pt x="275805" y="85945"/>
                  </a:lnTo>
                </a:path>
                <a:path w="344804" h="86360">
                  <a:moveTo>
                    <a:pt x="0" y="51146"/>
                  </a:moveTo>
                  <a:lnTo>
                    <a:pt x="88379" y="51146"/>
                  </a:lnTo>
                </a:path>
              </a:pathLst>
            </a:custGeom>
            <a:ln w="3175">
              <a:solidFill>
                <a:srgbClr val="F6D7B6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sp>
          <p:nvSpPr>
            <p:cNvPr id="225" name="object 225"/>
            <p:cNvSpPr/>
            <p:nvPr/>
          </p:nvSpPr>
          <p:spPr>
            <a:xfrm>
              <a:off x="10320094" y="4586173"/>
              <a:ext cx="81915" cy="365760"/>
            </a:xfrm>
            <a:custGeom>
              <a:avLst/>
              <a:gdLst/>
              <a:ahLst/>
              <a:cxnLst/>
              <a:rect l="l" t="t" r="r" b="b"/>
              <a:pathLst>
                <a:path w="81915" h="365760">
                  <a:moveTo>
                    <a:pt x="80901" y="0"/>
                  </a:moveTo>
                  <a:lnTo>
                    <a:pt x="79237" y="0"/>
                  </a:lnTo>
                  <a:lnTo>
                    <a:pt x="78374" y="546"/>
                  </a:lnTo>
                  <a:lnTo>
                    <a:pt x="75930" y="50875"/>
                  </a:lnTo>
                  <a:lnTo>
                    <a:pt x="74179" y="100158"/>
                  </a:lnTo>
                  <a:lnTo>
                    <a:pt x="71287" y="198729"/>
                  </a:lnTo>
                  <a:lnTo>
                    <a:pt x="31589" y="215409"/>
                  </a:lnTo>
                  <a:lnTo>
                    <a:pt x="7679" y="252074"/>
                  </a:lnTo>
                  <a:lnTo>
                    <a:pt x="0" y="297375"/>
                  </a:lnTo>
                  <a:lnTo>
                    <a:pt x="8993" y="339966"/>
                  </a:lnTo>
                  <a:lnTo>
                    <a:pt x="13074" y="347546"/>
                  </a:lnTo>
                  <a:lnTo>
                    <a:pt x="17761" y="354218"/>
                  </a:lnTo>
                  <a:lnTo>
                    <a:pt x="23008" y="360058"/>
                  </a:lnTo>
                  <a:lnTo>
                    <a:pt x="28767" y="365137"/>
                  </a:lnTo>
                  <a:lnTo>
                    <a:pt x="30456" y="358254"/>
                  </a:lnTo>
                  <a:lnTo>
                    <a:pt x="23081" y="350057"/>
                  </a:lnTo>
                  <a:lnTo>
                    <a:pt x="17142" y="340640"/>
                  </a:lnTo>
                  <a:lnTo>
                    <a:pt x="12577" y="330131"/>
                  </a:lnTo>
                  <a:lnTo>
                    <a:pt x="9324" y="318655"/>
                  </a:lnTo>
                  <a:lnTo>
                    <a:pt x="7589" y="308090"/>
                  </a:lnTo>
                  <a:lnTo>
                    <a:pt x="6908" y="296973"/>
                  </a:lnTo>
                  <a:lnTo>
                    <a:pt x="7288" y="285537"/>
                  </a:lnTo>
                  <a:lnTo>
                    <a:pt x="8739" y="274015"/>
                  </a:lnTo>
                  <a:lnTo>
                    <a:pt x="6453" y="273202"/>
                  </a:lnTo>
                  <a:lnTo>
                    <a:pt x="7025" y="270764"/>
                  </a:lnTo>
                  <a:lnTo>
                    <a:pt x="9336" y="270840"/>
                  </a:lnTo>
                  <a:lnTo>
                    <a:pt x="17163" y="246238"/>
                  </a:lnTo>
                  <a:lnTo>
                    <a:pt x="30506" y="225264"/>
                  </a:lnTo>
                  <a:lnTo>
                    <a:pt x="49475" y="210498"/>
                  </a:lnTo>
                  <a:lnTo>
                    <a:pt x="74183" y="204520"/>
                  </a:lnTo>
                  <a:lnTo>
                    <a:pt x="75846" y="204482"/>
                  </a:lnTo>
                  <a:lnTo>
                    <a:pt x="77129" y="203200"/>
                  </a:lnTo>
                  <a:lnTo>
                    <a:pt x="80060" y="101596"/>
                  </a:lnTo>
                  <a:lnTo>
                    <a:pt x="81210" y="51612"/>
                  </a:lnTo>
                  <a:lnTo>
                    <a:pt x="81714" y="533"/>
                  </a:lnTo>
                  <a:lnTo>
                    <a:pt x="80901" y="0"/>
                  </a:lnTo>
                  <a:close/>
                </a:path>
              </a:pathLst>
            </a:custGeom>
            <a:solidFill>
              <a:srgbClr val="357981"/>
            </a:solidFill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pic>
          <p:nvPicPr>
            <p:cNvPr id="226" name="object 226"/>
            <p:cNvPicPr/>
            <p:nvPr/>
          </p:nvPicPr>
          <p:blipFill>
            <a:blip r:embed="rId41" cstate="print"/>
            <a:stretch>
              <a:fillRect/>
            </a:stretch>
          </p:blipFill>
          <p:spPr>
            <a:xfrm>
              <a:off x="10348874" y="4877663"/>
              <a:ext cx="178642" cy="100139"/>
            </a:xfrm>
            <a:prstGeom prst="rect">
              <a:avLst/>
            </a:prstGeom>
          </p:spPr>
        </p:pic>
        <p:sp>
          <p:nvSpPr>
            <p:cNvPr id="227" name="object 227"/>
            <p:cNvSpPr/>
            <p:nvPr/>
          </p:nvSpPr>
          <p:spPr>
            <a:xfrm>
              <a:off x="10399204" y="4578730"/>
              <a:ext cx="45720" cy="139065"/>
            </a:xfrm>
            <a:custGeom>
              <a:avLst/>
              <a:gdLst/>
              <a:ahLst/>
              <a:cxnLst/>
              <a:rect l="l" t="t" r="r" b="b"/>
              <a:pathLst>
                <a:path w="45720" h="139064">
                  <a:moveTo>
                    <a:pt x="43611" y="25"/>
                  </a:moveTo>
                  <a:lnTo>
                    <a:pt x="1092" y="0"/>
                  </a:lnTo>
                  <a:lnTo>
                    <a:pt x="12" y="1676"/>
                  </a:lnTo>
                  <a:lnTo>
                    <a:pt x="0" y="5029"/>
                  </a:lnTo>
                  <a:lnTo>
                    <a:pt x="1079" y="6692"/>
                  </a:lnTo>
                  <a:lnTo>
                    <a:pt x="38392" y="6565"/>
                  </a:lnTo>
                  <a:lnTo>
                    <a:pt x="36130" y="39513"/>
                  </a:lnTo>
                  <a:lnTo>
                    <a:pt x="34497" y="72494"/>
                  </a:lnTo>
                  <a:lnTo>
                    <a:pt x="33482" y="105499"/>
                  </a:lnTo>
                  <a:lnTo>
                    <a:pt x="33070" y="138518"/>
                  </a:lnTo>
                  <a:lnTo>
                    <a:pt x="39827" y="124968"/>
                  </a:lnTo>
                  <a:lnTo>
                    <a:pt x="40446" y="94516"/>
                  </a:lnTo>
                  <a:lnTo>
                    <a:pt x="41581" y="64085"/>
                  </a:lnTo>
                  <a:lnTo>
                    <a:pt x="43175" y="33676"/>
                  </a:lnTo>
                  <a:lnTo>
                    <a:pt x="45288" y="1524"/>
                  </a:lnTo>
                  <a:lnTo>
                    <a:pt x="43611" y="25"/>
                  </a:lnTo>
                  <a:close/>
                </a:path>
              </a:pathLst>
            </a:custGeom>
            <a:solidFill>
              <a:srgbClr val="357981"/>
            </a:solidFill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pic>
          <p:nvPicPr>
            <p:cNvPr id="228" name="object 228"/>
            <p:cNvPicPr/>
            <p:nvPr/>
          </p:nvPicPr>
          <p:blipFill>
            <a:blip r:embed="rId42" cstate="print"/>
            <a:stretch>
              <a:fillRect/>
            </a:stretch>
          </p:blipFill>
          <p:spPr>
            <a:xfrm>
              <a:off x="10363009" y="4703698"/>
              <a:ext cx="167411" cy="241465"/>
            </a:xfrm>
            <a:prstGeom prst="rect">
              <a:avLst/>
            </a:prstGeom>
          </p:spPr>
        </p:pic>
        <p:sp>
          <p:nvSpPr>
            <p:cNvPr id="229" name="object 229"/>
            <p:cNvSpPr/>
            <p:nvPr/>
          </p:nvSpPr>
          <p:spPr>
            <a:xfrm>
              <a:off x="10326561" y="4503204"/>
              <a:ext cx="54610" cy="394970"/>
            </a:xfrm>
            <a:custGeom>
              <a:avLst/>
              <a:gdLst/>
              <a:ahLst/>
              <a:cxnLst/>
              <a:rect l="l" t="t" r="r" b="b"/>
              <a:pathLst>
                <a:path w="54609" h="394970">
                  <a:moveTo>
                    <a:pt x="37528" y="391210"/>
                  </a:moveTo>
                  <a:lnTo>
                    <a:pt x="31673" y="390347"/>
                  </a:lnTo>
                  <a:lnTo>
                    <a:pt x="25857" y="389305"/>
                  </a:lnTo>
                  <a:lnTo>
                    <a:pt x="20053" y="387273"/>
                  </a:lnTo>
                  <a:lnTo>
                    <a:pt x="19761" y="387197"/>
                  </a:lnTo>
                  <a:lnTo>
                    <a:pt x="18478" y="387197"/>
                  </a:lnTo>
                  <a:lnTo>
                    <a:pt x="18148" y="389064"/>
                  </a:lnTo>
                  <a:lnTo>
                    <a:pt x="24650" y="391617"/>
                  </a:lnTo>
                  <a:lnTo>
                    <a:pt x="30492" y="393674"/>
                  </a:lnTo>
                  <a:lnTo>
                    <a:pt x="36449" y="394944"/>
                  </a:lnTo>
                  <a:lnTo>
                    <a:pt x="37528" y="391210"/>
                  </a:lnTo>
                  <a:close/>
                </a:path>
                <a:path w="54609" h="394970">
                  <a:moveTo>
                    <a:pt x="47053" y="360299"/>
                  </a:moveTo>
                  <a:lnTo>
                    <a:pt x="36017" y="358978"/>
                  </a:lnTo>
                  <a:lnTo>
                    <a:pt x="24993" y="357441"/>
                  </a:lnTo>
                  <a:lnTo>
                    <a:pt x="13944" y="355727"/>
                  </a:lnTo>
                  <a:lnTo>
                    <a:pt x="2870" y="353809"/>
                  </a:lnTo>
                  <a:lnTo>
                    <a:pt x="558" y="353733"/>
                  </a:lnTo>
                  <a:lnTo>
                    <a:pt x="44932" y="366915"/>
                  </a:lnTo>
                  <a:lnTo>
                    <a:pt x="47053" y="360299"/>
                  </a:lnTo>
                  <a:close/>
                </a:path>
                <a:path w="54609" h="394970">
                  <a:moveTo>
                    <a:pt x="54597" y="21539"/>
                  </a:moveTo>
                  <a:lnTo>
                    <a:pt x="46443" y="14795"/>
                  </a:lnTo>
                  <a:lnTo>
                    <a:pt x="39852" y="9880"/>
                  </a:lnTo>
                  <a:lnTo>
                    <a:pt x="25958" y="139"/>
                  </a:lnTo>
                  <a:lnTo>
                    <a:pt x="23825" y="0"/>
                  </a:lnTo>
                  <a:lnTo>
                    <a:pt x="22682" y="596"/>
                  </a:lnTo>
                  <a:lnTo>
                    <a:pt x="3987" y="37312"/>
                  </a:lnTo>
                  <a:lnTo>
                    <a:pt x="5816" y="39712"/>
                  </a:lnTo>
                  <a:lnTo>
                    <a:pt x="8343" y="39712"/>
                  </a:lnTo>
                  <a:lnTo>
                    <a:pt x="8978" y="39433"/>
                  </a:lnTo>
                  <a:lnTo>
                    <a:pt x="26644" y="16751"/>
                  </a:lnTo>
                  <a:lnTo>
                    <a:pt x="25501" y="121551"/>
                  </a:lnTo>
                  <a:lnTo>
                    <a:pt x="23761" y="180619"/>
                  </a:lnTo>
                  <a:lnTo>
                    <a:pt x="23495" y="210248"/>
                  </a:lnTo>
                  <a:lnTo>
                    <a:pt x="25031" y="240601"/>
                  </a:lnTo>
                  <a:lnTo>
                    <a:pt x="25755" y="241109"/>
                  </a:lnTo>
                  <a:lnTo>
                    <a:pt x="26517" y="241109"/>
                  </a:lnTo>
                  <a:lnTo>
                    <a:pt x="27266" y="241109"/>
                  </a:lnTo>
                  <a:lnTo>
                    <a:pt x="28028" y="240588"/>
                  </a:lnTo>
                  <a:lnTo>
                    <a:pt x="30175" y="211683"/>
                  </a:lnTo>
                  <a:lnTo>
                    <a:pt x="30632" y="183464"/>
                  </a:lnTo>
                  <a:lnTo>
                    <a:pt x="30365" y="127165"/>
                  </a:lnTo>
                  <a:lnTo>
                    <a:pt x="31864" y="11887"/>
                  </a:lnTo>
                  <a:lnTo>
                    <a:pt x="43611" y="20231"/>
                  </a:lnTo>
                  <a:lnTo>
                    <a:pt x="50241" y="24003"/>
                  </a:lnTo>
                  <a:lnTo>
                    <a:pt x="52959" y="24104"/>
                  </a:lnTo>
                  <a:lnTo>
                    <a:pt x="54597" y="21539"/>
                  </a:lnTo>
                  <a:close/>
                </a:path>
              </a:pathLst>
            </a:custGeom>
            <a:solidFill>
              <a:srgbClr val="357981"/>
            </a:solidFill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pic>
          <p:nvPicPr>
            <p:cNvPr id="230" name="object 230"/>
            <p:cNvPicPr/>
            <p:nvPr/>
          </p:nvPicPr>
          <p:blipFill>
            <a:blip r:embed="rId43" cstate="print"/>
            <a:stretch>
              <a:fillRect/>
            </a:stretch>
          </p:blipFill>
          <p:spPr>
            <a:xfrm>
              <a:off x="10297807" y="4305655"/>
              <a:ext cx="195872" cy="169202"/>
            </a:xfrm>
            <a:prstGeom prst="rect">
              <a:avLst/>
            </a:prstGeom>
          </p:spPr>
        </p:pic>
        <p:pic>
          <p:nvPicPr>
            <p:cNvPr id="231" name="object 231"/>
            <p:cNvPicPr/>
            <p:nvPr/>
          </p:nvPicPr>
          <p:blipFill>
            <a:blip r:embed="rId44" cstate="print"/>
            <a:stretch>
              <a:fillRect/>
            </a:stretch>
          </p:blipFill>
          <p:spPr>
            <a:xfrm>
              <a:off x="9520872" y="3071088"/>
              <a:ext cx="271030" cy="241477"/>
            </a:xfrm>
            <a:prstGeom prst="rect">
              <a:avLst/>
            </a:prstGeom>
          </p:spPr>
        </p:pic>
        <p:pic>
          <p:nvPicPr>
            <p:cNvPr id="232" name="object 232"/>
            <p:cNvPicPr/>
            <p:nvPr/>
          </p:nvPicPr>
          <p:blipFill>
            <a:blip r:embed="rId45" cstate="print"/>
            <a:stretch>
              <a:fillRect/>
            </a:stretch>
          </p:blipFill>
          <p:spPr>
            <a:xfrm>
              <a:off x="6511925" y="3331540"/>
              <a:ext cx="80426" cy="154787"/>
            </a:xfrm>
            <a:prstGeom prst="rect">
              <a:avLst/>
            </a:prstGeom>
          </p:spPr>
        </p:pic>
        <p:pic>
          <p:nvPicPr>
            <p:cNvPr id="233" name="object 233"/>
            <p:cNvPicPr/>
            <p:nvPr/>
          </p:nvPicPr>
          <p:blipFill>
            <a:blip r:embed="rId46" cstate="print"/>
            <a:stretch>
              <a:fillRect/>
            </a:stretch>
          </p:blipFill>
          <p:spPr>
            <a:xfrm>
              <a:off x="6616839" y="3315627"/>
              <a:ext cx="88696" cy="163664"/>
            </a:xfrm>
            <a:prstGeom prst="rect">
              <a:avLst/>
            </a:prstGeom>
          </p:spPr>
        </p:pic>
        <p:sp>
          <p:nvSpPr>
            <p:cNvPr id="234" name="object 234"/>
            <p:cNvSpPr/>
            <p:nvPr/>
          </p:nvSpPr>
          <p:spPr>
            <a:xfrm>
              <a:off x="6733643" y="3401212"/>
              <a:ext cx="48260" cy="71120"/>
            </a:xfrm>
            <a:custGeom>
              <a:avLst/>
              <a:gdLst/>
              <a:ahLst/>
              <a:cxnLst/>
              <a:rect l="l" t="t" r="r" b="b"/>
              <a:pathLst>
                <a:path w="48259" h="71120">
                  <a:moveTo>
                    <a:pt x="13485" y="0"/>
                  </a:moveTo>
                  <a:lnTo>
                    <a:pt x="9421" y="0"/>
                  </a:lnTo>
                  <a:lnTo>
                    <a:pt x="8151" y="520"/>
                  </a:lnTo>
                  <a:lnTo>
                    <a:pt x="7250" y="1778"/>
                  </a:lnTo>
                  <a:lnTo>
                    <a:pt x="1867" y="12266"/>
                  </a:lnTo>
                  <a:lnTo>
                    <a:pt x="0" y="23490"/>
                  </a:lnTo>
                  <a:lnTo>
                    <a:pt x="1726" y="34716"/>
                  </a:lnTo>
                  <a:lnTo>
                    <a:pt x="7123" y="45212"/>
                  </a:lnTo>
                  <a:lnTo>
                    <a:pt x="8189" y="46672"/>
                  </a:lnTo>
                  <a:lnTo>
                    <a:pt x="9650" y="47472"/>
                  </a:lnTo>
                  <a:lnTo>
                    <a:pt x="12279" y="47472"/>
                  </a:lnTo>
                  <a:lnTo>
                    <a:pt x="31037" y="21094"/>
                  </a:lnTo>
                  <a:lnTo>
                    <a:pt x="32573" y="26098"/>
                  </a:lnTo>
                  <a:lnTo>
                    <a:pt x="33932" y="31153"/>
                  </a:lnTo>
                  <a:lnTo>
                    <a:pt x="35063" y="36322"/>
                  </a:lnTo>
                  <a:lnTo>
                    <a:pt x="36413" y="44293"/>
                  </a:lnTo>
                  <a:lnTo>
                    <a:pt x="38204" y="60346"/>
                  </a:lnTo>
                  <a:lnTo>
                    <a:pt x="39647" y="68275"/>
                  </a:lnTo>
                  <a:lnTo>
                    <a:pt x="40092" y="70091"/>
                  </a:lnTo>
                  <a:lnTo>
                    <a:pt x="41870" y="71056"/>
                  </a:lnTo>
                  <a:lnTo>
                    <a:pt x="43584" y="71056"/>
                  </a:lnTo>
                  <a:lnTo>
                    <a:pt x="45235" y="71056"/>
                  </a:lnTo>
                  <a:lnTo>
                    <a:pt x="46823" y="70167"/>
                  </a:lnTo>
                  <a:lnTo>
                    <a:pt x="47140" y="68275"/>
                  </a:lnTo>
                  <a:lnTo>
                    <a:pt x="47632" y="51557"/>
                  </a:lnTo>
                  <a:lnTo>
                    <a:pt x="44629" y="34458"/>
                  </a:lnTo>
                  <a:lnTo>
                    <a:pt x="39354" y="17754"/>
                  </a:lnTo>
                  <a:lnTo>
                    <a:pt x="32396" y="762"/>
                  </a:lnTo>
                  <a:lnTo>
                    <a:pt x="31164" y="139"/>
                  </a:lnTo>
                  <a:lnTo>
                    <a:pt x="27709" y="139"/>
                  </a:lnTo>
                  <a:lnTo>
                    <a:pt x="25334" y="1905"/>
                  </a:lnTo>
                  <a:lnTo>
                    <a:pt x="25322" y="4318"/>
                  </a:lnTo>
                  <a:lnTo>
                    <a:pt x="24438" y="13285"/>
                  </a:lnTo>
                  <a:lnTo>
                    <a:pt x="21950" y="21469"/>
                  </a:lnTo>
                  <a:lnTo>
                    <a:pt x="17899" y="28881"/>
                  </a:lnTo>
                  <a:lnTo>
                    <a:pt x="12330" y="35534"/>
                  </a:lnTo>
                  <a:lnTo>
                    <a:pt x="9773" y="28196"/>
                  </a:lnTo>
                  <a:lnTo>
                    <a:pt x="9183" y="20702"/>
                  </a:lnTo>
                  <a:lnTo>
                    <a:pt x="10637" y="13201"/>
                  </a:lnTo>
                  <a:lnTo>
                    <a:pt x="14209" y="5842"/>
                  </a:lnTo>
                  <a:lnTo>
                    <a:pt x="16190" y="2755"/>
                  </a:lnTo>
                  <a:lnTo>
                    <a:pt x="13485" y="0"/>
                  </a:lnTo>
                  <a:close/>
                </a:path>
              </a:pathLst>
            </a:custGeom>
            <a:solidFill>
              <a:srgbClr val="357981"/>
            </a:solidFill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pic>
          <p:nvPicPr>
            <p:cNvPr id="235" name="object 235"/>
            <p:cNvPicPr/>
            <p:nvPr/>
          </p:nvPicPr>
          <p:blipFill>
            <a:blip r:embed="rId47" cstate="print"/>
            <a:stretch>
              <a:fillRect/>
            </a:stretch>
          </p:blipFill>
          <p:spPr>
            <a:xfrm>
              <a:off x="8303082" y="3931488"/>
              <a:ext cx="718680" cy="933475"/>
            </a:xfrm>
            <a:prstGeom prst="rect">
              <a:avLst/>
            </a:prstGeom>
          </p:spPr>
        </p:pic>
        <p:sp>
          <p:nvSpPr>
            <p:cNvPr id="236" name="object 236"/>
            <p:cNvSpPr/>
            <p:nvPr/>
          </p:nvSpPr>
          <p:spPr>
            <a:xfrm>
              <a:off x="6429032" y="3070389"/>
              <a:ext cx="204470" cy="173355"/>
            </a:xfrm>
            <a:custGeom>
              <a:avLst/>
              <a:gdLst/>
              <a:ahLst/>
              <a:cxnLst/>
              <a:rect l="l" t="t" r="r" b="b"/>
              <a:pathLst>
                <a:path w="204470" h="173355">
                  <a:moveTo>
                    <a:pt x="94361" y="34798"/>
                  </a:moveTo>
                  <a:lnTo>
                    <a:pt x="92024" y="34366"/>
                  </a:lnTo>
                  <a:lnTo>
                    <a:pt x="72542" y="31737"/>
                  </a:lnTo>
                  <a:lnTo>
                    <a:pt x="52666" y="30530"/>
                  </a:lnTo>
                  <a:lnTo>
                    <a:pt x="11264" y="29171"/>
                  </a:lnTo>
                  <a:lnTo>
                    <a:pt x="11341" y="31724"/>
                  </a:lnTo>
                  <a:lnTo>
                    <a:pt x="30772" y="33794"/>
                  </a:lnTo>
                  <a:lnTo>
                    <a:pt x="48742" y="35966"/>
                  </a:lnTo>
                  <a:lnTo>
                    <a:pt x="66763" y="37744"/>
                  </a:lnTo>
                  <a:lnTo>
                    <a:pt x="84658" y="38481"/>
                  </a:lnTo>
                  <a:lnTo>
                    <a:pt x="93687" y="38265"/>
                  </a:lnTo>
                  <a:lnTo>
                    <a:pt x="94361" y="34798"/>
                  </a:lnTo>
                  <a:close/>
                </a:path>
                <a:path w="204470" h="173355">
                  <a:moveTo>
                    <a:pt x="109181" y="154571"/>
                  </a:moveTo>
                  <a:lnTo>
                    <a:pt x="107353" y="150914"/>
                  </a:lnTo>
                  <a:lnTo>
                    <a:pt x="104762" y="150914"/>
                  </a:lnTo>
                  <a:lnTo>
                    <a:pt x="93065" y="153314"/>
                  </a:lnTo>
                  <a:lnTo>
                    <a:pt x="70815" y="159207"/>
                  </a:lnTo>
                  <a:lnTo>
                    <a:pt x="59664" y="161950"/>
                  </a:lnTo>
                  <a:lnTo>
                    <a:pt x="52717" y="163423"/>
                  </a:lnTo>
                  <a:lnTo>
                    <a:pt x="38722" y="165773"/>
                  </a:lnTo>
                  <a:lnTo>
                    <a:pt x="29806" y="166624"/>
                  </a:lnTo>
                  <a:lnTo>
                    <a:pt x="20612" y="164045"/>
                  </a:lnTo>
                  <a:lnTo>
                    <a:pt x="14592" y="157416"/>
                  </a:lnTo>
                  <a:lnTo>
                    <a:pt x="11404" y="148412"/>
                  </a:lnTo>
                  <a:lnTo>
                    <a:pt x="10718" y="138684"/>
                  </a:lnTo>
                  <a:lnTo>
                    <a:pt x="11328" y="114439"/>
                  </a:lnTo>
                  <a:lnTo>
                    <a:pt x="10655" y="90716"/>
                  </a:lnTo>
                  <a:lnTo>
                    <a:pt x="8255" y="67119"/>
                  </a:lnTo>
                  <a:lnTo>
                    <a:pt x="3517" y="42341"/>
                  </a:lnTo>
                  <a:lnTo>
                    <a:pt x="2844" y="41960"/>
                  </a:lnTo>
                  <a:lnTo>
                    <a:pt x="1117" y="41960"/>
                  </a:lnTo>
                  <a:lnTo>
                    <a:pt x="0" y="42849"/>
                  </a:lnTo>
                  <a:lnTo>
                    <a:pt x="3530" y="63258"/>
                  </a:lnTo>
                  <a:lnTo>
                    <a:pt x="5562" y="82410"/>
                  </a:lnTo>
                  <a:lnTo>
                    <a:pt x="6400" y="101650"/>
                  </a:lnTo>
                  <a:lnTo>
                    <a:pt x="6134" y="120967"/>
                  </a:lnTo>
                  <a:lnTo>
                    <a:pt x="3949" y="142951"/>
                  </a:lnTo>
                  <a:lnTo>
                    <a:pt x="4648" y="154279"/>
                  </a:lnTo>
                  <a:lnTo>
                    <a:pt x="9042" y="163791"/>
                  </a:lnTo>
                  <a:lnTo>
                    <a:pt x="15265" y="171132"/>
                  </a:lnTo>
                  <a:lnTo>
                    <a:pt x="22910" y="173228"/>
                  </a:lnTo>
                  <a:lnTo>
                    <a:pt x="31330" y="173228"/>
                  </a:lnTo>
                  <a:lnTo>
                    <a:pt x="34823" y="173228"/>
                  </a:lnTo>
                  <a:lnTo>
                    <a:pt x="74955" y="166535"/>
                  </a:lnTo>
                  <a:lnTo>
                    <a:pt x="106375" y="155905"/>
                  </a:lnTo>
                  <a:lnTo>
                    <a:pt x="109181" y="154571"/>
                  </a:lnTo>
                  <a:close/>
                </a:path>
                <a:path w="204470" h="173355">
                  <a:moveTo>
                    <a:pt x="160312" y="64592"/>
                  </a:moveTo>
                  <a:lnTo>
                    <a:pt x="154546" y="56756"/>
                  </a:lnTo>
                  <a:lnTo>
                    <a:pt x="153695" y="67017"/>
                  </a:lnTo>
                  <a:lnTo>
                    <a:pt x="153327" y="72148"/>
                  </a:lnTo>
                  <a:lnTo>
                    <a:pt x="150939" y="95643"/>
                  </a:lnTo>
                  <a:lnTo>
                    <a:pt x="150558" y="107480"/>
                  </a:lnTo>
                  <a:lnTo>
                    <a:pt x="151942" y="118948"/>
                  </a:lnTo>
                  <a:lnTo>
                    <a:pt x="152158" y="119862"/>
                  </a:lnTo>
                  <a:lnTo>
                    <a:pt x="152831" y="120269"/>
                  </a:lnTo>
                  <a:lnTo>
                    <a:pt x="154355" y="120269"/>
                  </a:lnTo>
                  <a:lnTo>
                    <a:pt x="159639" y="78765"/>
                  </a:lnTo>
                  <a:lnTo>
                    <a:pt x="160312" y="64592"/>
                  </a:lnTo>
                  <a:close/>
                </a:path>
                <a:path w="204470" h="173355">
                  <a:moveTo>
                    <a:pt x="162052" y="24282"/>
                  </a:moveTo>
                  <a:lnTo>
                    <a:pt x="160921" y="23507"/>
                  </a:lnTo>
                  <a:lnTo>
                    <a:pt x="158534" y="23507"/>
                  </a:lnTo>
                  <a:lnTo>
                    <a:pt x="157276" y="24295"/>
                  </a:lnTo>
                  <a:lnTo>
                    <a:pt x="156565" y="33324"/>
                  </a:lnTo>
                  <a:lnTo>
                    <a:pt x="155270" y="48298"/>
                  </a:lnTo>
                  <a:lnTo>
                    <a:pt x="160731" y="55003"/>
                  </a:lnTo>
                  <a:lnTo>
                    <a:pt x="162052" y="24282"/>
                  </a:lnTo>
                  <a:close/>
                </a:path>
                <a:path w="204470" h="173355">
                  <a:moveTo>
                    <a:pt x="204317" y="2730"/>
                  </a:moveTo>
                  <a:lnTo>
                    <a:pt x="204254" y="990"/>
                  </a:lnTo>
                  <a:lnTo>
                    <a:pt x="202819" y="0"/>
                  </a:lnTo>
                  <a:lnTo>
                    <a:pt x="200304" y="0"/>
                  </a:lnTo>
                  <a:lnTo>
                    <a:pt x="199199" y="622"/>
                  </a:lnTo>
                  <a:lnTo>
                    <a:pt x="194246" y="23050"/>
                  </a:lnTo>
                  <a:lnTo>
                    <a:pt x="191325" y="44742"/>
                  </a:lnTo>
                  <a:lnTo>
                    <a:pt x="187350" y="88404"/>
                  </a:lnTo>
                  <a:lnTo>
                    <a:pt x="180746" y="80022"/>
                  </a:lnTo>
                  <a:lnTo>
                    <a:pt x="149466" y="41211"/>
                  </a:lnTo>
                  <a:lnTo>
                    <a:pt x="148882" y="40982"/>
                  </a:lnTo>
                  <a:lnTo>
                    <a:pt x="146481" y="40982"/>
                  </a:lnTo>
                  <a:lnTo>
                    <a:pt x="144602" y="43116"/>
                  </a:lnTo>
                  <a:lnTo>
                    <a:pt x="187794" y="100990"/>
                  </a:lnTo>
                  <a:lnTo>
                    <a:pt x="188988" y="101549"/>
                  </a:lnTo>
                  <a:lnTo>
                    <a:pt x="190144" y="101549"/>
                  </a:lnTo>
                  <a:lnTo>
                    <a:pt x="191922" y="101549"/>
                  </a:lnTo>
                  <a:lnTo>
                    <a:pt x="193573" y="100228"/>
                  </a:lnTo>
                  <a:lnTo>
                    <a:pt x="197205" y="74358"/>
                  </a:lnTo>
                  <a:lnTo>
                    <a:pt x="200837" y="50406"/>
                  </a:lnTo>
                  <a:lnTo>
                    <a:pt x="203581" y="26416"/>
                  </a:lnTo>
                  <a:lnTo>
                    <a:pt x="204317" y="2730"/>
                  </a:lnTo>
                  <a:close/>
                </a:path>
              </a:pathLst>
            </a:custGeom>
            <a:solidFill>
              <a:srgbClr val="357981"/>
            </a:solidFill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pic>
          <p:nvPicPr>
            <p:cNvPr id="237" name="object 237"/>
            <p:cNvPicPr/>
            <p:nvPr/>
          </p:nvPicPr>
          <p:blipFill>
            <a:blip r:embed="rId48" cstate="print"/>
            <a:stretch>
              <a:fillRect/>
            </a:stretch>
          </p:blipFill>
          <p:spPr>
            <a:xfrm>
              <a:off x="6661264" y="3082543"/>
              <a:ext cx="214933" cy="120751"/>
            </a:xfrm>
            <a:prstGeom prst="rect">
              <a:avLst/>
            </a:prstGeom>
          </p:spPr>
        </p:pic>
        <p:pic>
          <p:nvPicPr>
            <p:cNvPr id="238" name="object 238"/>
            <p:cNvPicPr/>
            <p:nvPr/>
          </p:nvPicPr>
          <p:blipFill>
            <a:blip r:embed="rId49" cstate="print"/>
            <a:stretch>
              <a:fillRect/>
            </a:stretch>
          </p:blipFill>
          <p:spPr>
            <a:xfrm>
              <a:off x="6943013" y="3091738"/>
              <a:ext cx="187312" cy="100990"/>
            </a:xfrm>
            <a:prstGeom prst="rect">
              <a:avLst/>
            </a:prstGeom>
          </p:spPr>
        </p:pic>
        <p:pic>
          <p:nvPicPr>
            <p:cNvPr id="239" name="object 239"/>
            <p:cNvPicPr/>
            <p:nvPr/>
          </p:nvPicPr>
          <p:blipFill>
            <a:blip r:embed="rId50" cstate="print"/>
            <a:stretch>
              <a:fillRect/>
            </a:stretch>
          </p:blipFill>
          <p:spPr>
            <a:xfrm>
              <a:off x="7228446" y="3075609"/>
              <a:ext cx="68922" cy="124637"/>
            </a:xfrm>
            <a:prstGeom prst="rect">
              <a:avLst/>
            </a:prstGeom>
          </p:spPr>
        </p:pic>
        <p:sp>
          <p:nvSpPr>
            <p:cNvPr id="240" name="object 240"/>
            <p:cNvSpPr/>
            <p:nvPr/>
          </p:nvSpPr>
          <p:spPr>
            <a:xfrm>
              <a:off x="7363066" y="3076739"/>
              <a:ext cx="182245" cy="158115"/>
            </a:xfrm>
            <a:custGeom>
              <a:avLst/>
              <a:gdLst/>
              <a:ahLst/>
              <a:cxnLst/>
              <a:rect l="l" t="t" r="r" b="b"/>
              <a:pathLst>
                <a:path w="182245" h="158114">
                  <a:moveTo>
                    <a:pt x="55765" y="10744"/>
                  </a:moveTo>
                  <a:lnTo>
                    <a:pt x="21386" y="3238"/>
                  </a:lnTo>
                  <a:lnTo>
                    <a:pt x="16471" y="3238"/>
                  </a:lnTo>
                  <a:lnTo>
                    <a:pt x="5194" y="3695"/>
                  </a:lnTo>
                  <a:lnTo>
                    <a:pt x="5168" y="7543"/>
                  </a:lnTo>
                  <a:lnTo>
                    <a:pt x="17411" y="7543"/>
                  </a:lnTo>
                  <a:lnTo>
                    <a:pt x="25488" y="8102"/>
                  </a:lnTo>
                  <a:lnTo>
                    <a:pt x="39941" y="10274"/>
                  </a:lnTo>
                  <a:lnTo>
                    <a:pt x="46202" y="12788"/>
                  </a:lnTo>
                  <a:lnTo>
                    <a:pt x="52603" y="12788"/>
                  </a:lnTo>
                  <a:lnTo>
                    <a:pt x="55245" y="12687"/>
                  </a:lnTo>
                  <a:lnTo>
                    <a:pt x="55765" y="10744"/>
                  </a:lnTo>
                  <a:close/>
                </a:path>
                <a:path w="182245" h="158114">
                  <a:moveTo>
                    <a:pt x="86042" y="146329"/>
                  </a:moveTo>
                  <a:lnTo>
                    <a:pt x="84137" y="142481"/>
                  </a:lnTo>
                  <a:lnTo>
                    <a:pt x="81432" y="142481"/>
                  </a:lnTo>
                  <a:lnTo>
                    <a:pt x="57061" y="147256"/>
                  </a:lnTo>
                  <a:lnTo>
                    <a:pt x="45123" y="149288"/>
                  </a:lnTo>
                  <a:lnTo>
                    <a:pt x="28714" y="150799"/>
                  </a:lnTo>
                  <a:lnTo>
                    <a:pt x="17602" y="150799"/>
                  </a:lnTo>
                  <a:lnTo>
                    <a:pt x="6781" y="149339"/>
                  </a:lnTo>
                  <a:lnTo>
                    <a:pt x="7543" y="133718"/>
                  </a:lnTo>
                  <a:lnTo>
                    <a:pt x="13335" y="64592"/>
                  </a:lnTo>
                  <a:lnTo>
                    <a:pt x="16814" y="13830"/>
                  </a:lnTo>
                  <a:lnTo>
                    <a:pt x="15875" y="13169"/>
                  </a:lnTo>
                  <a:lnTo>
                    <a:pt x="13817" y="13169"/>
                  </a:lnTo>
                  <a:lnTo>
                    <a:pt x="12712" y="13855"/>
                  </a:lnTo>
                  <a:lnTo>
                    <a:pt x="10706" y="31635"/>
                  </a:lnTo>
                  <a:lnTo>
                    <a:pt x="5753" y="81026"/>
                  </a:lnTo>
                  <a:lnTo>
                    <a:pt x="1435" y="114376"/>
                  </a:lnTo>
                  <a:lnTo>
                    <a:pt x="0" y="131343"/>
                  </a:lnTo>
                  <a:lnTo>
                    <a:pt x="635" y="147637"/>
                  </a:lnTo>
                  <a:lnTo>
                    <a:pt x="4229" y="154012"/>
                  </a:lnTo>
                  <a:lnTo>
                    <a:pt x="11290" y="156908"/>
                  </a:lnTo>
                  <a:lnTo>
                    <a:pt x="19545" y="157708"/>
                  </a:lnTo>
                  <a:lnTo>
                    <a:pt x="31800" y="157873"/>
                  </a:lnTo>
                  <a:lnTo>
                    <a:pt x="44932" y="157327"/>
                  </a:lnTo>
                  <a:lnTo>
                    <a:pt x="58153" y="155549"/>
                  </a:lnTo>
                  <a:lnTo>
                    <a:pt x="71018" y="152412"/>
                  </a:lnTo>
                  <a:lnTo>
                    <a:pt x="83108" y="147726"/>
                  </a:lnTo>
                  <a:lnTo>
                    <a:pt x="86042" y="146329"/>
                  </a:lnTo>
                  <a:close/>
                </a:path>
                <a:path w="182245" h="158114">
                  <a:moveTo>
                    <a:pt x="181952" y="12928"/>
                  </a:moveTo>
                  <a:lnTo>
                    <a:pt x="181749" y="609"/>
                  </a:lnTo>
                  <a:lnTo>
                    <a:pt x="181000" y="0"/>
                  </a:lnTo>
                  <a:lnTo>
                    <a:pt x="179819" y="0"/>
                  </a:lnTo>
                  <a:lnTo>
                    <a:pt x="169887" y="51625"/>
                  </a:lnTo>
                  <a:lnTo>
                    <a:pt x="169519" y="62420"/>
                  </a:lnTo>
                  <a:lnTo>
                    <a:pt x="169532" y="73228"/>
                  </a:lnTo>
                  <a:lnTo>
                    <a:pt x="169875" y="84023"/>
                  </a:lnTo>
                  <a:lnTo>
                    <a:pt x="131152" y="40424"/>
                  </a:lnTo>
                  <a:lnTo>
                    <a:pt x="130759" y="36563"/>
                  </a:lnTo>
                  <a:lnTo>
                    <a:pt x="130581" y="34772"/>
                  </a:lnTo>
                  <a:lnTo>
                    <a:pt x="129844" y="28435"/>
                  </a:lnTo>
                  <a:lnTo>
                    <a:pt x="129286" y="22923"/>
                  </a:lnTo>
                  <a:lnTo>
                    <a:pt x="128181" y="22237"/>
                  </a:lnTo>
                  <a:lnTo>
                    <a:pt x="126136" y="22237"/>
                  </a:lnTo>
                  <a:lnTo>
                    <a:pt x="125183" y="22898"/>
                  </a:lnTo>
                  <a:lnTo>
                    <a:pt x="125552" y="29324"/>
                  </a:lnTo>
                  <a:lnTo>
                    <a:pt x="125717" y="32613"/>
                  </a:lnTo>
                  <a:lnTo>
                    <a:pt x="125844" y="36791"/>
                  </a:lnTo>
                  <a:lnTo>
                    <a:pt x="126149" y="36639"/>
                  </a:lnTo>
                  <a:lnTo>
                    <a:pt x="126466" y="36563"/>
                  </a:lnTo>
                  <a:lnTo>
                    <a:pt x="124523" y="37439"/>
                  </a:lnTo>
                  <a:lnTo>
                    <a:pt x="123685" y="39344"/>
                  </a:lnTo>
                  <a:lnTo>
                    <a:pt x="125971" y="42100"/>
                  </a:lnTo>
                  <a:lnTo>
                    <a:pt x="126009" y="55651"/>
                  </a:lnTo>
                  <a:lnTo>
                    <a:pt x="125857" y="62433"/>
                  </a:lnTo>
                  <a:lnTo>
                    <a:pt x="125603" y="69215"/>
                  </a:lnTo>
                  <a:lnTo>
                    <a:pt x="124764" y="78943"/>
                  </a:lnTo>
                  <a:lnTo>
                    <a:pt x="123685" y="88696"/>
                  </a:lnTo>
                  <a:lnTo>
                    <a:pt x="123063" y="98437"/>
                  </a:lnTo>
                  <a:lnTo>
                    <a:pt x="123634" y="108077"/>
                  </a:lnTo>
                  <a:lnTo>
                    <a:pt x="123748" y="108839"/>
                  </a:lnTo>
                  <a:lnTo>
                    <a:pt x="124498" y="109258"/>
                  </a:lnTo>
                  <a:lnTo>
                    <a:pt x="125806" y="109258"/>
                  </a:lnTo>
                  <a:lnTo>
                    <a:pt x="132905" y="64795"/>
                  </a:lnTo>
                  <a:lnTo>
                    <a:pt x="131991" y="49288"/>
                  </a:lnTo>
                  <a:lnTo>
                    <a:pt x="172072" y="97142"/>
                  </a:lnTo>
                  <a:lnTo>
                    <a:pt x="172923" y="97459"/>
                  </a:lnTo>
                  <a:lnTo>
                    <a:pt x="173774" y="97459"/>
                  </a:lnTo>
                  <a:lnTo>
                    <a:pt x="175653" y="97459"/>
                  </a:lnTo>
                  <a:lnTo>
                    <a:pt x="177584" y="95948"/>
                  </a:lnTo>
                  <a:lnTo>
                    <a:pt x="176987" y="82296"/>
                  </a:lnTo>
                  <a:lnTo>
                    <a:pt x="176834" y="70688"/>
                  </a:lnTo>
                  <a:lnTo>
                    <a:pt x="177025" y="59093"/>
                  </a:lnTo>
                  <a:lnTo>
                    <a:pt x="177558" y="47459"/>
                  </a:lnTo>
                  <a:lnTo>
                    <a:pt x="178828" y="35966"/>
                  </a:lnTo>
                  <a:lnTo>
                    <a:pt x="180632" y="24447"/>
                  </a:lnTo>
                  <a:lnTo>
                    <a:pt x="181952" y="12928"/>
                  </a:lnTo>
                  <a:close/>
                </a:path>
              </a:pathLst>
            </a:custGeom>
            <a:solidFill>
              <a:srgbClr val="357981"/>
            </a:solidFill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pic>
          <p:nvPicPr>
            <p:cNvPr id="241" name="object 241"/>
            <p:cNvPicPr/>
            <p:nvPr/>
          </p:nvPicPr>
          <p:blipFill>
            <a:blip r:embed="rId51" cstate="print"/>
            <a:stretch>
              <a:fillRect/>
            </a:stretch>
          </p:blipFill>
          <p:spPr>
            <a:xfrm>
              <a:off x="7571257" y="3083013"/>
              <a:ext cx="109059" cy="147091"/>
            </a:xfrm>
            <a:prstGeom prst="rect">
              <a:avLst/>
            </a:prstGeom>
          </p:spPr>
        </p:pic>
        <p:pic>
          <p:nvPicPr>
            <p:cNvPr id="242" name="object 242"/>
            <p:cNvPicPr/>
            <p:nvPr/>
          </p:nvPicPr>
          <p:blipFill>
            <a:blip r:embed="rId52" cstate="print"/>
            <a:stretch>
              <a:fillRect/>
            </a:stretch>
          </p:blipFill>
          <p:spPr>
            <a:xfrm>
              <a:off x="7769479" y="3084372"/>
              <a:ext cx="123840" cy="144017"/>
            </a:xfrm>
            <a:prstGeom prst="rect">
              <a:avLst/>
            </a:prstGeom>
          </p:spPr>
        </p:pic>
        <p:pic>
          <p:nvPicPr>
            <p:cNvPr id="243" name="object 243"/>
            <p:cNvPicPr/>
            <p:nvPr/>
          </p:nvPicPr>
          <p:blipFill>
            <a:blip r:embed="rId53" cstate="print"/>
            <a:stretch>
              <a:fillRect/>
            </a:stretch>
          </p:blipFill>
          <p:spPr>
            <a:xfrm>
              <a:off x="7916557" y="3092272"/>
              <a:ext cx="95529" cy="127977"/>
            </a:xfrm>
            <a:prstGeom prst="rect">
              <a:avLst/>
            </a:prstGeom>
          </p:spPr>
        </p:pic>
        <p:pic>
          <p:nvPicPr>
            <p:cNvPr id="244" name="object 244"/>
            <p:cNvPicPr/>
            <p:nvPr/>
          </p:nvPicPr>
          <p:blipFill>
            <a:blip r:embed="rId54" cstate="print"/>
            <a:stretch>
              <a:fillRect/>
            </a:stretch>
          </p:blipFill>
          <p:spPr>
            <a:xfrm>
              <a:off x="6520967" y="3555174"/>
              <a:ext cx="457911" cy="672541"/>
            </a:xfrm>
            <a:prstGeom prst="rect">
              <a:avLst/>
            </a:prstGeom>
          </p:spPr>
        </p:pic>
        <p:sp>
          <p:nvSpPr>
            <p:cNvPr id="245" name="object 245"/>
            <p:cNvSpPr/>
            <p:nvPr/>
          </p:nvSpPr>
          <p:spPr>
            <a:xfrm>
              <a:off x="11111548" y="3069945"/>
              <a:ext cx="309880" cy="290830"/>
            </a:xfrm>
            <a:custGeom>
              <a:avLst/>
              <a:gdLst/>
              <a:ahLst/>
              <a:cxnLst/>
              <a:rect l="l" t="t" r="r" b="b"/>
              <a:pathLst>
                <a:path w="309879" h="290829">
                  <a:moveTo>
                    <a:pt x="88722" y="51269"/>
                  </a:moveTo>
                  <a:lnTo>
                    <a:pt x="86474" y="49085"/>
                  </a:lnTo>
                  <a:lnTo>
                    <a:pt x="83070" y="49085"/>
                  </a:lnTo>
                  <a:lnTo>
                    <a:pt x="51612" y="101561"/>
                  </a:lnTo>
                  <a:lnTo>
                    <a:pt x="28816" y="157873"/>
                  </a:lnTo>
                  <a:lnTo>
                    <a:pt x="30530" y="159219"/>
                  </a:lnTo>
                  <a:lnTo>
                    <a:pt x="32131" y="159219"/>
                  </a:lnTo>
                  <a:lnTo>
                    <a:pt x="33007" y="159219"/>
                  </a:lnTo>
                  <a:lnTo>
                    <a:pt x="33845" y="158813"/>
                  </a:lnTo>
                  <a:lnTo>
                    <a:pt x="45986" y="130975"/>
                  </a:lnTo>
                  <a:lnTo>
                    <a:pt x="58508" y="104711"/>
                  </a:lnTo>
                  <a:lnTo>
                    <a:pt x="72123" y="78994"/>
                  </a:lnTo>
                  <a:lnTo>
                    <a:pt x="88722" y="51269"/>
                  </a:lnTo>
                  <a:close/>
                </a:path>
                <a:path w="309879" h="290829">
                  <a:moveTo>
                    <a:pt x="239534" y="210870"/>
                  </a:moveTo>
                  <a:lnTo>
                    <a:pt x="237959" y="208864"/>
                  </a:lnTo>
                  <a:lnTo>
                    <a:pt x="236308" y="208864"/>
                  </a:lnTo>
                  <a:lnTo>
                    <a:pt x="225348" y="212191"/>
                  </a:lnTo>
                  <a:lnTo>
                    <a:pt x="215049" y="216585"/>
                  </a:lnTo>
                  <a:lnTo>
                    <a:pt x="204851" y="221335"/>
                  </a:lnTo>
                  <a:lnTo>
                    <a:pt x="194652" y="225704"/>
                  </a:lnTo>
                  <a:lnTo>
                    <a:pt x="182803" y="229920"/>
                  </a:lnTo>
                  <a:lnTo>
                    <a:pt x="170815" y="233654"/>
                  </a:lnTo>
                  <a:lnTo>
                    <a:pt x="143852" y="241300"/>
                  </a:lnTo>
                  <a:lnTo>
                    <a:pt x="144449" y="245897"/>
                  </a:lnTo>
                  <a:lnTo>
                    <a:pt x="147193" y="245897"/>
                  </a:lnTo>
                  <a:lnTo>
                    <a:pt x="160159" y="243420"/>
                  </a:lnTo>
                  <a:lnTo>
                    <a:pt x="196811" y="232448"/>
                  </a:lnTo>
                  <a:lnTo>
                    <a:pt x="237985" y="212229"/>
                  </a:lnTo>
                  <a:lnTo>
                    <a:pt x="239534" y="210870"/>
                  </a:lnTo>
                  <a:close/>
                </a:path>
                <a:path w="309879" h="290829">
                  <a:moveTo>
                    <a:pt x="309346" y="125082"/>
                  </a:moveTo>
                  <a:lnTo>
                    <a:pt x="305739" y="139420"/>
                  </a:lnTo>
                  <a:lnTo>
                    <a:pt x="300850" y="153797"/>
                  </a:lnTo>
                  <a:lnTo>
                    <a:pt x="295554" y="168071"/>
                  </a:lnTo>
                  <a:lnTo>
                    <a:pt x="290741" y="182156"/>
                  </a:lnTo>
                  <a:lnTo>
                    <a:pt x="277812" y="227164"/>
                  </a:lnTo>
                  <a:lnTo>
                    <a:pt x="271005" y="252971"/>
                  </a:lnTo>
                  <a:lnTo>
                    <a:pt x="267665" y="254114"/>
                  </a:lnTo>
                  <a:lnTo>
                    <a:pt x="213791" y="261962"/>
                  </a:lnTo>
                  <a:lnTo>
                    <a:pt x="194310" y="262737"/>
                  </a:lnTo>
                  <a:lnTo>
                    <a:pt x="174929" y="264299"/>
                  </a:lnTo>
                  <a:lnTo>
                    <a:pt x="134404" y="276758"/>
                  </a:lnTo>
                  <a:lnTo>
                    <a:pt x="132130" y="279476"/>
                  </a:lnTo>
                  <a:lnTo>
                    <a:pt x="127533" y="279476"/>
                  </a:lnTo>
                  <a:lnTo>
                    <a:pt x="125450" y="278244"/>
                  </a:lnTo>
                  <a:lnTo>
                    <a:pt x="31216" y="186220"/>
                  </a:lnTo>
                  <a:lnTo>
                    <a:pt x="20231" y="175717"/>
                  </a:lnTo>
                  <a:lnTo>
                    <a:pt x="14947" y="170243"/>
                  </a:lnTo>
                  <a:lnTo>
                    <a:pt x="10109" y="164401"/>
                  </a:lnTo>
                  <a:lnTo>
                    <a:pt x="7734" y="154546"/>
                  </a:lnTo>
                  <a:lnTo>
                    <a:pt x="12065" y="144297"/>
                  </a:lnTo>
                  <a:lnTo>
                    <a:pt x="19342" y="134721"/>
                  </a:lnTo>
                  <a:lnTo>
                    <a:pt x="25819" y="126834"/>
                  </a:lnTo>
                  <a:lnTo>
                    <a:pt x="41186" y="103187"/>
                  </a:lnTo>
                  <a:lnTo>
                    <a:pt x="54610" y="78206"/>
                  </a:lnTo>
                  <a:lnTo>
                    <a:pt x="66560" y="52146"/>
                  </a:lnTo>
                  <a:lnTo>
                    <a:pt x="77089" y="26263"/>
                  </a:lnTo>
                  <a:lnTo>
                    <a:pt x="78105" y="23685"/>
                  </a:lnTo>
                  <a:lnTo>
                    <a:pt x="75933" y="21424"/>
                  </a:lnTo>
                  <a:lnTo>
                    <a:pt x="72885" y="21424"/>
                  </a:lnTo>
                  <a:lnTo>
                    <a:pt x="71920" y="21945"/>
                  </a:lnTo>
                  <a:lnTo>
                    <a:pt x="62179" y="43395"/>
                  </a:lnTo>
                  <a:lnTo>
                    <a:pt x="52933" y="63500"/>
                  </a:lnTo>
                  <a:lnTo>
                    <a:pt x="32550" y="102793"/>
                  </a:lnTo>
                  <a:lnTo>
                    <a:pt x="12712" y="131114"/>
                  </a:lnTo>
                  <a:lnTo>
                    <a:pt x="5956" y="140449"/>
                  </a:lnTo>
                  <a:lnTo>
                    <a:pt x="2489" y="146177"/>
                  </a:lnTo>
                  <a:lnTo>
                    <a:pt x="444" y="151790"/>
                  </a:lnTo>
                  <a:lnTo>
                    <a:pt x="0" y="157645"/>
                  </a:lnTo>
                  <a:lnTo>
                    <a:pt x="1358" y="164109"/>
                  </a:lnTo>
                  <a:lnTo>
                    <a:pt x="3810" y="171513"/>
                  </a:lnTo>
                  <a:lnTo>
                    <a:pt x="11645" y="177774"/>
                  </a:lnTo>
                  <a:lnTo>
                    <a:pt x="126415" y="290283"/>
                  </a:lnTo>
                  <a:lnTo>
                    <a:pt x="127520" y="290703"/>
                  </a:lnTo>
                  <a:lnTo>
                    <a:pt x="129311" y="290703"/>
                  </a:lnTo>
                  <a:lnTo>
                    <a:pt x="130022" y="290499"/>
                  </a:lnTo>
                  <a:lnTo>
                    <a:pt x="130556" y="290055"/>
                  </a:lnTo>
                  <a:lnTo>
                    <a:pt x="151041" y="279476"/>
                  </a:lnTo>
                  <a:lnTo>
                    <a:pt x="158978" y="275386"/>
                  </a:lnTo>
                  <a:lnTo>
                    <a:pt x="190855" y="270256"/>
                  </a:lnTo>
                  <a:lnTo>
                    <a:pt x="223926" y="268922"/>
                  </a:lnTo>
                  <a:lnTo>
                    <a:pt x="255968" y="265658"/>
                  </a:lnTo>
                  <a:lnTo>
                    <a:pt x="261912" y="264477"/>
                  </a:lnTo>
                  <a:lnTo>
                    <a:pt x="273431" y="262648"/>
                  </a:lnTo>
                  <a:lnTo>
                    <a:pt x="280543" y="254977"/>
                  </a:lnTo>
                  <a:lnTo>
                    <a:pt x="294728" y="197104"/>
                  </a:lnTo>
                  <a:lnTo>
                    <a:pt x="308610" y="152704"/>
                  </a:lnTo>
                  <a:lnTo>
                    <a:pt x="309346" y="150495"/>
                  </a:lnTo>
                  <a:lnTo>
                    <a:pt x="309346" y="125082"/>
                  </a:lnTo>
                  <a:close/>
                </a:path>
                <a:path w="309879" h="290829">
                  <a:moveTo>
                    <a:pt x="309346" y="104635"/>
                  </a:moveTo>
                  <a:lnTo>
                    <a:pt x="299034" y="94576"/>
                  </a:lnTo>
                  <a:lnTo>
                    <a:pt x="288378" y="85001"/>
                  </a:lnTo>
                  <a:lnTo>
                    <a:pt x="271995" y="68618"/>
                  </a:lnTo>
                  <a:lnTo>
                    <a:pt x="255701" y="52146"/>
                  </a:lnTo>
                  <a:lnTo>
                    <a:pt x="223380" y="18935"/>
                  </a:lnTo>
                  <a:lnTo>
                    <a:pt x="219278" y="14008"/>
                  </a:lnTo>
                  <a:lnTo>
                    <a:pt x="214630" y="8343"/>
                  </a:lnTo>
                  <a:lnTo>
                    <a:pt x="214376" y="8039"/>
                  </a:lnTo>
                  <a:lnTo>
                    <a:pt x="211074" y="4737"/>
                  </a:lnTo>
                  <a:lnTo>
                    <a:pt x="208749" y="2425"/>
                  </a:lnTo>
                  <a:lnTo>
                    <a:pt x="203682" y="0"/>
                  </a:lnTo>
                  <a:lnTo>
                    <a:pt x="190957" y="1206"/>
                  </a:lnTo>
                  <a:lnTo>
                    <a:pt x="178549" y="2273"/>
                  </a:lnTo>
                  <a:lnTo>
                    <a:pt x="138658" y="4610"/>
                  </a:lnTo>
                  <a:lnTo>
                    <a:pt x="118643" y="4737"/>
                  </a:lnTo>
                  <a:lnTo>
                    <a:pt x="109093" y="4711"/>
                  </a:lnTo>
                  <a:lnTo>
                    <a:pt x="96812" y="4787"/>
                  </a:lnTo>
                  <a:lnTo>
                    <a:pt x="57543" y="7620"/>
                  </a:lnTo>
                  <a:lnTo>
                    <a:pt x="56743" y="12039"/>
                  </a:lnTo>
                  <a:lnTo>
                    <a:pt x="59982" y="12623"/>
                  </a:lnTo>
                  <a:lnTo>
                    <a:pt x="69405" y="14058"/>
                  </a:lnTo>
                  <a:lnTo>
                    <a:pt x="79006" y="15011"/>
                  </a:lnTo>
                  <a:lnTo>
                    <a:pt x="88734" y="15544"/>
                  </a:lnTo>
                  <a:lnTo>
                    <a:pt x="98564" y="15697"/>
                  </a:lnTo>
                  <a:lnTo>
                    <a:pt x="117335" y="15214"/>
                  </a:lnTo>
                  <a:lnTo>
                    <a:pt x="136105" y="14008"/>
                  </a:lnTo>
                  <a:lnTo>
                    <a:pt x="177596" y="10566"/>
                  </a:lnTo>
                  <a:lnTo>
                    <a:pt x="186778" y="8343"/>
                  </a:lnTo>
                  <a:lnTo>
                    <a:pt x="198894" y="8343"/>
                  </a:lnTo>
                  <a:lnTo>
                    <a:pt x="202831" y="9105"/>
                  </a:lnTo>
                  <a:lnTo>
                    <a:pt x="226491" y="33731"/>
                  </a:lnTo>
                  <a:lnTo>
                    <a:pt x="248056" y="55854"/>
                  </a:lnTo>
                  <a:lnTo>
                    <a:pt x="275577" y="83667"/>
                  </a:lnTo>
                  <a:lnTo>
                    <a:pt x="287261" y="95288"/>
                  </a:lnTo>
                  <a:lnTo>
                    <a:pt x="293789" y="101193"/>
                  </a:lnTo>
                  <a:lnTo>
                    <a:pt x="301548" y="108559"/>
                  </a:lnTo>
                  <a:lnTo>
                    <a:pt x="307695" y="116751"/>
                  </a:lnTo>
                  <a:lnTo>
                    <a:pt x="309346" y="125069"/>
                  </a:lnTo>
                  <a:lnTo>
                    <a:pt x="309346" y="104635"/>
                  </a:lnTo>
                  <a:close/>
                </a:path>
              </a:pathLst>
            </a:custGeom>
            <a:solidFill>
              <a:srgbClr val="357981"/>
            </a:solidFill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pic>
          <p:nvPicPr>
            <p:cNvPr id="246" name="object 246"/>
            <p:cNvPicPr/>
            <p:nvPr/>
          </p:nvPicPr>
          <p:blipFill>
            <a:blip r:embed="rId55" cstate="print"/>
            <a:stretch>
              <a:fillRect/>
            </a:stretch>
          </p:blipFill>
          <p:spPr>
            <a:xfrm>
              <a:off x="11300511" y="3108617"/>
              <a:ext cx="80378" cy="75145"/>
            </a:xfrm>
            <a:prstGeom prst="rect">
              <a:avLst/>
            </a:prstGeom>
          </p:spPr>
        </p:pic>
        <p:sp>
          <p:nvSpPr>
            <p:cNvPr id="247" name="object 247"/>
            <p:cNvSpPr/>
            <p:nvPr/>
          </p:nvSpPr>
          <p:spPr>
            <a:xfrm>
              <a:off x="10984776" y="3220986"/>
              <a:ext cx="248920" cy="260985"/>
            </a:xfrm>
            <a:custGeom>
              <a:avLst/>
              <a:gdLst/>
              <a:ahLst/>
              <a:cxnLst/>
              <a:rect l="l" t="t" r="r" b="b"/>
              <a:pathLst>
                <a:path w="248920" h="260985">
                  <a:moveTo>
                    <a:pt x="101561" y="8534"/>
                  </a:moveTo>
                  <a:lnTo>
                    <a:pt x="100660" y="5676"/>
                  </a:lnTo>
                  <a:lnTo>
                    <a:pt x="98640" y="5676"/>
                  </a:lnTo>
                  <a:lnTo>
                    <a:pt x="87820" y="6807"/>
                  </a:lnTo>
                  <a:lnTo>
                    <a:pt x="66624" y="9893"/>
                  </a:lnTo>
                  <a:lnTo>
                    <a:pt x="55854" y="10629"/>
                  </a:lnTo>
                  <a:lnTo>
                    <a:pt x="41668" y="9842"/>
                  </a:lnTo>
                  <a:lnTo>
                    <a:pt x="29146" y="7645"/>
                  </a:lnTo>
                  <a:lnTo>
                    <a:pt x="16852" y="4318"/>
                  </a:lnTo>
                  <a:lnTo>
                    <a:pt x="4483" y="50"/>
                  </a:lnTo>
                  <a:lnTo>
                    <a:pt x="1498" y="0"/>
                  </a:lnTo>
                  <a:lnTo>
                    <a:pt x="45656" y="17957"/>
                  </a:lnTo>
                  <a:lnTo>
                    <a:pt x="61366" y="19050"/>
                  </a:lnTo>
                  <a:lnTo>
                    <a:pt x="71678" y="18516"/>
                  </a:lnTo>
                  <a:lnTo>
                    <a:pt x="81648" y="16840"/>
                  </a:lnTo>
                  <a:lnTo>
                    <a:pt x="91071" y="13919"/>
                  </a:lnTo>
                  <a:lnTo>
                    <a:pt x="99758" y="9626"/>
                  </a:lnTo>
                  <a:lnTo>
                    <a:pt x="101561" y="8534"/>
                  </a:lnTo>
                  <a:close/>
                </a:path>
                <a:path w="248920" h="260985">
                  <a:moveTo>
                    <a:pt x="248500" y="167170"/>
                  </a:moveTo>
                  <a:lnTo>
                    <a:pt x="246646" y="165735"/>
                  </a:lnTo>
                  <a:lnTo>
                    <a:pt x="244017" y="165735"/>
                  </a:lnTo>
                  <a:lnTo>
                    <a:pt x="243128" y="166166"/>
                  </a:lnTo>
                  <a:lnTo>
                    <a:pt x="234264" y="187426"/>
                  </a:lnTo>
                  <a:lnTo>
                    <a:pt x="225437" y="207518"/>
                  </a:lnTo>
                  <a:lnTo>
                    <a:pt x="216331" y="227482"/>
                  </a:lnTo>
                  <a:lnTo>
                    <a:pt x="207022" y="247345"/>
                  </a:lnTo>
                  <a:lnTo>
                    <a:pt x="205536" y="249567"/>
                  </a:lnTo>
                  <a:lnTo>
                    <a:pt x="204355" y="251929"/>
                  </a:lnTo>
                  <a:lnTo>
                    <a:pt x="203631" y="254520"/>
                  </a:lnTo>
                  <a:lnTo>
                    <a:pt x="202374" y="257784"/>
                  </a:lnTo>
                  <a:lnTo>
                    <a:pt x="205054" y="260642"/>
                  </a:lnTo>
                  <a:lnTo>
                    <a:pt x="207657" y="260642"/>
                  </a:lnTo>
                  <a:lnTo>
                    <a:pt x="208915" y="260642"/>
                  </a:lnTo>
                  <a:lnTo>
                    <a:pt x="210159" y="259981"/>
                  </a:lnTo>
                  <a:lnTo>
                    <a:pt x="221170" y="236474"/>
                  </a:lnTo>
                  <a:lnTo>
                    <a:pt x="230657" y="214261"/>
                  </a:lnTo>
                  <a:lnTo>
                    <a:pt x="239496" y="191782"/>
                  </a:lnTo>
                  <a:lnTo>
                    <a:pt x="248500" y="167170"/>
                  </a:lnTo>
                  <a:close/>
                </a:path>
              </a:pathLst>
            </a:custGeom>
            <a:solidFill>
              <a:srgbClr val="357981"/>
            </a:solidFill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pic>
          <p:nvPicPr>
            <p:cNvPr id="248" name="object 248"/>
            <p:cNvPicPr/>
            <p:nvPr/>
          </p:nvPicPr>
          <p:blipFill>
            <a:blip r:embed="rId56" cstate="print"/>
            <a:stretch>
              <a:fillRect/>
            </a:stretch>
          </p:blipFill>
          <p:spPr>
            <a:xfrm>
              <a:off x="10771682" y="3176892"/>
              <a:ext cx="136652" cy="110299"/>
            </a:xfrm>
            <a:prstGeom prst="rect">
              <a:avLst/>
            </a:prstGeom>
          </p:spPr>
        </p:pic>
        <p:sp>
          <p:nvSpPr>
            <p:cNvPr id="249" name="object 249"/>
            <p:cNvSpPr/>
            <p:nvPr/>
          </p:nvSpPr>
          <p:spPr>
            <a:xfrm>
              <a:off x="10935729" y="3255276"/>
              <a:ext cx="37465" cy="52705"/>
            </a:xfrm>
            <a:custGeom>
              <a:avLst/>
              <a:gdLst/>
              <a:ahLst/>
              <a:cxnLst/>
              <a:rect l="l" t="t" r="r" b="b"/>
              <a:pathLst>
                <a:path w="37465" h="52704">
                  <a:moveTo>
                    <a:pt x="3835" y="0"/>
                  </a:moveTo>
                  <a:lnTo>
                    <a:pt x="2438" y="927"/>
                  </a:lnTo>
                  <a:lnTo>
                    <a:pt x="0" y="14058"/>
                  </a:lnTo>
                  <a:lnTo>
                    <a:pt x="1587" y="15303"/>
                  </a:lnTo>
                  <a:lnTo>
                    <a:pt x="4292" y="15303"/>
                  </a:lnTo>
                  <a:lnTo>
                    <a:pt x="5410" y="14668"/>
                  </a:lnTo>
                  <a:lnTo>
                    <a:pt x="7442" y="6794"/>
                  </a:lnTo>
                  <a:lnTo>
                    <a:pt x="14744" y="8483"/>
                  </a:lnTo>
                  <a:lnTo>
                    <a:pt x="14833" y="24764"/>
                  </a:lnTo>
                  <a:lnTo>
                    <a:pt x="16484" y="26098"/>
                  </a:lnTo>
                  <a:lnTo>
                    <a:pt x="25641" y="26098"/>
                  </a:lnTo>
                  <a:lnTo>
                    <a:pt x="29933" y="33019"/>
                  </a:lnTo>
                  <a:lnTo>
                    <a:pt x="24790" y="44576"/>
                  </a:lnTo>
                  <a:lnTo>
                    <a:pt x="18592" y="44627"/>
                  </a:lnTo>
                  <a:lnTo>
                    <a:pt x="12204" y="46964"/>
                  </a:lnTo>
                  <a:lnTo>
                    <a:pt x="11772" y="49860"/>
                  </a:lnTo>
                  <a:lnTo>
                    <a:pt x="15544" y="51790"/>
                  </a:lnTo>
                  <a:lnTo>
                    <a:pt x="17310" y="52184"/>
                  </a:lnTo>
                  <a:lnTo>
                    <a:pt x="19024" y="52184"/>
                  </a:lnTo>
                  <a:lnTo>
                    <a:pt x="26466" y="52184"/>
                  </a:lnTo>
                  <a:lnTo>
                    <a:pt x="33108" y="44716"/>
                  </a:lnTo>
                  <a:lnTo>
                    <a:pt x="36842" y="28943"/>
                  </a:lnTo>
                  <a:lnTo>
                    <a:pt x="29375" y="21323"/>
                  </a:lnTo>
                  <a:lnTo>
                    <a:pt x="21386" y="19761"/>
                  </a:lnTo>
                  <a:lnTo>
                    <a:pt x="21183" y="4317"/>
                  </a:lnTo>
                  <a:lnTo>
                    <a:pt x="20027" y="3035"/>
                  </a:lnTo>
                  <a:lnTo>
                    <a:pt x="10147" y="863"/>
                  </a:lnTo>
                  <a:lnTo>
                    <a:pt x="5867" y="63"/>
                  </a:lnTo>
                  <a:lnTo>
                    <a:pt x="3835" y="0"/>
                  </a:lnTo>
                  <a:close/>
                </a:path>
              </a:pathLst>
            </a:custGeom>
            <a:solidFill>
              <a:srgbClr val="357981"/>
            </a:solidFill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pic>
          <p:nvPicPr>
            <p:cNvPr id="250" name="object 250"/>
            <p:cNvPicPr/>
            <p:nvPr/>
          </p:nvPicPr>
          <p:blipFill>
            <a:blip r:embed="rId57" cstate="print"/>
            <a:stretch>
              <a:fillRect/>
            </a:stretch>
          </p:blipFill>
          <p:spPr>
            <a:xfrm>
              <a:off x="11037909" y="3505212"/>
              <a:ext cx="190033" cy="90754"/>
            </a:xfrm>
            <a:prstGeom prst="rect">
              <a:avLst/>
            </a:prstGeom>
          </p:spPr>
        </p:pic>
        <p:sp>
          <p:nvSpPr>
            <p:cNvPr id="251" name="object 251"/>
            <p:cNvSpPr/>
            <p:nvPr/>
          </p:nvSpPr>
          <p:spPr>
            <a:xfrm>
              <a:off x="7149300" y="4495495"/>
              <a:ext cx="5715" cy="4445"/>
            </a:xfrm>
            <a:custGeom>
              <a:avLst/>
              <a:gdLst/>
              <a:ahLst/>
              <a:cxnLst/>
              <a:rect l="l" t="t" r="r" b="b"/>
              <a:pathLst>
                <a:path w="5715" h="4445">
                  <a:moveTo>
                    <a:pt x="5105" y="0"/>
                  </a:moveTo>
                  <a:lnTo>
                    <a:pt x="0" y="0"/>
                  </a:lnTo>
                  <a:lnTo>
                    <a:pt x="0" y="3962"/>
                  </a:lnTo>
                  <a:lnTo>
                    <a:pt x="2552" y="3962"/>
                  </a:lnTo>
                  <a:lnTo>
                    <a:pt x="5105" y="3962"/>
                  </a:lnTo>
                  <a:lnTo>
                    <a:pt x="5105" y="0"/>
                  </a:lnTo>
                  <a:close/>
                </a:path>
              </a:pathLst>
            </a:custGeom>
            <a:solidFill>
              <a:srgbClr val="357981"/>
            </a:solidFill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pic>
          <p:nvPicPr>
            <p:cNvPr id="252" name="object 252"/>
            <p:cNvPicPr/>
            <p:nvPr/>
          </p:nvPicPr>
          <p:blipFill>
            <a:blip r:embed="rId58" cstate="print"/>
            <a:stretch>
              <a:fillRect/>
            </a:stretch>
          </p:blipFill>
          <p:spPr>
            <a:xfrm>
              <a:off x="6310173" y="4707280"/>
              <a:ext cx="141307" cy="87896"/>
            </a:xfrm>
            <a:prstGeom prst="rect">
              <a:avLst/>
            </a:prstGeom>
          </p:spPr>
        </p:pic>
        <p:pic>
          <p:nvPicPr>
            <p:cNvPr id="253" name="object 253"/>
            <p:cNvPicPr/>
            <p:nvPr/>
          </p:nvPicPr>
          <p:blipFill>
            <a:blip r:embed="rId59" cstate="print"/>
            <a:stretch>
              <a:fillRect/>
            </a:stretch>
          </p:blipFill>
          <p:spPr>
            <a:xfrm>
              <a:off x="9719208" y="5030177"/>
              <a:ext cx="113493" cy="84302"/>
            </a:xfrm>
            <a:prstGeom prst="rect">
              <a:avLst/>
            </a:prstGeom>
          </p:spPr>
        </p:pic>
        <p:sp>
          <p:nvSpPr>
            <p:cNvPr id="254" name="object 254"/>
            <p:cNvSpPr/>
            <p:nvPr/>
          </p:nvSpPr>
          <p:spPr>
            <a:xfrm>
              <a:off x="9802622" y="4990998"/>
              <a:ext cx="46990" cy="13335"/>
            </a:xfrm>
            <a:custGeom>
              <a:avLst/>
              <a:gdLst/>
              <a:ahLst/>
              <a:cxnLst/>
              <a:rect l="l" t="t" r="r" b="b"/>
              <a:pathLst>
                <a:path w="46990" h="13335">
                  <a:moveTo>
                    <a:pt x="8255" y="0"/>
                  </a:moveTo>
                  <a:lnTo>
                    <a:pt x="6121" y="0"/>
                  </a:lnTo>
                  <a:lnTo>
                    <a:pt x="0" y="203"/>
                  </a:lnTo>
                  <a:lnTo>
                    <a:pt x="190" y="3403"/>
                  </a:lnTo>
                  <a:lnTo>
                    <a:pt x="9931" y="3454"/>
                  </a:lnTo>
                  <a:lnTo>
                    <a:pt x="17259" y="4394"/>
                  </a:lnTo>
                  <a:lnTo>
                    <a:pt x="31140" y="7950"/>
                  </a:lnTo>
                  <a:lnTo>
                    <a:pt x="37045" y="11760"/>
                  </a:lnTo>
                  <a:lnTo>
                    <a:pt x="43942" y="12826"/>
                  </a:lnTo>
                  <a:lnTo>
                    <a:pt x="45504" y="12826"/>
                  </a:lnTo>
                  <a:lnTo>
                    <a:pt x="46558" y="10896"/>
                  </a:lnTo>
                  <a:lnTo>
                    <a:pt x="45262" y="9702"/>
                  </a:lnTo>
                  <a:lnTo>
                    <a:pt x="37587" y="4773"/>
                  </a:lnTo>
                  <a:lnTo>
                    <a:pt x="28225" y="1817"/>
                  </a:lnTo>
                  <a:lnTo>
                    <a:pt x="18130" y="378"/>
                  </a:lnTo>
                  <a:lnTo>
                    <a:pt x="8255" y="0"/>
                  </a:lnTo>
                  <a:close/>
                </a:path>
              </a:pathLst>
            </a:custGeom>
            <a:solidFill>
              <a:srgbClr val="357981"/>
            </a:solidFill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pic>
          <p:nvPicPr>
            <p:cNvPr id="255" name="object 255"/>
            <p:cNvPicPr/>
            <p:nvPr/>
          </p:nvPicPr>
          <p:blipFill>
            <a:blip r:embed="rId60" cstate="print"/>
            <a:stretch>
              <a:fillRect/>
            </a:stretch>
          </p:blipFill>
          <p:spPr>
            <a:xfrm>
              <a:off x="9803295" y="4818164"/>
              <a:ext cx="94894" cy="146456"/>
            </a:xfrm>
            <a:prstGeom prst="rect">
              <a:avLst/>
            </a:prstGeom>
          </p:spPr>
        </p:pic>
        <p:pic>
          <p:nvPicPr>
            <p:cNvPr id="256" name="object 256"/>
            <p:cNvPicPr/>
            <p:nvPr/>
          </p:nvPicPr>
          <p:blipFill>
            <a:blip r:embed="rId61" cstate="print"/>
            <a:stretch>
              <a:fillRect/>
            </a:stretch>
          </p:blipFill>
          <p:spPr>
            <a:xfrm>
              <a:off x="6310172" y="3642004"/>
              <a:ext cx="64849" cy="103720"/>
            </a:xfrm>
            <a:prstGeom prst="rect">
              <a:avLst/>
            </a:prstGeom>
          </p:spPr>
        </p:pic>
        <p:pic>
          <p:nvPicPr>
            <p:cNvPr id="257" name="object 257"/>
            <p:cNvPicPr/>
            <p:nvPr/>
          </p:nvPicPr>
          <p:blipFill>
            <a:blip r:embed="rId62" cstate="print"/>
            <a:stretch>
              <a:fillRect/>
            </a:stretch>
          </p:blipFill>
          <p:spPr>
            <a:xfrm>
              <a:off x="9532201" y="4122775"/>
              <a:ext cx="146532" cy="122288"/>
            </a:xfrm>
            <a:prstGeom prst="rect">
              <a:avLst/>
            </a:prstGeom>
          </p:spPr>
        </p:pic>
        <p:sp>
          <p:nvSpPr>
            <p:cNvPr id="258" name="object 258"/>
            <p:cNvSpPr/>
            <p:nvPr/>
          </p:nvSpPr>
          <p:spPr>
            <a:xfrm>
              <a:off x="9709624" y="4165701"/>
              <a:ext cx="17145" cy="78740"/>
            </a:xfrm>
            <a:custGeom>
              <a:avLst/>
              <a:gdLst/>
              <a:ahLst/>
              <a:cxnLst/>
              <a:rect l="l" t="t" r="r" b="b"/>
              <a:pathLst>
                <a:path w="17145" h="78739">
                  <a:moveTo>
                    <a:pt x="15743" y="0"/>
                  </a:moveTo>
                  <a:lnTo>
                    <a:pt x="13292" y="0"/>
                  </a:lnTo>
                  <a:lnTo>
                    <a:pt x="12048" y="723"/>
                  </a:lnTo>
                  <a:lnTo>
                    <a:pt x="4605" y="41020"/>
                  </a:lnTo>
                  <a:lnTo>
                    <a:pt x="1156" y="58637"/>
                  </a:lnTo>
                  <a:lnTo>
                    <a:pt x="0" y="67568"/>
                  </a:lnTo>
                  <a:lnTo>
                    <a:pt x="59" y="76377"/>
                  </a:lnTo>
                  <a:lnTo>
                    <a:pt x="224" y="77901"/>
                  </a:lnTo>
                  <a:lnTo>
                    <a:pt x="1329" y="78587"/>
                  </a:lnTo>
                  <a:lnTo>
                    <a:pt x="2535" y="78587"/>
                  </a:lnTo>
                  <a:lnTo>
                    <a:pt x="3716" y="78587"/>
                  </a:lnTo>
                  <a:lnTo>
                    <a:pt x="11806" y="41567"/>
                  </a:lnTo>
                  <a:lnTo>
                    <a:pt x="13130" y="31828"/>
                  </a:lnTo>
                  <a:lnTo>
                    <a:pt x="16963" y="876"/>
                  </a:lnTo>
                  <a:lnTo>
                    <a:pt x="15743" y="0"/>
                  </a:lnTo>
                  <a:close/>
                </a:path>
              </a:pathLst>
            </a:custGeom>
            <a:solidFill>
              <a:srgbClr val="357981"/>
            </a:solidFill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pic>
          <p:nvPicPr>
            <p:cNvPr id="259" name="object 259"/>
            <p:cNvPicPr/>
            <p:nvPr/>
          </p:nvPicPr>
          <p:blipFill>
            <a:blip r:embed="rId63" cstate="print"/>
            <a:stretch>
              <a:fillRect/>
            </a:stretch>
          </p:blipFill>
          <p:spPr>
            <a:xfrm>
              <a:off x="9746297" y="4150423"/>
              <a:ext cx="66582" cy="108546"/>
            </a:xfrm>
            <a:prstGeom prst="rect">
              <a:avLst/>
            </a:prstGeom>
          </p:spPr>
        </p:pic>
        <p:pic>
          <p:nvPicPr>
            <p:cNvPr id="260" name="object 260"/>
            <p:cNvPicPr/>
            <p:nvPr/>
          </p:nvPicPr>
          <p:blipFill>
            <a:blip r:embed="rId64" cstate="print"/>
            <a:stretch>
              <a:fillRect/>
            </a:stretch>
          </p:blipFill>
          <p:spPr>
            <a:xfrm>
              <a:off x="8166366" y="3035350"/>
              <a:ext cx="849350" cy="174726"/>
            </a:xfrm>
            <a:prstGeom prst="rect">
              <a:avLst/>
            </a:prstGeom>
          </p:spPr>
        </p:pic>
        <p:pic>
          <p:nvPicPr>
            <p:cNvPr id="261" name="object 261"/>
            <p:cNvPicPr/>
            <p:nvPr/>
          </p:nvPicPr>
          <p:blipFill>
            <a:blip r:embed="rId65" cstate="print"/>
            <a:stretch>
              <a:fillRect/>
            </a:stretch>
          </p:blipFill>
          <p:spPr>
            <a:xfrm>
              <a:off x="9207984" y="3112338"/>
              <a:ext cx="81151" cy="99834"/>
            </a:xfrm>
            <a:prstGeom prst="rect">
              <a:avLst/>
            </a:prstGeom>
          </p:spPr>
        </p:pic>
        <p:pic>
          <p:nvPicPr>
            <p:cNvPr id="262" name="object 262"/>
            <p:cNvPicPr/>
            <p:nvPr/>
          </p:nvPicPr>
          <p:blipFill>
            <a:blip r:embed="rId66" cstate="print"/>
            <a:stretch>
              <a:fillRect/>
            </a:stretch>
          </p:blipFill>
          <p:spPr>
            <a:xfrm>
              <a:off x="9318028" y="3129394"/>
              <a:ext cx="91389" cy="98082"/>
            </a:xfrm>
            <a:prstGeom prst="rect">
              <a:avLst/>
            </a:prstGeom>
          </p:spPr>
        </p:pic>
        <p:pic>
          <p:nvPicPr>
            <p:cNvPr id="263" name="object 263"/>
            <p:cNvPicPr/>
            <p:nvPr/>
          </p:nvPicPr>
          <p:blipFill>
            <a:blip r:embed="rId67" cstate="print"/>
            <a:stretch>
              <a:fillRect/>
            </a:stretch>
          </p:blipFill>
          <p:spPr>
            <a:xfrm>
              <a:off x="9265691" y="3255086"/>
              <a:ext cx="100456" cy="70078"/>
            </a:xfrm>
            <a:prstGeom prst="rect">
              <a:avLst/>
            </a:prstGeom>
          </p:spPr>
        </p:pic>
        <p:sp>
          <p:nvSpPr>
            <p:cNvPr id="264" name="object 264"/>
            <p:cNvSpPr/>
            <p:nvPr/>
          </p:nvSpPr>
          <p:spPr>
            <a:xfrm>
              <a:off x="9162427" y="3087446"/>
              <a:ext cx="59690" cy="257175"/>
            </a:xfrm>
            <a:custGeom>
              <a:avLst/>
              <a:gdLst/>
              <a:ahLst/>
              <a:cxnLst/>
              <a:rect l="l" t="t" r="r" b="b"/>
              <a:pathLst>
                <a:path w="59690" h="257175">
                  <a:moveTo>
                    <a:pt x="2222" y="0"/>
                  </a:moveTo>
                  <a:lnTo>
                    <a:pt x="838" y="0"/>
                  </a:lnTo>
                  <a:lnTo>
                    <a:pt x="0" y="647"/>
                  </a:lnTo>
                  <a:lnTo>
                    <a:pt x="27393" y="129006"/>
                  </a:lnTo>
                  <a:lnTo>
                    <a:pt x="40000" y="192939"/>
                  </a:lnTo>
                  <a:lnTo>
                    <a:pt x="47133" y="224838"/>
                  </a:lnTo>
                  <a:lnTo>
                    <a:pt x="56464" y="256679"/>
                  </a:lnTo>
                  <a:lnTo>
                    <a:pt x="57251" y="257098"/>
                  </a:lnTo>
                  <a:lnTo>
                    <a:pt x="58000" y="257098"/>
                  </a:lnTo>
                  <a:lnTo>
                    <a:pt x="58813" y="257098"/>
                  </a:lnTo>
                  <a:lnTo>
                    <a:pt x="59550" y="256603"/>
                  </a:lnTo>
                  <a:lnTo>
                    <a:pt x="55328" y="224891"/>
                  </a:lnTo>
                  <a:lnTo>
                    <a:pt x="49074" y="194257"/>
                  </a:lnTo>
                  <a:lnTo>
                    <a:pt x="34620" y="133642"/>
                  </a:lnTo>
                  <a:lnTo>
                    <a:pt x="19224" y="67243"/>
                  </a:lnTo>
                  <a:lnTo>
                    <a:pt x="2781" y="317"/>
                  </a:lnTo>
                  <a:lnTo>
                    <a:pt x="2222" y="0"/>
                  </a:lnTo>
                  <a:close/>
                </a:path>
              </a:pathLst>
            </a:custGeom>
            <a:solidFill>
              <a:srgbClr val="357981"/>
            </a:solidFill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sp>
          <p:nvSpPr>
            <p:cNvPr id="265" name="object 265"/>
            <p:cNvSpPr/>
            <p:nvPr/>
          </p:nvSpPr>
          <p:spPr>
            <a:xfrm>
              <a:off x="9430251" y="3097580"/>
              <a:ext cx="0" cy="222885"/>
            </a:xfrm>
            <a:custGeom>
              <a:avLst/>
              <a:gdLst/>
              <a:ahLst/>
              <a:cxnLst/>
              <a:rect l="l" t="t" r="r" b="b"/>
              <a:pathLst>
                <a:path h="222885">
                  <a:moveTo>
                    <a:pt x="0" y="0"/>
                  </a:moveTo>
                  <a:lnTo>
                    <a:pt x="0" y="222770"/>
                  </a:lnTo>
                </a:path>
              </a:pathLst>
            </a:custGeom>
            <a:ln w="3175">
              <a:solidFill>
                <a:srgbClr val="357981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pic>
          <p:nvPicPr>
            <p:cNvPr id="266" name="object 266"/>
            <p:cNvPicPr/>
            <p:nvPr/>
          </p:nvPicPr>
          <p:blipFill>
            <a:blip r:embed="rId68" cstate="print"/>
            <a:stretch>
              <a:fillRect/>
            </a:stretch>
          </p:blipFill>
          <p:spPr>
            <a:xfrm>
              <a:off x="6310173" y="4412310"/>
              <a:ext cx="114642" cy="137934"/>
            </a:xfrm>
            <a:prstGeom prst="rect">
              <a:avLst/>
            </a:prstGeom>
          </p:spPr>
        </p:pic>
        <p:sp>
          <p:nvSpPr>
            <p:cNvPr id="267" name="object 267"/>
            <p:cNvSpPr/>
            <p:nvPr/>
          </p:nvSpPr>
          <p:spPr>
            <a:xfrm>
              <a:off x="6435484" y="4319828"/>
              <a:ext cx="52705" cy="145415"/>
            </a:xfrm>
            <a:custGeom>
              <a:avLst/>
              <a:gdLst/>
              <a:ahLst/>
              <a:cxnLst/>
              <a:rect l="l" t="t" r="r" b="b"/>
              <a:pathLst>
                <a:path w="52704" h="145414">
                  <a:moveTo>
                    <a:pt x="34137" y="33375"/>
                  </a:moveTo>
                  <a:lnTo>
                    <a:pt x="33870" y="2425"/>
                  </a:lnTo>
                  <a:lnTo>
                    <a:pt x="32867" y="838"/>
                  </a:lnTo>
                  <a:lnTo>
                    <a:pt x="29375" y="190"/>
                  </a:lnTo>
                  <a:lnTo>
                    <a:pt x="27393" y="0"/>
                  </a:lnTo>
                  <a:lnTo>
                    <a:pt x="25450" y="0"/>
                  </a:lnTo>
                  <a:lnTo>
                    <a:pt x="0" y="14439"/>
                  </a:lnTo>
                  <a:lnTo>
                    <a:pt x="2197" y="16903"/>
                  </a:lnTo>
                  <a:lnTo>
                    <a:pt x="4940" y="16903"/>
                  </a:lnTo>
                  <a:lnTo>
                    <a:pt x="5613" y="16649"/>
                  </a:lnTo>
                  <a:lnTo>
                    <a:pt x="10820" y="10071"/>
                  </a:lnTo>
                  <a:lnTo>
                    <a:pt x="17500" y="6680"/>
                  </a:lnTo>
                  <a:lnTo>
                    <a:pt x="25539" y="6680"/>
                  </a:lnTo>
                  <a:lnTo>
                    <a:pt x="27051" y="6807"/>
                  </a:lnTo>
                  <a:lnTo>
                    <a:pt x="26911" y="27914"/>
                  </a:lnTo>
                  <a:lnTo>
                    <a:pt x="23304" y="28143"/>
                  </a:lnTo>
                  <a:lnTo>
                    <a:pt x="19392" y="28892"/>
                  </a:lnTo>
                  <a:lnTo>
                    <a:pt x="16217" y="30594"/>
                  </a:lnTo>
                  <a:lnTo>
                    <a:pt x="14795" y="23406"/>
                  </a:lnTo>
                  <a:lnTo>
                    <a:pt x="14795" y="38976"/>
                  </a:lnTo>
                  <a:lnTo>
                    <a:pt x="14478" y="39065"/>
                  </a:lnTo>
                  <a:lnTo>
                    <a:pt x="14795" y="38976"/>
                  </a:lnTo>
                  <a:lnTo>
                    <a:pt x="14795" y="23406"/>
                  </a:lnTo>
                  <a:lnTo>
                    <a:pt x="13309" y="15824"/>
                  </a:lnTo>
                  <a:lnTo>
                    <a:pt x="12255" y="15252"/>
                  </a:lnTo>
                  <a:lnTo>
                    <a:pt x="9829" y="15252"/>
                  </a:lnTo>
                  <a:lnTo>
                    <a:pt x="8445" y="16154"/>
                  </a:lnTo>
                  <a:lnTo>
                    <a:pt x="9867" y="34163"/>
                  </a:lnTo>
                  <a:lnTo>
                    <a:pt x="11493" y="50723"/>
                  </a:lnTo>
                  <a:lnTo>
                    <a:pt x="13652" y="67221"/>
                  </a:lnTo>
                  <a:lnTo>
                    <a:pt x="16967" y="85128"/>
                  </a:lnTo>
                  <a:lnTo>
                    <a:pt x="18415" y="85915"/>
                  </a:lnTo>
                  <a:lnTo>
                    <a:pt x="19900" y="85915"/>
                  </a:lnTo>
                  <a:lnTo>
                    <a:pt x="21755" y="85915"/>
                  </a:lnTo>
                  <a:lnTo>
                    <a:pt x="23647" y="84670"/>
                  </a:lnTo>
                  <a:lnTo>
                    <a:pt x="22593" y="71437"/>
                  </a:lnTo>
                  <a:lnTo>
                    <a:pt x="21247" y="60337"/>
                  </a:lnTo>
                  <a:lnTo>
                    <a:pt x="19558" y="49237"/>
                  </a:lnTo>
                  <a:lnTo>
                    <a:pt x="17640" y="38163"/>
                  </a:lnTo>
                  <a:lnTo>
                    <a:pt x="21767" y="36855"/>
                  </a:lnTo>
                  <a:lnTo>
                    <a:pt x="25628" y="35039"/>
                  </a:lnTo>
                  <a:lnTo>
                    <a:pt x="32473" y="35039"/>
                  </a:lnTo>
                  <a:lnTo>
                    <a:pt x="34137" y="33375"/>
                  </a:lnTo>
                  <a:close/>
                </a:path>
                <a:path w="52704" h="145414">
                  <a:moveTo>
                    <a:pt x="52387" y="136779"/>
                  </a:moveTo>
                  <a:lnTo>
                    <a:pt x="50685" y="135712"/>
                  </a:lnTo>
                  <a:lnTo>
                    <a:pt x="47282" y="135712"/>
                  </a:lnTo>
                  <a:lnTo>
                    <a:pt x="45580" y="136779"/>
                  </a:lnTo>
                  <a:lnTo>
                    <a:pt x="45974" y="144373"/>
                  </a:lnTo>
                  <a:lnTo>
                    <a:pt x="47485" y="145376"/>
                  </a:lnTo>
                  <a:lnTo>
                    <a:pt x="48983" y="145376"/>
                  </a:lnTo>
                  <a:lnTo>
                    <a:pt x="50495" y="145376"/>
                  </a:lnTo>
                  <a:lnTo>
                    <a:pt x="51993" y="144373"/>
                  </a:lnTo>
                  <a:lnTo>
                    <a:pt x="52387" y="136779"/>
                  </a:lnTo>
                  <a:close/>
                </a:path>
              </a:pathLst>
            </a:custGeom>
            <a:solidFill>
              <a:srgbClr val="357981"/>
            </a:solidFill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pic>
          <p:nvPicPr>
            <p:cNvPr id="268" name="object 268"/>
            <p:cNvPicPr/>
            <p:nvPr/>
          </p:nvPicPr>
          <p:blipFill>
            <a:blip r:embed="rId69" cstate="print"/>
            <a:stretch>
              <a:fillRect/>
            </a:stretch>
          </p:blipFill>
          <p:spPr>
            <a:xfrm>
              <a:off x="6536436" y="4307433"/>
              <a:ext cx="239509" cy="237947"/>
            </a:xfrm>
            <a:prstGeom prst="rect">
              <a:avLst/>
            </a:prstGeom>
          </p:spPr>
        </p:pic>
        <p:pic>
          <p:nvPicPr>
            <p:cNvPr id="269" name="object 269"/>
            <p:cNvPicPr/>
            <p:nvPr/>
          </p:nvPicPr>
          <p:blipFill>
            <a:blip r:embed="rId70" cstate="print"/>
            <a:stretch>
              <a:fillRect/>
            </a:stretch>
          </p:blipFill>
          <p:spPr>
            <a:xfrm>
              <a:off x="8737854" y="3432936"/>
              <a:ext cx="250647" cy="249936"/>
            </a:xfrm>
            <a:prstGeom prst="rect">
              <a:avLst/>
            </a:prstGeom>
          </p:spPr>
        </p:pic>
        <p:pic>
          <p:nvPicPr>
            <p:cNvPr id="270" name="object 270"/>
            <p:cNvPicPr/>
            <p:nvPr/>
          </p:nvPicPr>
          <p:blipFill>
            <a:blip r:embed="rId71" cstate="print"/>
            <a:stretch>
              <a:fillRect/>
            </a:stretch>
          </p:blipFill>
          <p:spPr>
            <a:xfrm>
              <a:off x="6308572" y="3923779"/>
              <a:ext cx="142633" cy="249936"/>
            </a:xfrm>
            <a:prstGeom prst="rect">
              <a:avLst/>
            </a:prstGeom>
          </p:spPr>
        </p:pic>
        <p:pic>
          <p:nvPicPr>
            <p:cNvPr id="271" name="object 271"/>
            <p:cNvPicPr/>
            <p:nvPr/>
          </p:nvPicPr>
          <p:blipFill>
            <a:blip r:embed="rId72" cstate="print"/>
            <a:stretch>
              <a:fillRect/>
            </a:stretch>
          </p:blipFill>
          <p:spPr>
            <a:xfrm>
              <a:off x="8157286" y="3324593"/>
              <a:ext cx="162344" cy="168681"/>
            </a:xfrm>
            <a:prstGeom prst="rect">
              <a:avLst/>
            </a:prstGeom>
          </p:spPr>
        </p:pic>
        <p:pic>
          <p:nvPicPr>
            <p:cNvPr id="272" name="object 272"/>
            <p:cNvPicPr/>
            <p:nvPr/>
          </p:nvPicPr>
          <p:blipFill>
            <a:blip r:embed="rId73" cstate="print"/>
            <a:stretch>
              <a:fillRect/>
            </a:stretch>
          </p:blipFill>
          <p:spPr>
            <a:xfrm>
              <a:off x="7651216" y="3614013"/>
              <a:ext cx="120764" cy="142278"/>
            </a:xfrm>
            <a:prstGeom prst="rect">
              <a:avLst/>
            </a:prstGeom>
          </p:spPr>
        </p:pic>
        <p:pic>
          <p:nvPicPr>
            <p:cNvPr id="273" name="object 273"/>
            <p:cNvPicPr/>
            <p:nvPr/>
          </p:nvPicPr>
          <p:blipFill>
            <a:blip r:embed="rId74" cstate="print"/>
            <a:stretch>
              <a:fillRect/>
            </a:stretch>
          </p:blipFill>
          <p:spPr>
            <a:xfrm>
              <a:off x="11160722" y="4107243"/>
              <a:ext cx="120764" cy="142278"/>
            </a:xfrm>
            <a:prstGeom prst="rect">
              <a:avLst/>
            </a:prstGeom>
          </p:spPr>
        </p:pic>
        <p:pic>
          <p:nvPicPr>
            <p:cNvPr id="274" name="object 274"/>
            <p:cNvPicPr/>
            <p:nvPr/>
          </p:nvPicPr>
          <p:blipFill>
            <a:blip r:embed="rId75" cstate="print"/>
            <a:stretch>
              <a:fillRect/>
            </a:stretch>
          </p:blipFill>
          <p:spPr>
            <a:xfrm>
              <a:off x="6763728" y="5684951"/>
              <a:ext cx="120764" cy="142275"/>
            </a:xfrm>
            <a:prstGeom prst="rect">
              <a:avLst/>
            </a:prstGeom>
          </p:spPr>
        </p:pic>
        <p:pic>
          <p:nvPicPr>
            <p:cNvPr id="275" name="object 275"/>
            <p:cNvPicPr/>
            <p:nvPr/>
          </p:nvPicPr>
          <p:blipFill>
            <a:blip r:embed="rId76" cstate="print"/>
            <a:stretch>
              <a:fillRect/>
            </a:stretch>
          </p:blipFill>
          <p:spPr>
            <a:xfrm>
              <a:off x="9843846" y="3758552"/>
              <a:ext cx="864755" cy="437896"/>
            </a:xfrm>
            <a:prstGeom prst="rect">
              <a:avLst/>
            </a:prstGeom>
          </p:spPr>
        </p:pic>
        <p:sp>
          <p:nvSpPr>
            <p:cNvPr id="276" name="object 276"/>
            <p:cNvSpPr/>
            <p:nvPr/>
          </p:nvSpPr>
          <p:spPr>
            <a:xfrm>
              <a:off x="9246261" y="3338131"/>
              <a:ext cx="556260" cy="624840"/>
            </a:xfrm>
            <a:custGeom>
              <a:avLst/>
              <a:gdLst/>
              <a:ahLst/>
              <a:cxnLst/>
              <a:rect l="l" t="t" r="r" b="b"/>
              <a:pathLst>
                <a:path w="556259" h="624839">
                  <a:moveTo>
                    <a:pt x="44170" y="502475"/>
                  </a:moveTo>
                  <a:lnTo>
                    <a:pt x="43535" y="492023"/>
                  </a:lnTo>
                  <a:lnTo>
                    <a:pt x="40970" y="472744"/>
                  </a:lnTo>
                  <a:lnTo>
                    <a:pt x="40068" y="463080"/>
                  </a:lnTo>
                  <a:lnTo>
                    <a:pt x="40030" y="460768"/>
                  </a:lnTo>
                  <a:lnTo>
                    <a:pt x="40386" y="460387"/>
                  </a:lnTo>
                  <a:lnTo>
                    <a:pt x="41186" y="459435"/>
                  </a:lnTo>
                  <a:lnTo>
                    <a:pt x="39992" y="458063"/>
                  </a:lnTo>
                  <a:lnTo>
                    <a:pt x="39890" y="449465"/>
                  </a:lnTo>
                  <a:lnTo>
                    <a:pt x="40284" y="441032"/>
                  </a:lnTo>
                  <a:lnTo>
                    <a:pt x="41021" y="432612"/>
                  </a:lnTo>
                  <a:lnTo>
                    <a:pt x="42214" y="423265"/>
                  </a:lnTo>
                  <a:lnTo>
                    <a:pt x="41516" y="422770"/>
                  </a:lnTo>
                  <a:lnTo>
                    <a:pt x="40093" y="422770"/>
                  </a:lnTo>
                  <a:lnTo>
                    <a:pt x="39382" y="423189"/>
                  </a:lnTo>
                  <a:lnTo>
                    <a:pt x="37807" y="432460"/>
                  </a:lnTo>
                  <a:lnTo>
                    <a:pt x="36563" y="441337"/>
                  </a:lnTo>
                  <a:lnTo>
                    <a:pt x="35610" y="450532"/>
                  </a:lnTo>
                  <a:lnTo>
                    <a:pt x="35077" y="459879"/>
                  </a:lnTo>
                  <a:lnTo>
                    <a:pt x="30568" y="462407"/>
                  </a:lnTo>
                  <a:lnTo>
                    <a:pt x="26390" y="465658"/>
                  </a:lnTo>
                  <a:lnTo>
                    <a:pt x="17741" y="471030"/>
                  </a:lnTo>
                  <a:lnTo>
                    <a:pt x="13208" y="473544"/>
                  </a:lnTo>
                  <a:lnTo>
                    <a:pt x="8763" y="475805"/>
                  </a:lnTo>
                  <a:lnTo>
                    <a:pt x="8636" y="471246"/>
                  </a:lnTo>
                  <a:lnTo>
                    <a:pt x="8382" y="466763"/>
                  </a:lnTo>
                  <a:lnTo>
                    <a:pt x="3556" y="419074"/>
                  </a:lnTo>
                  <a:lnTo>
                    <a:pt x="2984" y="418731"/>
                  </a:lnTo>
                  <a:lnTo>
                    <a:pt x="1600" y="418731"/>
                  </a:lnTo>
                  <a:lnTo>
                    <a:pt x="762" y="419366"/>
                  </a:lnTo>
                  <a:lnTo>
                    <a:pt x="2006" y="430860"/>
                  </a:lnTo>
                  <a:lnTo>
                    <a:pt x="2882" y="441312"/>
                  </a:lnTo>
                  <a:lnTo>
                    <a:pt x="3492" y="451853"/>
                  </a:lnTo>
                  <a:lnTo>
                    <a:pt x="3860" y="462292"/>
                  </a:lnTo>
                  <a:lnTo>
                    <a:pt x="3975" y="467588"/>
                  </a:lnTo>
                  <a:lnTo>
                    <a:pt x="3111" y="478561"/>
                  </a:lnTo>
                  <a:lnTo>
                    <a:pt x="0" y="480021"/>
                  </a:lnTo>
                  <a:lnTo>
                    <a:pt x="901" y="482409"/>
                  </a:lnTo>
                  <a:lnTo>
                    <a:pt x="2603" y="482409"/>
                  </a:lnTo>
                  <a:lnTo>
                    <a:pt x="3086" y="482307"/>
                  </a:lnTo>
                  <a:lnTo>
                    <a:pt x="4229" y="481825"/>
                  </a:lnTo>
                  <a:lnTo>
                    <a:pt x="3086" y="482320"/>
                  </a:lnTo>
                  <a:lnTo>
                    <a:pt x="2832" y="482384"/>
                  </a:lnTo>
                  <a:lnTo>
                    <a:pt x="2400" y="488823"/>
                  </a:lnTo>
                  <a:lnTo>
                    <a:pt x="2209" y="495236"/>
                  </a:lnTo>
                  <a:lnTo>
                    <a:pt x="3352" y="502056"/>
                  </a:lnTo>
                  <a:lnTo>
                    <a:pt x="3962" y="502437"/>
                  </a:lnTo>
                  <a:lnTo>
                    <a:pt x="5156" y="502437"/>
                  </a:lnTo>
                  <a:lnTo>
                    <a:pt x="5727" y="502119"/>
                  </a:lnTo>
                  <a:lnTo>
                    <a:pt x="8343" y="494982"/>
                  </a:lnTo>
                  <a:lnTo>
                    <a:pt x="8775" y="488823"/>
                  </a:lnTo>
                  <a:lnTo>
                    <a:pt x="8839" y="479856"/>
                  </a:lnTo>
                  <a:lnTo>
                    <a:pt x="15582" y="476872"/>
                  </a:lnTo>
                  <a:lnTo>
                    <a:pt x="22453" y="473494"/>
                  </a:lnTo>
                  <a:lnTo>
                    <a:pt x="28956" y="469785"/>
                  </a:lnTo>
                  <a:lnTo>
                    <a:pt x="34988" y="465505"/>
                  </a:lnTo>
                  <a:lnTo>
                    <a:pt x="35001" y="464553"/>
                  </a:lnTo>
                  <a:lnTo>
                    <a:pt x="35331" y="475195"/>
                  </a:lnTo>
                  <a:lnTo>
                    <a:pt x="36436" y="484644"/>
                  </a:lnTo>
                  <a:lnTo>
                    <a:pt x="38430" y="493687"/>
                  </a:lnTo>
                  <a:lnTo>
                    <a:pt x="41681" y="502691"/>
                  </a:lnTo>
                  <a:lnTo>
                    <a:pt x="42202" y="502945"/>
                  </a:lnTo>
                  <a:lnTo>
                    <a:pt x="42722" y="502945"/>
                  </a:lnTo>
                  <a:lnTo>
                    <a:pt x="43459" y="502945"/>
                  </a:lnTo>
                  <a:lnTo>
                    <a:pt x="44170" y="502475"/>
                  </a:lnTo>
                  <a:close/>
                </a:path>
                <a:path w="556259" h="624839">
                  <a:moveTo>
                    <a:pt x="68808" y="139611"/>
                  </a:moveTo>
                  <a:lnTo>
                    <a:pt x="67995" y="138912"/>
                  </a:lnTo>
                  <a:lnTo>
                    <a:pt x="66624" y="138912"/>
                  </a:lnTo>
                  <a:lnTo>
                    <a:pt x="56819" y="165061"/>
                  </a:lnTo>
                  <a:lnTo>
                    <a:pt x="56972" y="164325"/>
                  </a:lnTo>
                  <a:lnTo>
                    <a:pt x="49047" y="161302"/>
                  </a:lnTo>
                  <a:lnTo>
                    <a:pt x="40589" y="159080"/>
                  </a:lnTo>
                  <a:lnTo>
                    <a:pt x="31915" y="157327"/>
                  </a:lnTo>
                  <a:lnTo>
                    <a:pt x="23380" y="155702"/>
                  </a:lnTo>
                  <a:lnTo>
                    <a:pt x="26454" y="141173"/>
                  </a:lnTo>
                  <a:lnTo>
                    <a:pt x="27901" y="133883"/>
                  </a:lnTo>
                  <a:lnTo>
                    <a:pt x="29387" y="125653"/>
                  </a:lnTo>
                  <a:lnTo>
                    <a:pt x="28575" y="125095"/>
                  </a:lnTo>
                  <a:lnTo>
                    <a:pt x="27216" y="125095"/>
                  </a:lnTo>
                  <a:lnTo>
                    <a:pt x="26657" y="125374"/>
                  </a:lnTo>
                  <a:lnTo>
                    <a:pt x="24638" y="133083"/>
                  </a:lnTo>
                  <a:lnTo>
                    <a:pt x="22948" y="140182"/>
                  </a:lnTo>
                  <a:lnTo>
                    <a:pt x="19608" y="154914"/>
                  </a:lnTo>
                  <a:lnTo>
                    <a:pt x="18491" y="154673"/>
                  </a:lnTo>
                  <a:lnTo>
                    <a:pt x="16637" y="154635"/>
                  </a:lnTo>
                  <a:lnTo>
                    <a:pt x="15900" y="156883"/>
                  </a:lnTo>
                  <a:lnTo>
                    <a:pt x="17564" y="157353"/>
                  </a:lnTo>
                  <a:lnTo>
                    <a:pt x="18910" y="157784"/>
                  </a:lnTo>
                  <a:lnTo>
                    <a:pt x="13855" y="184467"/>
                  </a:lnTo>
                  <a:lnTo>
                    <a:pt x="14554" y="184988"/>
                  </a:lnTo>
                  <a:lnTo>
                    <a:pt x="15786" y="184988"/>
                  </a:lnTo>
                  <a:lnTo>
                    <a:pt x="16319" y="184696"/>
                  </a:lnTo>
                  <a:lnTo>
                    <a:pt x="22707" y="158978"/>
                  </a:lnTo>
                  <a:lnTo>
                    <a:pt x="31000" y="161582"/>
                  </a:lnTo>
                  <a:lnTo>
                    <a:pt x="39458" y="164172"/>
                  </a:lnTo>
                  <a:lnTo>
                    <a:pt x="47955" y="166243"/>
                  </a:lnTo>
                  <a:lnTo>
                    <a:pt x="56362" y="167347"/>
                  </a:lnTo>
                  <a:lnTo>
                    <a:pt x="56705" y="165595"/>
                  </a:lnTo>
                  <a:lnTo>
                    <a:pt x="55257" y="175361"/>
                  </a:lnTo>
                  <a:lnTo>
                    <a:pt x="54965" y="183388"/>
                  </a:lnTo>
                  <a:lnTo>
                    <a:pt x="55600" y="191350"/>
                  </a:lnTo>
                  <a:lnTo>
                    <a:pt x="57416" y="199745"/>
                  </a:lnTo>
                  <a:lnTo>
                    <a:pt x="57988" y="200063"/>
                  </a:lnTo>
                  <a:lnTo>
                    <a:pt x="58521" y="200063"/>
                  </a:lnTo>
                  <a:lnTo>
                    <a:pt x="59067" y="200063"/>
                  </a:lnTo>
                  <a:lnTo>
                    <a:pt x="59588" y="199732"/>
                  </a:lnTo>
                  <a:lnTo>
                    <a:pt x="59550" y="183870"/>
                  </a:lnTo>
                  <a:lnTo>
                    <a:pt x="60579" y="169303"/>
                  </a:lnTo>
                  <a:lnTo>
                    <a:pt x="63296" y="154978"/>
                  </a:lnTo>
                  <a:lnTo>
                    <a:pt x="68364" y="140614"/>
                  </a:lnTo>
                  <a:lnTo>
                    <a:pt x="68808" y="139611"/>
                  </a:lnTo>
                  <a:close/>
                </a:path>
                <a:path w="556259" h="624839">
                  <a:moveTo>
                    <a:pt x="115417" y="417372"/>
                  </a:moveTo>
                  <a:lnTo>
                    <a:pt x="114871" y="415632"/>
                  </a:lnTo>
                  <a:lnTo>
                    <a:pt x="113703" y="415632"/>
                  </a:lnTo>
                  <a:lnTo>
                    <a:pt x="101206" y="421157"/>
                  </a:lnTo>
                  <a:lnTo>
                    <a:pt x="89738" y="429069"/>
                  </a:lnTo>
                  <a:lnTo>
                    <a:pt x="79222" y="438340"/>
                  </a:lnTo>
                  <a:lnTo>
                    <a:pt x="68986" y="448945"/>
                  </a:lnTo>
                  <a:lnTo>
                    <a:pt x="69824" y="450507"/>
                  </a:lnTo>
                  <a:lnTo>
                    <a:pt x="70916" y="450507"/>
                  </a:lnTo>
                  <a:lnTo>
                    <a:pt x="71234" y="450507"/>
                  </a:lnTo>
                  <a:lnTo>
                    <a:pt x="71539" y="450392"/>
                  </a:lnTo>
                  <a:lnTo>
                    <a:pt x="78143" y="444538"/>
                  </a:lnTo>
                  <a:lnTo>
                    <a:pt x="84518" y="439127"/>
                  </a:lnTo>
                  <a:lnTo>
                    <a:pt x="91249" y="434098"/>
                  </a:lnTo>
                  <a:lnTo>
                    <a:pt x="97053" y="430098"/>
                  </a:lnTo>
                  <a:lnTo>
                    <a:pt x="103035" y="426313"/>
                  </a:lnTo>
                  <a:lnTo>
                    <a:pt x="108927" y="422440"/>
                  </a:lnTo>
                  <a:lnTo>
                    <a:pt x="114503" y="418160"/>
                  </a:lnTo>
                  <a:lnTo>
                    <a:pt x="115417" y="417372"/>
                  </a:lnTo>
                  <a:close/>
                </a:path>
                <a:path w="556259" h="624839">
                  <a:moveTo>
                    <a:pt x="140081" y="234835"/>
                  </a:moveTo>
                  <a:lnTo>
                    <a:pt x="109207" y="199415"/>
                  </a:lnTo>
                  <a:lnTo>
                    <a:pt x="84251" y="182448"/>
                  </a:lnTo>
                  <a:lnTo>
                    <a:pt x="83426" y="184073"/>
                  </a:lnTo>
                  <a:lnTo>
                    <a:pt x="92633" y="191274"/>
                  </a:lnTo>
                  <a:lnTo>
                    <a:pt x="100482" y="197662"/>
                  </a:lnTo>
                  <a:lnTo>
                    <a:pt x="108140" y="204279"/>
                  </a:lnTo>
                  <a:lnTo>
                    <a:pt x="115582" y="211226"/>
                  </a:lnTo>
                  <a:lnTo>
                    <a:pt x="121348" y="217449"/>
                  </a:lnTo>
                  <a:lnTo>
                    <a:pt x="126847" y="223964"/>
                  </a:lnTo>
                  <a:lnTo>
                    <a:pt x="132473" y="230339"/>
                  </a:lnTo>
                  <a:lnTo>
                    <a:pt x="138607" y="236105"/>
                  </a:lnTo>
                  <a:lnTo>
                    <a:pt x="140081" y="234835"/>
                  </a:lnTo>
                  <a:close/>
                </a:path>
                <a:path w="556259" h="624839">
                  <a:moveTo>
                    <a:pt x="169672" y="312343"/>
                  </a:moveTo>
                  <a:lnTo>
                    <a:pt x="168605" y="304647"/>
                  </a:lnTo>
                  <a:lnTo>
                    <a:pt x="168186" y="304380"/>
                  </a:lnTo>
                  <a:lnTo>
                    <a:pt x="167182" y="304380"/>
                  </a:lnTo>
                  <a:lnTo>
                    <a:pt x="166585" y="304761"/>
                  </a:lnTo>
                  <a:lnTo>
                    <a:pt x="165201" y="312305"/>
                  </a:lnTo>
                  <a:lnTo>
                    <a:pt x="165455" y="319519"/>
                  </a:lnTo>
                  <a:lnTo>
                    <a:pt x="164973" y="333578"/>
                  </a:lnTo>
                  <a:lnTo>
                    <a:pt x="163957" y="341160"/>
                  </a:lnTo>
                  <a:lnTo>
                    <a:pt x="165493" y="348780"/>
                  </a:lnTo>
                  <a:lnTo>
                    <a:pt x="166154" y="349173"/>
                  </a:lnTo>
                  <a:lnTo>
                    <a:pt x="166789" y="349173"/>
                  </a:lnTo>
                  <a:lnTo>
                    <a:pt x="167297" y="349173"/>
                  </a:lnTo>
                  <a:lnTo>
                    <a:pt x="167792" y="348894"/>
                  </a:lnTo>
                  <a:lnTo>
                    <a:pt x="169633" y="341401"/>
                  </a:lnTo>
                  <a:lnTo>
                    <a:pt x="168973" y="333857"/>
                  </a:lnTo>
                  <a:lnTo>
                    <a:pt x="169125" y="319646"/>
                  </a:lnTo>
                  <a:lnTo>
                    <a:pt x="169672" y="312343"/>
                  </a:lnTo>
                  <a:close/>
                </a:path>
                <a:path w="556259" h="624839">
                  <a:moveTo>
                    <a:pt x="171754" y="387731"/>
                  </a:moveTo>
                  <a:lnTo>
                    <a:pt x="171183" y="386334"/>
                  </a:lnTo>
                  <a:lnTo>
                    <a:pt x="170014" y="386334"/>
                  </a:lnTo>
                  <a:lnTo>
                    <a:pt x="167576" y="386664"/>
                  </a:lnTo>
                  <a:lnTo>
                    <a:pt x="164566" y="387007"/>
                  </a:lnTo>
                  <a:lnTo>
                    <a:pt x="154228" y="387007"/>
                  </a:lnTo>
                  <a:lnTo>
                    <a:pt x="146697" y="385064"/>
                  </a:lnTo>
                  <a:lnTo>
                    <a:pt x="151104" y="368909"/>
                  </a:lnTo>
                  <a:lnTo>
                    <a:pt x="159994" y="362610"/>
                  </a:lnTo>
                  <a:lnTo>
                    <a:pt x="168376" y="362623"/>
                  </a:lnTo>
                  <a:lnTo>
                    <a:pt x="168744" y="360870"/>
                  </a:lnTo>
                  <a:lnTo>
                    <a:pt x="166471" y="360235"/>
                  </a:lnTo>
                  <a:lnTo>
                    <a:pt x="164477" y="359892"/>
                  </a:lnTo>
                  <a:lnTo>
                    <a:pt x="159435" y="359892"/>
                  </a:lnTo>
                  <a:lnTo>
                    <a:pt x="156578" y="360883"/>
                  </a:lnTo>
                  <a:lnTo>
                    <a:pt x="148107" y="366483"/>
                  </a:lnTo>
                  <a:lnTo>
                    <a:pt x="145021" y="372084"/>
                  </a:lnTo>
                  <a:lnTo>
                    <a:pt x="142125" y="386842"/>
                  </a:lnTo>
                  <a:lnTo>
                    <a:pt x="151599" y="392201"/>
                  </a:lnTo>
                  <a:lnTo>
                    <a:pt x="160362" y="392201"/>
                  </a:lnTo>
                  <a:lnTo>
                    <a:pt x="164426" y="392201"/>
                  </a:lnTo>
                  <a:lnTo>
                    <a:pt x="168325" y="391045"/>
                  </a:lnTo>
                  <a:lnTo>
                    <a:pt x="171754" y="387731"/>
                  </a:lnTo>
                  <a:close/>
                </a:path>
                <a:path w="556259" h="624839">
                  <a:moveTo>
                    <a:pt x="191350" y="239306"/>
                  </a:moveTo>
                  <a:lnTo>
                    <a:pt x="187401" y="234772"/>
                  </a:lnTo>
                  <a:lnTo>
                    <a:pt x="184175" y="233413"/>
                  </a:lnTo>
                  <a:lnTo>
                    <a:pt x="180848" y="233413"/>
                  </a:lnTo>
                  <a:lnTo>
                    <a:pt x="152869" y="263728"/>
                  </a:lnTo>
                  <a:lnTo>
                    <a:pt x="154813" y="271716"/>
                  </a:lnTo>
                  <a:lnTo>
                    <a:pt x="163169" y="278295"/>
                  </a:lnTo>
                  <a:lnTo>
                    <a:pt x="166585" y="279908"/>
                  </a:lnTo>
                  <a:lnTo>
                    <a:pt x="169887" y="279908"/>
                  </a:lnTo>
                  <a:lnTo>
                    <a:pt x="172250" y="279908"/>
                  </a:lnTo>
                  <a:lnTo>
                    <a:pt x="174561" y="279069"/>
                  </a:lnTo>
                  <a:lnTo>
                    <a:pt x="177253" y="276339"/>
                  </a:lnTo>
                  <a:lnTo>
                    <a:pt x="176898" y="275005"/>
                  </a:lnTo>
                  <a:lnTo>
                    <a:pt x="175882" y="275005"/>
                  </a:lnTo>
                  <a:lnTo>
                    <a:pt x="174332" y="275336"/>
                  </a:lnTo>
                  <a:lnTo>
                    <a:pt x="173088" y="275475"/>
                  </a:lnTo>
                  <a:lnTo>
                    <a:pt x="163918" y="275475"/>
                  </a:lnTo>
                  <a:lnTo>
                    <a:pt x="158216" y="269100"/>
                  </a:lnTo>
                  <a:lnTo>
                    <a:pt x="181254" y="237578"/>
                  </a:lnTo>
                  <a:lnTo>
                    <a:pt x="183540" y="237578"/>
                  </a:lnTo>
                  <a:lnTo>
                    <a:pt x="185724" y="238366"/>
                  </a:lnTo>
                  <a:lnTo>
                    <a:pt x="188048" y="240601"/>
                  </a:lnTo>
                  <a:lnTo>
                    <a:pt x="188493" y="240753"/>
                  </a:lnTo>
                  <a:lnTo>
                    <a:pt x="190207" y="240753"/>
                  </a:lnTo>
                  <a:lnTo>
                    <a:pt x="191350" y="239306"/>
                  </a:lnTo>
                  <a:close/>
                </a:path>
                <a:path w="556259" h="624839">
                  <a:moveTo>
                    <a:pt x="234175" y="411708"/>
                  </a:moveTo>
                  <a:lnTo>
                    <a:pt x="226593" y="403987"/>
                  </a:lnTo>
                  <a:lnTo>
                    <a:pt x="218236" y="396900"/>
                  </a:lnTo>
                  <a:lnTo>
                    <a:pt x="200710" y="383298"/>
                  </a:lnTo>
                  <a:lnTo>
                    <a:pt x="200456" y="383209"/>
                  </a:lnTo>
                  <a:lnTo>
                    <a:pt x="199148" y="383209"/>
                  </a:lnTo>
                  <a:lnTo>
                    <a:pt x="198386" y="384822"/>
                  </a:lnTo>
                  <a:lnTo>
                    <a:pt x="215620" y="400177"/>
                  </a:lnTo>
                  <a:lnTo>
                    <a:pt x="224040" y="407073"/>
                  </a:lnTo>
                  <a:lnTo>
                    <a:pt x="232956" y="413067"/>
                  </a:lnTo>
                  <a:lnTo>
                    <a:pt x="234175" y="411708"/>
                  </a:lnTo>
                  <a:close/>
                </a:path>
                <a:path w="556259" h="624839">
                  <a:moveTo>
                    <a:pt x="245935" y="216141"/>
                  </a:moveTo>
                  <a:lnTo>
                    <a:pt x="245783" y="214376"/>
                  </a:lnTo>
                  <a:lnTo>
                    <a:pt x="242150" y="212712"/>
                  </a:lnTo>
                  <a:lnTo>
                    <a:pt x="239420" y="212166"/>
                  </a:lnTo>
                  <a:lnTo>
                    <a:pt x="236651" y="212166"/>
                  </a:lnTo>
                  <a:lnTo>
                    <a:pt x="208991" y="231254"/>
                  </a:lnTo>
                  <a:lnTo>
                    <a:pt x="210083" y="232181"/>
                  </a:lnTo>
                  <a:lnTo>
                    <a:pt x="211137" y="232181"/>
                  </a:lnTo>
                  <a:lnTo>
                    <a:pt x="211620" y="232181"/>
                  </a:lnTo>
                  <a:lnTo>
                    <a:pt x="212102" y="231990"/>
                  </a:lnTo>
                  <a:lnTo>
                    <a:pt x="216255" y="226263"/>
                  </a:lnTo>
                  <a:lnTo>
                    <a:pt x="221081" y="222275"/>
                  </a:lnTo>
                  <a:lnTo>
                    <a:pt x="232664" y="216903"/>
                  </a:lnTo>
                  <a:lnTo>
                    <a:pt x="238556" y="217017"/>
                  </a:lnTo>
                  <a:lnTo>
                    <a:pt x="245935" y="216141"/>
                  </a:lnTo>
                  <a:close/>
                </a:path>
                <a:path w="556259" h="624839">
                  <a:moveTo>
                    <a:pt x="255117" y="181216"/>
                  </a:moveTo>
                  <a:lnTo>
                    <a:pt x="254406" y="179527"/>
                  </a:lnTo>
                  <a:lnTo>
                    <a:pt x="253111" y="179527"/>
                  </a:lnTo>
                  <a:lnTo>
                    <a:pt x="214071" y="196684"/>
                  </a:lnTo>
                  <a:lnTo>
                    <a:pt x="202082" y="207264"/>
                  </a:lnTo>
                  <a:lnTo>
                    <a:pt x="203301" y="209384"/>
                  </a:lnTo>
                  <a:lnTo>
                    <a:pt x="204838" y="209384"/>
                  </a:lnTo>
                  <a:lnTo>
                    <a:pt x="205244" y="209384"/>
                  </a:lnTo>
                  <a:lnTo>
                    <a:pt x="205676" y="209232"/>
                  </a:lnTo>
                  <a:lnTo>
                    <a:pt x="211620" y="204292"/>
                  </a:lnTo>
                  <a:lnTo>
                    <a:pt x="217360" y="200012"/>
                  </a:lnTo>
                  <a:lnTo>
                    <a:pt x="223316" y="196049"/>
                  </a:lnTo>
                  <a:lnTo>
                    <a:pt x="229527" y="192417"/>
                  </a:lnTo>
                  <a:lnTo>
                    <a:pt x="235483" y="189496"/>
                  </a:lnTo>
                  <a:lnTo>
                    <a:pt x="247738" y="184505"/>
                  </a:lnTo>
                  <a:lnTo>
                    <a:pt x="255117" y="181216"/>
                  </a:lnTo>
                  <a:close/>
                </a:path>
                <a:path w="556259" h="624839">
                  <a:moveTo>
                    <a:pt x="270548" y="496633"/>
                  </a:moveTo>
                  <a:lnTo>
                    <a:pt x="269697" y="496049"/>
                  </a:lnTo>
                  <a:lnTo>
                    <a:pt x="268109" y="496049"/>
                  </a:lnTo>
                  <a:lnTo>
                    <a:pt x="267373" y="496519"/>
                  </a:lnTo>
                  <a:lnTo>
                    <a:pt x="265696" y="513334"/>
                  </a:lnTo>
                  <a:lnTo>
                    <a:pt x="264299" y="529488"/>
                  </a:lnTo>
                  <a:lnTo>
                    <a:pt x="263575" y="545655"/>
                  </a:lnTo>
                  <a:lnTo>
                    <a:pt x="264096" y="562444"/>
                  </a:lnTo>
                  <a:lnTo>
                    <a:pt x="264731" y="562851"/>
                  </a:lnTo>
                  <a:lnTo>
                    <a:pt x="265455" y="562851"/>
                  </a:lnTo>
                  <a:lnTo>
                    <a:pt x="266319" y="562851"/>
                  </a:lnTo>
                  <a:lnTo>
                    <a:pt x="267296" y="562241"/>
                  </a:lnTo>
                  <a:lnTo>
                    <a:pt x="269468" y="545680"/>
                  </a:lnTo>
                  <a:lnTo>
                    <a:pt x="270344" y="529628"/>
                  </a:lnTo>
                  <a:lnTo>
                    <a:pt x="270548" y="513511"/>
                  </a:lnTo>
                  <a:lnTo>
                    <a:pt x="270548" y="496633"/>
                  </a:lnTo>
                  <a:close/>
                </a:path>
                <a:path w="556259" h="624839">
                  <a:moveTo>
                    <a:pt x="274751" y="453021"/>
                  </a:moveTo>
                  <a:lnTo>
                    <a:pt x="272923" y="451777"/>
                  </a:lnTo>
                  <a:lnTo>
                    <a:pt x="268846" y="455523"/>
                  </a:lnTo>
                  <a:lnTo>
                    <a:pt x="263855" y="457504"/>
                  </a:lnTo>
                  <a:lnTo>
                    <a:pt x="253022" y="457504"/>
                  </a:lnTo>
                  <a:lnTo>
                    <a:pt x="247307" y="454342"/>
                  </a:lnTo>
                  <a:lnTo>
                    <a:pt x="244106" y="447560"/>
                  </a:lnTo>
                  <a:lnTo>
                    <a:pt x="242633" y="436841"/>
                  </a:lnTo>
                  <a:lnTo>
                    <a:pt x="247281" y="427799"/>
                  </a:lnTo>
                  <a:lnTo>
                    <a:pt x="255841" y="421538"/>
                  </a:lnTo>
                  <a:lnTo>
                    <a:pt x="266141" y="419150"/>
                  </a:lnTo>
                  <a:lnTo>
                    <a:pt x="268414" y="419138"/>
                  </a:lnTo>
                  <a:lnTo>
                    <a:pt x="268668" y="415899"/>
                  </a:lnTo>
                  <a:lnTo>
                    <a:pt x="265455" y="415544"/>
                  </a:lnTo>
                  <a:lnTo>
                    <a:pt x="263613" y="415493"/>
                  </a:lnTo>
                  <a:lnTo>
                    <a:pt x="252171" y="418160"/>
                  </a:lnTo>
                  <a:lnTo>
                    <a:pt x="243166" y="425272"/>
                  </a:lnTo>
                  <a:lnTo>
                    <a:pt x="238226" y="435483"/>
                  </a:lnTo>
                  <a:lnTo>
                    <a:pt x="239026" y="447471"/>
                  </a:lnTo>
                  <a:lnTo>
                    <a:pt x="242354" y="453580"/>
                  </a:lnTo>
                  <a:lnTo>
                    <a:pt x="247408" y="458368"/>
                  </a:lnTo>
                  <a:lnTo>
                    <a:pt x="253530" y="461479"/>
                  </a:lnTo>
                  <a:lnTo>
                    <a:pt x="260083" y="462584"/>
                  </a:lnTo>
                  <a:lnTo>
                    <a:pt x="265950" y="462584"/>
                  </a:lnTo>
                  <a:lnTo>
                    <a:pt x="271526" y="459765"/>
                  </a:lnTo>
                  <a:lnTo>
                    <a:pt x="274751" y="453021"/>
                  </a:lnTo>
                  <a:close/>
                </a:path>
                <a:path w="556259" h="624839">
                  <a:moveTo>
                    <a:pt x="280250" y="618604"/>
                  </a:moveTo>
                  <a:lnTo>
                    <a:pt x="278269" y="617245"/>
                  </a:lnTo>
                  <a:lnTo>
                    <a:pt x="277901" y="617562"/>
                  </a:lnTo>
                  <a:lnTo>
                    <a:pt x="277558" y="617702"/>
                  </a:lnTo>
                  <a:lnTo>
                    <a:pt x="274040" y="617702"/>
                  </a:lnTo>
                  <a:lnTo>
                    <a:pt x="271500" y="605815"/>
                  </a:lnTo>
                  <a:lnTo>
                    <a:pt x="269430" y="596912"/>
                  </a:lnTo>
                  <a:lnTo>
                    <a:pt x="268973" y="589292"/>
                  </a:lnTo>
                  <a:lnTo>
                    <a:pt x="272465" y="580758"/>
                  </a:lnTo>
                  <a:lnTo>
                    <a:pt x="271449" y="579894"/>
                  </a:lnTo>
                  <a:lnTo>
                    <a:pt x="269773" y="579894"/>
                  </a:lnTo>
                  <a:lnTo>
                    <a:pt x="269125" y="580212"/>
                  </a:lnTo>
                  <a:lnTo>
                    <a:pt x="266306" y="586079"/>
                  </a:lnTo>
                  <a:lnTo>
                    <a:pt x="265417" y="591921"/>
                  </a:lnTo>
                  <a:lnTo>
                    <a:pt x="265607" y="597801"/>
                  </a:lnTo>
                  <a:lnTo>
                    <a:pt x="261556" y="601103"/>
                  </a:lnTo>
                  <a:lnTo>
                    <a:pt x="256679" y="603364"/>
                  </a:lnTo>
                  <a:lnTo>
                    <a:pt x="250024" y="603364"/>
                  </a:lnTo>
                  <a:lnTo>
                    <a:pt x="248285" y="603097"/>
                  </a:lnTo>
                  <a:lnTo>
                    <a:pt x="245262" y="602030"/>
                  </a:lnTo>
                  <a:lnTo>
                    <a:pt x="246570" y="602488"/>
                  </a:lnTo>
                  <a:lnTo>
                    <a:pt x="246291" y="594448"/>
                  </a:lnTo>
                  <a:lnTo>
                    <a:pt x="245770" y="585431"/>
                  </a:lnTo>
                  <a:lnTo>
                    <a:pt x="245376" y="577418"/>
                  </a:lnTo>
                  <a:lnTo>
                    <a:pt x="244589" y="576884"/>
                  </a:lnTo>
                  <a:lnTo>
                    <a:pt x="243192" y="576884"/>
                  </a:lnTo>
                  <a:lnTo>
                    <a:pt x="242570" y="577291"/>
                  </a:lnTo>
                  <a:lnTo>
                    <a:pt x="242455" y="585431"/>
                  </a:lnTo>
                  <a:lnTo>
                    <a:pt x="242074" y="592836"/>
                  </a:lnTo>
                  <a:lnTo>
                    <a:pt x="241947" y="600227"/>
                  </a:lnTo>
                  <a:lnTo>
                    <a:pt x="242201" y="600240"/>
                  </a:lnTo>
                  <a:lnTo>
                    <a:pt x="240512" y="600214"/>
                  </a:lnTo>
                  <a:lnTo>
                    <a:pt x="239585" y="602119"/>
                  </a:lnTo>
                  <a:lnTo>
                    <a:pt x="240919" y="603123"/>
                  </a:lnTo>
                  <a:lnTo>
                    <a:pt x="243357" y="604748"/>
                  </a:lnTo>
                  <a:lnTo>
                    <a:pt x="244957" y="605485"/>
                  </a:lnTo>
                  <a:lnTo>
                    <a:pt x="243357" y="604748"/>
                  </a:lnTo>
                  <a:lnTo>
                    <a:pt x="241909" y="603821"/>
                  </a:lnTo>
                  <a:lnTo>
                    <a:pt x="241947" y="612114"/>
                  </a:lnTo>
                  <a:lnTo>
                    <a:pt x="242036" y="615111"/>
                  </a:lnTo>
                  <a:lnTo>
                    <a:pt x="242595" y="620649"/>
                  </a:lnTo>
                  <a:lnTo>
                    <a:pt x="240601" y="620229"/>
                  </a:lnTo>
                  <a:lnTo>
                    <a:pt x="240068" y="621042"/>
                  </a:lnTo>
                  <a:lnTo>
                    <a:pt x="239941" y="622503"/>
                  </a:lnTo>
                  <a:lnTo>
                    <a:pt x="240741" y="624052"/>
                  </a:lnTo>
                  <a:lnTo>
                    <a:pt x="241020" y="624370"/>
                  </a:lnTo>
                  <a:lnTo>
                    <a:pt x="242697" y="624840"/>
                  </a:lnTo>
                  <a:lnTo>
                    <a:pt x="245300" y="624001"/>
                  </a:lnTo>
                  <a:lnTo>
                    <a:pt x="247548" y="620649"/>
                  </a:lnTo>
                  <a:lnTo>
                    <a:pt x="248526" y="619213"/>
                  </a:lnTo>
                  <a:lnTo>
                    <a:pt x="246824" y="612114"/>
                  </a:lnTo>
                  <a:lnTo>
                    <a:pt x="246672" y="606031"/>
                  </a:lnTo>
                  <a:lnTo>
                    <a:pt x="248805" y="606691"/>
                  </a:lnTo>
                  <a:lnTo>
                    <a:pt x="251091" y="607034"/>
                  </a:lnTo>
                  <a:lnTo>
                    <a:pt x="253352" y="607034"/>
                  </a:lnTo>
                  <a:lnTo>
                    <a:pt x="258102" y="607034"/>
                  </a:lnTo>
                  <a:lnTo>
                    <a:pt x="262775" y="605536"/>
                  </a:lnTo>
                  <a:lnTo>
                    <a:pt x="265988" y="602348"/>
                  </a:lnTo>
                  <a:lnTo>
                    <a:pt x="265658" y="599313"/>
                  </a:lnTo>
                  <a:lnTo>
                    <a:pt x="266522" y="606577"/>
                  </a:lnTo>
                  <a:lnTo>
                    <a:pt x="267576" y="610717"/>
                  </a:lnTo>
                  <a:lnTo>
                    <a:pt x="269925" y="617156"/>
                  </a:lnTo>
                  <a:lnTo>
                    <a:pt x="273989" y="621550"/>
                  </a:lnTo>
                  <a:lnTo>
                    <a:pt x="277101" y="621550"/>
                  </a:lnTo>
                  <a:lnTo>
                    <a:pt x="278434" y="621550"/>
                  </a:lnTo>
                  <a:lnTo>
                    <a:pt x="279603" y="620737"/>
                  </a:lnTo>
                  <a:lnTo>
                    <a:pt x="280250" y="618604"/>
                  </a:lnTo>
                  <a:close/>
                </a:path>
                <a:path w="556259" h="624839">
                  <a:moveTo>
                    <a:pt x="304736" y="161925"/>
                  </a:moveTo>
                  <a:lnTo>
                    <a:pt x="300266" y="160375"/>
                  </a:lnTo>
                  <a:lnTo>
                    <a:pt x="297472" y="159943"/>
                  </a:lnTo>
                  <a:lnTo>
                    <a:pt x="294665" y="159943"/>
                  </a:lnTo>
                  <a:lnTo>
                    <a:pt x="261569" y="184251"/>
                  </a:lnTo>
                  <a:lnTo>
                    <a:pt x="260045" y="195389"/>
                  </a:lnTo>
                  <a:lnTo>
                    <a:pt x="264477" y="198081"/>
                  </a:lnTo>
                  <a:lnTo>
                    <a:pt x="269379" y="201523"/>
                  </a:lnTo>
                  <a:lnTo>
                    <a:pt x="273596" y="202793"/>
                  </a:lnTo>
                  <a:lnTo>
                    <a:pt x="277723" y="202793"/>
                  </a:lnTo>
                  <a:lnTo>
                    <a:pt x="281444" y="202793"/>
                  </a:lnTo>
                  <a:lnTo>
                    <a:pt x="285102" y="201764"/>
                  </a:lnTo>
                  <a:lnTo>
                    <a:pt x="288937" y="198653"/>
                  </a:lnTo>
                  <a:lnTo>
                    <a:pt x="288150" y="197104"/>
                  </a:lnTo>
                  <a:lnTo>
                    <a:pt x="286969" y="197104"/>
                  </a:lnTo>
                  <a:lnTo>
                    <a:pt x="280987" y="197954"/>
                  </a:lnTo>
                  <a:lnTo>
                    <a:pt x="274472" y="197954"/>
                  </a:lnTo>
                  <a:lnTo>
                    <a:pt x="270814" y="197104"/>
                  </a:lnTo>
                  <a:lnTo>
                    <a:pt x="261366" y="190525"/>
                  </a:lnTo>
                  <a:lnTo>
                    <a:pt x="268033" y="180428"/>
                  </a:lnTo>
                  <a:lnTo>
                    <a:pt x="297345" y="164426"/>
                  </a:lnTo>
                  <a:lnTo>
                    <a:pt x="298970" y="164426"/>
                  </a:lnTo>
                  <a:lnTo>
                    <a:pt x="302272" y="164693"/>
                  </a:lnTo>
                  <a:lnTo>
                    <a:pt x="304266" y="164693"/>
                  </a:lnTo>
                  <a:lnTo>
                    <a:pt x="304736" y="161925"/>
                  </a:lnTo>
                  <a:close/>
                </a:path>
                <a:path w="556259" h="624839">
                  <a:moveTo>
                    <a:pt x="313931" y="86499"/>
                  </a:moveTo>
                  <a:lnTo>
                    <a:pt x="313245" y="86004"/>
                  </a:lnTo>
                  <a:lnTo>
                    <a:pt x="312026" y="86004"/>
                  </a:lnTo>
                  <a:lnTo>
                    <a:pt x="311505" y="86271"/>
                  </a:lnTo>
                  <a:lnTo>
                    <a:pt x="307276" y="100063"/>
                  </a:lnTo>
                  <a:lnTo>
                    <a:pt x="304165" y="113690"/>
                  </a:lnTo>
                  <a:lnTo>
                    <a:pt x="298475" y="142214"/>
                  </a:lnTo>
                  <a:lnTo>
                    <a:pt x="299491" y="143065"/>
                  </a:lnTo>
                  <a:lnTo>
                    <a:pt x="300405" y="143065"/>
                  </a:lnTo>
                  <a:lnTo>
                    <a:pt x="300951" y="143065"/>
                  </a:lnTo>
                  <a:lnTo>
                    <a:pt x="301447" y="142760"/>
                  </a:lnTo>
                  <a:lnTo>
                    <a:pt x="308610" y="114858"/>
                  </a:lnTo>
                  <a:lnTo>
                    <a:pt x="311721" y="101130"/>
                  </a:lnTo>
                  <a:lnTo>
                    <a:pt x="313931" y="86499"/>
                  </a:lnTo>
                  <a:close/>
                </a:path>
                <a:path w="556259" h="624839">
                  <a:moveTo>
                    <a:pt x="339166" y="396328"/>
                  </a:moveTo>
                  <a:lnTo>
                    <a:pt x="304685" y="416382"/>
                  </a:lnTo>
                  <a:lnTo>
                    <a:pt x="294297" y="426694"/>
                  </a:lnTo>
                  <a:lnTo>
                    <a:pt x="295186" y="428256"/>
                  </a:lnTo>
                  <a:lnTo>
                    <a:pt x="296252" y="428256"/>
                  </a:lnTo>
                  <a:lnTo>
                    <a:pt x="296545" y="428256"/>
                  </a:lnTo>
                  <a:lnTo>
                    <a:pt x="296849" y="428142"/>
                  </a:lnTo>
                  <a:lnTo>
                    <a:pt x="307009" y="419023"/>
                  </a:lnTo>
                  <a:lnTo>
                    <a:pt x="317449" y="411175"/>
                  </a:lnTo>
                  <a:lnTo>
                    <a:pt x="339166" y="396328"/>
                  </a:lnTo>
                  <a:close/>
                </a:path>
                <a:path w="556259" h="624839">
                  <a:moveTo>
                    <a:pt x="340817" y="22059"/>
                  </a:moveTo>
                  <a:lnTo>
                    <a:pt x="339966" y="21043"/>
                  </a:lnTo>
                  <a:lnTo>
                    <a:pt x="338709" y="21043"/>
                  </a:lnTo>
                  <a:lnTo>
                    <a:pt x="338353" y="21209"/>
                  </a:lnTo>
                  <a:lnTo>
                    <a:pt x="333616" y="28028"/>
                  </a:lnTo>
                  <a:lnTo>
                    <a:pt x="329577" y="35737"/>
                  </a:lnTo>
                  <a:lnTo>
                    <a:pt x="327202" y="43840"/>
                  </a:lnTo>
                  <a:lnTo>
                    <a:pt x="325450" y="43891"/>
                  </a:lnTo>
                  <a:lnTo>
                    <a:pt x="323697" y="44132"/>
                  </a:lnTo>
                  <a:lnTo>
                    <a:pt x="309460" y="45758"/>
                  </a:lnTo>
                  <a:lnTo>
                    <a:pt x="313385" y="12534"/>
                  </a:lnTo>
                  <a:lnTo>
                    <a:pt x="315048" y="596"/>
                  </a:lnTo>
                  <a:lnTo>
                    <a:pt x="314172" y="0"/>
                  </a:lnTo>
                  <a:lnTo>
                    <a:pt x="312750" y="0"/>
                  </a:lnTo>
                  <a:lnTo>
                    <a:pt x="312204" y="304"/>
                  </a:lnTo>
                  <a:lnTo>
                    <a:pt x="308533" y="16725"/>
                  </a:lnTo>
                  <a:lnTo>
                    <a:pt x="307822" y="20459"/>
                  </a:lnTo>
                  <a:lnTo>
                    <a:pt x="307822" y="48107"/>
                  </a:lnTo>
                  <a:lnTo>
                    <a:pt x="307784" y="47955"/>
                  </a:lnTo>
                  <a:lnTo>
                    <a:pt x="307822" y="48107"/>
                  </a:lnTo>
                  <a:lnTo>
                    <a:pt x="307822" y="20459"/>
                  </a:lnTo>
                  <a:lnTo>
                    <a:pt x="305447" y="32905"/>
                  </a:lnTo>
                  <a:lnTo>
                    <a:pt x="303339" y="49199"/>
                  </a:lnTo>
                  <a:lnTo>
                    <a:pt x="302742" y="66497"/>
                  </a:lnTo>
                  <a:lnTo>
                    <a:pt x="303580" y="67106"/>
                  </a:lnTo>
                  <a:lnTo>
                    <a:pt x="304444" y="67106"/>
                  </a:lnTo>
                  <a:lnTo>
                    <a:pt x="305244" y="67106"/>
                  </a:lnTo>
                  <a:lnTo>
                    <a:pt x="306057" y="66586"/>
                  </a:lnTo>
                  <a:lnTo>
                    <a:pt x="307378" y="59982"/>
                  </a:lnTo>
                  <a:lnTo>
                    <a:pt x="309041" y="48755"/>
                  </a:lnTo>
                  <a:lnTo>
                    <a:pt x="309270" y="48869"/>
                  </a:lnTo>
                  <a:lnTo>
                    <a:pt x="309549" y="48945"/>
                  </a:lnTo>
                  <a:lnTo>
                    <a:pt x="309981" y="48945"/>
                  </a:lnTo>
                  <a:lnTo>
                    <a:pt x="322757" y="48107"/>
                  </a:lnTo>
                  <a:lnTo>
                    <a:pt x="324485" y="48069"/>
                  </a:lnTo>
                  <a:lnTo>
                    <a:pt x="326186" y="47904"/>
                  </a:lnTo>
                  <a:lnTo>
                    <a:pt x="326491" y="46532"/>
                  </a:lnTo>
                  <a:lnTo>
                    <a:pt x="326732" y="45567"/>
                  </a:lnTo>
                  <a:lnTo>
                    <a:pt x="324777" y="54495"/>
                  </a:lnTo>
                  <a:lnTo>
                    <a:pt x="324586" y="61226"/>
                  </a:lnTo>
                  <a:lnTo>
                    <a:pt x="326504" y="68287"/>
                  </a:lnTo>
                  <a:lnTo>
                    <a:pt x="327050" y="68618"/>
                  </a:lnTo>
                  <a:lnTo>
                    <a:pt x="327596" y="68618"/>
                  </a:lnTo>
                  <a:lnTo>
                    <a:pt x="328193" y="68618"/>
                  </a:lnTo>
                  <a:lnTo>
                    <a:pt x="328790" y="68224"/>
                  </a:lnTo>
                  <a:lnTo>
                    <a:pt x="329717" y="60159"/>
                  </a:lnTo>
                  <a:lnTo>
                    <a:pt x="330314" y="53327"/>
                  </a:lnTo>
                  <a:lnTo>
                    <a:pt x="331533" y="46710"/>
                  </a:lnTo>
                  <a:lnTo>
                    <a:pt x="332257" y="46393"/>
                  </a:lnTo>
                  <a:lnTo>
                    <a:pt x="332130" y="44310"/>
                  </a:lnTo>
                  <a:lnTo>
                    <a:pt x="333514" y="37109"/>
                  </a:lnTo>
                  <a:lnTo>
                    <a:pt x="335876" y="30149"/>
                  </a:lnTo>
                  <a:lnTo>
                    <a:pt x="340817" y="22059"/>
                  </a:lnTo>
                  <a:close/>
                </a:path>
                <a:path w="556259" h="624839">
                  <a:moveTo>
                    <a:pt x="353415" y="219621"/>
                  </a:moveTo>
                  <a:lnTo>
                    <a:pt x="351421" y="214718"/>
                  </a:lnTo>
                  <a:lnTo>
                    <a:pt x="347675" y="210604"/>
                  </a:lnTo>
                  <a:lnTo>
                    <a:pt x="340334" y="201218"/>
                  </a:lnTo>
                  <a:lnTo>
                    <a:pt x="331660" y="191135"/>
                  </a:lnTo>
                  <a:lnTo>
                    <a:pt x="330174" y="192100"/>
                  </a:lnTo>
                  <a:lnTo>
                    <a:pt x="336702" y="202247"/>
                  </a:lnTo>
                  <a:lnTo>
                    <a:pt x="343611" y="212026"/>
                  </a:lnTo>
                  <a:lnTo>
                    <a:pt x="346875" y="217474"/>
                  </a:lnTo>
                  <a:lnTo>
                    <a:pt x="351561" y="221208"/>
                  </a:lnTo>
                  <a:lnTo>
                    <a:pt x="353415" y="219621"/>
                  </a:lnTo>
                  <a:close/>
                </a:path>
                <a:path w="556259" h="624839">
                  <a:moveTo>
                    <a:pt x="391388" y="250126"/>
                  </a:moveTo>
                  <a:lnTo>
                    <a:pt x="387769" y="246519"/>
                  </a:lnTo>
                  <a:lnTo>
                    <a:pt x="384683" y="245402"/>
                  </a:lnTo>
                  <a:lnTo>
                    <a:pt x="379298" y="245402"/>
                  </a:lnTo>
                  <a:lnTo>
                    <a:pt x="377101" y="245884"/>
                  </a:lnTo>
                  <a:lnTo>
                    <a:pt x="367639" y="249618"/>
                  </a:lnTo>
                  <a:lnTo>
                    <a:pt x="364655" y="258038"/>
                  </a:lnTo>
                  <a:lnTo>
                    <a:pt x="362648" y="267017"/>
                  </a:lnTo>
                  <a:lnTo>
                    <a:pt x="361048" y="270903"/>
                  </a:lnTo>
                  <a:lnTo>
                    <a:pt x="364680" y="275602"/>
                  </a:lnTo>
                  <a:lnTo>
                    <a:pt x="367322" y="278079"/>
                  </a:lnTo>
                  <a:lnTo>
                    <a:pt x="373900" y="281317"/>
                  </a:lnTo>
                  <a:lnTo>
                    <a:pt x="377850" y="282511"/>
                  </a:lnTo>
                  <a:lnTo>
                    <a:pt x="381698" y="282511"/>
                  </a:lnTo>
                  <a:lnTo>
                    <a:pt x="384810" y="282511"/>
                  </a:lnTo>
                  <a:lnTo>
                    <a:pt x="387832" y="281736"/>
                  </a:lnTo>
                  <a:lnTo>
                    <a:pt x="390398" y="279806"/>
                  </a:lnTo>
                  <a:lnTo>
                    <a:pt x="389750" y="277825"/>
                  </a:lnTo>
                  <a:lnTo>
                    <a:pt x="387540" y="277837"/>
                  </a:lnTo>
                  <a:lnTo>
                    <a:pt x="385394" y="277964"/>
                  </a:lnTo>
                  <a:lnTo>
                    <a:pt x="380390" y="277914"/>
                  </a:lnTo>
                  <a:lnTo>
                    <a:pt x="375716" y="277317"/>
                  </a:lnTo>
                  <a:lnTo>
                    <a:pt x="366090" y="273888"/>
                  </a:lnTo>
                  <a:lnTo>
                    <a:pt x="367626" y="263550"/>
                  </a:lnTo>
                  <a:lnTo>
                    <a:pt x="368998" y="257187"/>
                  </a:lnTo>
                  <a:lnTo>
                    <a:pt x="375589" y="250304"/>
                  </a:lnTo>
                  <a:lnTo>
                    <a:pt x="378701" y="249008"/>
                  </a:lnTo>
                  <a:lnTo>
                    <a:pt x="384111" y="249008"/>
                  </a:lnTo>
                  <a:lnTo>
                    <a:pt x="386435" y="249770"/>
                  </a:lnTo>
                  <a:lnTo>
                    <a:pt x="388543" y="251663"/>
                  </a:lnTo>
                  <a:lnTo>
                    <a:pt x="388848" y="251764"/>
                  </a:lnTo>
                  <a:lnTo>
                    <a:pt x="390283" y="251764"/>
                  </a:lnTo>
                  <a:lnTo>
                    <a:pt x="391388" y="250126"/>
                  </a:lnTo>
                  <a:close/>
                </a:path>
                <a:path w="556259" h="624839">
                  <a:moveTo>
                    <a:pt x="395389" y="399656"/>
                  </a:moveTo>
                  <a:lnTo>
                    <a:pt x="394360" y="398068"/>
                  </a:lnTo>
                  <a:lnTo>
                    <a:pt x="389699" y="399923"/>
                  </a:lnTo>
                  <a:lnTo>
                    <a:pt x="384543" y="401383"/>
                  </a:lnTo>
                  <a:lnTo>
                    <a:pt x="374726" y="401383"/>
                  </a:lnTo>
                  <a:lnTo>
                    <a:pt x="370078" y="400037"/>
                  </a:lnTo>
                  <a:lnTo>
                    <a:pt x="366179" y="396417"/>
                  </a:lnTo>
                  <a:lnTo>
                    <a:pt x="362762" y="389953"/>
                  </a:lnTo>
                  <a:lnTo>
                    <a:pt x="362623" y="381850"/>
                  </a:lnTo>
                  <a:lnTo>
                    <a:pt x="365607" y="374929"/>
                  </a:lnTo>
                  <a:lnTo>
                    <a:pt x="371589" y="371995"/>
                  </a:lnTo>
                  <a:lnTo>
                    <a:pt x="373113" y="371995"/>
                  </a:lnTo>
                  <a:lnTo>
                    <a:pt x="374840" y="372440"/>
                  </a:lnTo>
                  <a:lnTo>
                    <a:pt x="376986" y="373557"/>
                  </a:lnTo>
                  <a:lnTo>
                    <a:pt x="377240" y="373608"/>
                  </a:lnTo>
                  <a:lnTo>
                    <a:pt x="378764" y="373608"/>
                  </a:lnTo>
                  <a:lnTo>
                    <a:pt x="379730" y="371906"/>
                  </a:lnTo>
                  <a:lnTo>
                    <a:pt x="375793" y="369468"/>
                  </a:lnTo>
                  <a:lnTo>
                    <a:pt x="373380" y="368757"/>
                  </a:lnTo>
                  <a:lnTo>
                    <a:pt x="371182" y="368757"/>
                  </a:lnTo>
                  <a:lnTo>
                    <a:pt x="364655" y="371106"/>
                  </a:lnTo>
                  <a:lnTo>
                    <a:pt x="360133" y="376974"/>
                  </a:lnTo>
                  <a:lnTo>
                    <a:pt x="358025" y="384670"/>
                  </a:lnTo>
                  <a:lnTo>
                    <a:pt x="358736" y="392430"/>
                  </a:lnTo>
                  <a:lnTo>
                    <a:pt x="361543" y="401510"/>
                  </a:lnTo>
                  <a:lnTo>
                    <a:pt x="370078" y="405853"/>
                  </a:lnTo>
                  <a:lnTo>
                    <a:pt x="378790" y="405853"/>
                  </a:lnTo>
                  <a:lnTo>
                    <a:pt x="384873" y="405853"/>
                  </a:lnTo>
                  <a:lnTo>
                    <a:pt x="391020" y="403745"/>
                  </a:lnTo>
                  <a:lnTo>
                    <a:pt x="395389" y="399656"/>
                  </a:lnTo>
                  <a:close/>
                </a:path>
                <a:path w="556259" h="624839">
                  <a:moveTo>
                    <a:pt x="402551" y="314871"/>
                  </a:moveTo>
                  <a:lnTo>
                    <a:pt x="401485" y="313918"/>
                  </a:lnTo>
                  <a:lnTo>
                    <a:pt x="400050" y="313918"/>
                  </a:lnTo>
                  <a:lnTo>
                    <a:pt x="399630" y="314121"/>
                  </a:lnTo>
                  <a:lnTo>
                    <a:pt x="395401" y="323189"/>
                  </a:lnTo>
                  <a:lnTo>
                    <a:pt x="392798" y="333019"/>
                  </a:lnTo>
                  <a:lnTo>
                    <a:pt x="392544" y="342963"/>
                  </a:lnTo>
                  <a:lnTo>
                    <a:pt x="395643" y="351929"/>
                  </a:lnTo>
                  <a:lnTo>
                    <a:pt x="395973" y="352463"/>
                  </a:lnTo>
                  <a:lnTo>
                    <a:pt x="396582" y="352742"/>
                  </a:lnTo>
                  <a:lnTo>
                    <a:pt x="397167" y="352742"/>
                  </a:lnTo>
                  <a:lnTo>
                    <a:pt x="397878" y="352742"/>
                  </a:lnTo>
                  <a:lnTo>
                    <a:pt x="398538" y="352310"/>
                  </a:lnTo>
                  <a:lnTo>
                    <a:pt x="398627" y="346036"/>
                  </a:lnTo>
                  <a:lnTo>
                    <a:pt x="397205" y="340855"/>
                  </a:lnTo>
                  <a:lnTo>
                    <a:pt x="397383" y="328739"/>
                  </a:lnTo>
                  <a:lnTo>
                    <a:pt x="399262" y="321995"/>
                  </a:lnTo>
                  <a:lnTo>
                    <a:pt x="402551" y="314871"/>
                  </a:lnTo>
                  <a:close/>
                </a:path>
                <a:path w="556259" h="624839">
                  <a:moveTo>
                    <a:pt x="453834" y="491261"/>
                  </a:moveTo>
                  <a:lnTo>
                    <a:pt x="428586" y="457911"/>
                  </a:lnTo>
                  <a:lnTo>
                    <a:pt x="424370" y="450748"/>
                  </a:lnTo>
                  <a:lnTo>
                    <a:pt x="419646" y="443941"/>
                  </a:lnTo>
                  <a:lnTo>
                    <a:pt x="413753" y="437413"/>
                  </a:lnTo>
                  <a:lnTo>
                    <a:pt x="413410" y="437286"/>
                  </a:lnTo>
                  <a:lnTo>
                    <a:pt x="412076" y="437286"/>
                  </a:lnTo>
                  <a:lnTo>
                    <a:pt x="411187" y="438416"/>
                  </a:lnTo>
                  <a:lnTo>
                    <a:pt x="412026" y="439420"/>
                  </a:lnTo>
                  <a:lnTo>
                    <a:pt x="417715" y="447192"/>
                  </a:lnTo>
                  <a:lnTo>
                    <a:pt x="422579" y="455422"/>
                  </a:lnTo>
                  <a:lnTo>
                    <a:pt x="431546" y="472389"/>
                  </a:lnTo>
                  <a:lnTo>
                    <a:pt x="435394" y="478853"/>
                  </a:lnTo>
                  <a:lnTo>
                    <a:pt x="440093" y="485051"/>
                  </a:lnTo>
                  <a:lnTo>
                    <a:pt x="445795" y="490080"/>
                  </a:lnTo>
                  <a:lnTo>
                    <a:pt x="452628" y="493026"/>
                  </a:lnTo>
                  <a:lnTo>
                    <a:pt x="453834" y="491261"/>
                  </a:lnTo>
                  <a:close/>
                </a:path>
                <a:path w="556259" h="624839">
                  <a:moveTo>
                    <a:pt x="494715" y="258787"/>
                  </a:moveTo>
                  <a:lnTo>
                    <a:pt x="494309" y="256717"/>
                  </a:lnTo>
                  <a:lnTo>
                    <a:pt x="491655" y="256273"/>
                  </a:lnTo>
                  <a:lnTo>
                    <a:pt x="488911" y="256095"/>
                  </a:lnTo>
                  <a:lnTo>
                    <a:pt x="486156" y="256095"/>
                  </a:lnTo>
                  <a:lnTo>
                    <a:pt x="479640" y="256374"/>
                  </a:lnTo>
                  <a:lnTo>
                    <a:pt x="460311" y="258521"/>
                  </a:lnTo>
                  <a:lnTo>
                    <a:pt x="416420" y="262648"/>
                  </a:lnTo>
                  <a:lnTo>
                    <a:pt x="417029" y="265671"/>
                  </a:lnTo>
                  <a:lnTo>
                    <a:pt x="419023" y="265671"/>
                  </a:lnTo>
                  <a:lnTo>
                    <a:pt x="456920" y="262953"/>
                  </a:lnTo>
                  <a:lnTo>
                    <a:pt x="476034" y="262039"/>
                  </a:lnTo>
                  <a:lnTo>
                    <a:pt x="485609" y="260997"/>
                  </a:lnTo>
                  <a:lnTo>
                    <a:pt x="494715" y="258787"/>
                  </a:lnTo>
                  <a:close/>
                </a:path>
                <a:path w="556259" h="624839">
                  <a:moveTo>
                    <a:pt x="510006" y="519785"/>
                  </a:moveTo>
                  <a:lnTo>
                    <a:pt x="509358" y="506412"/>
                  </a:lnTo>
                  <a:lnTo>
                    <a:pt x="508965" y="493077"/>
                  </a:lnTo>
                  <a:lnTo>
                    <a:pt x="508584" y="486410"/>
                  </a:lnTo>
                  <a:lnTo>
                    <a:pt x="507834" y="479094"/>
                  </a:lnTo>
                  <a:lnTo>
                    <a:pt x="507326" y="478777"/>
                  </a:lnTo>
                  <a:lnTo>
                    <a:pt x="506158" y="478777"/>
                  </a:lnTo>
                  <a:lnTo>
                    <a:pt x="505498" y="479183"/>
                  </a:lnTo>
                  <a:lnTo>
                    <a:pt x="504977" y="484822"/>
                  </a:lnTo>
                  <a:lnTo>
                    <a:pt x="504850" y="489750"/>
                  </a:lnTo>
                  <a:lnTo>
                    <a:pt x="504786" y="494690"/>
                  </a:lnTo>
                  <a:lnTo>
                    <a:pt x="504240" y="494639"/>
                  </a:lnTo>
                  <a:lnTo>
                    <a:pt x="500164" y="494626"/>
                  </a:lnTo>
                  <a:lnTo>
                    <a:pt x="497293" y="495071"/>
                  </a:lnTo>
                  <a:lnTo>
                    <a:pt x="481241" y="496963"/>
                  </a:lnTo>
                  <a:lnTo>
                    <a:pt x="481596" y="488594"/>
                  </a:lnTo>
                  <a:lnTo>
                    <a:pt x="481749" y="480923"/>
                  </a:lnTo>
                  <a:lnTo>
                    <a:pt x="481850" y="463003"/>
                  </a:lnTo>
                  <a:lnTo>
                    <a:pt x="481063" y="462483"/>
                  </a:lnTo>
                  <a:lnTo>
                    <a:pt x="479628" y="462483"/>
                  </a:lnTo>
                  <a:lnTo>
                    <a:pt x="478967" y="462902"/>
                  </a:lnTo>
                  <a:lnTo>
                    <a:pt x="478942" y="463791"/>
                  </a:lnTo>
                  <a:lnTo>
                    <a:pt x="477672" y="480923"/>
                  </a:lnTo>
                  <a:lnTo>
                    <a:pt x="475589" y="497636"/>
                  </a:lnTo>
                  <a:lnTo>
                    <a:pt x="475170" y="497674"/>
                  </a:lnTo>
                  <a:lnTo>
                    <a:pt x="475411" y="498983"/>
                  </a:lnTo>
                  <a:lnTo>
                    <a:pt x="473367" y="514959"/>
                  </a:lnTo>
                  <a:lnTo>
                    <a:pt x="471932" y="531977"/>
                  </a:lnTo>
                  <a:lnTo>
                    <a:pt x="471881" y="533158"/>
                  </a:lnTo>
                  <a:lnTo>
                    <a:pt x="472871" y="533882"/>
                  </a:lnTo>
                  <a:lnTo>
                    <a:pt x="474522" y="533882"/>
                  </a:lnTo>
                  <a:lnTo>
                    <a:pt x="475170" y="533514"/>
                  </a:lnTo>
                  <a:lnTo>
                    <a:pt x="480987" y="501002"/>
                  </a:lnTo>
                  <a:lnTo>
                    <a:pt x="481012" y="500748"/>
                  </a:lnTo>
                  <a:lnTo>
                    <a:pt x="496963" y="499351"/>
                  </a:lnTo>
                  <a:lnTo>
                    <a:pt x="501040" y="499300"/>
                  </a:lnTo>
                  <a:lnTo>
                    <a:pt x="504748" y="498297"/>
                  </a:lnTo>
                  <a:lnTo>
                    <a:pt x="507034" y="533869"/>
                  </a:lnTo>
                  <a:lnTo>
                    <a:pt x="507669" y="533869"/>
                  </a:lnTo>
                  <a:lnTo>
                    <a:pt x="508165" y="533869"/>
                  </a:lnTo>
                  <a:lnTo>
                    <a:pt x="508635" y="533603"/>
                  </a:lnTo>
                  <a:lnTo>
                    <a:pt x="508812" y="532955"/>
                  </a:lnTo>
                  <a:lnTo>
                    <a:pt x="509866" y="526478"/>
                  </a:lnTo>
                  <a:lnTo>
                    <a:pt x="510006" y="519785"/>
                  </a:lnTo>
                  <a:close/>
                </a:path>
                <a:path w="556259" h="624839">
                  <a:moveTo>
                    <a:pt x="541845" y="261404"/>
                  </a:moveTo>
                  <a:lnTo>
                    <a:pt x="541489" y="259803"/>
                  </a:lnTo>
                  <a:lnTo>
                    <a:pt x="540880" y="256590"/>
                  </a:lnTo>
                  <a:lnTo>
                    <a:pt x="538861" y="257289"/>
                  </a:lnTo>
                  <a:lnTo>
                    <a:pt x="536905" y="258140"/>
                  </a:lnTo>
                  <a:lnTo>
                    <a:pt x="530872" y="260299"/>
                  </a:lnTo>
                  <a:lnTo>
                    <a:pt x="522554" y="263474"/>
                  </a:lnTo>
                  <a:lnTo>
                    <a:pt x="521347" y="253669"/>
                  </a:lnTo>
                  <a:lnTo>
                    <a:pt x="519734" y="243992"/>
                  </a:lnTo>
                  <a:lnTo>
                    <a:pt x="519531" y="242976"/>
                  </a:lnTo>
                  <a:lnTo>
                    <a:pt x="519531" y="268833"/>
                  </a:lnTo>
                  <a:lnTo>
                    <a:pt x="519531" y="242976"/>
                  </a:lnTo>
                  <a:lnTo>
                    <a:pt x="517880" y="234607"/>
                  </a:lnTo>
                  <a:lnTo>
                    <a:pt x="515810" y="224828"/>
                  </a:lnTo>
                  <a:lnTo>
                    <a:pt x="515137" y="224434"/>
                  </a:lnTo>
                  <a:lnTo>
                    <a:pt x="513549" y="224434"/>
                  </a:lnTo>
                  <a:lnTo>
                    <a:pt x="512622" y="225132"/>
                  </a:lnTo>
                  <a:lnTo>
                    <a:pt x="512838" y="226301"/>
                  </a:lnTo>
                  <a:lnTo>
                    <a:pt x="514400" y="235699"/>
                  </a:lnTo>
                  <a:lnTo>
                    <a:pt x="515658" y="245110"/>
                  </a:lnTo>
                  <a:lnTo>
                    <a:pt x="516610" y="254558"/>
                  </a:lnTo>
                  <a:lnTo>
                    <a:pt x="517232" y="263474"/>
                  </a:lnTo>
                  <a:lnTo>
                    <a:pt x="517347" y="265607"/>
                  </a:lnTo>
                  <a:lnTo>
                    <a:pt x="516661" y="266280"/>
                  </a:lnTo>
                  <a:lnTo>
                    <a:pt x="516801" y="267335"/>
                  </a:lnTo>
                  <a:lnTo>
                    <a:pt x="517398" y="268071"/>
                  </a:lnTo>
                  <a:lnTo>
                    <a:pt x="517372" y="288950"/>
                  </a:lnTo>
                  <a:lnTo>
                    <a:pt x="517931" y="295363"/>
                  </a:lnTo>
                  <a:lnTo>
                    <a:pt x="518058" y="296252"/>
                  </a:lnTo>
                  <a:lnTo>
                    <a:pt x="518896" y="296735"/>
                  </a:lnTo>
                  <a:lnTo>
                    <a:pt x="520407" y="296735"/>
                  </a:lnTo>
                  <a:lnTo>
                    <a:pt x="523189" y="274916"/>
                  </a:lnTo>
                  <a:lnTo>
                    <a:pt x="522922" y="268859"/>
                  </a:lnTo>
                  <a:lnTo>
                    <a:pt x="522884" y="267703"/>
                  </a:lnTo>
                  <a:lnTo>
                    <a:pt x="537337" y="262826"/>
                  </a:lnTo>
                  <a:lnTo>
                    <a:pt x="539623" y="262191"/>
                  </a:lnTo>
                  <a:lnTo>
                    <a:pt x="541845" y="261404"/>
                  </a:lnTo>
                  <a:close/>
                </a:path>
                <a:path w="556259" h="624839">
                  <a:moveTo>
                    <a:pt x="555917" y="290220"/>
                  </a:moveTo>
                  <a:lnTo>
                    <a:pt x="555739" y="289026"/>
                  </a:lnTo>
                  <a:lnTo>
                    <a:pt x="554202" y="282702"/>
                  </a:lnTo>
                  <a:lnTo>
                    <a:pt x="551980" y="276440"/>
                  </a:lnTo>
                  <a:lnTo>
                    <a:pt x="549567" y="270205"/>
                  </a:lnTo>
                  <a:lnTo>
                    <a:pt x="547497" y="263956"/>
                  </a:lnTo>
                  <a:lnTo>
                    <a:pt x="546684" y="260908"/>
                  </a:lnTo>
                  <a:lnTo>
                    <a:pt x="546354" y="259359"/>
                  </a:lnTo>
                  <a:lnTo>
                    <a:pt x="547243" y="258826"/>
                  </a:lnTo>
                  <a:lnTo>
                    <a:pt x="548093" y="258216"/>
                  </a:lnTo>
                  <a:lnTo>
                    <a:pt x="548843" y="257505"/>
                  </a:lnTo>
                  <a:lnTo>
                    <a:pt x="548119" y="255346"/>
                  </a:lnTo>
                  <a:lnTo>
                    <a:pt x="547814" y="255308"/>
                  </a:lnTo>
                  <a:lnTo>
                    <a:pt x="546633" y="255308"/>
                  </a:lnTo>
                  <a:lnTo>
                    <a:pt x="546049" y="255346"/>
                  </a:lnTo>
                  <a:lnTo>
                    <a:pt x="545528" y="255422"/>
                  </a:lnTo>
                  <a:lnTo>
                    <a:pt x="544334" y="249618"/>
                  </a:lnTo>
                  <a:lnTo>
                    <a:pt x="542594" y="236867"/>
                  </a:lnTo>
                  <a:lnTo>
                    <a:pt x="541705" y="236372"/>
                  </a:lnTo>
                  <a:lnTo>
                    <a:pt x="539838" y="236372"/>
                  </a:lnTo>
                  <a:lnTo>
                    <a:pt x="538848" y="236982"/>
                  </a:lnTo>
                  <a:lnTo>
                    <a:pt x="539026" y="244360"/>
                  </a:lnTo>
                  <a:lnTo>
                    <a:pt x="539750" y="250494"/>
                  </a:lnTo>
                  <a:lnTo>
                    <a:pt x="540880" y="256590"/>
                  </a:lnTo>
                  <a:lnTo>
                    <a:pt x="541489" y="259791"/>
                  </a:lnTo>
                  <a:lnTo>
                    <a:pt x="553466" y="291147"/>
                  </a:lnTo>
                  <a:lnTo>
                    <a:pt x="553923" y="291147"/>
                  </a:lnTo>
                  <a:lnTo>
                    <a:pt x="554939" y="291147"/>
                  </a:lnTo>
                  <a:lnTo>
                    <a:pt x="555917" y="290220"/>
                  </a:lnTo>
                  <a:close/>
                </a:path>
              </a:pathLst>
            </a:custGeom>
            <a:solidFill>
              <a:srgbClr val="357981"/>
            </a:solidFill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pic>
          <p:nvPicPr>
            <p:cNvPr id="277" name="object 277"/>
            <p:cNvPicPr/>
            <p:nvPr/>
          </p:nvPicPr>
          <p:blipFill>
            <a:blip r:embed="rId77" cstate="print"/>
            <a:stretch>
              <a:fillRect/>
            </a:stretch>
          </p:blipFill>
          <p:spPr>
            <a:xfrm>
              <a:off x="8927922" y="5649389"/>
              <a:ext cx="597052" cy="199782"/>
            </a:xfrm>
            <a:prstGeom prst="rect">
              <a:avLst/>
            </a:prstGeom>
          </p:spPr>
        </p:pic>
        <p:sp>
          <p:nvSpPr>
            <p:cNvPr id="278" name="object 278"/>
            <p:cNvSpPr/>
            <p:nvPr/>
          </p:nvSpPr>
          <p:spPr>
            <a:xfrm>
              <a:off x="10198823" y="3372510"/>
              <a:ext cx="382905" cy="312420"/>
            </a:xfrm>
            <a:custGeom>
              <a:avLst/>
              <a:gdLst/>
              <a:ahLst/>
              <a:cxnLst/>
              <a:rect l="l" t="t" r="r" b="b"/>
              <a:pathLst>
                <a:path w="382904" h="312420">
                  <a:moveTo>
                    <a:pt x="158445" y="0"/>
                  </a:moveTo>
                  <a:lnTo>
                    <a:pt x="156476" y="0"/>
                  </a:lnTo>
                  <a:lnTo>
                    <a:pt x="155486" y="431"/>
                  </a:lnTo>
                  <a:lnTo>
                    <a:pt x="130513" y="41774"/>
                  </a:lnTo>
                  <a:lnTo>
                    <a:pt x="106929" y="82695"/>
                  </a:lnTo>
                  <a:lnTo>
                    <a:pt x="84227" y="124098"/>
                  </a:lnTo>
                  <a:lnTo>
                    <a:pt x="62444" y="165985"/>
                  </a:lnTo>
                  <a:lnTo>
                    <a:pt x="41617" y="208357"/>
                  </a:lnTo>
                  <a:lnTo>
                    <a:pt x="21784" y="251216"/>
                  </a:lnTo>
                  <a:lnTo>
                    <a:pt x="2298" y="296202"/>
                  </a:lnTo>
                  <a:lnTo>
                    <a:pt x="3670" y="297395"/>
                  </a:lnTo>
                  <a:lnTo>
                    <a:pt x="5841" y="297395"/>
                  </a:lnTo>
                  <a:lnTo>
                    <a:pt x="6629" y="297002"/>
                  </a:lnTo>
                  <a:lnTo>
                    <a:pt x="29607" y="246871"/>
                  </a:lnTo>
                  <a:lnTo>
                    <a:pt x="53151" y="198142"/>
                  </a:lnTo>
                  <a:lnTo>
                    <a:pt x="77717" y="149936"/>
                  </a:lnTo>
                  <a:lnTo>
                    <a:pt x="103341" y="102288"/>
                  </a:lnTo>
                  <a:lnTo>
                    <a:pt x="130060" y="55235"/>
                  </a:lnTo>
                  <a:lnTo>
                    <a:pt x="157911" y="8813"/>
                  </a:lnTo>
                  <a:lnTo>
                    <a:pt x="190060" y="49135"/>
                  </a:lnTo>
                  <a:lnTo>
                    <a:pt x="221686" y="89869"/>
                  </a:lnTo>
                  <a:lnTo>
                    <a:pt x="252784" y="131008"/>
                  </a:lnTo>
                  <a:lnTo>
                    <a:pt x="283347" y="172547"/>
                  </a:lnTo>
                  <a:lnTo>
                    <a:pt x="313367" y="214477"/>
                  </a:lnTo>
                  <a:lnTo>
                    <a:pt x="342839" y="256794"/>
                  </a:lnTo>
                  <a:lnTo>
                    <a:pt x="371754" y="299491"/>
                  </a:lnTo>
                  <a:lnTo>
                    <a:pt x="329412" y="301316"/>
                  </a:lnTo>
                  <a:lnTo>
                    <a:pt x="287083" y="302594"/>
                  </a:lnTo>
                  <a:lnTo>
                    <a:pt x="244763" y="303347"/>
                  </a:lnTo>
                  <a:lnTo>
                    <a:pt x="202450" y="303593"/>
                  </a:lnTo>
                  <a:lnTo>
                    <a:pt x="153321" y="303272"/>
                  </a:lnTo>
                  <a:lnTo>
                    <a:pt x="104190" y="302331"/>
                  </a:lnTo>
                  <a:lnTo>
                    <a:pt x="55050" y="300802"/>
                  </a:lnTo>
                  <a:lnTo>
                    <a:pt x="5816" y="298703"/>
                  </a:lnTo>
                  <a:lnTo>
                    <a:pt x="647" y="298703"/>
                  </a:lnTo>
                  <a:lnTo>
                    <a:pt x="50199" y="309068"/>
                  </a:lnTo>
                  <a:lnTo>
                    <a:pt x="95291" y="310651"/>
                  </a:lnTo>
                  <a:lnTo>
                    <a:pt x="140415" y="311582"/>
                  </a:lnTo>
                  <a:lnTo>
                    <a:pt x="185559" y="311886"/>
                  </a:lnTo>
                  <a:lnTo>
                    <a:pt x="234038" y="311544"/>
                  </a:lnTo>
                  <a:lnTo>
                    <a:pt x="282498" y="310540"/>
                  </a:lnTo>
                  <a:lnTo>
                    <a:pt x="330920" y="308907"/>
                  </a:lnTo>
                  <a:lnTo>
                    <a:pt x="382473" y="306514"/>
                  </a:lnTo>
                  <a:lnTo>
                    <a:pt x="382892" y="302577"/>
                  </a:lnTo>
                  <a:lnTo>
                    <a:pt x="351722" y="256407"/>
                  </a:lnTo>
                  <a:lnTo>
                    <a:pt x="321301" y="212735"/>
                  </a:lnTo>
                  <a:lnTo>
                    <a:pt x="290270" y="169509"/>
                  </a:lnTo>
                  <a:lnTo>
                    <a:pt x="258626" y="126732"/>
                  </a:lnTo>
                  <a:lnTo>
                    <a:pt x="226370" y="84409"/>
                  </a:lnTo>
                  <a:lnTo>
                    <a:pt x="193502" y="42545"/>
                  </a:lnTo>
                  <a:lnTo>
                    <a:pt x="159410" y="393"/>
                  </a:lnTo>
                  <a:lnTo>
                    <a:pt x="158445" y="0"/>
                  </a:lnTo>
                  <a:close/>
                </a:path>
              </a:pathLst>
            </a:custGeom>
            <a:solidFill>
              <a:srgbClr val="357981"/>
            </a:solidFill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pic>
          <p:nvPicPr>
            <p:cNvPr id="279" name="object 279"/>
            <p:cNvPicPr/>
            <p:nvPr/>
          </p:nvPicPr>
          <p:blipFill>
            <a:blip r:embed="rId78" cstate="print"/>
            <a:stretch>
              <a:fillRect/>
            </a:stretch>
          </p:blipFill>
          <p:spPr>
            <a:xfrm>
              <a:off x="10298747" y="3502532"/>
              <a:ext cx="130322" cy="131825"/>
            </a:xfrm>
            <a:prstGeom prst="rect">
              <a:avLst/>
            </a:prstGeom>
          </p:spPr>
        </p:pic>
        <p:pic>
          <p:nvPicPr>
            <p:cNvPr id="280" name="object 280"/>
            <p:cNvPicPr/>
            <p:nvPr/>
          </p:nvPicPr>
          <p:blipFill>
            <a:blip r:embed="rId79" cstate="print"/>
            <a:stretch>
              <a:fillRect/>
            </a:stretch>
          </p:blipFill>
          <p:spPr>
            <a:xfrm>
              <a:off x="9655607" y="5256225"/>
              <a:ext cx="189890" cy="226237"/>
            </a:xfrm>
            <a:prstGeom prst="rect">
              <a:avLst/>
            </a:prstGeom>
          </p:spPr>
        </p:pic>
        <p:pic>
          <p:nvPicPr>
            <p:cNvPr id="281" name="object 281"/>
            <p:cNvPicPr/>
            <p:nvPr/>
          </p:nvPicPr>
          <p:blipFill>
            <a:blip r:embed="rId80" cstate="print"/>
            <a:stretch>
              <a:fillRect/>
            </a:stretch>
          </p:blipFill>
          <p:spPr>
            <a:xfrm>
              <a:off x="11062703" y="5120220"/>
              <a:ext cx="306705" cy="294106"/>
            </a:xfrm>
            <a:prstGeom prst="rect">
              <a:avLst/>
            </a:prstGeom>
          </p:spPr>
        </p:pic>
        <p:pic>
          <p:nvPicPr>
            <p:cNvPr id="282" name="object 282"/>
            <p:cNvPicPr/>
            <p:nvPr/>
          </p:nvPicPr>
          <p:blipFill>
            <a:blip r:embed="rId81" cstate="print"/>
            <a:stretch>
              <a:fillRect/>
            </a:stretch>
          </p:blipFill>
          <p:spPr>
            <a:xfrm>
              <a:off x="11165444" y="5223649"/>
              <a:ext cx="105878" cy="109410"/>
            </a:xfrm>
            <a:prstGeom prst="rect">
              <a:avLst/>
            </a:prstGeom>
          </p:spPr>
        </p:pic>
        <p:sp>
          <p:nvSpPr>
            <p:cNvPr id="283" name="object 283"/>
            <p:cNvSpPr/>
            <p:nvPr/>
          </p:nvSpPr>
          <p:spPr>
            <a:xfrm>
              <a:off x="9837382" y="4496257"/>
              <a:ext cx="316865" cy="343535"/>
            </a:xfrm>
            <a:custGeom>
              <a:avLst/>
              <a:gdLst/>
              <a:ahLst/>
              <a:cxnLst/>
              <a:rect l="l" t="t" r="r" b="b"/>
              <a:pathLst>
                <a:path w="316865" h="343535">
                  <a:moveTo>
                    <a:pt x="91655" y="278676"/>
                  </a:moveTo>
                  <a:lnTo>
                    <a:pt x="90982" y="276440"/>
                  </a:lnTo>
                  <a:lnTo>
                    <a:pt x="89458" y="276440"/>
                  </a:lnTo>
                  <a:lnTo>
                    <a:pt x="89319" y="276466"/>
                  </a:lnTo>
                  <a:lnTo>
                    <a:pt x="81457" y="278968"/>
                  </a:lnTo>
                  <a:lnTo>
                    <a:pt x="73685" y="280200"/>
                  </a:lnTo>
                  <a:lnTo>
                    <a:pt x="66103" y="280200"/>
                  </a:lnTo>
                  <a:lnTo>
                    <a:pt x="48933" y="278003"/>
                  </a:lnTo>
                  <a:lnTo>
                    <a:pt x="9461" y="245198"/>
                  </a:lnTo>
                  <a:lnTo>
                    <a:pt x="4711" y="222808"/>
                  </a:lnTo>
                  <a:lnTo>
                    <a:pt x="6388" y="211404"/>
                  </a:lnTo>
                  <a:lnTo>
                    <a:pt x="35509" y="185267"/>
                  </a:lnTo>
                  <a:lnTo>
                    <a:pt x="41300" y="185267"/>
                  </a:lnTo>
                  <a:lnTo>
                    <a:pt x="35890" y="196799"/>
                  </a:lnTo>
                  <a:lnTo>
                    <a:pt x="36880" y="204266"/>
                  </a:lnTo>
                  <a:lnTo>
                    <a:pt x="37795" y="204774"/>
                  </a:lnTo>
                  <a:lnTo>
                    <a:pt x="38735" y="204774"/>
                  </a:lnTo>
                  <a:lnTo>
                    <a:pt x="39865" y="204774"/>
                  </a:lnTo>
                  <a:lnTo>
                    <a:pt x="41046" y="204038"/>
                  </a:lnTo>
                  <a:lnTo>
                    <a:pt x="40868" y="195618"/>
                  </a:lnTo>
                  <a:lnTo>
                    <a:pt x="49758" y="194005"/>
                  </a:lnTo>
                  <a:lnTo>
                    <a:pt x="54013" y="189407"/>
                  </a:lnTo>
                  <a:lnTo>
                    <a:pt x="56819" y="190385"/>
                  </a:lnTo>
                  <a:lnTo>
                    <a:pt x="57150" y="190411"/>
                  </a:lnTo>
                  <a:lnTo>
                    <a:pt x="58470" y="190411"/>
                  </a:lnTo>
                  <a:lnTo>
                    <a:pt x="59423" y="188633"/>
                  </a:lnTo>
                  <a:lnTo>
                    <a:pt x="57632" y="186867"/>
                  </a:lnTo>
                  <a:lnTo>
                    <a:pt x="56857" y="186220"/>
                  </a:lnTo>
                  <a:lnTo>
                    <a:pt x="56070" y="185610"/>
                  </a:lnTo>
                  <a:lnTo>
                    <a:pt x="55867" y="179285"/>
                  </a:lnTo>
                  <a:lnTo>
                    <a:pt x="52984" y="174510"/>
                  </a:lnTo>
                  <a:lnTo>
                    <a:pt x="48869" y="170180"/>
                  </a:lnTo>
                  <a:lnTo>
                    <a:pt x="45021" y="165163"/>
                  </a:lnTo>
                  <a:lnTo>
                    <a:pt x="44691" y="164579"/>
                  </a:lnTo>
                  <a:lnTo>
                    <a:pt x="44183" y="164338"/>
                  </a:lnTo>
                  <a:lnTo>
                    <a:pt x="42633" y="164338"/>
                  </a:lnTo>
                  <a:lnTo>
                    <a:pt x="41567" y="165417"/>
                  </a:lnTo>
                  <a:lnTo>
                    <a:pt x="43865" y="170091"/>
                  </a:lnTo>
                  <a:lnTo>
                    <a:pt x="52082" y="178193"/>
                  </a:lnTo>
                  <a:lnTo>
                    <a:pt x="52755" y="180809"/>
                  </a:lnTo>
                  <a:lnTo>
                    <a:pt x="52044" y="183159"/>
                  </a:lnTo>
                  <a:lnTo>
                    <a:pt x="48145" y="181279"/>
                  </a:lnTo>
                  <a:lnTo>
                    <a:pt x="43789" y="180441"/>
                  </a:lnTo>
                  <a:lnTo>
                    <a:pt x="39357" y="180441"/>
                  </a:lnTo>
                  <a:lnTo>
                    <a:pt x="32473" y="181089"/>
                  </a:lnTo>
                  <a:lnTo>
                    <a:pt x="1409" y="210667"/>
                  </a:lnTo>
                  <a:lnTo>
                    <a:pt x="0" y="223405"/>
                  </a:lnTo>
                  <a:lnTo>
                    <a:pt x="1168" y="235813"/>
                  </a:lnTo>
                  <a:lnTo>
                    <a:pt x="9436" y="256070"/>
                  </a:lnTo>
                  <a:lnTo>
                    <a:pt x="24244" y="271576"/>
                  </a:lnTo>
                  <a:lnTo>
                    <a:pt x="43370" y="281495"/>
                  </a:lnTo>
                  <a:lnTo>
                    <a:pt x="64643" y="284988"/>
                  </a:lnTo>
                  <a:lnTo>
                    <a:pt x="71196" y="284657"/>
                  </a:lnTo>
                  <a:lnTo>
                    <a:pt x="77698" y="283616"/>
                  </a:lnTo>
                  <a:lnTo>
                    <a:pt x="84061" y="281863"/>
                  </a:lnTo>
                  <a:lnTo>
                    <a:pt x="88138" y="280200"/>
                  </a:lnTo>
                  <a:lnTo>
                    <a:pt x="90246" y="279349"/>
                  </a:lnTo>
                  <a:lnTo>
                    <a:pt x="91655" y="278676"/>
                  </a:lnTo>
                  <a:close/>
                </a:path>
                <a:path w="316865" h="343535">
                  <a:moveTo>
                    <a:pt x="120599" y="127546"/>
                  </a:moveTo>
                  <a:lnTo>
                    <a:pt x="119646" y="126657"/>
                  </a:lnTo>
                  <a:lnTo>
                    <a:pt x="118300" y="126657"/>
                  </a:lnTo>
                  <a:lnTo>
                    <a:pt x="93548" y="191173"/>
                  </a:lnTo>
                  <a:lnTo>
                    <a:pt x="85699" y="216281"/>
                  </a:lnTo>
                  <a:lnTo>
                    <a:pt x="86537" y="216992"/>
                  </a:lnTo>
                  <a:lnTo>
                    <a:pt x="87401" y="216992"/>
                  </a:lnTo>
                  <a:lnTo>
                    <a:pt x="87947" y="216992"/>
                  </a:lnTo>
                  <a:lnTo>
                    <a:pt x="88519" y="216687"/>
                  </a:lnTo>
                  <a:lnTo>
                    <a:pt x="92811" y="205143"/>
                  </a:lnTo>
                  <a:lnTo>
                    <a:pt x="104292" y="172199"/>
                  </a:lnTo>
                  <a:lnTo>
                    <a:pt x="112699" y="150533"/>
                  </a:lnTo>
                  <a:lnTo>
                    <a:pt x="116801" y="139623"/>
                  </a:lnTo>
                  <a:lnTo>
                    <a:pt x="120599" y="127546"/>
                  </a:lnTo>
                  <a:close/>
                </a:path>
                <a:path w="316865" h="343535">
                  <a:moveTo>
                    <a:pt x="216408" y="305028"/>
                  </a:moveTo>
                  <a:lnTo>
                    <a:pt x="215988" y="304876"/>
                  </a:lnTo>
                  <a:lnTo>
                    <a:pt x="215684" y="304812"/>
                  </a:lnTo>
                  <a:lnTo>
                    <a:pt x="215112" y="304812"/>
                  </a:lnTo>
                  <a:lnTo>
                    <a:pt x="214706" y="304876"/>
                  </a:lnTo>
                  <a:lnTo>
                    <a:pt x="216408" y="305028"/>
                  </a:lnTo>
                  <a:close/>
                </a:path>
                <a:path w="316865" h="343535">
                  <a:moveTo>
                    <a:pt x="239572" y="270192"/>
                  </a:moveTo>
                  <a:lnTo>
                    <a:pt x="238772" y="267525"/>
                  </a:lnTo>
                  <a:lnTo>
                    <a:pt x="237210" y="267525"/>
                  </a:lnTo>
                  <a:lnTo>
                    <a:pt x="216573" y="274421"/>
                  </a:lnTo>
                  <a:lnTo>
                    <a:pt x="196456" y="279996"/>
                  </a:lnTo>
                  <a:lnTo>
                    <a:pt x="176034" y="284365"/>
                  </a:lnTo>
                  <a:lnTo>
                    <a:pt x="153454" y="287705"/>
                  </a:lnTo>
                  <a:lnTo>
                    <a:pt x="153720" y="290372"/>
                  </a:lnTo>
                  <a:lnTo>
                    <a:pt x="155359" y="290372"/>
                  </a:lnTo>
                  <a:lnTo>
                    <a:pt x="176453" y="288353"/>
                  </a:lnTo>
                  <a:lnTo>
                    <a:pt x="197523" y="284416"/>
                  </a:lnTo>
                  <a:lnTo>
                    <a:pt x="218147" y="278599"/>
                  </a:lnTo>
                  <a:lnTo>
                    <a:pt x="239572" y="270192"/>
                  </a:lnTo>
                  <a:close/>
                </a:path>
                <a:path w="316865" h="343535">
                  <a:moveTo>
                    <a:pt x="270649" y="174282"/>
                  </a:moveTo>
                  <a:lnTo>
                    <a:pt x="249364" y="139496"/>
                  </a:lnTo>
                  <a:lnTo>
                    <a:pt x="224701" y="109232"/>
                  </a:lnTo>
                  <a:lnTo>
                    <a:pt x="205816" y="91313"/>
                  </a:lnTo>
                  <a:lnTo>
                    <a:pt x="204355" y="93065"/>
                  </a:lnTo>
                  <a:lnTo>
                    <a:pt x="220751" y="110782"/>
                  </a:lnTo>
                  <a:lnTo>
                    <a:pt x="228765" y="119799"/>
                  </a:lnTo>
                  <a:lnTo>
                    <a:pt x="236512" y="129082"/>
                  </a:lnTo>
                  <a:lnTo>
                    <a:pt x="244678" y="140119"/>
                  </a:lnTo>
                  <a:lnTo>
                    <a:pt x="252196" y="151498"/>
                  </a:lnTo>
                  <a:lnTo>
                    <a:pt x="267296" y="175145"/>
                  </a:lnTo>
                  <a:lnTo>
                    <a:pt x="267868" y="175412"/>
                  </a:lnTo>
                  <a:lnTo>
                    <a:pt x="268427" y="175412"/>
                  </a:lnTo>
                  <a:lnTo>
                    <a:pt x="269582" y="175412"/>
                  </a:lnTo>
                  <a:lnTo>
                    <a:pt x="270649" y="174282"/>
                  </a:lnTo>
                  <a:close/>
                </a:path>
                <a:path w="316865" h="343535">
                  <a:moveTo>
                    <a:pt x="282778" y="76288"/>
                  </a:moveTo>
                  <a:lnTo>
                    <a:pt x="282308" y="74510"/>
                  </a:lnTo>
                  <a:lnTo>
                    <a:pt x="280898" y="74510"/>
                  </a:lnTo>
                  <a:lnTo>
                    <a:pt x="276428" y="75933"/>
                  </a:lnTo>
                  <a:lnTo>
                    <a:pt x="268947" y="81280"/>
                  </a:lnTo>
                  <a:lnTo>
                    <a:pt x="272592" y="55791"/>
                  </a:lnTo>
                  <a:lnTo>
                    <a:pt x="249262" y="12738"/>
                  </a:lnTo>
                  <a:lnTo>
                    <a:pt x="217551" y="0"/>
                  </a:lnTo>
                  <a:lnTo>
                    <a:pt x="213347" y="0"/>
                  </a:lnTo>
                  <a:lnTo>
                    <a:pt x="188290" y="4851"/>
                  </a:lnTo>
                  <a:lnTo>
                    <a:pt x="165633" y="18110"/>
                  </a:lnTo>
                  <a:lnTo>
                    <a:pt x="149923" y="37858"/>
                  </a:lnTo>
                  <a:lnTo>
                    <a:pt x="145732" y="61785"/>
                  </a:lnTo>
                  <a:lnTo>
                    <a:pt x="145783" y="62992"/>
                  </a:lnTo>
                  <a:lnTo>
                    <a:pt x="146481" y="63398"/>
                  </a:lnTo>
                  <a:lnTo>
                    <a:pt x="148094" y="63398"/>
                  </a:lnTo>
                  <a:lnTo>
                    <a:pt x="149021" y="62814"/>
                  </a:lnTo>
                  <a:lnTo>
                    <a:pt x="149009" y="61785"/>
                  </a:lnTo>
                  <a:lnTo>
                    <a:pt x="154470" y="38722"/>
                  </a:lnTo>
                  <a:lnTo>
                    <a:pt x="169341" y="20523"/>
                  </a:lnTo>
                  <a:lnTo>
                    <a:pt x="190258" y="8585"/>
                  </a:lnTo>
                  <a:lnTo>
                    <a:pt x="213817" y="4292"/>
                  </a:lnTo>
                  <a:lnTo>
                    <a:pt x="217385" y="4292"/>
                  </a:lnTo>
                  <a:lnTo>
                    <a:pt x="262826" y="35318"/>
                  </a:lnTo>
                  <a:lnTo>
                    <a:pt x="268147" y="59436"/>
                  </a:lnTo>
                  <a:lnTo>
                    <a:pt x="265912" y="70116"/>
                  </a:lnTo>
                  <a:lnTo>
                    <a:pt x="265912" y="83451"/>
                  </a:lnTo>
                  <a:lnTo>
                    <a:pt x="264375" y="84416"/>
                  </a:lnTo>
                  <a:lnTo>
                    <a:pt x="265899" y="83451"/>
                  </a:lnTo>
                  <a:lnTo>
                    <a:pt x="265912" y="70116"/>
                  </a:lnTo>
                  <a:lnTo>
                    <a:pt x="262940" y="84289"/>
                  </a:lnTo>
                  <a:lnTo>
                    <a:pt x="260121" y="83921"/>
                  </a:lnTo>
                  <a:lnTo>
                    <a:pt x="258635" y="82524"/>
                  </a:lnTo>
                  <a:lnTo>
                    <a:pt x="258483" y="80086"/>
                  </a:lnTo>
                  <a:lnTo>
                    <a:pt x="258000" y="77749"/>
                  </a:lnTo>
                  <a:lnTo>
                    <a:pt x="257949" y="75196"/>
                  </a:lnTo>
                  <a:lnTo>
                    <a:pt x="257073" y="66941"/>
                  </a:lnTo>
                  <a:lnTo>
                    <a:pt x="256565" y="63144"/>
                  </a:lnTo>
                  <a:lnTo>
                    <a:pt x="255841" y="62738"/>
                  </a:lnTo>
                  <a:lnTo>
                    <a:pt x="254190" y="62738"/>
                  </a:lnTo>
                  <a:lnTo>
                    <a:pt x="253276" y="63322"/>
                  </a:lnTo>
                  <a:lnTo>
                    <a:pt x="253746" y="71551"/>
                  </a:lnTo>
                  <a:lnTo>
                    <a:pt x="252488" y="83388"/>
                  </a:lnTo>
                  <a:lnTo>
                    <a:pt x="259588" y="89128"/>
                  </a:lnTo>
                  <a:lnTo>
                    <a:pt x="260540" y="89395"/>
                  </a:lnTo>
                  <a:lnTo>
                    <a:pt x="261518" y="89395"/>
                  </a:lnTo>
                  <a:lnTo>
                    <a:pt x="262128" y="89357"/>
                  </a:lnTo>
                  <a:lnTo>
                    <a:pt x="262559" y="89827"/>
                  </a:lnTo>
                  <a:lnTo>
                    <a:pt x="263156" y="90106"/>
                  </a:lnTo>
                  <a:lnTo>
                    <a:pt x="264363" y="90106"/>
                  </a:lnTo>
                  <a:lnTo>
                    <a:pt x="264960" y="89801"/>
                  </a:lnTo>
                  <a:lnTo>
                    <a:pt x="265557" y="88734"/>
                  </a:lnTo>
                  <a:lnTo>
                    <a:pt x="265849" y="88163"/>
                  </a:lnTo>
                  <a:lnTo>
                    <a:pt x="266484" y="87833"/>
                  </a:lnTo>
                  <a:lnTo>
                    <a:pt x="272326" y="84289"/>
                  </a:lnTo>
                  <a:lnTo>
                    <a:pt x="278231" y="81368"/>
                  </a:lnTo>
                  <a:lnTo>
                    <a:pt x="282778" y="76288"/>
                  </a:lnTo>
                  <a:close/>
                </a:path>
                <a:path w="316865" h="343535">
                  <a:moveTo>
                    <a:pt x="295808" y="176491"/>
                  </a:moveTo>
                  <a:lnTo>
                    <a:pt x="294259" y="170383"/>
                  </a:lnTo>
                  <a:lnTo>
                    <a:pt x="290918" y="164058"/>
                  </a:lnTo>
                  <a:lnTo>
                    <a:pt x="290563" y="163550"/>
                  </a:lnTo>
                  <a:lnTo>
                    <a:pt x="290563" y="177761"/>
                  </a:lnTo>
                  <a:lnTo>
                    <a:pt x="290233" y="184645"/>
                  </a:lnTo>
                  <a:lnTo>
                    <a:pt x="288442" y="192201"/>
                  </a:lnTo>
                  <a:lnTo>
                    <a:pt x="261061" y="284454"/>
                  </a:lnTo>
                  <a:lnTo>
                    <a:pt x="248767" y="285623"/>
                  </a:lnTo>
                  <a:lnTo>
                    <a:pt x="237007" y="288874"/>
                  </a:lnTo>
                  <a:lnTo>
                    <a:pt x="199351" y="298602"/>
                  </a:lnTo>
                  <a:lnTo>
                    <a:pt x="155778" y="308711"/>
                  </a:lnTo>
                  <a:lnTo>
                    <a:pt x="133540" y="313321"/>
                  </a:lnTo>
                  <a:lnTo>
                    <a:pt x="123964" y="313321"/>
                  </a:lnTo>
                  <a:lnTo>
                    <a:pt x="120789" y="299427"/>
                  </a:lnTo>
                  <a:lnTo>
                    <a:pt x="115112" y="287172"/>
                  </a:lnTo>
                  <a:lnTo>
                    <a:pt x="94830" y="252628"/>
                  </a:lnTo>
                  <a:lnTo>
                    <a:pt x="77266" y="229069"/>
                  </a:lnTo>
                  <a:lnTo>
                    <a:pt x="73279" y="222948"/>
                  </a:lnTo>
                  <a:lnTo>
                    <a:pt x="71513" y="217068"/>
                  </a:lnTo>
                  <a:lnTo>
                    <a:pt x="71564" y="210896"/>
                  </a:lnTo>
                  <a:lnTo>
                    <a:pt x="73063" y="203898"/>
                  </a:lnTo>
                  <a:lnTo>
                    <a:pt x="86893" y="158546"/>
                  </a:lnTo>
                  <a:lnTo>
                    <a:pt x="102971" y="113309"/>
                  </a:lnTo>
                  <a:lnTo>
                    <a:pt x="103454" y="112001"/>
                  </a:lnTo>
                  <a:lnTo>
                    <a:pt x="102984" y="113309"/>
                  </a:lnTo>
                  <a:lnTo>
                    <a:pt x="104559" y="113309"/>
                  </a:lnTo>
                  <a:lnTo>
                    <a:pt x="144957" y="94234"/>
                  </a:lnTo>
                  <a:lnTo>
                    <a:pt x="190233" y="71386"/>
                  </a:lnTo>
                  <a:lnTo>
                    <a:pt x="195884" y="68364"/>
                  </a:lnTo>
                  <a:lnTo>
                    <a:pt x="203060" y="64693"/>
                  </a:lnTo>
                  <a:lnTo>
                    <a:pt x="206667" y="61810"/>
                  </a:lnTo>
                  <a:lnTo>
                    <a:pt x="210096" y="61810"/>
                  </a:lnTo>
                  <a:lnTo>
                    <a:pt x="210807" y="62103"/>
                  </a:lnTo>
                  <a:lnTo>
                    <a:pt x="227037" y="84493"/>
                  </a:lnTo>
                  <a:lnTo>
                    <a:pt x="285165" y="164312"/>
                  </a:lnTo>
                  <a:lnTo>
                    <a:pt x="289013" y="171132"/>
                  </a:lnTo>
                  <a:lnTo>
                    <a:pt x="290563" y="177761"/>
                  </a:lnTo>
                  <a:lnTo>
                    <a:pt x="290563" y="163550"/>
                  </a:lnTo>
                  <a:lnTo>
                    <a:pt x="284784" y="155143"/>
                  </a:lnTo>
                  <a:lnTo>
                    <a:pt x="278485" y="146532"/>
                  </a:lnTo>
                  <a:lnTo>
                    <a:pt x="272021" y="137934"/>
                  </a:lnTo>
                  <a:lnTo>
                    <a:pt x="265633" y="129311"/>
                  </a:lnTo>
                  <a:lnTo>
                    <a:pt x="232854" y="84366"/>
                  </a:lnTo>
                  <a:lnTo>
                    <a:pt x="209651" y="55994"/>
                  </a:lnTo>
                  <a:lnTo>
                    <a:pt x="183616" y="70599"/>
                  </a:lnTo>
                  <a:lnTo>
                    <a:pt x="157226" y="84493"/>
                  </a:lnTo>
                  <a:lnTo>
                    <a:pt x="130530" y="97828"/>
                  </a:lnTo>
                  <a:lnTo>
                    <a:pt x="103606" y="110667"/>
                  </a:lnTo>
                  <a:lnTo>
                    <a:pt x="102463" y="111201"/>
                  </a:lnTo>
                  <a:lnTo>
                    <a:pt x="101955" y="110769"/>
                  </a:lnTo>
                  <a:lnTo>
                    <a:pt x="99441" y="110769"/>
                  </a:lnTo>
                  <a:lnTo>
                    <a:pt x="82486" y="155219"/>
                  </a:lnTo>
                  <a:lnTo>
                    <a:pt x="69151" y="198577"/>
                  </a:lnTo>
                  <a:lnTo>
                    <a:pt x="65862" y="218325"/>
                  </a:lnTo>
                  <a:lnTo>
                    <a:pt x="67830" y="224980"/>
                  </a:lnTo>
                  <a:lnTo>
                    <a:pt x="70078" y="229768"/>
                  </a:lnTo>
                  <a:lnTo>
                    <a:pt x="74447" y="233921"/>
                  </a:lnTo>
                  <a:lnTo>
                    <a:pt x="82511" y="244157"/>
                  </a:lnTo>
                  <a:lnTo>
                    <a:pt x="105816" y="281406"/>
                  </a:lnTo>
                  <a:lnTo>
                    <a:pt x="116598" y="305168"/>
                  </a:lnTo>
                  <a:lnTo>
                    <a:pt x="120650" y="312508"/>
                  </a:lnTo>
                  <a:lnTo>
                    <a:pt x="126276" y="318020"/>
                  </a:lnTo>
                  <a:lnTo>
                    <a:pt x="127431" y="318731"/>
                  </a:lnTo>
                  <a:lnTo>
                    <a:pt x="129120" y="318998"/>
                  </a:lnTo>
                  <a:lnTo>
                    <a:pt x="131724" y="318998"/>
                  </a:lnTo>
                  <a:lnTo>
                    <a:pt x="132689" y="318897"/>
                  </a:lnTo>
                  <a:lnTo>
                    <a:pt x="140716" y="317449"/>
                  </a:lnTo>
                  <a:lnTo>
                    <a:pt x="147904" y="315785"/>
                  </a:lnTo>
                  <a:lnTo>
                    <a:pt x="159067" y="313321"/>
                  </a:lnTo>
                  <a:lnTo>
                    <a:pt x="200520" y="303555"/>
                  </a:lnTo>
                  <a:lnTo>
                    <a:pt x="249389" y="290576"/>
                  </a:lnTo>
                  <a:lnTo>
                    <a:pt x="267652" y="279425"/>
                  </a:lnTo>
                  <a:lnTo>
                    <a:pt x="268351" y="276999"/>
                  </a:lnTo>
                  <a:lnTo>
                    <a:pt x="294220" y="189814"/>
                  </a:lnTo>
                  <a:lnTo>
                    <a:pt x="295744" y="182829"/>
                  </a:lnTo>
                  <a:lnTo>
                    <a:pt x="295808" y="176491"/>
                  </a:lnTo>
                  <a:close/>
                </a:path>
                <a:path w="316865" h="343535">
                  <a:moveTo>
                    <a:pt x="316331" y="301320"/>
                  </a:moveTo>
                  <a:lnTo>
                    <a:pt x="300380" y="254749"/>
                  </a:lnTo>
                  <a:lnTo>
                    <a:pt x="290779" y="245643"/>
                  </a:lnTo>
                  <a:lnTo>
                    <a:pt x="289306" y="245643"/>
                  </a:lnTo>
                  <a:lnTo>
                    <a:pt x="288302" y="247345"/>
                  </a:lnTo>
                  <a:lnTo>
                    <a:pt x="289306" y="248373"/>
                  </a:lnTo>
                  <a:lnTo>
                    <a:pt x="302374" y="265785"/>
                  </a:lnTo>
                  <a:lnTo>
                    <a:pt x="310642" y="286118"/>
                  </a:lnTo>
                  <a:lnTo>
                    <a:pt x="312039" y="307555"/>
                  </a:lnTo>
                  <a:lnTo>
                    <a:pt x="304495" y="328244"/>
                  </a:lnTo>
                  <a:lnTo>
                    <a:pt x="299923" y="333121"/>
                  </a:lnTo>
                  <a:lnTo>
                    <a:pt x="294005" y="336270"/>
                  </a:lnTo>
                  <a:lnTo>
                    <a:pt x="287134" y="337972"/>
                  </a:lnTo>
                  <a:lnTo>
                    <a:pt x="279742" y="338493"/>
                  </a:lnTo>
                  <a:lnTo>
                    <a:pt x="271106" y="338493"/>
                  </a:lnTo>
                  <a:lnTo>
                    <a:pt x="227114" y="317487"/>
                  </a:lnTo>
                  <a:lnTo>
                    <a:pt x="224307" y="314261"/>
                  </a:lnTo>
                  <a:lnTo>
                    <a:pt x="219710" y="308991"/>
                  </a:lnTo>
                  <a:lnTo>
                    <a:pt x="215150" y="308432"/>
                  </a:lnTo>
                  <a:lnTo>
                    <a:pt x="231444" y="310349"/>
                  </a:lnTo>
                  <a:lnTo>
                    <a:pt x="235216" y="311124"/>
                  </a:lnTo>
                  <a:lnTo>
                    <a:pt x="238912" y="311124"/>
                  </a:lnTo>
                  <a:lnTo>
                    <a:pt x="241160" y="311061"/>
                  </a:lnTo>
                  <a:lnTo>
                    <a:pt x="243611" y="310667"/>
                  </a:lnTo>
                  <a:lnTo>
                    <a:pt x="243408" y="308864"/>
                  </a:lnTo>
                  <a:lnTo>
                    <a:pt x="237858" y="306666"/>
                  </a:lnTo>
                  <a:lnTo>
                    <a:pt x="232676" y="306743"/>
                  </a:lnTo>
                  <a:lnTo>
                    <a:pt x="220230" y="305396"/>
                  </a:lnTo>
                  <a:lnTo>
                    <a:pt x="211378" y="304596"/>
                  </a:lnTo>
                  <a:lnTo>
                    <a:pt x="209232" y="304596"/>
                  </a:lnTo>
                  <a:lnTo>
                    <a:pt x="209296" y="307594"/>
                  </a:lnTo>
                  <a:lnTo>
                    <a:pt x="212852" y="308114"/>
                  </a:lnTo>
                  <a:lnTo>
                    <a:pt x="212128" y="322503"/>
                  </a:lnTo>
                  <a:lnTo>
                    <a:pt x="211975" y="326161"/>
                  </a:lnTo>
                  <a:lnTo>
                    <a:pt x="211861" y="331774"/>
                  </a:lnTo>
                  <a:lnTo>
                    <a:pt x="212979" y="332524"/>
                  </a:lnTo>
                  <a:lnTo>
                    <a:pt x="215430" y="332524"/>
                  </a:lnTo>
                  <a:lnTo>
                    <a:pt x="216636" y="331774"/>
                  </a:lnTo>
                  <a:lnTo>
                    <a:pt x="217043" y="324777"/>
                  </a:lnTo>
                  <a:lnTo>
                    <a:pt x="217563" y="314261"/>
                  </a:lnTo>
                  <a:lnTo>
                    <a:pt x="225310" y="322503"/>
                  </a:lnTo>
                  <a:lnTo>
                    <a:pt x="261340" y="341744"/>
                  </a:lnTo>
                  <a:lnTo>
                    <a:pt x="269367" y="343217"/>
                  </a:lnTo>
                  <a:lnTo>
                    <a:pt x="277342" y="343217"/>
                  </a:lnTo>
                  <a:lnTo>
                    <a:pt x="311556" y="326161"/>
                  </a:lnTo>
                  <a:lnTo>
                    <a:pt x="315315" y="314159"/>
                  </a:lnTo>
                  <a:lnTo>
                    <a:pt x="316331" y="301320"/>
                  </a:lnTo>
                  <a:close/>
                </a:path>
              </a:pathLst>
            </a:custGeom>
            <a:solidFill>
              <a:srgbClr val="357981"/>
            </a:solidFill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pic>
          <p:nvPicPr>
            <p:cNvPr id="284" name="object 284"/>
            <p:cNvPicPr/>
            <p:nvPr/>
          </p:nvPicPr>
          <p:blipFill>
            <a:blip r:embed="rId82" cstate="print"/>
            <a:stretch>
              <a:fillRect/>
            </a:stretch>
          </p:blipFill>
          <p:spPr>
            <a:xfrm>
              <a:off x="6310172" y="3133013"/>
              <a:ext cx="99172" cy="272668"/>
            </a:xfrm>
            <a:prstGeom prst="rect">
              <a:avLst/>
            </a:prstGeom>
          </p:spPr>
        </p:pic>
        <p:pic>
          <p:nvPicPr>
            <p:cNvPr id="285" name="object 285"/>
            <p:cNvPicPr/>
            <p:nvPr/>
          </p:nvPicPr>
          <p:blipFill>
            <a:blip r:embed="rId83" cstate="print"/>
            <a:stretch>
              <a:fillRect/>
            </a:stretch>
          </p:blipFill>
          <p:spPr>
            <a:xfrm>
              <a:off x="7152360" y="4341304"/>
              <a:ext cx="532025" cy="593928"/>
            </a:xfrm>
            <a:prstGeom prst="rect">
              <a:avLst/>
            </a:prstGeom>
          </p:spPr>
        </p:pic>
        <p:pic>
          <p:nvPicPr>
            <p:cNvPr id="286" name="object 286"/>
            <p:cNvPicPr/>
            <p:nvPr/>
          </p:nvPicPr>
          <p:blipFill>
            <a:blip r:embed="rId84" cstate="print"/>
            <a:stretch>
              <a:fillRect/>
            </a:stretch>
          </p:blipFill>
          <p:spPr>
            <a:xfrm>
              <a:off x="10542447" y="3368941"/>
              <a:ext cx="441090" cy="305485"/>
            </a:xfrm>
            <a:prstGeom prst="rect">
              <a:avLst/>
            </a:prstGeom>
          </p:spPr>
        </p:pic>
        <p:pic>
          <p:nvPicPr>
            <p:cNvPr id="287" name="object 287"/>
            <p:cNvPicPr/>
            <p:nvPr/>
          </p:nvPicPr>
          <p:blipFill>
            <a:blip r:embed="rId85" cstate="print"/>
            <a:stretch>
              <a:fillRect/>
            </a:stretch>
          </p:blipFill>
          <p:spPr>
            <a:xfrm>
              <a:off x="8339340" y="5077904"/>
              <a:ext cx="252475" cy="206628"/>
            </a:xfrm>
            <a:prstGeom prst="rect">
              <a:avLst/>
            </a:prstGeom>
          </p:spPr>
        </p:pic>
        <p:sp>
          <p:nvSpPr>
            <p:cNvPr id="288" name="object 288"/>
            <p:cNvSpPr/>
            <p:nvPr/>
          </p:nvSpPr>
          <p:spPr>
            <a:xfrm>
              <a:off x="8434413" y="4920868"/>
              <a:ext cx="53340" cy="136525"/>
            </a:xfrm>
            <a:custGeom>
              <a:avLst/>
              <a:gdLst/>
              <a:ahLst/>
              <a:cxnLst/>
              <a:rect l="l" t="t" r="r" b="b"/>
              <a:pathLst>
                <a:path w="53340" h="136525">
                  <a:moveTo>
                    <a:pt x="31381" y="133172"/>
                  </a:moveTo>
                  <a:lnTo>
                    <a:pt x="31242" y="128943"/>
                  </a:lnTo>
                  <a:lnTo>
                    <a:pt x="30289" y="129908"/>
                  </a:lnTo>
                  <a:lnTo>
                    <a:pt x="29311" y="130848"/>
                  </a:lnTo>
                  <a:lnTo>
                    <a:pt x="28295" y="131762"/>
                  </a:lnTo>
                  <a:lnTo>
                    <a:pt x="28562" y="133362"/>
                  </a:lnTo>
                  <a:lnTo>
                    <a:pt x="29146" y="133705"/>
                  </a:lnTo>
                  <a:lnTo>
                    <a:pt x="30543" y="133705"/>
                  </a:lnTo>
                  <a:lnTo>
                    <a:pt x="31381" y="133172"/>
                  </a:lnTo>
                  <a:close/>
                </a:path>
                <a:path w="53340" h="136525">
                  <a:moveTo>
                    <a:pt x="53314" y="35636"/>
                  </a:moveTo>
                  <a:lnTo>
                    <a:pt x="27698" y="0"/>
                  </a:lnTo>
                  <a:lnTo>
                    <a:pt x="24498" y="838"/>
                  </a:lnTo>
                  <a:lnTo>
                    <a:pt x="11823" y="20586"/>
                  </a:lnTo>
                  <a:lnTo>
                    <a:pt x="6794" y="28803"/>
                  </a:lnTo>
                  <a:lnTo>
                    <a:pt x="8128" y="30187"/>
                  </a:lnTo>
                  <a:lnTo>
                    <a:pt x="10147" y="30187"/>
                  </a:lnTo>
                  <a:lnTo>
                    <a:pt x="10782" y="29933"/>
                  </a:lnTo>
                  <a:lnTo>
                    <a:pt x="18605" y="18402"/>
                  </a:lnTo>
                  <a:lnTo>
                    <a:pt x="25793" y="7404"/>
                  </a:lnTo>
                  <a:lnTo>
                    <a:pt x="24358" y="15506"/>
                  </a:lnTo>
                  <a:lnTo>
                    <a:pt x="24625" y="24053"/>
                  </a:lnTo>
                  <a:lnTo>
                    <a:pt x="24345" y="32207"/>
                  </a:lnTo>
                  <a:lnTo>
                    <a:pt x="24079" y="41224"/>
                  </a:lnTo>
                  <a:lnTo>
                    <a:pt x="24257" y="83032"/>
                  </a:lnTo>
                  <a:lnTo>
                    <a:pt x="27622" y="127317"/>
                  </a:lnTo>
                  <a:lnTo>
                    <a:pt x="24206" y="131610"/>
                  </a:lnTo>
                  <a:lnTo>
                    <a:pt x="24434" y="131673"/>
                  </a:lnTo>
                  <a:lnTo>
                    <a:pt x="24676" y="131838"/>
                  </a:lnTo>
                  <a:lnTo>
                    <a:pt x="24853" y="132080"/>
                  </a:lnTo>
                  <a:lnTo>
                    <a:pt x="24434" y="131673"/>
                  </a:lnTo>
                  <a:lnTo>
                    <a:pt x="24193" y="131610"/>
                  </a:lnTo>
                  <a:lnTo>
                    <a:pt x="23075" y="131559"/>
                  </a:lnTo>
                  <a:lnTo>
                    <a:pt x="22364" y="132308"/>
                  </a:lnTo>
                  <a:lnTo>
                    <a:pt x="22834" y="133261"/>
                  </a:lnTo>
                  <a:lnTo>
                    <a:pt x="21475" y="130543"/>
                  </a:lnTo>
                  <a:lnTo>
                    <a:pt x="4305" y="95173"/>
                  </a:lnTo>
                  <a:lnTo>
                    <a:pt x="3505" y="94703"/>
                  </a:lnTo>
                  <a:lnTo>
                    <a:pt x="1397" y="94703"/>
                  </a:lnTo>
                  <a:lnTo>
                    <a:pt x="0" y="95770"/>
                  </a:lnTo>
                  <a:lnTo>
                    <a:pt x="21793" y="135978"/>
                  </a:lnTo>
                  <a:lnTo>
                    <a:pt x="22974" y="135978"/>
                  </a:lnTo>
                  <a:lnTo>
                    <a:pt x="24104" y="135458"/>
                  </a:lnTo>
                  <a:lnTo>
                    <a:pt x="25209" y="134251"/>
                  </a:lnTo>
                  <a:lnTo>
                    <a:pt x="25361" y="134200"/>
                  </a:lnTo>
                  <a:lnTo>
                    <a:pt x="50266" y="101447"/>
                  </a:lnTo>
                  <a:lnTo>
                    <a:pt x="48945" y="100063"/>
                  </a:lnTo>
                  <a:lnTo>
                    <a:pt x="47104" y="100063"/>
                  </a:lnTo>
                  <a:lnTo>
                    <a:pt x="46545" y="100342"/>
                  </a:lnTo>
                  <a:lnTo>
                    <a:pt x="42760" y="106895"/>
                  </a:lnTo>
                  <a:lnTo>
                    <a:pt x="39039" y="112471"/>
                  </a:lnTo>
                  <a:lnTo>
                    <a:pt x="35102" y="117843"/>
                  </a:lnTo>
                  <a:lnTo>
                    <a:pt x="31013" y="123088"/>
                  </a:lnTo>
                  <a:lnTo>
                    <a:pt x="30314" y="109397"/>
                  </a:lnTo>
                  <a:lnTo>
                    <a:pt x="29565" y="95694"/>
                  </a:lnTo>
                  <a:lnTo>
                    <a:pt x="28905" y="81991"/>
                  </a:lnTo>
                  <a:lnTo>
                    <a:pt x="28511" y="68249"/>
                  </a:lnTo>
                  <a:lnTo>
                    <a:pt x="28587" y="44234"/>
                  </a:lnTo>
                  <a:lnTo>
                    <a:pt x="28778" y="36207"/>
                  </a:lnTo>
                  <a:lnTo>
                    <a:pt x="29133" y="29095"/>
                  </a:lnTo>
                  <a:lnTo>
                    <a:pt x="29641" y="21907"/>
                  </a:lnTo>
                  <a:lnTo>
                    <a:pt x="29972" y="15506"/>
                  </a:lnTo>
                  <a:lnTo>
                    <a:pt x="29946" y="7556"/>
                  </a:lnTo>
                  <a:lnTo>
                    <a:pt x="35941" y="13373"/>
                  </a:lnTo>
                  <a:lnTo>
                    <a:pt x="40906" y="19913"/>
                  </a:lnTo>
                  <a:lnTo>
                    <a:pt x="44945" y="27165"/>
                  </a:lnTo>
                  <a:lnTo>
                    <a:pt x="48171" y="35090"/>
                  </a:lnTo>
                  <a:lnTo>
                    <a:pt x="48577" y="36271"/>
                  </a:lnTo>
                  <a:lnTo>
                    <a:pt x="49542" y="36791"/>
                  </a:lnTo>
                  <a:lnTo>
                    <a:pt x="50495" y="36791"/>
                  </a:lnTo>
                  <a:lnTo>
                    <a:pt x="51904" y="36791"/>
                  </a:lnTo>
                  <a:lnTo>
                    <a:pt x="53314" y="35636"/>
                  </a:lnTo>
                  <a:close/>
                </a:path>
              </a:pathLst>
            </a:custGeom>
            <a:solidFill>
              <a:srgbClr val="357981"/>
            </a:solidFill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pic>
          <p:nvPicPr>
            <p:cNvPr id="289" name="object 289"/>
            <p:cNvPicPr/>
            <p:nvPr/>
          </p:nvPicPr>
          <p:blipFill>
            <a:blip r:embed="rId86" cstate="print"/>
            <a:stretch>
              <a:fillRect/>
            </a:stretch>
          </p:blipFill>
          <p:spPr>
            <a:xfrm>
              <a:off x="8337677" y="4701324"/>
              <a:ext cx="236715" cy="184111"/>
            </a:xfrm>
            <a:prstGeom prst="rect">
              <a:avLst/>
            </a:prstGeom>
          </p:spPr>
        </p:pic>
        <p:sp>
          <p:nvSpPr>
            <p:cNvPr id="290" name="object 290"/>
            <p:cNvSpPr/>
            <p:nvPr/>
          </p:nvSpPr>
          <p:spPr>
            <a:xfrm>
              <a:off x="7494499" y="3925506"/>
              <a:ext cx="290195" cy="288925"/>
            </a:xfrm>
            <a:custGeom>
              <a:avLst/>
              <a:gdLst/>
              <a:ahLst/>
              <a:cxnLst/>
              <a:rect l="l" t="t" r="r" b="b"/>
              <a:pathLst>
                <a:path w="290195" h="288925">
                  <a:moveTo>
                    <a:pt x="82677" y="251244"/>
                  </a:moveTo>
                  <a:lnTo>
                    <a:pt x="82118" y="249859"/>
                  </a:lnTo>
                  <a:lnTo>
                    <a:pt x="74930" y="235851"/>
                  </a:lnTo>
                  <a:lnTo>
                    <a:pt x="65862" y="222338"/>
                  </a:lnTo>
                  <a:lnTo>
                    <a:pt x="46672" y="196418"/>
                  </a:lnTo>
                  <a:lnTo>
                    <a:pt x="16471" y="152755"/>
                  </a:lnTo>
                  <a:lnTo>
                    <a:pt x="11277" y="144322"/>
                  </a:lnTo>
                  <a:lnTo>
                    <a:pt x="6781" y="137363"/>
                  </a:lnTo>
                  <a:lnTo>
                    <a:pt x="7378" y="136410"/>
                  </a:lnTo>
                  <a:lnTo>
                    <a:pt x="7454" y="134632"/>
                  </a:lnTo>
                  <a:lnTo>
                    <a:pt x="6604" y="132854"/>
                  </a:lnTo>
                  <a:lnTo>
                    <a:pt x="5372" y="132143"/>
                  </a:lnTo>
                  <a:lnTo>
                    <a:pt x="3238" y="132130"/>
                  </a:lnTo>
                  <a:lnTo>
                    <a:pt x="368" y="134277"/>
                  </a:lnTo>
                  <a:lnTo>
                    <a:pt x="0" y="135280"/>
                  </a:lnTo>
                  <a:lnTo>
                    <a:pt x="228" y="136601"/>
                  </a:lnTo>
                  <a:lnTo>
                    <a:pt x="2324" y="142963"/>
                  </a:lnTo>
                  <a:lnTo>
                    <a:pt x="5956" y="148996"/>
                  </a:lnTo>
                  <a:lnTo>
                    <a:pt x="14300" y="160159"/>
                  </a:lnTo>
                  <a:lnTo>
                    <a:pt x="56476" y="221348"/>
                  </a:lnTo>
                  <a:lnTo>
                    <a:pt x="66890" y="237210"/>
                  </a:lnTo>
                  <a:lnTo>
                    <a:pt x="72529" y="244868"/>
                  </a:lnTo>
                  <a:lnTo>
                    <a:pt x="79235" y="252082"/>
                  </a:lnTo>
                  <a:lnTo>
                    <a:pt x="80200" y="252234"/>
                  </a:lnTo>
                  <a:lnTo>
                    <a:pt x="81432" y="252234"/>
                  </a:lnTo>
                  <a:lnTo>
                    <a:pt x="82677" y="251244"/>
                  </a:lnTo>
                  <a:close/>
                </a:path>
                <a:path w="290195" h="288925">
                  <a:moveTo>
                    <a:pt x="161683" y="247053"/>
                  </a:moveTo>
                  <a:lnTo>
                    <a:pt x="157391" y="233222"/>
                  </a:lnTo>
                  <a:lnTo>
                    <a:pt x="148437" y="221767"/>
                  </a:lnTo>
                  <a:lnTo>
                    <a:pt x="142938" y="216992"/>
                  </a:lnTo>
                  <a:lnTo>
                    <a:pt x="135305" y="214579"/>
                  </a:lnTo>
                  <a:lnTo>
                    <a:pt x="127685" y="214579"/>
                  </a:lnTo>
                  <a:lnTo>
                    <a:pt x="101892" y="228371"/>
                  </a:lnTo>
                  <a:lnTo>
                    <a:pt x="103428" y="229933"/>
                  </a:lnTo>
                  <a:lnTo>
                    <a:pt x="105625" y="229933"/>
                  </a:lnTo>
                  <a:lnTo>
                    <a:pt x="106172" y="229768"/>
                  </a:lnTo>
                  <a:lnTo>
                    <a:pt x="113499" y="223850"/>
                  </a:lnTo>
                  <a:lnTo>
                    <a:pt x="120764" y="221411"/>
                  </a:lnTo>
                  <a:lnTo>
                    <a:pt x="127546" y="221411"/>
                  </a:lnTo>
                  <a:lnTo>
                    <a:pt x="140284" y="224523"/>
                  </a:lnTo>
                  <a:lnTo>
                    <a:pt x="150063" y="233070"/>
                  </a:lnTo>
                  <a:lnTo>
                    <a:pt x="155232" y="245872"/>
                  </a:lnTo>
                  <a:lnTo>
                    <a:pt x="154152" y="261747"/>
                  </a:lnTo>
                  <a:lnTo>
                    <a:pt x="152006" y="269417"/>
                  </a:lnTo>
                  <a:lnTo>
                    <a:pt x="146227" y="275386"/>
                  </a:lnTo>
                  <a:lnTo>
                    <a:pt x="136486" y="281266"/>
                  </a:lnTo>
                  <a:lnTo>
                    <a:pt x="133718" y="282105"/>
                  </a:lnTo>
                  <a:lnTo>
                    <a:pt x="125476" y="282105"/>
                  </a:lnTo>
                  <a:lnTo>
                    <a:pt x="121335" y="277571"/>
                  </a:lnTo>
                  <a:lnTo>
                    <a:pt x="118071" y="271195"/>
                  </a:lnTo>
                  <a:lnTo>
                    <a:pt x="114058" y="259499"/>
                  </a:lnTo>
                  <a:lnTo>
                    <a:pt x="113753" y="247192"/>
                  </a:lnTo>
                  <a:lnTo>
                    <a:pt x="118452" y="236728"/>
                  </a:lnTo>
                  <a:lnTo>
                    <a:pt x="129400" y="230492"/>
                  </a:lnTo>
                  <a:lnTo>
                    <a:pt x="131686" y="229971"/>
                  </a:lnTo>
                  <a:lnTo>
                    <a:pt x="131254" y="226301"/>
                  </a:lnTo>
                  <a:lnTo>
                    <a:pt x="128930" y="226301"/>
                  </a:lnTo>
                  <a:lnTo>
                    <a:pt x="115697" y="231368"/>
                  </a:lnTo>
                  <a:lnTo>
                    <a:pt x="109080" y="242328"/>
                  </a:lnTo>
                  <a:lnTo>
                    <a:pt x="107823" y="256108"/>
                  </a:lnTo>
                  <a:lnTo>
                    <a:pt x="110794" y="269633"/>
                  </a:lnTo>
                  <a:lnTo>
                    <a:pt x="130263" y="288378"/>
                  </a:lnTo>
                  <a:lnTo>
                    <a:pt x="137223" y="287197"/>
                  </a:lnTo>
                  <a:lnTo>
                    <a:pt x="143687" y="284086"/>
                  </a:lnTo>
                  <a:lnTo>
                    <a:pt x="149402" y="279654"/>
                  </a:lnTo>
                  <a:lnTo>
                    <a:pt x="154178" y="274561"/>
                  </a:lnTo>
                  <a:lnTo>
                    <a:pt x="160782" y="261454"/>
                  </a:lnTo>
                  <a:lnTo>
                    <a:pt x="161683" y="247053"/>
                  </a:lnTo>
                  <a:close/>
                </a:path>
                <a:path w="290195" h="288925">
                  <a:moveTo>
                    <a:pt x="212255" y="113703"/>
                  </a:moveTo>
                  <a:lnTo>
                    <a:pt x="204343" y="84632"/>
                  </a:lnTo>
                  <a:lnTo>
                    <a:pt x="203860" y="83972"/>
                  </a:lnTo>
                  <a:lnTo>
                    <a:pt x="203860" y="101384"/>
                  </a:lnTo>
                  <a:lnTo>
                    <a:pt x="203619" y="129324"/>
                  </a:lnTo>
                  <a:lnTo>
                    <a:pt x="174294" y="159931"/>
                  </a:lnTo>
                  <a:lnTo>
                    <a:pt x="129768" y="170116"/>
                  </a:lnTo>
                  <a:lnTo>
                    <a:pt x="117487" y="169240"/>
                  </a:lnTo>
                  <a:lnTo>
                    <a:pt x="79171" y="144132"/>
                  </a:lnTo>
                  <a:lnTo>
                    <a:pt x="73494" y="113703"/>
                  </a:lnTo>
                  <a:lnTo>
                    <a:pt x="73507" y="97345"/>
                  </a:lnTo>
                  <a:lnTo>
                    <a:pt x="74028" y="87388"/>
                  </a:lnTo>
                  <a:lnTo>
                    <a:pt x="75349" y="77076"/>
                  </a:lnTo>
                  <a:lnTo>
                    <a:pt x="77876" y="67259"/>
                  </a:lnTo>
                  <a:lnTo>
                    <a:pt x="81026" y="68046"/>
                  </a:lnTo>
                  <a:lnTo>
                    <a:pt x="82105" y="67259"/>
                  </a:lnTo>
                  <a:lnTo>
                    <a:pt x="119646" y="46710"/>
                  </a:lnTo>
                  <a:lnTo>
                    <a:pt x="129082" y="45008"/>
                  </a:lnTo>
                  <a:lnTo>
                    <a:pt x="133807" y="45008"/>
                  </a:lnTo>
                  <a:lnTo>
                    <a:pt x="191033" y="74701"/>
                  </a:lnTo>
                  <a:lnTo>
                    <a:pt x="203860" y="101384"/>
                  </a:lnTo>
                  <a:lnTo>
                    <a:pt x="203860" y="83972"/>
                  </a:lnTo>
                  <a:lnTo>
                    <a:pt x="186093" y="59258"/>
                  </a:lnTo>
                  <a:lnTo>
                    <a:pt x="174663" y="50419"/>
                  </a:lnTo>
                  <a:lnTo>
                    <a:pt x="163499" y="45008"/>
                  </a:lnTo>
                  <a:lnTo>
                    <a:pt x="162585" y="44564"/>
                  </a:lnTo>
                  <a:lnTo>
                    <a:pt x="161099" y="43853"/>
                  </a:lnTo>
                  <a:lnTo>
                    <a:pt x="146189" y="39763"/>
                  </a:lnTo>
                  <a:lnTo>
                    <a:pt x="130695" y="38354"/>
                  </a:lnTo>
                  <a:lnTo>
                    <a:pt x="122847" y="38735"/>
                  </a:lnTo>
                  <a:lnTo>
                    <a:pt x="115176" y="39878"/>
                  </a:lnTo>
                  <a:lnTo>
                    <a:pt x="107746" y="41808"/>
                  </a:lnTo>
                  <a:lnTo>
                    <a:pt x="100685" y="44564"/>
                  </a:lnTo>
                  <a:lnTo>
                    <a:pt x="99910" y="44348"/>
                  </a:lnTo>
                  <a:lnTo>
                    <a:pt x="99034" y="44272"/>
                  </a:lnTo>
                  <a:lnTo>
                    <a:pt x="98183" y="44234"/>
                  </a:lnTo>
                  <a:lnTo>
                    <a:pt x="97358" y="44234"/>
                  </a:lnTo>
                  <a:lnTo>
                    <a:pt x="68427" y="81559"/>
                  </a:lnTo>
                  <a:lnTo>
                    <a:pt x="66192" y="114376"/>
                  </a:lnTo>
                  <a:lnTo>
                    <a:pt x="67805" y="130835"/>
                  </a:lnTo>
                  <a:lnTo>
                    <a:pt x="95808" y="169900"/>
                  </a:lnTo>
                  <a:lnTo>
                    <a:pt x="127685" y="176745"/>
                  </a:lnTo>
                  <a:lnTo>
                    <a:pt x="142303" y="175704"/>
                  </a:lnTo>
                  <a:lnTo>
                    <a:pt x="156794" y="172808"/>
                  </a:lnTo>
                  <a:lnTo>
                    <a:pt x="165239" y="170116"/>
                  </a:lnTo>
                  <a:lnTo>
                    <a:pt x="170637" y="168402"/>
                  </a:lnTo>
                  <a:lnTo>
                    <a:pt x="183311" y="162852"/>
                  </a:lnTo>
                  <a:lnTo>
                    <a:pt x="206387" y="141452"/>
                  </a:lnTo>
                  <a:lnTo>
                    <a:pt x="212255" y="113703"/>
                  </a:lnTo>
                  <a:close/>
                </a:path>
                <a:path w="290195" h="288925">
                  <a:moveTo>
                    <a:pt x="289572" y="154330"/>
                  </a:moveTo>
                  <a:lnTo>
                    <a:pt x="217131" y="9131"/>
                  </a:lnTo>
                  <a:lnTo>
                    <a:pt x="214401" y="7569"/>
                  </a:lnTo>
                  <a:lnTo>
                    <a:pt x="176491" y="6426"/>
                  </a:lnTo>
                  <a:lnTo>
                    <a:pt x="138645" y="4686"/>
                  </a:lnTo>
                  <a:lnTo>
                    <a:pt x="61544" y="0"/>
                  </a:lnTo>
                  <a:lnTo>
                    <a:pt x="60642" y="1028"/>
                  </a:lnTo>
                  <a:lnTo>
                    <a:pt x="46570" y="34645"/>
                  </a:lnTo>
                  <a:lnTo>
                    <a:pt x="32435" y="67081"/>
                  </a:lnTo>
                  <a:lnTo>
                    <a:pt x="18656" y="99656"/>
                  </a:lnTo>
                  <a:lnTo>
                    <a:pt x="6172" y="132600"/>
                  </a:lnTo>
                  <a:lnTo>
                    <a:pt x="6604" y="132854"/>
                  </a:lnTo>
                  <a:lnTo>
                    <a:pt x="7531" y="134518"/>
                  </a:lnTo>
                  <a:lnTo>
                    <a:pt x="7378" y="136410"/>
                  </a:lnTo>
                  <a:lnTo>
                    <a:pt x="6794" y="137363"/>
                  </a:lnTo>
                  <a:lnTo>
                    <a:pt x="8191" y="139496"/>
                  </a:lnTo>
                  <a:lnTo>
                    <a:pt x="23088" y="107518"/>
                  </a:lnTo>
                  <a:lnTo>
                    <a:pt x="36677" y="74777"/>
                  </a:lnTo>
                  <a:lnTo>
                    <a:pt x="49809" y="41846"/>
                  </a:lnTo>
                  <a:lnTo>
                    <a:pt x="64427" y="6819"/>
                  </a:lnTo>
                  <a:lnTo>
                    <a:pt x="68630" y="6045"/>
                  </a:lnTo>
                  <a:lnTo>
                    <a:pt x="73875" y="6045"/>
                  </a:lnTo>
                  <a:lnTo>
                    <a:pt x="81254" y="6438"/>
                  </a:lnTo>
                  <a:lnTo>
                    <a:pt x="99491" y="8775"/>
                  </a:lnTo>
                  <a:lnTo>
                    <a:pt x="108610" y="9423"/>
                  </a:lnTo>
                  <a:lnTo>
                    <a:pt x="172593" y="12687"/>
                  </a:lnTo>
                  <a:lnTo>
                    <a:pt x="209169" y="13779"/>
                  </a:lnTo>
                  <a:lnTo>
                    <a:pt x="214439" y="17360"/>
                  </a:lnTo>
                  <a:lnTo>
                    <a:pt x="219265" y="25476"/>
                  </a:lnTo>
                  <a:lnTo>
                    <a:pt x="226021" y="41084"/>
                  </a:lnTo>
                  <a:lnTo>
                    <a:pt x="277672" y="144665"/>
                  </a:lnTo>
                  <a:lnTo>
                    <a:pt x="256870" y="184759"/>
                  </a:lnTo>
                  <a:lnTo>
                    <a:pt x="221399" y="223012"/>
                  </a:lnTo>
                  <a:lnTo>
                    <a:pt x="194665" y="249847"/>
                  </a:lnTo>
                  <a:lnTo>
                    <a:pt x="196748" y="252882"/>
                  </a:lnTo>
                  <a:lnTo>
                    <a:pt x="199161" y="252882"/>
                  </a:lnTo>
                  <a:lnTo>
                    <a:pt x="200583" y="252628"/>
                  </a:lnTo>
                  <a:lnTo>
                    <a:pt x="224485" y="229666"/>
                  </a:lnTo>
                  <a:lnTo>
                    <a:pt x="246684" y="206133"/>
                  </a:lnTo>
                  <a:lnTo>
                    <a:pt x="267944" y="181737"/>
                  </a:lnTo>
                  <a:lnTo>
                    <a:pt x="289331" y="155587"/>
                  </a:lnTo>
                  <a:lnTo>
                    <a:pt x="289572" y="154330"/>
                  </a:lnTo>
                  <a:close/>
                </a:path>
              </a:pathLst>
            </a:custGeom>
            <a:solidFill>
              <a:srgbClr val="357981"/>
            </a:solidFill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pic>
          <p:nvPicPr>
            <p:cNvPr id="291" name="object 291"/>
            <p:cNvPicPr/>
            <p:nvPr/>
          </p:nvPicPr>
          <p:blipFill>
            <a:blip r:embed="rId87" cstate="print"/>
            <a:stretch>
              <a:fillRect/>
            </a:stretch>
          </p:blipFill>
          <p:spPr>
            <a:xfrm>
              <a:off x="9656356" y="5534364"/>
              <a:ext cx="257632" cy="238756"/>
            </a:xfrm>
            <a:prstGeom prst="rect">
              <a:avLst/>
            </a:prstGeom>
          </p:spPr>
        </p:pic>
        <p:pic>
          <p:nvPicPr>
            <p:cNvPr id="292" name="object 292"/>
            <p:cNvPicPr/>
            <p:nvPr/>
          </p:nvPicPr>
          <p:blipFill>
            <a:blip r:embed="rId88" cstate="print"/>
            <a:stretch>
              <a:fillRect/>
            </a:stretch>
          </p:blipFill>
          <p:spPr>
            <a:xfrm>
              <a:off x="6310172" y="5428940"/>
              <a:ext cx="238887" cy="364471"/>
            </a:xfrm>
            <a:prstGeom prst="rect">
              <a:avLst/>
            </a:prstGeom>
          </p:spPr>
        </p:pic>
        <p:sp>
          <p:nvSpPr>
            <p:cNvPr id="293" name="object 293"/>
            <p:cNvSpPr/>
            <p:nvPr/>
          </p:nvSpPr>
          <p:spPr>
            <a:xfrm>
              <a:off x="6310173" y="5185867"/>
              <a:ext cx="220979" cy="260350"/>
            </a:xfrm>
            <a:custGeom>
              <a:avLst/>
              <a:gdLst/>
              <a:ahLst/>
              <a:cxnLst/>
              <a:rect l="l" t="t" r="r" b="b"/>
              <a:pathLst>
                <a:path w="220979" h="260350">
                  <a:moveTo>
                    <a:pt x="78181" y="2882"/>
                  </a:moveTo>
                  <a:lnTo>
                    <a:pt x="78041" y="1435"/>
                  </a:lnTo>
                  <a:lnTo>
                    <a:pt x="76860" y="0"/>
                  </a:lnTo>
                  <a:lnTo>
                    <a:pt x="75107" y="0"/>
                  </a:lnTo>
                  <a:lnTo>
                    <a:pt x="33324" y="23825"/>
                  </a:lnTo>
                  <a:lnTo>
                    <a:pt x="0" y="48742"/>
                  </a:lnTo>
                  <a:lnTo>
                    <a:pt x="0" y="58191"/>
                  </a:lnTo>
                  <a:lnTo>
                    <a:pt x="8966" y="51549"/>
                  </a:lnTo>
                  <a:lnTo>
                    <a:pt x="19126" y="44272"/>
                  </a:lnTo>
                  <a:lnTo>
                    <a:pt x="29362" y="37134"/>
                  </a:lnTo>
                  <a:lnTo>
                    <a:pt x="39700" y="30099"/>
                  </a:lnTo>
                  <a:lnTo>
                    <a:pt x="49212" y="24041"/>
                  </a:lnTo>
                  <a:lnTo>
                    <a:pt x="58889" y="18084"/>
                  </a:lnTo>
                  <a:lnTo>
                    <a:pt x="68389" y="11899"/>
                  </a:lnTo>
                  <a:lnTo>
                    <a:pt x="77343" y="5080"/>
                  </a:lnTo>
                  <a:lnTo>
                    <a:pt x="77520" y="4914"/>
                  </a:lnTo>
                  <a:lnTo>
                    <a:pt x="77495" y="4191"/>
                  </a:lnTo>
                  <a:lnTo>
                    <a:pt x="77749" y="3492"/>
                  </a:lnTo>
                  <a:lnTo>
                    <a:pt x="78181" y="2882"/>
                  </a:lnTo>
                  <a:close/>
                </a:path>
                <a:path w="220979" h="260350">
                  <a:moveTo>
                    <a:pt x="220446" y="122605"/>
                  </a:moveTo>
                  <a:lnTo>
                    <a:pt x="183007" y="87058"/>
                  </a:lnTo>
                  <a:lnTo>
                    <a:pt x="151079" y="63957"/>
                  </a:lnTo>
                  <a:lnTo>
                    <a:pt x="133159" y="49695"/>
                  </a:lnTo>
                  <a:lnTo>
                    <a:pt x="116078" y="34709"/>
                  </a:lnTo>
                  <a:lnTo>
                    <a:pt x="99783" y="18884"/>
                  </a:lnTo>
                  <a:lnTo>
                    <a:pt x="83489" y="1320"/>
                  </a:lnTo>
                  <a:lnTo>
                    <a:pt x="82613" y="990"/>
                  </a:lnTo>
                  <a:lnTo>
                    <a:pt x="80365" y="990"/>
                  </a:lnTo>
                  <a:lnTo>
                    <a:pt x="78981" y="1778"/>
                  </a:lnTo>
                  <a:lnTo>
                    <a:pt x="77508" y="4191"/>
                  </a:lnTo>
                  <a:lnTo>
                    <a:pt x="77736" y="6159"/>
                  </a:lnTo>
                  <a:lnTo>
                    <a:pt x="127533" y="56946"/>
                  </a:lnTo>
                  <a:lnTo>
                    <a:pt x="183680" y="99860"/>
                  </a:lnTo>
                  <a:lnTo>
                    <a:pt x="192316" y="105816"/>
                  </a:lnTo>
                  <a:lnTo>
                    <a:pt x="201079" y="112585"/>
                  </a:lnTo>
                  <a:lnTo>
                    <a:pt x="206438" y="120510"/>
                  </a:lnTo>
                  <a:lnTo>
                    <a:pt x="204889" y="129946"/>
                  </a:lnTo>
                  <a:lnTo>
                    <a:pt x="131330" y="253847"/>
                  </a:lnTo>
                  <a:lnTo>
                    <a:pt x="130517" y="257670"/>
                  </a:lnTo>
                  <a:lnTo>
                    <a:pt x="133096" y="259969"/>
                  </a:lnTo>
                  <a:lnTo>
                    <a:pt x="135699" y="259969"/>
                  </a:lnTo>
                  <a:lnTo>
                    <a:pt x="137058" y="259969"/>
                  </a:lnTo>
                  <a:lnTo>
                    <a:pt x="138417" y="259359"/>
                  </a:lnTo>
                  <a:lnTo>
                    <a:pt x="153136" y="235280"/>
                  </a:lnTo>
                  <a:lnTo>
                    <a:pt x="220446" y="122605"/>
                  </a:lnTo>
                  <a:close/>
                </a:path>
              </a:pathLst>
            </a:custGeom>
            <a:solidFill>
              <a:srgbClr val="357981"/>
            </a:solidFill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pic>
          <p:nvPicPr>
            <p:cNvPr id="294" name="object 294"/>
            <p:cNvPicPr/>
            <p:nvPr/>
          </p:nvPicPr>
          <p:blipFill>
            <a:blip r:embed="rId89" cstate="print"/>
            <a:stretch>
              <a:fillRect/>
            </a:stretch>
          </p:blipFill>
          <p:spPr>
            <a:xfrm>
              <a:off x="6310173" y="5252110"/>
              <a:ext cx="134020" cy="152438"/>
            </a:xfrm>
            <a:prstGeom prst="rect">
              <a:avLst/>
            </a:prstGeom>
          </p:spPr>
        </p:pic>
        <p:pic>
          <p:nvPicPr>
            <p:cNvPr id="295" name="object 295"/>
            <p:cNvPicPr/>
            <p:nvPr/>
          </p:nvPicPr>
          <p:blipFill>
            <a:blip r:embed="rId90" cstate="print"/>
            <a:stretch>
              <a:fillRect/>
            </a:stretch>
          </p:blipFill>
          <p:spPr>
            <a:xfrm>
              <a:off x="9842296" y="3577793"/>
              <a:ext cx="273265" cy="174218"/>
            </a:xfrm>
            <a:prstGeom prst="rect">
              <a:avLst/>
            </a:prstGeom>
          </p:spPr>
        </p:pic>
        <p:pic>
          <p:nvPicPr>
            <p:cNvPr id="296" name="object 296"/>
            <p:cNvPicPr/>
            <p:nvPr/>
          </p:nvPicPr>
          <p:blipFill>
            <a:blip r:embed="rId91" cstate="print"/>
            <a:stretch>
              <a:fillRect/>
            </a:stretch>
          </p:blipFill>
          <p:spPr>
            <a:xfrm>
              <a:off x="6892252" y="3267532"/>
              <a:ext cx="273253" cy="174218"/>
            </a:xfrm>
            <a:prstGeom prst="rect">
              <a:avLst/>
            </a:prstGeom>
          </p:spPr>
        </p:pic>
        <p:pic>
          <p:nvPicPr>
            <p:cNvPr id="297" name="object 297"/>
            <p:cNvPicPr/>
            <p:nvPr/>
          </p:nvPicPr>
          <p:blipFill>
            <a:blip r:embed="rId92" cstate="print"/>
            <a:stretch>
              <a:fillRect/>
            </a:stretch>
          </p:blipFill>
          <p:spPr>
            <a:xfrm>
              <a:off x="11027029" y="4884902"/>
              <a:ext cx="273265" cy="174218"/>
            </a:xfrm>
            <a:prstGeom prst="rect">
              <a:avLst/>
            </a:prstGeom>
          </p:spPr>
        </p:pic>
        <p:pic>
          <p:nvPicPr>
            <p:cNvPr id="298" name="object 298"/>
            <p:cNvPicPr/>
            <p:nvPr/>
          </p:nvPicPr>
          <p:blipFill>
            <a:blip r:embed="rId93" cstate="print"/>
            <a:stretch>
              <a:fillRect/>
            </a:stretch>
          </p:blipFill>
          <p:spPr>
            <a:xfrm>
              <a:off x="11219050" y="3756507"/>
              <a:ext cx="200790" cy="287680"/>
            </a:xfrm>
            <a:prstGeom prst="rect">
              <a:avLst/>
            </a:prstGeom>
          </p:spPr>
        </p:pic>
        <p:pic>
          <p:nvPicPr>
            <p:cNvPr id="299" name="object 299"/>
            <p:cNvPicPr/>
            <p:nvPr/>
          </p:nvPicPr>
          <p:blipFill>
            <a:blip r:embed="rId94" cstate="print"/>
            <a:stretch>
              <a:fillRect/>
            </a:stretch>
          </p:blipFill>
          <p:spPr>
            <a:xfrm>
              <a:off x="7034103" y="5656055"/>
              <a:ext cx="239656" cy="199795"/>
            </a:xfrm>
            <a:prstGeom prst="rect">
              <a:avLst/>
            </a:prstGeom>
          </p:spPr>
        </p:pic>
        <p:pic>
          <p:nvPicPr>
            <p:cNvPr id="300" name="object 300"/>
            <p:cNvPicPr/>
            <p:nvPr/>
          </p:nvPicPr>
          <p:blipFill>
            <a:blip r:embed="rId95" cstate="print"/>
            <a:stretch>
              <a:fillRect/>
            </a:stretch>
          </p:blipFill>
          <p:spPr>
            <a:xfrm>
              <a:off x="10290949" y="3099790"/>
              <a:ext cx="113525" cy="160604"/>
            </a:xfrm>
            <a:prstGeom prst="rect">
              <a:avLst/>
            </a:prstGeom>
          </p:spPr>
        </p:pic>
        <p:pic>
          <p:nvPicPr>
            <p:cNvPr id="301" name="object 301"/>
            <p:cNvPicPr/>
            <p:nvPr/>
          </p:nvPicPr>
          <p:blipFill>
            <a:blip r:embed="rId96" cstate="print"/>
            <a:stretch>
              <a:fillRect/>
            </a:stretch>
          </p:blipFill>
          <p:spPr>
            <a:xfrm>
              <a:off x="10429799" y="3092030"/>
              <a:ext cx="259765" cy="240271"/>
            </a:xfrm>
            <a:prstGeom prst="rect">
              <a:avLst/>
            </a:prstGeom>
          </p:spPr>
        </p:pic>
        <p:pic>
          <p:nvPicPr>
            <p:cNvPr id="302" name="object 302"/>
            <p:cNvPicPr/>
            <p:nvPr/>
          </p:nvPicPr>
          <p:blipFill>
            <a:blip r:embed="rId97" cstate="print"/>
            <a:stretch>
              <a:fillRect/>
            </a:stretch>
          </p:blipFill>
          <p:spPr>
            <a:xfrm>
              <a:off x="7427963" y="5075593"/>
              <a:ext cx="320738" cy="701487"/>
            </a:xfrm>
            <a:prstGeom prst="rect">
              <a:avLst/>
            </a:prstGeom>
          </p:spPr>
        </p:pic>
        <p:pic>
          <p:nvPicPr>
            <p:cNvPr id="303" name="object 303"/>
            <p:cNvPicPr/>
            <p:nvPr/>
          </p:nvPicPr>
          <p:blipFill>
            <a:blip r:embed="rId98" cstate="print"/>
            <a:stretch>
              <a:fillRect/>
            </a:stretch>
          </p:blipFill>
          <p:spPr>
            <a:xfrm>
              <a:off x="8320468" y="4172318"/>
              <a:ext cx="259168" cy="462876"/>
            </a:xfrm>
            <a:prstGeom prst="rect">
              <a:avLst/>
            </a:prstGeom>
          </p:spPr>
        </p:pic>
        <p:sp>
          <p:nvSpPr>
            <p:cNvPr id="304" name="object 304"/>
            <p:cNvSpPr/>
            <p:nvPr/>
          </p:nvSpPr>
          <p:spPr>
            <a:xfrm>
              <a:off x="8626909" y="3757371"/>
              <a:ext cx="0" cy="81280"/>
            </a:xfrm>
            <a:custGeom>
              <a:avLst/>
              <a:gdLst/>
              <a:ahLst/>
              <a:cxnLst/>
              <a:rect l="l" t="t" r="r" b="b"/>
              <a:pathLst>
                <a:path h="81279">
                  <a:moveTo>
                    <a:pt x="0" y="0"/>
                  </a:moveTo>
                  <a:lnTo>
                    <a:pt x="0" y="81013"/>
                  </a:lnTo>
                </a:path>
              </a:pathLst>
            </a:custGeom>
            <a:ln w="3175">
              <a:solidFill>
                <a:srgbClr val="357981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pic>
          <p:nvPicPr>
            <p:cNvPr id="305" name="object 305"/>
            <p:cNvPicPr/>
            <p:nvPr/>
          </p:nvPicPr>
          <p:blipFill>
            <a:blip r:embed="rId99" cstate="print"/>
            <a:stretch>
              <a:fillRect/>
            </a:stretch>
          </p:blipFill>
          <p:spPr>
            <a:xfrm>
              <a:off x="8660803" y="3765422"/>
              <a:ext cx="66128" cy="74282"/>
            </a:xfrm>
            <a:prstGeom prst="rect">
              <a:avLst/>
            </a:prstGeom>
          </p:spPr>
        </p:pic>
        <p:sp>
          <p:nvSpPr>
            <p:cNvPr id="306" name="object 306"/>
            <p:cNvSpPr/>
            <p:nvPr/>
          </p:nvSpPr>
          <p:spPr>
            <a:xfrm>
              <a:off x="8749144" y="3759733"/>
              <a:ext cx="107950" cy="69215"/>
            </a:xfrm>
            <a:custGeom>
              <a:avLst/>
              <a:gdLst/>
              <a:ahLst/>
              <a:cxnLst/>
              <a:rect l="l" t="t" r="r" b="b"/>
              <a:pathLst>
                <a:path w="107950" h="69214">
                  <a:moveTo>
                    <a:pt x="41884" y="47523"/>
                  </a:moveTo>
                  <a:lnTo>
                    <a:pt x="37198" y="45961"/>
                  </a:lnTo>
                  <a:lnTo>
                    <a:pt x="34213" y="45694"/>
                  </a:lnTo>
                  <a:lnTo>
                    <a:pt x="28257" y="45694"/>
                  </a:lnTo>
                  <a:lnTo>
                    <a:pt x="25336" y="45935"/>
                  </a:lnTo>
                  <a:lnTo>
                    <a:pt x="15849" y="46202"/>
                  </a:lnTo>
                  <a:lnTo>
                    <a:pt x="9220" y="46545"/>
                  </a:lnTo>
                  <a:lnTo>
                    <a:pt x="0" y="46837"/>
                  </a:lnTo>
                  <a:lnTo>
                    <a:pt x="0" y="50685"/>
                  </a:lnTo>
                  <a:lnTo>
                    <a:pt x="9220" y="50977"/>
                  </a:lnTo>
                  <a:lnTo>
                    <a:pt x="15849" y="51320"/>
                  </a:lnTo>
                  <a:lnTo>
                    <a:pt x="25323" y="51587"/>
                  </a:lnTo>
                  <a:lnTo>
                    <a:pt x="28257" y="51828"/>
                  </a:lnTo>
                  <a:lnTo>
                    <a:pt x="31165" y="51828"/>
                  </a:lnTo>
                  <a:lnTo>
                    <a:pt x="34201" y="51828"/>
                  </a:lnTo>
                  <a:lnTo>
                    <a:pt x="37198" y="51574"/>
                  </a:lnTo>
                  <a:lnTo>
                    <a:pt x="41884" y="49999"/>
                  </a:lnTo>
                  <a:lnTo>
                    <a:pt x="41884" y="47523"/>
                  </a:lnTo>
                  <a:close/>
                </a:path>
                <a:path w="107950" h="69214">
                  <a:moveTo>
                    <a:pt x="107911" y="52743"/>
                  </a:moveTo>
                  <a:lnTo>
                    <a:pt x="107416" y="37414"/>
                  </a:lnTo>
                  <a:lnTo>
                    <a:pt x="106934" y="914"/>
                  </a:lnTo>
                  <a:lnTo>
                    <a:pt x="105676" y="0"/>
                  </a:lnTo>
                  <a:lnTo>
                    <a:pt x="103466" y="0"/>
                  </a:lnTo>
                  <a:lnTo>
                    <a:pt x="102552" y="406"/>
                  </a:lnTo>
                  <a:lnTo>
                    <a:pt x="101968" y="1244"/>
                  </a:lnTo>
                  <a:lnTo>
                    <a:pt x="97358" y="9080"/>
                  </a:lnTo>
                  <a:lnTo>
                    <a:pt x="94361" y="17259"/>
                  </a:lnTo>
                  <a:lnTo>
                    <a:pt x="92925" y="25857"/>
                  </a:lnTo>
                  <a:lnTo>
                    <a:pt x="93078" y="34925"/>
                  </a:lnTo>
                  <a:lnTo>
                    <a:pt x="93192" y="36106"/>
                  </a:lnTo>
                  <a:lnTo>
                    <a:pt x="94183" y="36715"/>
                  </a:lnTo>
                  <a:lnTo>
                    <a:pt x="96024" y="36715"/>
                  </a:lnTo>
                  <a:lnTo>
                    <a:pt x="96875" y="36131"/>
                  </a:lnTo>
                  <a:lnTo>
                    <a:pt x="96443" y="26657"/>
                  </a:lnTo>
                  <a:lnTo>
                    <a:pt x="98031" y="19240"/>
                  </a:lnTo>
                  <a:lnTo>
                    <a:pt x="101460" y="12319"/>
                  </a:lnTo>
                  <a:lnTo>
                    <a:pt x="101092" y="37414"/>
                  </a:lnTo>
                  <a:lnTo>
                    <a:pt x="100558" y="52730"/>
                  </a:lnTo>
                  <a:lnTo>
                    <a:pt x="100965" y="60363"/>
                  </a:lnTo>
                  <a:lnTo>
                    <a:pt x="102641" y="67691"/>
                  </a:lnTo>
                  <a:lnTo>
                    <a:pt x="102920" y="68478"/>
                  </a:lnTo>
                  <a:lnTo>
                    <a:pt x="103581" y="68872"/>
                  </a:lnTo>
                  <a:lnTo>
                    <a:pt x="104241" y="68872"/>
                  </a:lnTo>
                  <a:lnTo>
                    <a:pt x="104889" y="68872"/>
                  </a:lnTo>
                  <a:lnTo>
                    <a:pt x="105549" y="68478"/>
                  </a:lnTo>
                  <a:lnTo>
                    <a:pt x="105829" y="67691"/>
                  </a:lnTo>
                  <a:lnTo>
                    <a:pt x="107492" y="60375"/>
                  </a:lnTo>
                  <a:lnTo>
                    <a:pt x="107911" y="52743"/>
                  </a:lnTo>
                  <a:close/>
                </a:path>
              </a:pathLst>
            </a:custGeom>
            <a:solidFill>
              <a:srgbClr val="357981"/>
            </a:solidFill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pic>
          <p:nvPicPr>
            <p:cNvPr id="307" name="object 307"/>
            <p:cNvPicPr/>
            <p:nvPr/>
          </p:nvPicPr>
          <p:blipFill>
            <a:blip r:embed="rId100" cstate="print"/>
            <a:stretch>
              <a:fillRect/>
            </a:stretch>
          </p:blipFill>
          <p:spPr>
            <a:xfrm>
              <a:off x="8883331" y="3722496"/>
              <a:ext cx="144057" cy="125945"/>
            </a:xfrm>
            <a:prstGeom prst="rect">
              <a:avLst/>
            </a:prstGeom>
          </p:spPr>
        </p:pic>
        <p:sp>
          <p:nvSpPr>
            <p:cNvPr id="308" name="object 308"/>
            <p:cNvSpPr/>
            <p:nvPr/>
          </p:nvSpPr>
          <p:spPr>
            <a:xfrm>
              <a:off x="8619363" y="3399980"/>
              <a:ext cx="2757805" cy="554355"/>
            </a:xfrm>
            <a:custGeom>
              <a:avLst/>
              <a:gdLst/>
              <a:ahLst/>
              <a:cxnLst/>
              <a:rect l="l" t="t" r="r" b="b"/>
              <a:pathLst>
                <a:path w="2757804" h="554354">
                  <a:moveTo>
                    <a:pt x="463689" y="502551"/>
                  </a:moveTo>
                  <a:lnTo>
                    <a:pt x="459663" y="497713"/>
                  </a:lnTo>
                  <a:lnTo>
                    <a:pt x="422694" y="471195"/>
                  </a:lnTo>
                  <a:lnTo>
                    <a:pt x="412432" y="464261"/>
                  </a:lnTo>
                  <a:lnTo>
                    <a:pt x="411556" y="463867"/>
                  </a:lnTo>
                  <a:lnTo>
                    <a:pt x="408952" y="463867"/>
                  </a:lnTo>
                  <a:lnTo>
                    <a:pt x="407085" y="466928"/>
                  </a:lnTo>
                  <a:lnTo>
                    <a:pt x="414147" y="472503"/>
                  </a:lnTo>
                  <a:lnTo>
                    <a:pt x="429514" y="483971"/>
                  </a:lnTo>
                  <a:lnTo>
                    <a:pt x="439864" y="490816"/>
                  </a:lnTo>
                  <a:lnTo>
                    <a:pt x="446443" y="495731"/>
                  </a:lnTo>
                  <a:lnTo>
                    <a:pt x="451980" y="501142"/>
                  </a:lnTo>
                  <a:lnTo>
                    <a:pt x="453605" y="503123"/>
                  </a:lnTo>
                  <a:lnTo>
                    <a:pt x="454723" y="505142"/>
                  </a:lnTo>
                  <a:lnTo>
                    <a:pt x="453593" y="503135"/>
                  </a:lnTo>
                  <a:lnTo>
                    <a:pt x="451980" y="501142"/>
                  </a:lnTo>
                  <a:lnTo>
                    <a:pt x="397090" y="495846"/>
                  </a:lnTo>
                  <a:lnTo>
                    <a:pt x="342455" y="493191"/>
                  </a:lnTo>
                  <a:lnTo>
                    <a:pt x="287718" y="492112"/>
                  </a:lnTo>
                  <a:lnTo>
                    <a:pt x="233006" y="491604"/>
                  </a:lnTo>
                  <a:lnTo>
                    <a:pt x="109715" y="489800"/>
                  </a:lnTo>
                  <a:lnTo>
                    <a:pt x="68618" y="489546"/>
                  </a:lnTo>
                  <a:lnTo>
                    <a:pt x="35941" y="489750"/>
                  </a:lnTo>
                  <a:lnTo>
                    <a:pt x="0" y="490512"/>
                  </a:lnTo>
                  <a:lnTo>
                    <a:pt x="70866" y="497738"/>
                  </a:lnTo>
                  <a:lnTo>
                    <a:pt x="267411" y="498297"/>
                  </a:lnTo>
                  <a:lnTo>
                    <a:pt x="313601" y="499148"/>
                  </a:lnTo>
                  <a:lnTo>
                    <a:pt x="359714" y="500989"/>
                  </a:lnTo>
                  <a:lnTo>
                    <a:pt x="405714" y="504151"/>
                  </a:lnTo>
                  <a:lnTo>
                    <a:pt x="452132" y="509016"/>
                  </a:lnTo>
                  <a:lnTo>
                    <a:pt x="453618" y="509016"/>
                  </a:lnTo>
                  <a:lnTo>
                    <a:pt x="454583" y="508203"/>
                  </a:lnTo>
                  <a:lnTo>
                    <a:pt x="455041" y="507098"/>
                  </a:lnTo>
                  <a:lnTo>
                    <a:pt x="455447" y="509422"/>
                  </a:lnTo>
                  <a:lnTo>
                    <a:pt x="454685" y="511683"/>
                  </a:lnTo>
                  <a:lnTo>
                    <a:pt x="452272" y="513715"/>
                  </a:lnTo>
                  <a:lnTo>
                    <a:pt x="441045" y="522478"/>
                  </a:lnTo>
                  <a:lnTo>
                    <a:pt x="429412" y="531241"/>
                  </a:lnTo>
                  <a:lnTo>
                    <a:pt x="418426" y="540626"/>
                  </a:lnTo>
                  <a:lnTo>
                    <a:pt x="409168" y="551281"/>
                  </a:lnTo>
                  <a:lnTo>
                    <a:pt x="408051" y="552881"/>
                  </a:lnTo>
                  <a:lnTo>
                    <a:pt x="409600" y="554316"/>
                  </a:lnTo>
                  <a:lnTo>
                    <a:pt x="411137" y="554316"/>
                  </a:lnTo>
                  <a:lnTo>
                    <a:pt x="411734" y="554266"/>
                  </a:lnTo>
                  <a:lnTo>
                    <a:pt x="420433" y="549541"/>
                  </a:lnTo>
                  <a:lnTo>
                    <a:pt x="428269" y="543775"/>
                  </a:lnTo>
                  <a:lnTo>
                    <a:pt x="443103" y="531190"/>
                  </a:lnTo>
                  <a:lnTo>
                    <a:pt x="454964" y="522439"/>
                  </a:lnTo>
                  <a:lnTo>
                    <a:pt x="460590" y="516864"/>
                  </a:lnTo>
                  <a:lnTo>
                    <a:pt x="463194" y="510794"/>
                  </a:lnTo>
                  <a:lnTo>
                    <a:pt x="463689" y="502551"/>
                  </a:lnTo>
                  <a:close/>
                </a:path>
                <a:path w="2757804" h="554354">
                  <a:moveTo>
                    <a:pt x="477177" y="419684"/>
                  </a:moveTo>
                  <a:lnTo>
                    <a:pt x="476351" y="417156"/>
                  </a:lnTo>
                  <a:lnTo>
                    <a:pt x="474433" y="417156"/>
                  </a:lnTo>
                  <a:lnTo>
                    <a:pt x="468350" y="418947"/>
                  </a:lnTo>
                  <a:lnTo>
                    <a:pt x="463638" y="421970"/>
                  </a:lnTo>
                  <a:lnTo>
                    <a:pt x="455879" y="425157"/>
                  </a:lnTo>
                  <a:lnTo>
                    <a:pt x="453390" y="425653"/>
                  </a:lnTo>
                  <a:lnTo>
                    <a:pt x="443471" y="425653"/>
                  </a:lnTo>
                  <a:lnTo>
                    <a:pt x="437794" y="420141"/>
                  </a:lnTo>
                  <a:lnTo>
                    <a:pt x="436079" y="404914"/>
                  </a:lnTo>
                  <a:lnTo>
                    <a:pt x="440474" y="387235"/>
                  </a:lnTo>
                  <a:lnTo>
                    <a:pt x="445935" y="373913"/>
                  </a:lnTo>
                  <a:lnTo>
                    <a:pt x="454367" y="373913"/>
                  </a:lnTo>
                  <a:lnTo>
                    <a:pt x="456298" y="374967"/>
                  </a:lnTo>
                  <a:lnTo>
                    <a:pt x="458876" y="378358"/>
                  </a:lnTo>
                  <a:lnTo>
                    <a:pt x="459714" y="378701"/>
                  </a:lnTo>
                  <a:lnTo>
                    <a:pt x="462394" y="378701"/>
                  </a:lnTo>
                  <a:lnTo>
                    <a:pt x="464121" y="376948"/>
                  </a:lnTo>
                  <a:lnTo>
                    <a:pt x="460184" y="370547"/>
                  </a:lnTo>
                  <a:lnTo>
                    <a:pt x="456082" y="368592"/>
                  </a:lnTo>
                  <a:lnTo>
                    <a:pt x="448614" y="368592"/>
                  </a:lnTo>
                  <a:lnTo>
                    <a:pt x="429412" y="405549"/>
                  </a:lnTo>
                  <a:lnTo>
                    <a:pt x="429539" y="413550"/>
                  </a:lnTo>
                  <a:lnTo>
                    <a:pt x="447535" y="433565"/>
                  </a:lnTo>
                  <a:lnTo>
                    <a:pt x="450481" y="433565"/>
                  </a:lnTo>
                  <a:lnTo>
                    <a:pt x="457746" y="432549"/>
                  </a:lnTo>
                  <a:lnTo>
                    <a:pt x="464820" y="429793"/>
                  </a:lnTo>
                  <a:lnTo>
                    <a:pt x="471093" y="425843"/>
                  </a:lnTo>
                  <a:lnTo>
                    <a:pt x="475957" y="421170"/>
                  </a:lnTo>
                  <a:lnTo>
                    <a:pt x="477177" y="419684"/>
                  </a:lnTo>
                  <a:close/>
                </a:path>
                <a:path w="2757804" h="554354">
                  <a:moveTo>
                    <a:pt x="2729636" y="93268"/>
                  </a:moveTo>
                  <a:lnTo>
                    <a:pt x="2729166" y="89674"/>
                  </a:lnTo>
                  <a:lnTo>
                    <a:pt x="2728963" y="82435"/>
                  </a:lnTo>
                  <a:lnTo>
                    <a:pt x="2728760" y="78574"/>
                  </a:lnTo>
                  <a:lnTo>
                    <a:pt x="2728620" y="73964"/>
                  </a:lnTo>
                  <a:lnTo>
                    <a:pt x="2728049" y="73596"/>
                  </a:lnTo>
                  <a:lnTo>
                    <a:pt x="2726906" y="73596"/>
                  </a:lnTo>
                  <a:lnTo>
                    <a:pt x="2726334" y="73964"/>
                  </a:lnTo>
                  <a:lnTo>
                    <a:pt x="2726194" y="78574"/>
                  </a:lnTo>
                  <a:lnTo>
                    <a:pt x="2725991" y="82435"/>
                  </a:lnTo>
                  <a:lnTo>
                    <a:pt x="2725788" y="89674"/>
                  </a:lnTo>
                  <a:lnTo>
                    <a:pt x="2725318" y="93268"/>
                  </a:lnTo>
                  <a:lnTo>
                    <a:pt x="2726398" y="96507"/>
                  </a:lnTo>
                  <a:lnTo>
                    <a:pt x="2728557" y="96507"/>
                  </a:lnTo>
                  <a:lnTo>
                    <a:pt x="2729636" y="93268"/>
                  </a:lnTo>
                  <a:close/>
                </a:path>
                <a:path w="2757804" h="554354">
                  <a:moveTo>
                    <a:pt x="2751645" y="22771"/>
                  </a:moveTo>
                  <a:lnTo>
                    <a:pt x="2749740" y="22555"/>
                  </a:lnTo>
                  <a:lnTo>
                    <a:pt x="2747835" y="22402"/>
                  </a:lnTo>
                  <a:lnTo>
                    <a:pt x="2745917" y="22288"/>
                  </a:lnTo>
                  <a:lnTo>
                    <a:pt x="2746235" y="22542"/>
                  </a:lnTo>
                  <a:lnTo>
                    <a:pt x="2745676" y="22098"/>
                  </a:lnTo>
                  <a:lnTo>
                    <a:pt x="2745359" y="21983"/>
                  </a:lnTo>
                  <a:lnTo>
                    <a:pt x="2744597" y="22047"/>
                  </a:lnTo>
                  <a:lnTo>
                    <a:pt x="2744406" y="22199"/>
                  </a:lnTo>
                  <a:lnTo>
                    <a:pt x="2739275" y="21945"/>
                  </a:lnTo>
                  <a:lnTo>
                    <a:pt x="2738767" y="21920"/>
                  </a:lnTo>
                  <a:lnTo>
                    <a:pt x="2733090" y="21945"/>
                  </a:lnTo>
                  <a:lnTo>
                    <a:pt x="2727477" y="21869"/>
                  </a:lnTo>
                  <a:lnTo>
                    <a:pt x="2725737" y="21869"/>
                  </a:lnTo>
                  <a:lnTo>
                    <a:pt x="2725280" y="23799"/>
                  </a:lnTo>
                  <a:lnTo>
                    <a:pt x="2731973" y="32258"/>
                  </a:lnTo>
                  <a:lnTo>
                    <a:pt x="2726982" y="41008"/>
                  </a:lnTo>
                  <a:lnTo>
                    <a:pt x="2718219" y="41021"/>
                  </a:lnTo>
                  <a:lnTo>
                    <a:pt x="2717533" y="40957"/>
                  </a:lnTo>
                  <a:lnTo>
                    <a:pt x="2712758" y="40119"/>
                  </a:lnTo>
                  <a:lnTo>
                    <a:pt x="2713126" y="31813"/>
                  </a:lnTo>
                  <a:lnTo>
                    <a:pt x="2713418" y="27800"/>
                  </a:lnTo>
                  <a:lnTo>
                    <a:pt x="2712529" y="27190"/>
                  </a:lnTo>
                  <a:lnTo>
                    <a:pt x="2710637" y="27190"/>
                  </a:lnTo>
                  <a:lnTo>
                    <a:pt x="2709621" y="27825"/>
                  </a:lnTo>
                  <a:lnTo>
                    <a:pt x="2708541" y="37655"/>
                  </a:lnTo>
                  <a:lnTo>
                    <a:pt x="2712047" y="44615"/>
                  </a:lnTo>
                  <a:lnTo>
                    <a:pt x="2720987" y="44615"/>
                  </a:lnTo>
                  <a:lnTo>
                    <a:pt x="2722689" y="44310"/>
                  </a:lnTo>
                  <a:lnTo>
                    <a:pt x="2732176" y="41021"/>
                  </a:lnTo>
                  <a:lnTo>
                    <a:pt x="2732544" y="40894"/>
                  </a:lnTo>
                  <a:lnTo>
                    <a:pt x="2733687" y="32258"/>
                  </a:lnTo>
                  <a:lnTo>
                    <a:pt x="2733586" y="31813"/>
                  </a:lnTo>
                  <a:lnTo>
                    <a:pt x="2730589" y="25463"/>
                  </a:lnTo>
                  <a:lnTo>
                    <a:pt x="2738755" y="25400"/>
                  </a:lnTo>
                  <a:lnTo>
                    <a:pt x="2742819" y="25222"/>
                  </a:lnTo>
                  <a:lnTo>
                    <a:pt x="2743238" y="24295"/>
                  </a:lnTo>
                  <a:lnTo>
                    <a:pt x="2744127" y="22542"/>
                  </a:lnTo>
                  <a:lnTo>
                    <a:pt x="2744292" y="22288"/>
                  </a:lnTo>
                  <a:lnTo>
                    <a:pt x="2742819" y="25222"/>
                  </a:lnTo>
                  <a:lnTo>
                    <a:pt x="2739771" y="33375"/>
                  </a:lnTo>
                  <a:lnTo>
                    <a:pt x="2737904" y="42252"/>
                  </a:lnTo>
                  <a:lnTo>
                    <a:pt x="2737853" y="51079"/>
                  </a:lnTo>
                  <a:lnTo>
                    <a:pt x="2740228" y="59131"/>
                  </a:lnTo>
                  <a:lnTo>
                    <a:pt x="2742514" y="58508"/>
                  </a:lnTo>
                  <a:lnTo>
                    <a:pt x="2742933" y="52933"/>
                  </a:lnTo>
                  <a:lnTo>
                    <a:pt x="2741752" y="47358"/>
                  </a:lnTo>
                  <a:lnTo>
                    <a:pt x="2742412" y="36017"/>
                  </a:lnTo>
                  <a:lnTo>
                    <a:pt x="2743809" y="30454"/>
                  </a:lnTo>
                  <a:lnTo>
                    <a:pt x="2745676" y="25082"/>
                  </a:lnTo>
                  <a:lnTo>
                    <a:pt x="2747657" y="24968"/>
                  </a:lnTo>
                  <a:lnTo>
                    <a:pt x="2749664" y="24803"/>
                  </a:lnTo>
                  <a:lnTo>
                    <a:pt x="2751645" y="24574"/>
                  </a:lnTo>
                  <a:lnTo>
                    <a:pt x="2751645" y="22771"/>
                  </a:lnTo>
                  <a:close/>
                </a:path>
                <a:path w="2757804" h="554354">
                  <a:moveTo>
                    <a:pt x="2757208" y="1536"/>
                  </a:moveTo>
                  <a:lnTo>
                    <a:pt x="2752737" y="533"/>
                  </a:lnTo>
                  <a:lnTo>
                    <a:pt x="2748127" y="406"/>
                  </a:lnTo>
                  <a:lnTo>
                    <a:pt x="2731478" y="304"/>
                  </a:lnTo>
                  <a:lnTo>
                    <a:pt x="2726867" y="0"/>
                  </a:lnTo>
                  <a:lnTo>
                    <a:pt x="2718485" y="0"/>
                  </a:lnTo>
                  <a:lnTo>
                    <a:pt x="2714701" y="215"/>
                  </a:lnTo>
                  <a:lnTo>
                    <a:pt x="2709811" y="1193"/>
                  </a:lnTo>
                  <a:lnTo>
                    <a:pt x="2709811" y="3162"/>
                  </a:lnTo>
                  <a:lnTo>
                    <a:pt x="2714485" y="4089"/>
                  </a:lnTo>
                  <a:lnTo>
                    <a:pt x="2718028" y="4279"/>
                  </a:lnTo>
                  <a:lnTo>
                    <a:pt x="2721584" y="4279"/>
                  </a:lnTo>
                  <a:lnTo>
                    <a:pt x="2725216" y="4279"/>
                  </a:lnTo>
                  <a:lnTo>
                    <a:pt x="2728861" y="4089"/>
                  </a:lnTo>
                  <a:lnTo>
                    <a:pt x="2732443" y="4025"/>
                  </a:lnTo>
                  <a:lnTo>
                    <a:pt x="2747505" y="4064"/>
                  </a:lnTo>
                  <a:lnTo>
                    <a:pt x="2752483" y="3873"/>
                  </a:lnTo>
                  <a:lnTo>
                    <a:pt x="2757208" y="2806"/>
                  </a:lnTo>
                  <a:lnTo>
                    <a:pt x="2757208" y="1536"/>
                  </a:lnTo>
                  <a:close/>
                </a:path>
              </a:pathLst>
            </a:custGeom>
            <a:solidFill>
              <a:srgbClr val="357981"/>
            </a:solidFill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pic>
          <p:nvPicPr>
            <p:cNvPr id="309" name="object 309"/>
            <p:cNvPicPr/>
            <p:nvPr/>
          </p:nvPicPr>
          <p:blipFill>
            <a:blip r:embed="rId101" cstate="print"/>
            <a:stretch>
              <a:fillRect/>
            </a:stretch>
          </p:blipFill>
          <p:spPr>
            <a:xfrm>
              <a:off x="11323687" y="3527145"/>
              <a:ext cx="73362" cy="147650"/>
            </a:xfrm>
            <a:prstGeom prst="rect">
              <a:avLst/>
            </a:prstGeom>
          </p:spPr>
        </p:pic>
        <p:sp>
          <p:nvSpPr>
            <p:cNvPr id="310" name="object 310"/>
            <p:cNvSpPr/>
            <p:nvPr/>
          </p:nvSpPr>
          <p:spPr>
            <a:xfrm>
              <a:off x="11262170" y="3398227"/>
              <a:ext cx="53340" cy="269240"/>
            </a:xfrm>
            <a:custGeom>
              <a:avLst/>
              <a:gdLst/>
              <a:ahLst/>
              <a:cxnLst/>
              <a:rect l="l" t="t" r="r" b="b"/>
              <a:pathLst>
                <a:path w="53340" h="269239">
                  <a:moveTo>
                    <a:pt x="52984" y="238175"/>
                  </a:moveTo>
                  <a:lnTo>
                    <a:pt x="51866" y="236867"/>
                  </a:lnTo>
                  <a:lnTo>
                    <a:pt x="50406" y="236867"/>
                  </a:lnTo>
                  <a:lnTo>
                    <a:pt x="50050" y="237020"/>
                  </a:lnTo>
                  <a:lnTo>
                    <a:pt x="46659" y="241236"/>
                  </a:lnTo>
                  <a:lnTo>
                    <a:pt x="39217" y="251371"/>
                  </a:lnTo>
                  <a:lnTo>
                    <a:pt x="35102" y="258800"/>
                  </a:lnTo>
                  <a:lnTo>
                    <a:pt x="29667" y="263232"/>
                  </a:lnTo>
                  <a:lnTo>
                    <a:pt x="28498" y="263880"/>
                  </a:lnTo>
                  <a:lnTo>
                    <a:pt x="29667" y="263220"/>
                  </a:lnTo>
                  <a:lnTo>
                    <a:pt x="30835" y="262204"/>
                  </a:lnTo>
                  <a:lnTo>
                    <a:pt x="33896" y="230390"/>
                  </a:lnTo>
                  <a:lnTo>
                    <a:pt x="35445" y="198615"/>
                  </a:lnTo>
                  <a:lnTo>
                    <a:pt x="36068" y="166801"/>
                  </a:lnTo>
                  <a:lnTo>
                    <a:pt x="36360" y="134975"/>
                  </a:lnTo>
                  <a:lnTo>
                    <a:pt x="37350" y="68199"/>
                  </a:lnTo>
                  <a:lnTo>
                    <a:pt x="37553" y="34798"/>
                  </a:lnTo>
                  <a:lnTo>
                    <a:pt x="37033" y="469"/>
                  </a:lnTo>
                  <a:lnTo>
                    <a:pt x="36309" y="0"/>
                  </a:lnTo>
                  <a:lnTo>
                    <a:pt x="34874" y="0"/>
                  </a:lnTo>
                  <a:lnTo>
                    <a:pt x="34137" y="469"/>
                  </a:lnTo>
                  <a:lnTo>
                    <a:pt x="32613" y="53517"/>
                  </a:lnTo>
                  <a:lnTo>
                    <a:pt x="32435" y="158026"/>
                  </a:lnTo>
                  <a:lnTo>
                    <a:pt x="30822" y="210172"/>
                  </a:lnTo>
                  <a:lnTo>
                    <a:pt x="26123" y="263105"/>
                  </a:lnTo>
                  <a:lnTo>
                    <a:pt x="26631" y="263779"/>
                  </a:lnTo>
                  <a:lnTo>
                    <a:pt x="27355" y="264071"/>
                  </a:lnTo>
                  <a:lnTo>
                    <a:pt x="25577" y="264134"/>
                  </a:lnTo>
                  <a:lnTo>
                    <a:pt x="24498" y="263639"/>
                  </a:lnTo>
                  <a:lnTo>
                    <a:pt x="18402" y="255943"/>
                  </a:lnTo>
                  <a:lnTo>
                    <a:pt x="13322" y="249174"/>
                  </a:lnTo>
                  <a:lnTo>
                    <a:pt x="7861" y="242798"/>
                  </a:lnTo>
                  <a:lnTo>
                    <a:pt x="1663" y="237401"/>
                  </a:lnTo>
                  <a:lnTo>
                    <a:pt x="0" y="239052"/>
                  </a:lnTo>
                  <a:lnTo>
                    <a:pt x="2984" y="245884"/>
                  </a:lnTo>
                  <a:lnTo>
                    <a:pt x="8648" y="251421"/>
                  </a:lnTo>
                  <a:lnTo>
                    <a:pt x="15925" y="260261"/>
                  </a:lnTo>
                  <a:lnTo>
                    <a:pt x="20396" y="268516"/>
                  </a:lnTo>
                  <a:lnTo>
                    <a:pt x="25996" y="268833"/>
                  </a:lnTo>
                  <a:lnTo>
                    <a:pt x="30327" y="268833"/>
                  </a:lnTo>
                  <a:lnTo>
                    <a:pt x="32969" y="266547"/>
                  </a:lnTo>
                  <a:lnTo>
                    <a:pt x="48234" y="245275"/>
                  </a:lnTo>
                  <a:lnTo>
                    <a:pt x="52984" y="238175"/>
                  </a:lnTo>
                  <a:close/>
                </a:path>
              </a:pathLst>
            </a:custGeom>
            <a:solidFill>
              <a:srgbClr val="357981"/>
            </a:solidFill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pic>
          <p:nvPicPr>
            <p:cNvPr id="311" name="object 311"/>
            <p:cNvPicPr/>
            <p:nvPr/>
          </p:nvPicPr>
          <p:blipFill>
            <a:blip r:embed="rId102" cstate="print"/>
            <a:stretch>
              <a:fillRect/>
            </a:stretch>
          </p:blipFill>
          <p:spPr>
            <a:xfrm>
              <a:off x="10476293" y="5207876"/>
              <a:ext cx="111607" cy="193992"/>
            </a:xfrm>
            <a:prstGeom prst="rect">
              <a:avLst/>
            </a:prstGeom>
          </p:spPr>
        </p:pic>
        <p:pic>
          <p:nvPicPr>
            <p:cNvPr id="312" name="object 312"/>
            <p:cNvPicPr/>
            <p:nvPr/>
          </p:nvPicPr>
          <p:blipFill>
            <a:blip r:embed="rId103" cstate="print"/>
            <a:stretch>
              <a:fillRect/>
            </a:stretch>
          </p:blipFill>
          <p:spPr>
            <a:xfrm>
              <a:off x="10550004" y="4870310"/>
              <a:ext cx="151917" cy="275691"/>
            </a:xfrm>
            <a:prstGeom prst="rect">
              <a:avLst/>
            </a:prstGeom>
          </p:spPr>
        </p:pic>
        <p:pic>
          <p:nvPicPr>
            <p:cNvPr id="313" name="object 313"/>
            <p:cNvPicPr/>
            <p:nvPr/>
          </p:nvPicPr>
          <p:blipFill>
            <a:blip r:embed="rId104" cstate="print"/>
            <a:stretch>
              <a:fillRect/>
            </a:stretch>
          </p:blipFill>
          <p:spPr>
            <a:xfrm>
              <a:off x="10624426" y="4921681"/>
              <a:ext cx="161988" cy="502996"/>
            </a:xfrm>
            <a:prstGeom prst="rect">
              <a:avLst/>
            </a:prstGeom>
          </p:spPr>
        </p:pic>
        <p:pic>
          <p:nvPicPr>
            <p:cNvPr id="314" name="object 314"/>
            <p:cNvPicPr/>
            <p:nvPr/>
          </p:nvPicPr>
          <p:blipFill>
            <a:blip r:embed="rId105" cstate="print"/>
            <a:stretch>
              <a:fillRect/>
            </a:stretch>
          </p:blipFill>
          <p:spPr>
            <a:xfrm>
              <a:off x="10721213" y="4912537"/>
              <a:ext cx="102679" cy="75056"/>
            </a:xfrm>
            <a:prstGeom prst="rect">
              <a:avLst/>
            </a:prstGeom>
          </p:spPr>
        </p:pic>
        <p:pic>
          <p:nvPicPr>
            <p:cNvPr id="315" name="object 315"/>
            <p:cNvPicPr/>
            <p:nvPr/>
          </p:nvPicPr>
          <p:blipFill>
            <a:blip r:embed="rId106" cstate="print"/>
            <a:stretch>
              <a:fillRect/>
            </a:stretch>
          </p:blipFill>
          <p:spPr>
            <a:xfrm>
              <a:off x="8719415" y="5578601"/>
              <a:ext cx="268869" cy="241829"/>
            </a:xfrm>
            <a:prstGeom prst="rect">
              <a:avLst/>
            </a:prstGeom>
          </p:spPr>
        </p:pic>
        <p:pic>
          <p:nvPicPr>
            <p:cNvPr id="316" name="object 316"/>
            <p:cNvPicPr/>
            <p:nvPr/>
          </p:nvPicPr>
          <p:blipFill>
            <a:blip r:embed="rId107" cstate="print"/>
            <a:stretch>
              <a:fillRect/>
            </a:stretch>
          </p:blipFill>
          <p:spPr>
            <a:xfrm>
              <a:off x="8299424" y="5595838"/>
              <a:ext cx="245171" cy="210243"/>
            </a:xfrm>
            <a:prstGeom prst="rect">
              <a:avLst/>
            </a:prstGeom>
          </p:spPr>
        </p:pic>
        <p:pic>
          <p:nvPicPr>
            <p:cNvPr id="317" name="object 317"/>
            <p:cNvPicPr/>
            <p:nvPr/>
          </p:nvPicPr>
          <p:blipFill>
            <a:blip r:embed="rId108" cstate="print"/>
            <a:stretch>
              <a:fillRect/>
            </a:stretch>
          </p:blipFill>
          <p:spPr>
            <a:xfrm>
              <a:off x="9849194" y="3060318"/>
              <a:ext cx="265075" cy="218008"/>
            </a:xfrm>
            <a:prstGeom prst="rect">
              <a:avLst/>
            </a:prstGeom>
          </p:spPr>
        </p:pic>
        <p:sp>
          <p:nvSpPr>
            <p:cNvPr id="318" name="object 318"/>
            <p:cNvSpPr/>
            <p:nvPr/>
          </p:nvSpPr>
          <p:spPr>
            <a:xfrm>
              <a:off x="9151611" y="4438650"/>
              <a:ext cx="90805" cy="265430"/>
            </a:xfrm>
            <a:custGeom>
              <a:avLst/>
              <a:gdLst/>
              <a:ahLst/>
              <a:cxnLst/>
              <a:rect l="l" t="t" r="r" b="b"/>
              <a:pathLst>
                <a:path w="90804" h="265429">
                  <a:moveTo>
                    <a:pt x="6917" y="0"/>
                  </a:moveTo>
                  <a:lnTo>
                    <a:pt x="249" y="0"/>
                  </a:lnTo>
                  <a:lnTo>
                    <a:pt x="350" y="30385"/>
                  </a:lnTo>
                  <a:lnTo>
                    <a:pt x="103" y="60810"/>
                  </a:lnTo>
                  <a:lnTo>
                    <a:pt x="0" y="110104"/>
                  </a:lnTo>
                  <a:lnTo>
                    <a:pt x="71" y="121907"/>
                  </a:lnTo>
                  <a:lnTo>
                    <a:pt x="703" y="141214"/>
                  </a:lnTo>
                  <a:lnTo>
                    <a:pt x="2003" y="160467"/>
                  </a:lnTo>
                  <a:lnTo>
                    <a:pt x="4049" y="179639"/>
                  </a:lnTo>
                  <a:lnTo>
                    <a:pt x="6917" y="198704"/>
                  </a:lnTo>
                  <a:lnTo>
                    <a:pt x="6842" y="141214"/>
                  </a:lnTo>
                  <a:lnTo>
                    <a:pt x="6276" y="126635"/>
                  </a:lnTo>
                  <a:lnTo>
                    <a:pt x="6031" y="110104"/>
                  </a:lnTo>
                  <a:lnTo>
                    <a:pt x="6393" y="69384"/>
                  </a:lnTo>
                  <a:lnTo>
                    <a:pt x="6917" y="46227"/>
                  </a:lnTo>
                  <a:lnTo>
                    <a:pt x="6917" y="29641"/>
                  </a:lnTo>
                  <a:lnTo>
                    <a:pt x="5672" y="29413"/>
                  </a:lnTo>
                  <a:lnTo>
                    <a:pt x="1087" y="28486"/>
                  </a:lnTo>
                  <a:lnTo>
                    <a:pt x="1710" y="25399"/>
                  </a:lnTo>
                  <a:lnTo>
                    <a:pt x="6917" y="25158"/>
                  </a:lnTo>
                  <a:lnTo>
                    <a:pt x="6917" y="0"/>
                  </a:lnTo>
                  <a:close/>
                </a:path>
                <a:path w="90804" h="265429">
                  <a:moveTo>
                    <a:pt x="49601" y="258965"/>
                  </a:moveTo>
                  <a:lnTo>
                    <a:pt x="49601" y="265188"/>
                  </a:lnTo>
                  <a:lnTo>
                    <a:pt x="50427" y="265264"/>
                  </a:lnTo>
                  <a:lnTo>
                    <a:pt x="52675" y="265404"/>
                  </a:lnTo>
                  <a:lnTo>
                    <a:pt x="53767" y="265417"/>
                  </a:lnTo>
                  <a:lnTo>
                    <a:pt x="64925" y="263636"/>
                  </a:lnTo>
                  <a:lnTo>
                    <a:pt x="74229" y="259079"/>
                  </a:lnTo>
                  <a:lnTo>
                    <a:pt x="51710" y="259079"/>
                  </a:lnTo>
                  <a:lnTo>
                    <a:pt x="50668" y="259041"/>
                  </a:lnTo>
                  <a:lnTo>
                    <a:pt x="49601" y="258965"/>
                  </a:lnTo>
                  <a:close/>
                </a:path>
                <a:path w="90804" h="265429">
                  <a:moveTo>
                    <a:pt x="90559" y="228917"/>
                  </a:moveTo>
                  <a:lnTo>
                    <a:pt x="84444" y="240713"/>
                  </a:lnTo>
                  <a:lnTo>
                    <a:pt x="76271" y="250294"/>
                  </a:lnTo>
                  <a:lnTo>
                    <a:pt x="65784" y="256728"/>
                  </a:lnTo>
                  <a:lnTo>
                    <a:pt x="52726" y="259079"/>
                  </a:lnTo>
                  <a:lnTo>
                    <a:pt x="74229" y="259079"/>
                  </a:lnTo>
                  <a:lnTo>
                    <a:pt x="74835" y="258783"/>
                  </a:lnTo>
                  <a:lnTo>
                    <a:pt x="83408" y="251588"/>
                  </a:lnTo>
                  <a:lnTo>
                    <a:pt x="90559" y="242785"/>
                  </a:lnTo>
                  <a:lnTo>
                    <a:pt x="90559" y="228917"/>
                  </a:lnTo>
                  <a:close/>
                </a:path>
              </a:pathLst>
            </a:custGeom>
            <a:solidFill>
              <a:srgbClr val="79A8AB"/>
            </a:solidFill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sp>
          <p:nvSpPr>
            <p:cNvPr id="319" name="object 319"/>
            <p:cNvSpPr/>
            <p:nvPr/>
          </p:nvSpPr>
          <p:spPr>
            <a:xfrm>
              <a:off x="9158528" y="4438650"/>
              <a:ext cx="43180" cy="265430"/>
            </a:xfrm>
            <a:custGeom>
              <a:avLst/>
              <a:gdLst/>
              <a:ahLst/>
              <a:cxnLst/>
              <a:rect l="l" t="t" r="r" b="b"/>
              <a:pathLst>
                <a:path w="43179" h="265429">
                  <a:moveTo>
                    <a:pt x="711" y="0"/>
                  </a:moveTo>
                  <a:lnTo>
                    <a:pt x="0" y="0"/>
                  </a:lnTo>
                  <a:lnTo>
                    <a:pt x="0" y="25158"/>
                  </a:lnTo>
                  <a:lnTo>
                    <a:pt x="469" y="25133"/>
                  </a:lnTo>
                  <a:lnTo>
                    <a:pt x="609" y="16763"/>
                  </a:lnTo>
                  <a:lnTo>
                    <a:pt x="711" y="0"/>
                  </a:lnTo>
                  <a:close/>
                </a:path>
                <a:path w="43179" h="265429">
                  <a:moveTo>
                    <a:pt x="0" y="29641"/>
                  </a:moveTo>
                  <a:lnTo>
                    <a:pt x="0" y="46227"/>
                  </a:lnTo>
                  <a:lnTo>
                    <a:pt x="381" y="29717"/>
                  </a:lnTo>
                  <a:lnTo>
                    <a:pt x="0" y="29641"/>
                  </a:lnTo>
                  <a:close/>
                </a:path>
                <a:path w="43179" h="265429">
                  <a:moveTo>
                    <a:pt x="0" y="143154"/>
                  </a:moveTo>
                  <a:lnTo>
                    <a:pt x="0" y="198704"/>
                  </a:lnTo>
                  <a:lnTo>
                    <a:pt x="1128" y="204947"/>
                  </a:lnTo>
                  <a:lnTo>
                    <a:pt x="7137" y="230784"/>
                  </a:lnTo>
                  <a:lnTo>
                    <a:pt x="7137" y="210794"/>
                  </a:lnTo>
                  <a:lnTo>
                    <a:pt x="5039" y="198040"/>
                  </a:lnTo>
                  <a:lnTo>
                    <a:pt x="3590" y="185896"/>
                  </a:lnTo>
                  <a:lnTo>
                    <a:pt x="1778" y="166408"/>
                  </a:lnTo>
                  <a:lnTo>
                    <a:pt x="977" y="158661"/>
                  </a:lnTo>
                  <a:lnTo>
                    <a:pt x="406" y="150914"/>
                  </a:lnTo>
                  <a:lnTo>
                    <a:pt x="0" y="143154"/>
                  </a:lnTo>
                  <a:close/>
                </a:path>
                <a:path w="43179" h="265429">
                  <a:moveTo>
                    <a:pt x="27051" y="253695"/>
                  </a:moveTo>
                  <a:lnTo>
                    <a:pt x="27051" y="259994"/>
                  </a:lnTo>
                  <a:lnTo>
                    <a:pt x="31470" y="262737"/>
                  </a:lnTo>
                  <a:lnTo>
                    <a:pt x="36639" y="264566"/>
                  </a:lnTo>
                  <a:lnTo>
                    <a:pt x="42684" y="265188"/>
                  </a:lnTo>
                  <a:lnTo>
                    <a:pt x="42684" y="258965"/>
                  </a:lnTo>
                  <a:lnTo>
                    <a:pt x="40881" y="258825"/>
                  </a:lnTo>
                  <a:lnTo>
                    <a:pt x="39001" y="258584"/>
                  </a:lnTo>
                  <a:lnTo>
                    <a:pt x="33324" y="257530"/>
                  </a:lnTo>
                  <a:lnTo>
                    <a:pt x="30010" y="255955"/>
                  </a:lnTo>
                  <a:lnTo>
                    <a:pt x="27051" y="253695"/>
                  </a:lnTo>
                  <a:close/>
                </a:path>
              </a:pathLst>
            </a:custGeom>
            <a:solidFill>
              <a:srgbClr val="A8BABC"/>
            </a:solidFill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pic>
          <p:nvPicPr>
            <p:cNvPr id="320" name="object 320"/>
            <p:cNvPicPr/>
            <p:nvPr/>
          </p:nvPicPr>
          <p:blipFill>
            <a:blip r:embed="rId109" cstate="print"/>
            <a:stretch>
              <a:fillRect/>
            </a:stretch>
          </p:blipFill>
          <p:spPr>
            <a:xfrm>
              <a:off x="9124518" y="4332871"/>
              <a:ext cx="140157" cy="365772"/>
            </a:xfrm>
            <a:prstGeom prst="rect">
              <a:avLst/>
            </a:prstGeom>
          </p:spPr>
        </p:pic>
        <p:pic>
          <p:nvPicPr>
            <p:cNvPr id="321" name="object 321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10466997" y="5520423"/>
              <a:ext cx="3276" cy="1269"/>
            </a:xfrm>
            <a:prstGeom prst="rect">
              <a:avLst/>
            </a:prstGeom>
          </p:spPr>
        </p:pic>
        <p:pic>
          <p:nvPicPr>
            <p:cNvPr id="322" name="object 322"/>
            <p:cNvPicPr/>
            <p:nvPr/>
          </p:nvPicPr>
          <p:blipFill>
            <a:blip r:embed="rId110" cstate="print"/>
            <a:stretch>
              <a:fillRect/>
            </a:stretch>
          </p:blipFill>
          <p:spPr>
            <a:xfrm>
              <a:off x="10538688" y="5523077"/>
              <a:ext cx="4165" cy="2501"/>
            </a:xfrm>
            <a:prstGeom prst="rect">
              <a:avLst/>
            </a:prstGeom>
          </p:spPr>
        </p:pic>
        <p:pic>
          <p:nvPicPr>
            <p:cNvPr id="323" name="object 323"/>
            <p:cNvPicPr/>
            <p:nvPr/>
          </p:nvPicPr>
          <p:blipFill>
            <a:blip r:embed="rId111" cstate="print"/>
            <a:stretch>
              <a:fillRect/>
            </a:stretch>
          </p:blipFill>
          <p:spPr>
            <a:xfrm>
              <a:off x="10451033" y="5519051"/>
              <a:ext cx="108775" cy="287781"/>
            </a:xfrm>
            <a:prstGeom prst="rect">
              <a:avLst/>
            </a:prstGeom>
          </p:spPr>
        </p:pic>
        <p:pic>
          <p:nvPicPr>
            <p:cNvPr id="324" name="object 324"/>
            <p:cNvPicPr/>
            <p:nvPr/>
          </p:nvPicPr>
          <p:blipFill>
            <a:blip r:embed="rId112" cstate="print"/>
            <a:stretch>
              <a:fillRect/>
            </a:stretch>
          </p:blipFill>
          <p:spPr>
            <a:xfrm>
              <a:off x="10488409" y="5654420"/>
              <a:ext cx="44386" cy="91566"/>
            </a:xfrm>
            <a:prstGeom prst="rect">
              <a:avLst/>
            </a:prstGeom>
          </p:spPr>
        </p:pic>
        <p:sp>
          <p:nvSpPr>
            <p:cNvPr id="325" name="object 325"/>
            <p:cNvSpPr/>
            <p:nvPr/>
          </p:nvSpPr>
          <p:spPr>
            <a:xfrm>
              <a:off x="10499166" y="5746280"/>
              <a:ext cx="16510" cy="35560"/>
            </a:xfrm>
            <a:custGeom>
              <a:avLst/>
              <a:gdLst/>
              <a:ahLst/>
              <a:cxnLst/>
              <a:rect l="l" t="t" r="r" b="b"/>
              <a:pathLst>
                <a:path w="16509" h="35560">
                  <a:moveTo>
                    <a:pt x="6197" y="4813"/>
                  </a:moveTo>
                  <a:lnTo>
                    <a:pt x="5295" y="3263"/>
                  </a:lnTo>
                  <a:lnTo>
                    <a:pt x="4699" y="2959"/>
                  </a:lnTo>
                  <a:lnTo>
                    <a:pt x="5600" y="1447"/>
                  </a:lnTo>
                  <a:lnTo>
                    <a:pt x="4178" y="0"/>
                  </a:lnTo>
                  <a:lnTo>
                    <a:pt x="2235" y="0"/>
                  </a:lnTo>
                  <a:lnTo>
                    <a:pt x="1638" y="279"/>
                  </a:lnTo>
                  <a:lnTo>
                    <a:pt x="0" y="3378"/>
                  </a:lnTo>
                  <a:lnTo>
                    <a:pt x="1968" y="6007"/>
                  </a:lnTo>
                  <a:lnTo>
                    <a:pt x="4787" y="6007"/>
                  </a:lnTo>
                  <a:lnTo>
                    <a:pt x="5549" y="5651"/>
                  </a:lnTo>
                  <a:lnTo>
                    <a:pt x="6197" y="4813"/>
                  </a:lnTo>
                  <a:close/>
                </a:path>
                <a:path w="16509" h="35560">
                  <a:moveTo>
                    <a:pt x="16243" y="33248"/>
                  </a:moveTo>
                  <a:lnTo>
                    <a:pt x="15659" y="30975"/>
                  </a:lnTo>
                  <a:lnTo>
                    <a:pt x="15557" y="27305"/>
                  </a:lnTo>
                  <a:lnTo>
                    <a:pt x="14541" y="26644"/>
                  </a:lnTo>
                  <a:lnTo>
                    <a:pt x="12496" y="26644"/>
                  </a:lnTo>
                  <a:lnTo>
                    <a:pt x="11468" y="27305"/>
                  </a:lnTo>
                  <a:lnTo>
                    <a:pt x="11366" y="30975"/>
                  </a:lnTo>
                  <a:lnTo>
                    <a:pt x="10782" y="33248"/>
                  </a:lnTo>
                  <a:lnTo>
                    <a:pt x="12496" y="35052"/>
                  </a:lnTo>
                  <a:lnTo>
                    <a:pt x="14541" y="35052"/>
                  </a:lnTo>
                  <a:lnTo>
                    <a:pt x="16243" y="33248"/>
                  </a:lnTo>
                  <a:close/>
                </a:path>
              </a:pathLst>
            </a:custGeom>
            <a:solidFill>
              <a:srgbClr val="3A7D84"/>
            </a:solidFill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sp>
          <p:nvSpPr>
            <p:cNvPr id="326" name="object 326"/>
            <p:cNvSpPr/>
            <p:nvPr/>
          </p:nvSpPr>
          <p:spPr>
            <a:xfrm>
              <a:off x="10532161" y="5767666"/>
              <a:ext cx="4445" cy="5715"/>
            </a:xfrm>
            <a:custGeom>
              <a:avLst/>
              <a:gdLst/>
              <a:ahLst/>
              <a:cxnLst/>
              <a:rect l="l" t="t" r="r" b="b"/>
              <a:pathLst>
                <a:path w="4445" h="5714">
                  <a:moveTo>
                    <a:pt x="2971" y="0"/>
                  </a:moveTo>
                  <a:lnTo>
                    <a:pt x="1054" y="0"/>
                  </a:lnTo>
                  <a:lnTo>
                    <a:pt x="88" y="635"/>
                  </a:lnTo>
                  <a:lnTo>
                    <a:pt x="0" y="3670"/>
                  </a:lnTo>
                  <a:lnTo>
                    <a:pt x="990" y="5397"/>
                  </a:lnTo>
                  <a:lnTo>
                    <a:pt x="1397" y="5638"/>
                  </a:lnTo>
                  <a:lnTo>
                    <a:pt x="2628" y="5638"/>
                  </a:lnTo>
                  <a:lnTo>
                    <a:pt x="3035" y="5397"/>
                  </a:lnTo>
                  <a:lnTo>
                    <a:pt x="4013" y="3670"/>
                  </a:lnTo>
                  <a:lnTo>
                    <a:pt x="3924" y="635"/>
                  </a:lnTo>
                  <a:lnTo>
                    <a:pt x="2971" y="0"/>
                  </a:lnTo>
                  <a:close/>
                </a:path>
              </a:pathLst>
            </a:custGeom>
            <a:solidFill>
              <a:srgbClr val="3B7F85"/>
            </a:solidFill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pic>
          <p:nvPicPr>
            <p:cNvPr id="327" name="object 327"/>
            <p:cNvPicPr/>
            <p:nvPr/>
          </p:nvPicPr>
          <p:blipFill>
            <a:blip r:embed="rId113" cstate="print"/>
            <a:stretch>
              <a:fillRect/>
            </a:stretch>
          </p:blipFill>
          <p:spPr>
            <a:xfrm>
              <a:off x="9746399" y="3354260"/>
              <a:ext cx="130784" cy="153441"/>
            </a:xfrm>
            <a:prstGeom prst="rect">
              <a:avLst/>
            </a:prstGeom>
          </p:spPr>
        </p:pic>
        <p:pic>
          <p:nvPicPr>
            <p:cNvPr id="328" name="object 328"/>
            <p:cNvPicPr/>
            <p:nvPr/>
          </p:nvPicPr>
          <p:blipFill>
            <a:blip r:embed="rId114" cstate="print"/>
            <a:stretch>
              <a:fillRect/>
            </a:stretch>
          </p:blipFill>
          <p:spPr>
            <a:xfrm>
              <a:off x="9900043" y="3348393"/>
              <a:ext cx="151206" cy="114388"/>
            </a:xfrm>
            <a:prstGeom prst="rect">
              <a:avLst/>
            </a:prstGeom>
          </p:spPr>
        </p:pic>
        <p:pic>
          <p:nvPicPr>
            <p:cNvPr id="329" name="object 329"/>
            <p:cNvPicPr/>
            <p:nvPr/>
          </p:nvPicPr>
          <p:blipFill>
            <a:blip r:embed="rId115" cstate="print"/>
            <a:stretch>
              <a:fillRect/>
            </a:stretch>
          </p:blipFill>
          <p:spPr>
            <a:xfrm>
              <a:off x="10076218" y="3305822"/>
              <a:ext cx="144767" cy="198475"/>
            </a:xfrm>
            <a:prstGeom prst="rect">
              <a:avLst/>
            </a:prstGeom>
          </p:spPr>
        </p:pic>
        <p:pic>
          <p:nvPicPr>
            <p:cNvPr id="330" name="object 330"/>
            <p:cNvPicPr/>
            <p:nvPr/>
          </p:nvPicPr>
          <p:blipFill>
            <a:blip r:embed="rId116" cstate="print"/>
            <a:stretch>
              <a:fillRect/>
            </a:stretch>
          </p:blipFill>
          <p:spPr>
            <a:xfrm>
              <a:off x="7530300" y="3437610"/>
              <a:ext cx="148972" cy="138582"/>
            </a:xfrm>
            <a:prstGeom prst="rect">
              <a:avLst/>
            </a:prstGeom>
          </p:spPr>
        </p:pic>
        <p:sp>
          <p:nvSpPr>
            <p:cNvPr id="331" name="object 331"/>
            <p:cNvSpPr/>
            <p:nvPr/>
          </p:nvSpPr>
          <p:spPr>
            <a:xfrm>
              <a:off x="7741971" y="3512769"/>
              <a:ext cx="6350" cy="8890"/>
            </a:xfrm>
            <a:custGeom>
              <a:avLst/>
              <a:gdLst/>
              <a:ahLst/>
              <a:cxnLst/>
              <a:rect l="l" t="t" r="r" b="b"/>
              <a:pathLst>
                <a:path w="6350" h="8889">
                  <a:moveTo>
                    <a:pt x="6184" y="6591"/>
                  </a:moveTo>
                  <a:lnTo>
                    <a:pt x="5676" y="4699"/>
                  </a:lnTo>
                  <a:lnTo>
                    <a:pt x="5486" y="800"/>
                  </a:lnTo>
                  <a:lnTo>
                    <a:pt x="4292" y="0"/>
                  </a:lnTo>
                  <a:lnTo>
                    <a:pt x="1917" y="0"/>
                  </a:lnTo>
                  <a:lnTo>
                    <a:pt x="711" y="800"/>
                  </a:lnTo>
                  <a:lnTo>
                    <a:pt x="508" y="4699"/>
                  </a:lnTo>
                  <a:lnTo>
                    <a:pt x="0" y="6591"/>
                  </a:lnTo>
                  <a:lnTo>
                    <a:pt x="1828" y="8267"/>
                  </a:lnTo>
                  <a:lnTo>
                    <a:pt x="4356" y="8267"/>
                  </a:lnTo>
                  <a:lnTo>
                    <a:pt x="6184" y="6591"/>
                  </a:lnTo>
                  <a:close/>
                </a:path>
              </a:pathLst>
            </a:custGeom>
            <a:solidFill>
              <a:srgbClr val="357981"/>
            </a:solidFill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pic>
          <p:nvPicPr>
            <p:cNvPr id="332" name="object 332"/>
            <p:cNvPicPr/>
            <p:nvPr/>
          </p:nvPicPr>
          <p:blipFill>
            <a:blip r:embed="rId117" cstate="print"/>
            <a:stretch>
              <a:fillRect/>
            </a:stretch>
          </p:blipFill>
          <p:spPr>
            <a:xfrm>
              <a:off x="7803884" y="3416414"/>
              <a:ext cx="82020" cy="134861"/>
            </a:xfrm>
            <a:prstGeom prst="rect">
              <a:avLst/>
            </a:prstGeom>
          </p:spPr>
        </p:pic>
        <p:pic>
          <p:nvPicPr>
            <p:cNvPr id="333" name="object 333"/>
            <p:cNvPicPr/>
            <p:nvPr/>
          </p:nvPicPr>
          <p:blipFill>
            <a:blip r:embed="rId118" cstate="print"/>
            <a:stretch>
              <a:fillRect/>
            </a:stretch>
          </p:blipFill>
          <p:spPr>
            <a:xfrm>
              <a:off x="9416529" y="4583417"/>
              <a:ext cx="118109" cy="88023"/>
            </a:xfrm>
            <a:prstGeom prst="rect">
              <a:avLst/>
            </a:prstGeom>
          </p:spPr>
        </p:pic>
        <p:sp>
          <p:nvSpPr>
            <p:cNvPr id="334" name="object 334"/>
            <p:cNvSpPr/>
            <p:nvPr/>
          </p:nvSpPr>
          <p:spPr>
            <a:xfrm>
              <a:off x="9430766" y="4451438"/>
              <a:ext cx="118745" cy="98425"/>
            </a:xfrm>
            <a:custGeom>
              <a:avLst/>
              <a:gdLst/>
              <a:ahLst/>
              <a:cxnLst/>
              <a:rect l="l" t="t" r="r" b="b"/>
              <a:pathLst>
                <a:path w="118745" h="98425">
                  <a:moveTo>
                    <a:pt x="42811" y="45478"/>
                  </a:moveTo>
                  <a:lnTo>
                    <a:pt x="37769" y="38239"/>
                  </a:lnTo>
                  <a:lnTo>
                    <a:pt x="27559" y="32372"/>
                  </a:lnTo>
                  <a:lnTo>
                    <a:pt x="14693" y="32372"/>
                  </a:lnTo>
                  <a:lnTo>
                    <a:pt x="10731" y="34023"/>
                  </a:lnTo>
                  <a:lnTo>
                    <a:pt x="8509" y="38252"/>
                  </a:lnTo>
                  <a:lnTo>
                    <a:pt x="6705" y="44869"/>
                  </a:lnTo>
                  <a:lnTo>
                    <a:pt x="7416" y="51549"/>
                  </a:lnTo>
                  <a:lnTo>
                    <a:pt x="9626" y="58153"/>
                  </a:lnTo>
                  <a:lnTo>
                    <a:pt x="15430" y="72364"/>
                  </a:lnTo>
                  <a:lnTo>
                    <a:pt x="19939" y="79502"/>
                  </a:lnTo>
                  <a:lnTo>
                    <a:pt x="25057" y="86207"/>
                  </a:lnTo>
                  <a:lnTo>
                    <a:pt x="21590" y="85394"/>
                  </a:lnTo>
                  <a:lnTo>
                    <a:pt x="18059" y="84988"/>
                  </a:lnTo>
                  <a:lnTo>
                    <a:pt x="10680" y="84988"/>
                  </a:lnTo>
                  <a:lnTo>
                    <a:pt x="6807" y="85445"/>
                  </a:lnTo>
                  <a:lnTo>
                    <a:pt x="0" y="87033"/>
                  </a:lnTo>
                  <a:lnTo>
                    <a:pt x="850" y="91643"/>
                  </a:lnTo>
                  <a:lnTo>
                    <a:pt x="3619" y="91643"/>
                  </a:lnTo>
                  <a:lnTo>
                    <a:pt x="6438" y="91300"/>
                  </a:lnTo>
                  <a:lnTo>
                    <a:pt x="8864" y="91122"/>
                  </a:lnTo>
                  <a:lnTo>
                    <a:pt x="19443" y="91122"/>
                  </a:lnTo>
                  <a:lnTo>
                    <a:pt x="27051" y="93129"/>
                  </a:lnTo>
                  <a:lnTo>
                    <a:pt x="35242" y="97675"/>
                  </a:lnTo>
                  <a:lnTo>
                    <a:pt x="35801" y="97815"/>
                  </a:lnTo>
                  <a:lnTo>
                    <a:pt x="36322" y="97815"/>
                  </a:lnTo>
                  <a:lnTo>
                    <a:pt x="39027" y="97815"/>
                  </a:lnTo>
                  <a:lnTo>
                    <a:pt x="40538" y="93903"/>
                  </a:lnTo>
                  <a:lnTo>
                    <a:pt x="15265" y="55651"/>
                  </a:lnTo>
                  <a:lnTo>
                    <a:pt x="10464" y="41186"/>
                  </a:lnTo>
                  <a:lnTo>
                    <a:pt x="14020" y="39166"/>
                  </a:lnTo>
                  <a:lnTo>
                    <a:pt x="20612" y="39166"/>
                  </a:lnTo>
                  <a:lnTo>
                    <a:pt x="23253" y="39878"/>
                  </a:lnTo>
                  <a:lnTo>
                    <a:pt x="29667" y="42049"/>
                  </a:lnTo>
                  <a:lnTo>
                    <a:pt x="33375" y="45478"/>
                  </a:lnTo>
                  <a:lnTo>
                    <a:pt x="38176" y="47866"/>
                  </a:lnTo>
                  <a:lnTo>
                    <a:pt x="41084" y="47942"/>
                  </a:lnTo>
                  <a:lnTo>
                    <a:pt x="42811" y="45478"/>
                  </a:lnTo>
                  <a:close/>
                </a:path>
                <a:path w="118745" h="98425">
                  <a:moveTo>
                    <a:pt x="118376" y="3898"/>
                  </a:moveTo>
                  <a:lnTo>
                    <a:pt x="117665" y="1524"/>
                  </a:lnTo>
                  <a:lnTo>
                    <a:pt x="115747" y="1143"/>
                  </a:lnTo>
                  <a:lnTo>
                    <a:pt x="113233" y="76"/>
                  </a:lnTo>
                  <a:lnTo>
                    <a:pt x="112890" y="0"/>
                  </a:lnTo>
                  <a:lnTo>
                    <a:pt x="110261" y="0"/>
                  </a:lnTo>
                  <a:lnTo>
                    <a:pt x="109029" y="3314"/>
                  </a:lnTo>
                  <a:lnTo>
                    <a:pt x="112991" y="5511"/>
                  </a:lnTo>
                  <a:lnTo>
                    <a:pt x="114223" y="6477"/>
                  </a:lnTo>
                  <a:lnTo>
                    <a:pt x="115747" y="6477"/>
                  </a:lnTo>
                  <a:lnTo>
                    <a:pt x="116217" y="6477"/>
                  </a:lnTo>
                  <a:lnTo>
                    <a:pt x="116713" y="6388"/>
                  </a:lnTo>
                  <a:lnTo>
                    <a:pt x="117246" y="6172"/>
                  </a:lnTo>
                  <a:lnTo>
                    <a:pt x="118376" y="3898"/>
                  </a:lnTo>
                  <a:close/>
                </a:path>
              </a:pathLst>
            </a:custGeom>
            <a:solidFill>
              <a:srgbClr val="357981"/>
            </a:solidFill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  <p:pic>
          <p:nvPicPr>
            <p:cNvPr id="335" name="object 335"/>
            <p:cNvPicPr/>
            <p:nvPr/>
          </p:nvPicPr>
          <p:blipFill>
            <a:blip r:embed="rId119" cstate="print"/>
            <a:stretch>
              <a:fillRect/>
            </a:stretch>
          </p:blipFill>
          <p:spPr>
            <a:xfrm>
              <a:off x="9509150" y="4293260"/>
              <a:ext cx="101650" cy="112598"/>
            </a:xfrm>
            <a:prstGeom prst="rect">
              <a:avLst/>
            </a:prstGeom>
          </p:spPr>
        </p:pic>
        <p:sp>
          <p:nvSpPr>
            <p:cNvPr id="336" name="object 336"/>
            <p:cNvSpPr/>
            <p:nvPr/>
          </p:nvSpPr>
          <p:spPr>
            <a:xfrm>
              <a:off x="6310172" y="3035350"/>
              <a:ext cx="5111115" cy="3035935"/>
            </a:xfrm>
            <a:custGeom>
              <a:avLst/>
              <a:gdLst/>
              <a:ahLst/>
              <a:cxnLst/>
              <a:rect l="l" t="t" r="r" b="b"/>
              <a:pathLst>
                <a:path w="5111115" h="3035935">
                  <a:moveTo>
                    <a:pt x="0" y="0"/>
                  </a:moveTo>
                  <a:lnTo>
                    <a:pt x="5110734" y="0"/>
                  </a:lnTo>
                  <a:lnTo>
                    <a:pt x="5110734" y="3035833"/>
                  </a:lnTo>
                  <a:lnTo>
                    <a:pt x="0" y="3035833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05142B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Sassoon Sans Rg" pitchFamily="2" charset="77"/>
              </a:endParaRPr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1640286" y="0"/>
            <a:ext cx="558165" cy="666750"/>
            <a:chOff x="11640286" y="0"/>
            <a:chExt cx="558165" cy="666750"/>
          </a:xfrm>
        </p:grpSpPr>
        <p:sp>
          <p:nvSpPr>
            <p:cNvPr id="3" name="object 3"/>
            <p:cNvSpPr/>
            <p:nvPr/>
          </p:nvSpPr>
          <p:spPr>
            <a:xfrm>
              <a:off x="11646636" y="0"/>
              <a:ext cx="545465" cy="654050"/>
            </a:xfrm>
            <a:custGeom>
              <a:avLst/>
              <a:gdLst/>
              <a:ahLst/>
              <a:cxnLst/>
              <a:rect l="l" t="t" r="r" b="b"/>
              <a:pathLst>
                <a:path w="545465" h="654050">
                  <a:moveTo>
                    <a:pt x="545211" y="0"/>
                  </a:moveTo>
                  <a:lnTo>
                    <a:pt x="2730" y="0"/>
                  </a:lnTo>
                  <a:lnTo>
                    <a:pt x="1569" y="13897"/>
                  </a:lnTo>
                  <a:lnTo>
                    <a:pt x="712" y="27876"/>
                  </a:lnTo>
                  <a:lnTo>
                    <a:pt x="181" y="41940"/>
                  </a:lnTo>
                  <a:lnTo>
                    <a:pt x="0" y="56095"/>
                  </a:lnTo>
                  <a:lnTo>
                    <a:pt x="1960" y="104695"/>
                  </a:lnTo>
                  <a:lnTo>
                    <a:pt x="7740" y="152231"/>
                  </a:lnTo>
                  <a:lnTo>
                    <a:pt x="17191" y="198554"/>
                  </a:lnTo>
                  <a:lnTo>
                    <a:pt x="30163" y="243517"/>
                  </a:lnTo>
                  <a:lnTo>
                    <a:pt x="46505" y="286970"/>
                  </a:lnTo>
                  <a:lnTo>
                    <a:pt x="66068" y="328767"/>
                  </a:lnTo>
                  <a:lnTo>
                    <a:pt x="88701" y="368759"/>
                  </a:lnTo>
                  <a:lnTo>
                    <a:pt x="114255" y="406798"/>
                  </a:lnTo>
                  <a:lnTo>
                    <a:pt x="142579" y="442736"/>
                  </a:lnTo>
                  <a:lnTo>
                    <a:pt x="173524" y="476425"/>
                  </a:lnTo>
                  <a:lnTo>
                    <a:pt x="206940" y="507717"/>
                  </a:lnTo>
                  <a:lnTo>
                    <a:pt x="242676" y="536463"/>
                  </a:lnTo>
                  <a:lnTo>
                    <a:pt x="280583" y="562515"/>
                  </a:lnTo>
                  <a:lnTo>
                    <a:pt x="320511" y="585726"/>
                  </a:lnTo>
                  <a:lnTo>
                    <a:pt x="362309" y="605947"/>
                  </a:lnTo>
                  <a:lnTo>
                    <a:pt x="405828" y="623031"/>
                  </a:lnTo>
                  <a:lnTo>
                    <a:pt x="450918" y="636828"/>
                  </a:lnTo>
                  <a:lnTo>
                    <a:pt x="497429" y="647192"/>
                  </a:lnTo>
                  <a:lnTo>
                    <a:pt x="545211" y="653973"/>
                  </a:lnTo>
                  <a:lnTo>
                    <a:pt x="545211" y="0"/>
                  </a:lnTo>
                  <a:close/>
                </a:path>
              </a:pathLst>
            </a:custGeom>
            <a:solidFill>
              <a:srgbClr val="1F998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11646636" y="0"/>
              <a:ext cx="545465" cy="654050"/>
            </a:xfrm>
            <a:custGeom>
              <a:avLst/>
              <a:gdLst/>
              <a:ahLst/>
              <a:cxnLst/>
              <a:rect l="l" t="t" r="r" b="b"/>
              <a:pathLst>
                <a:path w="545465" h="654050">
                  <a:moveTo>
                    <a:pt x="2730" y="0"/>
                  </a:moveTo>
                  <a:lnTo>
                    <a:pt x="1569" y="13897"/>
                  </a:lnTo>
                  <a:lnTo>
                    <a:pt x="712" y="27876"/>
                  </a:lnTo>
                  <a:lnTo>
                    <a:pt x="181" y="41940"/>
                  </a:lnTo>
                  <a:lnTo>
                    <a:pt x="0" y="56095"/>
                  </a:lnTo>
                  <a:lnTo>
                    <a:pt x="1960" y="104695"/>
                  </a:lnTo>
                  <a:lnTo>
                    <a:pt x="7740" y="152231"/>
                  </a:lnTo>
                  <a:lnTo>
                    <a:pt x="17191" y="198554"/>
                  </a:lnTo>
                  <a:lnTo>
                    <a:pt x="30163" y="243517"/>
                  </a:lnTo>
                  <a:lnTo>
                    <a:pt x="46505" y="286970"/>
                  </a:lnTo>
                  <a:lnTo>
                    <a:pt x="66068" y="328767"/>
                  </a:lnTo>
                  <a:lnTo>
                    <a:pt x="88701" y="368759"/>
                  </a:lnTo>
                  <a:lnTo>
                    <a:pt x="114255" y="406798"/>
                  </a:lnTo>
                  <a:lnTo>
                    <a:pt x="142579" y="442736"/>
                  </a:lnTo>
                  <a:lnTo>
                    <a:pt x="173524" y="476425"/>
                  </a:lnTo>
                  <a:lnTo>
                    <a:pt x="206940" y="507717"/>
                  </a:lnTo>
                  <a:lnTo>
                    <a:pt x="242676" y="536463"/>
                  </a:lnTo>
                  <a:lnTo>
                    <a:pt x="280583" y="562515"/>
                  </a:lnTo>
                  <a:lnTo>
                    <a:pt x="320511" y="585726"/>
                  </a:lnTo>
                  <a:lnTo>
                    <a:pt x="362309" y="605947"/>
                  </a:lnTo>
                  <a:lnTo>
                    <a:pt x="405828" y="623031"/>
                  </a:lnTo>
                  <a:lnTo>
                    <a:pt x="450918" y="636828"/>
                  </a:lnTo>
                  <a:lnTo>
                    <a:pt x="497429" y="647192"/>
                  </a:lnTo>
                  <a:lnTo>
                    <a:pt x="545211" y="653973"/>
                  </a:lnTo>
                  <a:lnTo>
                    <a:pt x="545211" y="0"/>
                  </a:lnTo>
                  <a:lnTo>
                    <a:pt x="2730" y="0"/>
                  </a:lnTo>
                  <a:close/>
                </a:path>
              </a:pathLst>
            </a:custGeom>
            <a:ln w="1270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6" name="object 6"/>
          <p:cNvGrpSpPr/>
          <p:nvPr/>
        </p:nvGrpSpPr>
        <p:grpSpPr>
          <a:xfrm>
            <a:off x="2644482" y="157911"/>
            <a:ext cx="5356225" cy="768350"/>
            <a:chOff x="2644482" y="157911"/>
            <a:chExt cx="5356225" cy="768350"/>
          </a:xfrm>
        </p:grpSpPr>
        <p:sp>
          <p:nvSpPr>
            <p:cNvPr id="7" name="object 7"/>
            <p:cNvSpPr/>
            <p:nvPr/>
          </p:nvSpPr>
          <p:spPr>
            <a:xfrm>
              <a:off x="2650832" y="164261"/>
              <a:ext cx="5343525" cy="755650"/>
            </a:xfrm>
            <a:custGeom>
              <a:avLst/>
              <a:gdLst/>
              <a:ahLst/>
              <a:cxnLst/>
              <a:rect l="l" t="t" r="r" b="b"/>
              <a:pathLst>
                <a:path w="5343525" h="755650">
                  <a:moveTo>
                    <a:pt x="5300751" y="0"/>
                  </a:moveTo>
                  <a:lnTo>
                    <a:pt x="42773" y="0"/>
                  </a:lnTo>
                  <a:lnTo>
                    <a:pt x="26140" y="3498"/>
                  </a:lnTo>
                  <a:lnTo>
                    <a:pt x="12542" y="13033"/>
                  </a:lnTo>
                  <a:lnTo>
                    <a:pt x="3366" y="27164"/>
                  </a:lnTo>
                  <a:lnTo>
                    <a:pt x="0" y="44450"/>
                  </a:lnTo>
                  <a:lnTo>
                    <a:pt x="0" y="710692"/>
                  </a:lnTo>
                  <a:lnTo>
                    <a:pt x="3366" y="727977"/>
                  </a:lnTo>
                  <a:lnTo>
                    <a:pt x="12542" y="742108"/>
                  </a:lnTo>
                  <a:lnTo>
                    <a:pt x="26140" y="751643"/>
                  </a:lnTo>
                  <a:lnTo>
                    <a:pt x="42773" y="755142"/>
                  </a:lnTo>
                  <a:lnTo>
                    <a:pt x="5300751" y="755142"/>
                  </a:lnTo>
                  <a:lnTo>
                    <a:pt x="5317384" y="751643"/>
                  </a:lnTo>
                  <a:lnTo>
                    <a:pt x="5330982" y="742108"/>
                  </a:lnTo>
                  <a:lnTo>
                    <a:pt x="5340158" y="727977"/>
                  </a:lnTo>
                  <a:lnTo>
                    <a:pt x="5343525" y="710692"/>
                  </a:lnTo>
                  <a:lnTo>
                    <a:pt x="5343525" y="44450"/>
                  </a:lnTo>
                  <a:lnTo>
                    <a:pt x="5340158" y="27164"/>
                  </a:lnTo>
                  <a:lnTo>
                    <a:pt x="5330982" y="13033"/>
                  </a:lnTo>
                  <a:lnTo>
                    <a:pt x="5317384" y="3498"/>
                  </a:lnTo>
                  <a:lnTo>
                    <a:pt x="5300751" y="0"/>
                  </a:lnTo>
                  <a:close/>
                </a:path>
              </a:pathLst>
            </a:custGeom>
            <a:solidFill>
              <a:srgbClr val="1F998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2650832" y="164261"/>
              <a:ext cx="5343525" cy="755650"/>
            </a:xfrm>
            <a:custGeom>
              <a:avLst/>
              <a:gdLst/>
              <a:ahLst/>
              <a:cxnLst/>
              <a:rect l="l" t="t" r="r" b="b"/>
              <a:pathLst>
                <a:path w="5343525" h="755650">
                  <a:moveTo>
                    <a:pt x="42773" y="755142"/>
                  </a:moveTo>
                  <a:lnTo>
                    <a:pt x="26140" y="751643"/>
                  </a:lnTo>
                  <a:lnTo>
                    <a:pt x="12542" y="742108"/>
                  </a:lnTo>
                  <a:lnTo>
                    <a:pt x="3366" y="727977"/>
                  </a:lnTo>
                  <a:lnTo>
                    <a:pt x="0" y="710692"/>
                  </a:lnTo>
                  <a:lnTo>
                    <a:pt x="0" y="44450"/>
                  </a:lnTo>
                  <a:lnTo>
                    <a:pt x="3366" y="27164"/>
                  </a:lnTo>
                  <a:lnTo>
                    <a:pt x="12542" y="13033"/>
                  </a:lnTo>
                  <a:lnTo>
                    <a:pt x="26140" y="3498"/>
                  </a:lnTo>
                  <a:lnTo>
                    <a:pt x="42773" y="0"/>
                  </a:lnTo>
                  <a:lnTo>
                    <a:pt x="5300751" y="0"/>
                  </a:lnTo>
                  <a:lnTo>
                    <a:pt x="5317384" y="3498"/>
                  </a:lnTo>
                  <a:lnTo>
                    <a:pt x="5330982" y="13033"/>
                  </a:lnTo>
                  <a:lnTo>
                    <a:pt x="5340158" y="27164"/>
                  </a:lnTo>
                  <a:lnTo>
                    <a:pt x="5343525" y="44450"/>
                  </a:lnTo>
                  <a:lnTo>
                    <a:pt x="5343525" y="710692"/>
                  </a:lnTo>
                  <a:lnTo>
                    <a:pt x="5340158" y="727977"/>
                  </a:lnTo>
                  <a:lnTo>
                    <a:pt x="5330982" y="742108"/>
                  </a:lnTo>
                  <a:lnTo>
                    <a:pt x="5317384" y="751643"/>
                  </a:lnTo>
                  <a:lnTo>
                    <a:pt x="5300751" y="755142"/>
                  </a:lnTo>
                  <a:lnTo>
                    <a:pt x="42773" y="755142"/>
                  </a:lnTo>
                  <a:close/>
                </a:path>
              </a:pathLst>
            </a:custGeom>
            <a:ln w="12699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0" name="object 10"/>
          <p:cNvGrpSpPr/>
          <p:nvPr/>
        </p:nvGrpSpPr>
        <p:grpSpPr>
          <a:xfrm>
            <a:off x="7887614" y="263931"/>
            <a:ext cx="1660525" cy="556260"/>
            <a:chOff x="7887614" y="263931"/>
            <a:chExt cx="1660525" cy="556260"/>
          </a:xfrm>
        </p:grpSpPr>
        <p:sp>
          <p:nvSpPr>
            <p:cNvPr id="11" name="object 11"/>
            <p:cNvSpPr/>
            <p:nvPr/>
          </p:nvSpPr>
          <p:spPr>
            <a:xfrm>
              <a:off x="7893964" y="270281"/>
              <a:ext cx="1647825" cy="543560"/>
            </a:xfrm>
            <a:custGeom>
              <a:avLst/>
              <a:gdLst/>
              <a:ahLst/>
              <a:cxnLst/>
              <a:rect l="l" t="t" r="r" b="b"/>
              <a:pathLst>
                <a:path w="1647825" h="543560">
                  <a:moveTo>
                    <a:pt x="1609102" y="0"/>
                  </a:moveTo>
                  <a:lnTo>
                    <a:pt x="38100" y="0"/>
                  </a:lnTo>
                  <a:lnTo>
                    <a:pt x="23268" y="2993"/>
                  </a:lnTo>
                  <a:lnTo>
                    <a:pt x="11158" y="11158"/>
                  </a:lnTo>
                  <a:lnTo>
                    <a:pt x="2993" y="23268"/>
                  </a:lnTo>
                  <a:lnTo>
                    <a:pt x="0" y="38099"/>
                  </a:lnTo>
                  <a:lnTo>
                    <a:pt x="0" y="505002"/>
                  </a:lnTo>
                  <a:lnTo>
                    <a:pt x="2993" y="519833"/>
                  </a:lnTo>
                  <a:lnTo>
                    <a:pt x="11158" y="531944"/>
                  </a:lnTo>
                  <a:lnTo>
                    <a:pt x="23268" y="540108"/>
                  </a:lnTo>
                  <a:lnTo>
                    <a:pt x="38100" y="543102"/>
                  </a:lnTo>
                  <a:lnTo>
                    <a:pt x="1609102" y="543102"/>
                  </a:lnTo>
                  <a:lnTo>
                    <a:pt x="1623933" y="540108"/>
                  </a:lnTo>
                  <a:lnTo>
                    <a:pt x="1636044" y="531944"/>
                  </a:lnTo>
                  <a:lnTo>
                    <a:pt x="1644208" y="519833"/>
                  </a:lnTo>
                  <a:lnTo>
                    <a:pt x="1647202" y="505002"/>
                  </a:lnTo>
                  <a:lnTo>
                    <a:pt x="1647202" y="38099"/>
                  </a:lnTo>
                  <a:lnTo>
                    <a:pt x="1644208" y="23268"/>
                  </a:lnTo>
                  <a:lnTo>
                    <a:pt x="1636044" y="11158"/>
                  </a:lnTo>
                  <a:lnTo>
                    <a:pt x="1623933" y="2993"/>
                  </a:lnTo>
                  <a:lnTo>
                    <a:pt x="1609102" y="0"/>
                  </a:lnTo>
                  <a:close/>
                </a:path>
              </a:pathLst>
            </a:custGeom>
            <a:solidFill>
              <a:srgbClr val="E7EA8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7893964" y="270281"/>
              <a:ext cx="1647825" cy="543560"/>
            </a:xfrm>
            <a:custGeom>
              <a:avLst/>
              <a:gdLst/>
              <a:ahLst/>
              <a:cxnLst/>
              <a:rect l="l" t="t" r="r" b="b"/>
              <a:pathLst>
                <a:path w="1647825" h="543560">
                  <a:moveTo>
                    <a:pt x="1609102" y="543102"/>
                  </a:moveTo>
                  <a:lnTo>
                    <a:pt x="38100" y="543102"/>
                  </a:lnTo>
                  <a:lnTo>
                    <a:pt x="23268" y="540108"/>
                  </a:lnTo>
                  <a:lnTo>
                    <a:pt x="11158" y="531944"/>
                  </a:lnTo>
                  <a:lnTo>
                    <a:pt x="2993" y="519833"/>
                  </a:lnTo>
                  <a:lnTo>
                    <a:pt x="0" y="505002"/>
                  </a:lnTo>
                  <a:lnTo>
                    <a:pt x="0" y="38099"/>
                  </a:lnTo>
                  <a:lnTo>
                    <a:pt x="2993" y="23268"/>
                  </a:lnTo>
                  <a:lnTo>
                    <a:pt x="11158" y="11158"/>
                  </a:lnTo>
                  <a:lnTo>
                    <a:pt x="23268" y="2993"/>
                  </a:lnTo>
                  <a:lnTo>
                    <a:pt x="38100" y="0"/>
                  </a:lnTo>
                  <a:lnTo>
                    <a:pt x="1609102" y="0"/>
                  </a:lnTo>
                  <a:lnTo>
                    <a:pt x="1623933" y="2993"/>
                  </a:lnTo>
                  <a:lnTo>
                    <a:pt x="1636044" y="11158"/>
                  </a:lnTo>
                  <a:lnTo>
                    <a:pt x="1644208" y="23268"/>
                  </a:lnTo>
                  <a:lnTo>
                    <a:pt x="1647202" y="38099"/>
                  </a:lnTo>
                  <a:lnTo>
                    <a:pt x="1647202" y="505002"/>
                  </a:lnTo>
                  <a:lnTo>
                    <a:pt x="1644208" y="519833"/>
                  </a:lnTo>
                  <a:lnTo>
                    <a:pt x="1636044" y="531944"/>
                  </a:lnTo>
                  <a:lnTo>
                    <a:pt x="1623933" y="540108"/>
                  </a:lnTo>
                  <a:lnTo>
                    <a:pt x="1609102" y="543102"/>
                  </a:lnTo>
                </a:path>
              </a:pathLst>
            </a:custGeom>
            <a:ln w="12699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4" name="object 14"/>
          <p:cNvGrpSpPr/>
          <p:nvPr/>
        </p:nvGrpSpPr>
        <p:grpSpPr>
          <a:xfrm>
            <a:off x="7440079" y="1469694"/>
            <a:ext cx="4066540" cy="4455795"/>
            <a:chOff x="7440079" y="1469694"/>
            <a:chExt cx="4066540" cy="4455795"/>
          </a:xfrm>
        </p:grpSpPr>
        <p:pic>
          <p:nvPicPr>
            <p:cNvPr id="15" name="object 1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446429" y="1476032"/>
              <a:ext cx="4053535" cy="4442828"/>
            </a:xfrm>
            <a:prstGeom prst="rect">
              <a:avLst/>
            </a:prstGeom>
          </p:spPr>
        </p:pic>
        <p:sp>
          <p:nvSpPr>
            <p:cNvPr id="16" name="object 16"/>
            <p:cNvSpPr/>
            <p:nvPr/>
          </p:nvSpPr>
          <p:spPr>
            <a:xfrm>
              <a:off x="7446429" y="1476044"/>
              <a:ext cx="4053840" cy="4443095"/>
            </a:xfrm>
            <a:custGeom>
              <a:avLst/>
              <a:gdLst/>
              <a:ahLst/>
              <a:cxnLst/>
              <a:rect l="l" t="t" r="r" b="b"/>
              <a:pathLst>
                <a:path w="4053840" h="4443095">
                  <a:moveTo>
                    <a:pt x="0" y="0"/>
                  </a:moveTo>
                  <a:lnTo>
                    <a:pt x="4053535" y="0"/>
                  </a:lnTo>
                  <a:lnTo>
                    <a:pt x="4053535" y="4442828"/>
                  </a:lnTo>
                  <a:lnTo>
                    <a:pt x="0" y="4442828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05142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7" name="object 17"/>
          <p:cNvGrpSpPr/>
          <p:nvPr/>
        </p:nvGrpSpPr>
        <p:grpSpPr>
          <a:xfrm>
            <a:off x="591629" y="829222"/>
            <a:ext cx="6370320" cy="5474970"/>
            <a:chOff x="591629" y="829222"/>
            <a:chExt cx="6370320" cy="5474970"/>
          </a:xfrm>
        </p:grpSpPr>
        <p:sp>
          <p:nvSpPr>
            <p:cNvPr id="18" name="object 18"/>
            <p:cNvSpPr/>
            <p:nvPr/>
          </p:nvSpPr>
          <p:spPr>
            <a:xfrm>
              <a:off x="2281148" y="1214970"/>
              <a:ext cx="4674235" cy="4893945"/>
            </a:xfrm>
            <a:custGeom>
              <a:avLst/>
              <a:gdLst/>
              <a:ahLst/>
              <a:cxnLst/>
              <a:rect l="l" t="t" r="r" b="b"/>
              <a:pathLst>
                <a:path w="4674234" h="4893945">
                  <a:moveTo>
                    <a:pt x="4604232" y="0"/>
                  </a:moveTo>
                  <a:lnTo>
                    <a:pt x="69989" y="0"/>
                  </a:lnTo>
                  <a:lnTo>
                    <a:pt x="42744" y="5499"/>
                  </a:lnTo>
                  <a:lnTo>
                    <a:pt x="20497" y="20497"/>
                  </a:lnTo>
                  <a:lnTo>
                    <a:pt x="5499" y="42744"/>
                  </a:lnTo>
                  <a:lnTo>
                    <a:pt x="0" y="69989"/>
                  </a:lnTo>
                  <a:lnTo>
                    <a:pt x="0" y="4823739"/>
                  </a:lnTo>
                  <a:lnTo>
                    <a:pt x="5499" y="4850984"/>
                  </a:lnTo>
                  <a:lnTo>
                    <a:pt x="20497" y="4873231"/>
                  </a:lnTo>
                  <a:lnTo>
                    <a:pt x="42744" y="4888229"/>
                  </a:lnTo>
                  <a:lnTo>
                    <a:pt x="69989" y="4893729"/>
                  </a:lnTo>
                  <a:lnTo>
                    <a:pt x="4604232" y="4893729"/>
                  </a:lnTo>
                  <a:lnTo>
                    <a:pt x="4631477" y="4888229"/>
                  </a:lnTo>
                  <a:lnTo>
                    <a:pt x="4653724" y="4873231"/>
                  </a:lnTo>
                  <a:lnTo>
                    <a:pt x="4668722" y="4850984"/>
                  </a:lnTo>
                  <a:lnTo>
                    <a:pt x="4674222" y="4823739"/>
                  </a:lnTo>
                  <a:lnTo>
                    <a:pt x="4674222" y="69989"/>
                  </a:lnTo>
                  <a:lnTo>
                    <a:pt x="4668722" y="42744"/>
                  </a:lnTo>
                  <a:lnTo>
                    <a:pt x="4653724" y="20497"/>
                  </a:lnTo>
                  <a:lnTo>
                    <a:pt x="4631477" y="5499"/>
                  </a:lnTo>
                  <a:lnTo>
                    <a:pt x="4604232" y="0"/>
                  </a:lnTo>
                  <a:close/>
                </a:path>
              </a:pathLst>
            </a:custGeom>
            <a:solidFill>
              <a:srgbClr val="E7EA8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2281148" y="1214970"/>
              <a:ext cx="4674235" cy="4893945"/>
            </a:xfrm>
            <a:custGeom>
              <a:avLst/>
              <a:gdLst/>
              <a:ahLst/>
              <a:cxnLst/>
              <a:rect l="l" t="t" r="r" b="b"/>
              <a:pathLst>
                <a:path w="4674234" h="4893945">
                  <a:moveTo>
                    <a:pt x="69989" y="4893729"/>
                  </a:moveTo>
                  <a:lnTo>
                    <a:pt x="4604232" y="4893729"/>
                  </a:lnTo>
                  <a:lnTo>
                    <a:pt x="4631477" y="4888229"/>
                  </a:lnTo>
                  <a:lnTo>
                    <a:pt x="4653724" y="4873231"/>
                  </a:lnTo>
                  <a:lnTo>
                    <a:pt x="4668722" y="4850984"/>
                  </a:lnTo>
                  <a:lnTo>
                    <a:pt x="4674222" y="4823739"/>
                  </a:lnTo>
                  <a:lnTo>
                    <a:pt x="4674222" y="69989"/>
                  </a:lnTo>
                  <a:lnTo>
                    <a:pt x="4668722" y="42744"/>
                  </a:lnTo>
                  <a:lnTo>
                    <a:pt x="4653724" y="20497"/>
                  </a:lnTo>
                  <a:lnTo>
                    <a:pt x="4631477" y="5499"/>
                  </a:lnTo>
                  <a:lnTo>
                    <a:pt x="4604232" y="0"/>
                  </a:lnTo>
                  <a:lnTo>
                    <a:pt x="69989" y="0"/>
                  </a:lnTo>
                  <a:lnTo>
                    <a:pt x="42744" y="5499"/>
                  </a:lnTo>
                  <a:lnTo>
                    <a:pt x="20497" y="20497"/>
                  </a:lnTo>
                  <a:lnTo>
                    <a:pt x="5499" y="42744"/>
                  </a:lnTo>
                  <a:lnTo>
                    <a:pt x="0" y="69989"/>
                  </a:lnTo>
                  <a:lnTo>
                    <a:pt x="0" y="4823739"/>
                  </a:lnTo>
                  <a:lnTo>
                    <a:pt x="5499" y="4850984"/>
                  </a:lnTo>
                  <a:lnTo>
                    <a:pt x="20497" y="4873231"/>
                  </a:lnTo>
                  <a:lnTo>
                    <a:pt x="42744" y="4888229"/>
                  </a:lnTo>
                  <a:lnTo>
                    <a:pt x="69989" y="4893729"/>
                  </a:lnTo>
                  <a:close/>
                </a:path>
              </a:pathLst>
            </a:custGeom>
            <a:ln w="1270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1782292" y="1553629"/>
              <a:ext cx="663575" cy="334645"/>
            </a:xfrm>
            <a:custGeom>
              <a:avLst/>
              <a:gdLst/>
              <a:ahLst/>
              <a:cxnLst/>
              <a:rect l="l" t="t" r="r" b="b"/>
              <a:pathLst>
                <a:path w="663575" h="334644">
                  <a:moveTo>
                    <a:pt x="574116" y="0"/>
                  </a:moveTo>
                  <a:lnTo>
                    <a:pt x="527709" y="16787"/>
                  </a:lnTo>
                  <a:lnTo>
                    <a:pt x="481620" y="34430"/>
                  </a:lnTo>
                  <a:lnTo>
                    <a:pt x="435866" y="52922"/>
                  </a:lnTo>
                  <a:lnTo>
                    <a:pt x="390460" y="72255"/>
                  </a:lnTo>
                  <a:lnTo>
                    <a:pt x="345418" y="92422"/>
                  </a:lnTo>
                  <a:lnTo>
                    <a:pt x="300755" y="113415"/>
                  </a:lnTo>
                  <a:lnTo>
                    <a:pt x="256487" y="135228"/>
                  </a:lnTo>
                  <a:lnTo>
                    <a:pt x="212627" y="157852"/>
                  </a:lnTo>
                  <a:lnTo>
                    <a:pt x="169192" y="181281"/>
                  </a:lnTo>
                  <a:lnTo>
                    <a:pt x="126197" y="205507"/>
                  </a:lnTo>
                  <a:lnTo>
                    <a:pt x="83656" y="230522"/>
                  </a:lnTo>
                  <a:lnTo>
                    <a:pt x="41585" y="256320"/>
                  </a:lnTo>
                  <a:lnTo>
                    <a:pt x="0" y="282892"/>
                  </a:lnTo>
                  <a:lnTo>
                    <a:pt x="51261" y="280994"/>
                  </a:lnTo>
                  <a:lnTo>
                    <a:pt x="102548" y="280077"/>
                  </a:lnTo>
                  <a:lnTo>
                    <a:pt x="153844" y="280139"/>
                  </a:lnTo>
                  <a:lnTo>
                    <a:pt x="205129" y="281179"/>
                  </a:lnTo>
                  <a:lnTo>
                    <a:pt x="256384" y="283195"/>
                  </a:lnTo>
                  <a:lnTo>
                    <a:pt x="307593" y="286186"/>
                  </a:lnTo>
                  <a:lnTo>
                    <a:pt x="358734" y="290150"/>
                  </a:lnTo>
                  <a:lnTo>
                    <a:pt x="409791" y="295087"/>
                  </a:lnTo>
                  <a:lnTo>
                    <a:pt x="460745" y="300994"/>
                  </a:lnTo>
                  <a:lnTo>
                    <a:pt x="511577" y="307871"/>
                  </a:lnTo>
                  <a:lnTo>
                    <a:pt x="562268" y="315715"/>
                  </a:lnTo>
                  <a:lnTo>
                    <a:pt x="612801" y="324526"/>
                  </a:lnTo>
                  <a:lnTo>
                    <a:pt x="663155" y="334302"/>
                  </a:lnTo>
                  <a:lnTo>
                    <a:pt x="574116" y="0"/>
                  </a:lnTo>
                  <a:close/>
                </a:path>
              </a:pathLst>
            </a:custGeom>
            <a:solidFill>
              <a:srgbClr val="E7EA8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1759242" y="1553629"/>
              <a:ext cx="686435" cy="334645"/>
            </a:xfrm>
            <a:custGeom>
              <a:avLst/>
              <a:gdLst/>
              <a:ahLst/>
              <a:cxnLst/>
              <a:rect l="l" t="t" r="r" b="b"/>
              <a:pathLst>
                <a:path w="686435" h="334644">
                  <a:moveTo>
                    <a:pt x="386956" y="286046"/>
                  </a:moveTo>
                  <a:lnTo>
                    <a:pt x="176955" y="286046"/>
                  </a:lnTo>
                  <a:lnTo>
                    <a:pt x="228155" y="286879"/>
                  </a:lnTo>
                  <a:lnTo>
                    <a:pt x="279332" y="288633"/>
                  </a:lnTo>
                  <a:lnTo>
                    <a:pt x="330472" y="291296"/>
                  </a:lnTo>
                  <a:lnTo>
                    <a:pt x="381560" y="294853"/>
                  </a:lnTo>
                  <a:lnTo>
                    <a:pt x="432582" y="299293"/>
                  </a:lnTo>
                  <a:lnTo>
                    <a:pt x="483524" y="304604"/>
                  </a:lnTo>
                  <a:lnTo>
                    <a:pt x="534371" y="310773"/>
                  </a:lnTo>
                  <a:lnTo>
                    <a:pt x="585110" y="317787"/>
                  </a:lnTo>
                  <a:lnTo>
                    <a:pt x="635726" y="325634"/>
                  </a:lnTo>
                  <a:lnTo>
                    <a:pt x="686206" y="334302"/>
                  </a:lnTo>
                  <a:lnTo>
                    <a:pt x="639628" y="324127"/>
                  </a:lnTo>
                  <a:lnTo>
                    <a:pt x="592840" y="314954"/>
                  </a:lnTo>
                  <a:lnTo>
                    <a:pt x="545867" y="306753"/>
                  </a:lnTo>
                  <a:lnTo>
                    <a:pt x="498733" y="299497"/>
                  </a:lnTo>
                  <a:lnTo>
                    <a:pt x="451462" y="293156"/>
                  </a:lnTo>
                  <a:lnTo>
                    <a:pt x="404077" y="287703"/>
                  </a:lnTo>
                  <a:lnTo>
                    <a:pt x="386956" y="286046"/>
                  </a:lnTo>
                  <a:close/>
                </a:path>
                <a:path w="686435" h="334644">
                  <a:moveTo>
                    <a:pt x="597166" y="0"/>
                  </a:moveTo>
                  <a:lnTo>
                    <a:pt x="548628" y="16360"/>
                  </a:lnTo>
                  <a:lnTo>
                    <a:pt x="500478" y="33808"/>
                  </a:lnTo>
                  <a:lnTo>
                    <a:pt x="452727" y="52317"/>
                  </a:lnTo>
                  <a:lnTo>
                    <a:pt x="405388" y="71864"/>
                  </a:lnTo>
                  <a:lnTo>
                    <a:pt x="358474" y="92421"/>
                  </a:lnTo>
                  <a:lnTo>
                    <a:pt x="311999" y="113965"/>
                  </a:lnTo>
                  <a:lnTo>
                    <a:pt x="265974" y="136470"/>
                  </a:lnTo>
                  <a:lnTo>
                    <a:pt x="220412" y="159911"/>
                  </a:lnTo>
                  <a:lnTo>
                    <a:pt x="175327" y="184263"/>
                  </a:lnTo>
                  <a:lnTo>
                    <a:pt x="130730" y="209500"/>
                  </a:lnTo>
                  <a:lnTo>
                    <a:pt x="86600" y="235618"/>
                  </a:lnTo>
                  <a:lnTo>
                    <a:pt x="43054" y="262529"/>
                  </a:lnTo>
                  <a:lnTo>
                    <a:pt x="0" y="290271"/>
                  </a:lnTo>
                  <a:lnTo>
                    <a:pt x="49328" y="288175"/>
                  </a:lnTo>
                  <a:lnTo>
                    <a:pt x="26492" y="288175"/>
                  </a:lnTo>
                  <a:lnTo>
                    <a:pt x="22758" y="276606"/>
                  </a:lnTo>
                  <a:lnTo>
                    <a:pt x="45731" y="275799"/>
                  </a:lnTo>
                  <a:lnTo>
                    <a:pt x="67941" y="261513"/>
                  </a:lnTo>
                  <a:lnTo>
                    <a:pt x="109896" y="235597"/>
                  </a:lnTo>
                  <a:lnTo>
                    <a:pt x="152232" y="210486"/>
                  </a:lnTo>
                  <a:lnTo>
                    <a:pt x="195040" y="186111"/>
                  </a:lnTo>
                  <a:lnTo>
                    <a:pt x="238267" y="162490"/>
                  </a:lnTo>
                  <a:lnTo>
                    <a:pt x="281896" y="139615"/>
                  </a:lnTo>
                  <a:lnTo>
                    <a:pt x="325911" y="117483"/>
                  </a:lnTo>
                  <a:lnTo>
                    <a:pt x="370295" y="96089"/>
                  </a:lnTo>
                  <a:lnTo>
                    <a:pt x="415032" y="75427"/>
                  </a:lnTo>
                  <a:lnTo>
                    <a:pt x="460104" y="55492"/>
                  </a:lnTo>
                  <a:lnTo>
                    <a:pt x="505495" y="36279"/>
                  </a:lnTo>
                  <a:lnTo>
                    <a:pt x="551188" y="17783"/>
                  </a:lnTo>
                  <a:lnTo>
                    <a:pt x="597166" y="0"/>
                  </a:lnTo>
                  <a:close/>
                </a:path>
                <a:path w="686435" h="334644">
                  <a:moveTo>
                    <a:pt x="45731" y="275799"/>
                  </a:moveTo>
                  <a:lnTo>
                    <a:pt x="22758" y="276606"/>
                  </a:lnTo>
                  <a:lnTo>
                    <a:pt x="26492" y="288175"/>
                  </a:lnTo>
                  <a:lnTo>
                    <a:pt x="45731" y="275799"/>
                  </a:lnTo>
                  <a:close/>
                </a:path>
                <a:path w="686435" h="334644">
                  <a:moveTo>
                    <a:pt x="118188" y="274092"/>
                  </a:moveTo>
                  <a:lnTo>
                    <a:pt x="70458" y="274932"/>
                  </a:lnTo>
                  <a:lnTo>
                    <a:pt x="45731" y="275799"/>
                  </a:lnTo>
                  <a:lnTo>
                    <a:pt x="26492" y="288175"/>
                  </a:lnTo>
                  <a:lnTo>
                    <a:pt x="49328" y="288175"/>
                  </a:lnTo>
                  <a:lnTo>
                    <a:pt x="74540" y="287189"/>
                  </a:lnTo>
                  <a:lnTo>
                    <a:pt x="125745" y="286145"/>
                  </a:lnTo>
                  <a:lnTo>
                    <a:pt x="386956" y="286046"/>
                  </a:lnTo>
                  <a:lnTo>
                    <a:pt x="356603" y="283108"/>
                  </a:lnTo>
                  <a:lnTo>
                    <a:pt x="309014" y="279477"/>
                  </a:lnTo>
                  <a:lnTo>
                    <a:pt x="261360" y="276780"/>
                  </a:lnTo>
                  <a:lnTo>
                    <a:pt x="213657" y="274997"/>
                  </a:lnTo>
                  <a:lnTo>
                    <a:pt x="165927" y="274108"/>
                  </a:lnTo>
                  <a:lnTo>
                    <a:pt x="118188" y="274092"/>
                  </a:lnTo>
                  <a:close/>
                </a:path>
              </a:pathLst>
            </a:custGeom>
            <a:solidFill>
              <a:srgbClr val="06152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2" name="object 22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91629" y="829222"/>
              <a:ext cx="1916760" cy="5474714"/>
            </a:xfrm>
            <a:prstGeom prst="rect">
              <a:avLst/>
            </a:prstGeom>
          </p:spPr>
        </p:pic>
      </p:grpSp>
      <p:sp>
        <p:nvSpPr>
          <p:cNvPr id="26" name="object 5">
            <a:extLst>
              <a:ext uri="{FF2B5EF4-FFF2-40B4-BE49-F238E27FC236}">
                <a16:creationId xmlns:a16="http://schemas.microsoft.com/office/drawing/2014/main" id="{1C0F43C7-D04C-C4F4-DB2C-C356B88C8923}"/>
              </a:ext>
            </a:extLst>
          </p:cNvPr>
          <p:cNvSpPr txBox="1"/>
          <p:nvPr/>
        </p:nvSpPr>
        <p:spPr>
          <a:xfrm>
            <a:off x="11880608" y="49580"/>
            <a:ext cx="193040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n-US" sz="2400" b="1" dirty="0">
                <a:solidFill>
                  <a:srgbClr val="FFFFFF"/>
                </a:solidFill>
                <a:latin typeface="Sassoon Sans Rg" pitchFamily="2" charset="77"/>
                <a:cs typeface="Arial"/>
              </a:rPr>
              <a:t>8</a:t>
            </a:r>
            <a:endParaRPr sz="2400" dirty="0">
              <a:latin typeface="Sassoon Sans Rg" pitchFamily="2" charset="77"/>
              <a:cs typeface="Arial"/>
            </a:endParaRPr>
          </a:p>
        </p:txBody>
      </p:sp>
      <p:sp>
        <p:nvSpPr>
          <p:cNvPr id="27" name="object 12">
            <a:extLst>
              <a:ext uri="{FF2B5EF4-FFF2-40B4-BE49-F238E27FC236}">
                <a16:creationId xmlns:a16="http://schemas.microsoft.com/office/drawing/2014/main" id="{7BB3E25F-57F6-5A11-FF86-8C11946C6444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861501" y="260625"/>
            <a:ext cx="4961242" cy="53604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400" dirty="0">
                <a:latin typeface="Sassoon Sans Rg" pitchFamily="2" charset="77"/>
              </a:rPr>
              <a:t>The production of plastic</a:t>
            </a:r>
          </a:p>
        </p:txBody>
      </p:sp>
      <p:sp>
        <p:nvSpPr>
          <p:cNvPr id="28" name="object 16">
            <a:extLst>
              <a:ext uri="{FF2B5EF4-FFF2-40B4-BE49-F238E27FC236}">
                <a16:creationId xmlns:a16="http://schemas.microsoft.com/office/drawing/2014/main" id="{AFF8F803-B0B9-31BF-E64A-35A6A7ED8839}"/>
              </a:ext>
            </a:extLst>
          </p:cNvPr>
          <p:cNvSpPr txBox="1"/>
          <p:nvPr/>
        </p:nvSpPr>
        <p:spPr>
          <a:xfrm>
            <a:off x="8226150" y="368346"/>
            <a:ext cx="983451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solidFill>
                  <a:srgbClr val="1A283C"/>
                </a:solidFill>
                <a:latin typeface="Sassoon Sans Rg" pitchFamily="2" charset="77"/>
                <a:cs typeface="Arial"/>
              </a:rPr>
              <a:t>answers</a:t>
            </a:r>
            <a:endParaRPr sz="2000" dirty="0">
              <a:latin typeface="Sassoon Sans Rg" pitchFamily="2" charset="77"/>
              <a:cs typeface="Arial"/>
            </a:endParaRPr>
          </a:p>
        </p:txBody>
      </p:sp>
      <p:sp>
        <p:nvSpPr>
          <p:cNvPr id="30" name="object 23">
            <a:extLst>
              <a:ext uri="{FF2B5EF4-FFF2-40B4-BE49-F238E27FC236}">
                <a16:creationId xmlns:a16="http://schemas.microsoft.com/office/drawing/2014/main" id="{308FC227-4F63-C75C-8CD2-6A538458CC98}"/>
              </a:ext>
            </a:extLst>
          </p:cNvPr>
          <p:cNvSpPr txBox="1"/>
          <p:nvPr/>
        </p:nvSpPr>
        <p:spPr>
          <a:xfrm>
            <a:off x="2527853" y="1553629"/>
            <a:ext cx="4123488" cy="422647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40600"/>
              </a:lnSpc>
              <a:spcBef>
                <a:spcPts val="100"/>
              </a:spcBef>
            </a:pPr>
            <a:r>
              <a:rPr sz="1580" dirty="0">
                <a:solidFill>
                  <a:srgbClr val="003D4F"/>
                </a:solidFill>
                <a:latin typeface="Sassoon Sans Rg" pitchFamily="2" charset="77"/>
                <a:cs typeface="Arial MT"/>
              </a:rPr>
              <a:t>Hi! My name is </a:t>
            </a:r>
            <a:r>
              <a:rPr sz="1580" b="1" dirty="0">
                <a:solidFill>
                  <a:srgbClr val="003D4F"/>
                </a:solidFill>
                <a:latin typeface="Sassoon Sans Rg" pitchFamily="2" charset="77"/>
                <a:cs typeface="Arial"/>
              </a:rPr>
              <a:t>Lula</a:t>
            </a:r>
            <a:r>
              <a:rPr sz="1580" dirty="0">
                <a:solidFill>
                  <a:srgbClr val="003D4F"/>
                </a:solidFill>
                <a:latin typeface="Sassoon Sans Rg" pitchFamily="2" charset="77"/>
                <a:cs typeface="Arial MT"/>
              </a:rPr>
              <a:t>, and I am an  </a:t>
            </a:r>
            <a:r>
              <a:rPr sz="1580" b="1" dirty="0">
                <a:solidFill>
                  <a:srgbClr val="003D4F"/>
                </a:solidFill>
                <a:latin typeface="Sassoon Sans Rg" pitchFamily="2" charset="77"/>
                <a:cs typeface="Arial"/>
              </a:rPr>
              <a:t>environmental scientist</a:t>
            </a:r>
            <a:r>
              <a:rPr sz="1580" dirty="0">
                <a:solidFill>
                  <a:srgbClr val="003D4F"/>
                </a:solidFill>
                <a:latin typeface="Sassoon Sans Rg" pitchFamily="2" charset="77"/>
                <a:cs typeface="Arial MT"/>
              </a:rPr>
              <a:t>. I use my knowledge of the natural sciences to </a:t>
            </a:r>
            <a:r>
              <a:rPr sz="1580" b="1" dirty="0">
                <a:solidFill>
                  <a:srgbClr val="003D4F"/>
                </a:solidFill>
                <a:latin typeface="Sassoon Sans Rg" pitchFamily="2" charset="77"/>
                <a:cs typeface="Arial"/>
              </a:rPr>
              <a:t>protect the environment  and human health</a:t>
            </a:r>
            <a:r>
              <a:rPr sz="1580" dirty="0">
                <a:solidFill>
                  <a:srgbClr val="003D4F"/>
                </a:solidFill>
                <a:latin typeface="Sassoon Sans Rg" pitchFamily="2" charset="77"/>
                <a:cs typeface="Arial MT"/>
              </a:rPr>
              <a:t>.</a:t>
            </a:r>
            <a:endParaRPr sz="1580" dirty="0">
              <a:latin typeface="Sassoon Sans Rg" pitchFamily="2" charset="77"/>
              <a:cs typeface="Arial MT"/>
            </a:endParaRPr>
          </a:p>
          <a:p>
            <a:pPr marL="12700" marR="5080" algn="just">
              <a:lnSpc>
                <a:spcPct val="140600"/>
              </a:lnSpc>
              <a:spcBef>
                <a:spcPts val="1000"/>
              </a:spcBef>
            </a:pPr>
            <a:r>
              <a:rPr sz="1580" dirty="0">
                <a:solidFill>
                  <a:srgbClr val="003D4F"/>
                </a:solidFill>
                <a:latin typeface="Sassoon Sans Rg" pitchFamily="2" charset="77"/>
                <a:cs typeface="Arial MT"/>
              </a:rPr>
              <a:t>From the </a:t>
            </a:r>
            <a:r>
              <a:rPr sz="1580" b="1" dirty="0">
                <a:solidFill>
                  <a:srgbClr val="003D4F"/>
                </a:solidFill>
                <a:latin typeface="Sassoon Sans Rg" pitchFamily="2" charset="77"/>
                <a:cs typeface="Arial"/>
              </a:rPr>
              <a:t>video</a:t>
            </a:r>
            <a:r>
              <a:rPr sz="1580" dirty="0">
                <a:solidFill>
                  <a:srgbClr val="003D4F"/>
                </a:solidFill>
                <a:latin typeface="Sassoon Sans Rg" pitchFamily="2" charset="77"/>
                <a:cs typeface="Arial MT"/>
              </a:rPr>
              <a:t>, I'm sure that you said that  creating plastic for the future has lots of problems. </a:t>
            </a:r>
            <a:r>
              <a:rPr sz="1580" b="1" dirty="0">
                <a:solidFill>
                  <a:srgbClr val="003D4F"/>
                </a:solidFill>
                <a:latin typeface="Sassoon Sans Rg" pitchFamily="2" charset="77"/>
                <a:cs typeface="Arial"/>
              </a:rPr>
              <a:t>Crude oil </a:t>
            </a:r>
            <a:r>
              <a:rPr sz="1580" dirty="0">
                <a:solidFill>
                  <a:srgbClr val="003D4F"/>
                </a:solidFill>
                <a:latin typeface="Sassoon Sans Rg" pitchFamily="2" charset="77"/>
                <a:cs typeface="Arial MT"/>
              </a:rPr>
              <a:t>is one of the main ingredients needed to make plastic and it is a </a:t>
            </a:r>
            <a:r>
              <a:rPr sz="1580" b="1" dirty="0">
                <a:solidFill>
                  <a:srgbClr val="003D4F"/>
                </a:solidFill>
                <a:latin typeface="Sassoon Sans Rg" pitchFamily="2" charset="77"/>
                <a:cs typeface="Arial"/>
              </a:rPr>
              <a:t>fossil fuel </a:t>
            </a:r>
            <a:r>
              <a:rPr sz="1580" dirty="0">
                <a:solidFill>
                  <a:srgbClr val="003D4F"/>
                </a:solidFill>
                <a:latin typeface="Sassoon Sans Rg" pitchFamily="2" charset="77"/>
                <a:cs typeface="Arial MT"/>
              </a:rPr>
              <a:t>which means there's a </a:t>
            </a:r>
            <a:r>
              <a:rPr sz="1580" b="1" dirty="0">
                <a:solidFill>
                  <a:srgbClr val="003D4F"/>
                </a:solidFill>
                <a:latin typeface="Sassoon Sans Rg" pitchFamily="2" charset="77"/>
                <a:cs typeface="Arial"/>
              </a:rPr>
              <a:t>limited supply</a:t>
            </a:r>
            <a:r>
              <a:rPr sz="1580" dirty="0">
                <a:solidFill>
                  <a:srgbClr val="003D4F"/>
                </a:solidFill>
                <a:latin typeface="Sassoon Sans Rg" pitchFamily="2" charset="77"/>
                <a:cs typeface="Arial MT"/>
              </a:rPr>
              <a:t>. In addition to this, plastic is </a:t>
            </a:r>
            <a:r>
              <a:rPr sz="1580" b="1" dirty="0">
                <a:solidFill>
                  <a:srgbClr val="003D4F"/>
                </a:solidFill>
                <a:latin typeface="Sassoon Sans Rg" pitchFamily="2" charset="77"/>
                <a:cs typeface="Arial"/>
              </a:rPr>
              <a:t>polluting the environment </a:t>
            </a:r>
            <a:r>
              <a:rPr sz="1580" dirty="0">
                <a:solidFill>
                  <a:srgbClr val="003D4F"/>
                </a:solidFill>
                <a:latin typeface="Sassoon Sans Rg" pitchFamily="2" charset="77"/>
                <a:cs typeface="Arial MT"/>
              </a:rPr>
              <a:t>because it takes so </a:t>
            </a:r>
            <a:r>
              <a:rPr sz="1580" b="1" dirty="0">
                <a:solidFill>
                  <a:srgbClr val="003D4F"/>
                </a:solidFill>
                <a:latin typeface="Sassoon Sans Rg" pitchFamily="2" charset="77"/>
                <a:cs typeface="Arial"/>
              </a:rPr>
              <a:t>long to decay</a:t>
            </a:r>
            <a:r>
              <a:rPr sz="1580" dirty="0">
                <a:solidFill>
                  <a:srgbClr val="003D4F"/>
                </a:solidFill>
                <a:latin typeface="Sassoon Sans Rg" pitchFamily="2" charset="77"/>
                <a:cs typeface="Arial MT"/>
              </a:rPr>
              <a:t>, and it </a:t>
            </a:r>
            <a:r>
              <a:rPr sz="1580" b="1" dirty="0">
                <a:solidFill>
                  <a:srgbClr val="003D4F"/>
                </a:solidFill>
                <a:latin typeface="Sassoon Sans Rg" pitchFamily="2" charset="77"/>
                <a:cs typeface="Arial"/>
              </a:rPr>
              <a:t>releases harmful toxins </a:t>
            </a:r>
            <a:r>
              <a:rPr sz="1580" dirty="0">
                <a:solidFill>
                  <a:srgbClr val="003D4F"/>
                </a:solidFill>
                <a:latin typeface="Sassoon Sans Rg" pitchFamily="2" charset="77"/>
                <a:cs typeface="Arial MT"/>
              </a:rPr>
              <a:t>during this process.</a:t>
            </a:r>
            <a:endParaRPr sz="1580" dirty="0">
              <a:latin typeface="Sassoon Sans Rg" pitchFamily="2" charset="77"/>
              <a:cs typeface="Arial MT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120</TotalTime>
  <Words>3202</Words>
  <Application>Microsoft Macintosh PowerPoint</Application>
  <PresentationFormat>Widescreen</PresentationFormat>
  <Paragraphs>372</Paragraphs>
  <Slides>27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3" baseType="lpstr">
      <vt:lpstr>Arial</vt:lpstr>
      <vt:lpstr>Times New Roman</vt:lpstr>
      <vt:lpstr>Sassoon Sans Rg</vt:lpstr>
      <vt:lpstr>Calibri</vt:lpstr>
      <vt:lpstr>Arial MT</vt:lpstr>
      <vt:lpstr>Office Theme</vt:lpstr>
      <vt:lpstr>PowerPoint Presentation</vt:lpstr>
      <vt:lpstr>How can our school reduce its plastic waste?</vt:lpstr>
      <vt:lpstr>Key vocabulary for this lesson:</vt:lpstr>
      <vt:lpstr>Pre-assessment mind map</vt:lpstr>
      <vt:lpstr>What is plastic?</vt:lpstr>
      <vt:lpstr>History of plastic</vt:lpstr>
      <vt:lpstr>The life cycle of a plastic bottle</vt:lpstr>
      <vt:lpstr>The production of plastic</vt:lpstr>
      <vt:lpstr>The production of plastic</vt:lpstr>
      <vt:lpstr>Stop and jot 1</vt:lpstr>
      <vt:lpstr>Stop and jot 1</vt:lpstr>
      <vt:lpstr>Where does plastic waste come from?</vt:lpstr>
      <vt:lpstr>Problems with plastic</vt:lpstr>
      <vt:lpstr>How long does it take for single-use plastics to break down?</vt:lpstr>
      <vt:lpstr>Problems with plastic in our oceans</vt:lpstr>
      <vt:lpstr>Problems with plastic in our oceans</vt:lpstr>
      <vt:lpstr>Problems with plastic in our oceans</vt:lpstr>
      <vt:lpstr>Plastic waste on a global scale</vt:lpstr>
      <vt:lpstr>Plastic waste on a global scale</vt:lpstr>
      <vt:lpstr>Plastic waste on a global scale</vt:lpstr>
      <vt:lpstr>What is this graph showing?</vt:lpstr>
      <vt:lpstr>What is this graph showing?</vt:lpstr>
      <vt:lpstr>Global garbage patches</vt:lpstr>
      <vt:lpstr>True or false activity</vt:lpstr>
      <vt:lpstr>True or false activity</vt:lpstr>
      <vt:lpstr>Activity 1</vt:lpstr>
      <vt:lpstr>Challenge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</dc:title>
  <cp:lastModifiedBy>02-134171-030</cp:lastModifiedBy>
  <cp:revision>31</cp:revision>
  <dcterms:created xsi:type="dcterms:W3CDTF">2023-04-27T05:00:53Z</dcterms:created>
  <dcterms:modified xsi:type="dcterms:W3CDTF">2023-05-06T00:48:59Z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2023-04-26T00:00:00Z</vt:filetime>
  </property>
  <property fmtid="{D5CDD505-2E9C-101B-9397-08002B2CF9AE}" pid="3" name="Creator">
    <vt:lpwstr>Adobe Illustrator 26.0 (Windows)</vt:lpwstr>
  </property>
  <property fmtid="{D5CDD505-2E9C-101B-9397-08002B2CF9AE}" pid="4" name="LastSaved">
    <vt:filetime>2023-04-27T00:00:00Z</vt:filetime>
  </property>
</Properties>
</file>