
<file path=[Content_Types].xml><?xml version="1.0" encoding="utf-8"?>
<Types xmlns="http://schemas.openxmlformats.org/package/2006/content-types">
  <Default Extension="fntdata" ContentType="application/x-fontdata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12192000" cy="6858000"/>
  <p:embeddedFontLst>
    <p:embeddedFont>
      <p:font typeface="Grammarsaurus" pitchFamily="2" charset="0"/>
      <p:regular r:id="rId20"/>
    </p:embeddedFont>
  </p:embeddedFontLst>
  <p:defaultTextStyle>
    <a:defPPr>
      <a:defRPr lang="en-P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3B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8"/>
  </p:normalViewPr>
  <p:slideViewPr>
    <p:cSldViewPr>
      <p:cViewPr varScale="1">
        <p:scale>
          <a:sx n="112" d="100"/>
          <a:sy n="112" d="100"/>
        </p:scale>
        <p:origin x="480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06152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2" y="0"/>
            <a:ext cx="12191399" cy="6858000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1646636" y="0"/>
            <a:ext cx="545465" cy="654050"/>
          </a:xfrm>
          <a:custGeom>
            <a:avLst/>
            <a:gdLst/>
            <a:ahLst/>
            <a:cxnLst/>
            <a:rect l="l" t="t" r="r" b="b"/>
            <a:pathLst>
              <a:path w="545465" h="654050">
                <a:moveTo>
                  <a:pt x="545211" y="0"/>
                </a:moveTo>
                <a:lnTo>
                  <a:pt x="2730" y="0"/>
                </a:lnTo>
                <a:lnTo>
                  <a:pt x="1569" y="13897"/>
                </a:lnTo>
                <a:lnTo>
                  <a:pt x="712" y="27876"/>
                </a:lnTo>
                <a:lnTo>
                  <a:pt x="181" y="41940"/>
                </a:lnTo>
                <a:lnTo>
                  <a:pt x="0" y="56095"/>
                </a:lnTo>
                <a:lnTo>
                  <a:pt x="1960" y="104695"/>
                </a:lnTo>
                <a:lnTo>
                  <a:pt x="7740" y="152231"/>
                </a:lnTo>
                <a:lnTo>
                  <a:pt x="17191" y="198554"/>
                </a:lnTo>
                <a:lnTo>
                  <a:pt x="30163" y="243517"/>
                </a:lnTo>
                <a:lnTo>
                  <a:pt x="46505" y="286970"/>
                </a:lnTo>
                <a:lnTo>
                  <a:pt x="66068" y="328767"/>
                </a:lnTo>
                <a:lnTo>
                  <a:pt x="88701" y="368759"/>
                </a:lnTo>
                <a:lnTo>
                  <a:pt x="114255" y="406798"/>
                </a:lnTo>
                <a:lnTo>
                  <a:pt x="142579" y="442736"/>
                </a:lnTo>
                <a:lnTo>
                  <a:pt x="173524" y="476425"/>
                </a:lnTo>
                <a:lnTo>
                  <a:pt x="206940" y="507717"/>
                </a:lnTo>
                <a:lnTo>
                  <a:pt x="242676" y="536463"/>
                </a:lnTo>
                <a:lnTo>
                  <a:pt x="280583" y="562515"/>
                </a:lnTo>
                <a:lnTo>
                  <a:pt x="320511" y="585726"/>
                </a:lnTo>
                <a:lnTo>
                  <a:pt x="362309" y="605947"/>
                </a:lnTo>
                <a:lnTo>
                  <a:pt x="405828" y="623031"/>
                </a:lnTo>
                <a:lnTo>
                  <a:pt x="450918" y="636828"/>
                </a:lnTo>
                <a:lnTo>
                  <a:pt x="497429" y="647192"/>
                </a:lnTo>
                <a:lnTo>
                  <a:pt x="545211" y="653973"/>
                </a:lnTo>
                <a:lnTo>
                  <a:pt x="545211" y="0"/>
                </a:lnTo>
                <a:close/>
              </a:path>
            </a:pathLst>
          </a:custGeom>
          <a:solidFill>
            <a:srgbClr val="F4BC6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1646636" y="0"/>
            <a:ext cx="545465" cy="654050"/>
          </a:xfrm>
          <a:custGeom>
            <a:avLst/>
            <a:gdLst/>
            <a:ahLst/>
            <a:cxnLst/>
            <a:rect l="l" t="t" r="r" b="b"/>
            <a:pathLst>
              <a:path w="545465" h="654050">
                <a:moveTo>
                  <a:pt x="2730" y="0"/>
                </a:moveTo>
                <a:lnTo>
                  <a:pt x="1569" y="13897"/>
                </a:lnTo>
                <a:lnTo>
                  <a:pt x="712" y="27876"/>
                </a:lnTo>
                <a:lnTo>
                  <a:pt x="181" y="41940"/>
                </a:lnTo>
                <a:lnTo>
                  <a:pt x="0" y="56095"/>
                </a:lnTo>
                <a:lnTo>
                  <a:pt x="1960" y="104695"/>
                </a:lnTo>
                <a:lnTo>
                  <a:pt x="7740" y="152231"/>
                </a:lnTo>
                <a:lnTo>
                  <a:pt x="17191" y="198554"/>
                </a:lnTo>
                <a:lnTo>
                  <a:pt x="30163" y="243517"/>
                </a:lnTo>
                <a:lnTo>
                  <a:pt x="46505" y="286970"/>
                </a:lnTo>
                <a:lnTo>
                  <a:pt x="66068" y="328767"/>
                </a:lnTo>
                <a:lnTo>
                  <a:pt x="88701" y="368759"/>
                </a:lnTo>
                <a:lnTo>
                  <a:pt x="114255" y="406798"/>
                </a:lnTo>
                <a:lnTo>
                  <a:pt x="142579" y="442736"/>
                </a:lnTo>
                <a:lnTo>
                  <a:pt x="173524" y="476425"/>
                </a:lnTo>
                <a:lnTo>
                  <a:pt x="206940" y="507717"/>
                </a:lnTo>
                <a:lnTo>
                  <a:pt x="242676" y="536463"/>
                </a:lnTo>
                <a:lnTo>
                  <a:pt x="280583" y="562515"/>
                </a:lnTo>
                <a:lnTo>
                  <a:pt x="320511" y="585726"/>
                </a:lnTo>
                <a:lnTo>
                  <a:pt x="362309" y="605947"/>
                </a:lnTo>
                <a:lnTo>
                  <a:pt x="405828" y="623031"/>
                </a:lnTo>
                <a:lnTo>
                  <a:pt x="450918" y="636828"/>
                </a:lnTo>
                <a:lnTo>
                  <a:pt x="497429" y="647192"/>
                </a:lnTo>
                <a:lnTo>
                  <a:pt x="545211" y="653973"/>
                </a:lnTo>
                <a:lnTo>
                  <a:pt x="545211" y="0"/>
                </a:lnTo>
                <a:lnTo>
                  <a:pt x="2730" y="0"/>
                </a:lnTo>
                <a:close/>
              </a:path>
            </a:pathLst>
          </a:custGeom>
          <a:ln w="12700">
            <a:solidFill>
              <a:srgbClr val="06152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25216" y="257733"/>
            <a:ext cx="10541567" cy="482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0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02525" y="1045997"/>
            <a:ext cx="10786948" cy="149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06152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5/1/24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18" Type="http://schemas.openxmlformats.org/officeDocument/2006/relationships/image" Target="../media/image49.png"/><Relationship Id="rId3" Type="http://schemas.openxmlformats.org/officeDocument/2006/relationships/image" Target="../media/image34.png"/><Relationship Id="rId21" Type="http://schemas.openxmlformats.org/officeDocument/2006/relationships/image" Target="../media/image52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17" Type="http://schemas.openxmlformats.org/officeDocument/2006/relationships/image" Target="../media/image48.png"/><Relationship Id="rId2" Type="http://schemas.openxmlformats.org/officeDocument/2006/relationships/image" Target="../media/image33.png"/><Relationship Id="rId16" Type="http://schemas.openxmlformats.org/officeDocument/2006/relationships/image" Target="../media/image47.png"/><Relationship Id="rId20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19" Type="http://schemas.openxmlformats.org/officeDocument/2006/relationships/image" Target="../media/image50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63.png"/><Relationship Id="rId7" Type="http://schemas.openxmlformats.org/officeDocument/2006/relationships/image" Target="../media/image65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11" Type="http://schemas.openxmlformats.org/officeDocument/2006/relationships/image" Target="../media/image67.png"/><Relationship Id="rId5" Type="http://schemas.openxmlformats.org/officeDocument/2006/relationships/image" Target="../media/image40.png"/><Relationship Id="rId10" Type="http://schemas.openxmlformats.org/officeDocument/2006/relationships/image" Target="../media/image66.png"/><Relationship Id="rId4" Type="http://schemas.openxmlformats.org/officeDocument/2006/relationships/image" Target="../media/image39.png"/><Relationship Id="rId9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6" y="0"/>
            <a:ext cx="12191398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4968265" y="6388154"/>
            <a:ext cx="2255520" cy="363220"/>
            <a:chOff x="4968265" y="6388154"/>
            <a:chExt cx="2255520" cy="363220"/>
          </a:xfrm>
        </p:grpSpPr>
        <p:sp>
          <p:nvSpPr>
            <p:cNvPr id="4" name="object 4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5377181" y="6459689"/>
            <a:ext cx="2242819" cy="36869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100" spc="-4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lang="en-US" sz="1100" spc="-40" dirty="0">
              <a:solidFill>
                <a:srgbClr val="FFFFFF"/>
              </a:solidFill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endParaRPr sz="1100" dirty="0">
              <a:latin typeface="Grammarsaurus" pitchFamily="2" charset="0"/>
              <a:cs typeface="Arial MT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59743" y="6434772"/>
            <a:ext cx="270797" cy="270793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5182984" y="3037217"/>
            <a:ext cx="498475" cy="228600"/>
            <a:chOff x="5182984" y="3037217"/>
            <a:chExt cx="498475" cy="22860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82984" y="3115640"/>
              <a:ext cx="143509" cy="14922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56644" y="3115005"/>
              <a:ext cx="143827" cy="146685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33809" y="3037217"/>
              <a:ext cx="147320" cy="228282"/>
            </a:xfrm>
            <a:prstGeom prst="rect">
              <a:avLst/>
            </a:prstGeom>
          </p:spPr>
        </p:pic>
      </p:grpSp>
      <p:sp>
        <p:nvSpPr>
          <p:cNvPr id="119" name="object 99">
            <a:extLst>
              <a:ext uri="{FF2B5EF4-FFF2-40B4-BE49-F238E27FC236}">
                <a16:creationId xmlns:a16="http://schemas.microsoft.com/office/drawing/2014/main" id="{C52182B4-FFC2-C81D-C6A2-39867D7B858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685800"/>
            <a:ext cx="12191398" cy="1243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8000" dirty="0">
                <a:ln>
                  <a:solidFill>
                    <a:sysClr val="windowText" lastClr="000000"/>
                  </a:solidFill>
                </a:ln>
                <a:solidFill>
                  <a:srgbClr val="F4BC6C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Grammarsaurus" pitchFamily="2" charset="0"/>
              </a:rPr>
              <a:t>Weather and Climate</a:t>
            </a:r>
            <a:endParaRPr sz="8000" dirty="0">
              <a:ln>
                <a:solidFill>
                  <a:sysClr val="windowText" lastClr="0000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Grammarsaurus" pitchFamily="2" charset="0"/>
            </a:endParaRPr>
          </a:p>
        </p:txBody>
      </p:sp>
      <p:sp>
        <p:nvSpPr>
          <p:cNvPr id="120" name="object 49">
            <a:extLst>
              <a:ext uri="{FF2B5EF4-FFF2-40B4-BE49-F238E27FC236}">
                <a16:creationId xmlns:a16="http://schemas.microsoft.com/office/drawing/2014/main" id="{2AD6E7BF-3062-0414-6DA9-5301B3989215}"/>
              </a:ext>
            </a:extLst>
          </p:cNvPr>
          <p:cNvSpPr txBox="1"/>
          <p:nvPr/>
        </p:nvSpPr>
        <p:spPr>
          <a:xfrm>
            <a:off x="3254514" y="2485402"/>
            <a:ext cx="5585460" cy="838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113" marR="5080" indent="1588" algn="ctr">
              <a:lnSpc>
                <a:spcPct val="106700"/>
              </a:lnSpc>
              <a:spcBef>
                <a:spcPts val="100"/>
              </a:spcBef>
            </a:pPr>
            <a:r>
              <a:rPr sz="2500" b="1" spc="55" dirty="0">
                <a:ln>
                  <a:solidFill>
                    <a:sysClr val="windowText" lastClr="000000"/>
                  </a:solidFill>
                </a:ln>
                <a:solidFill>
                  <a:srgbClr val="ECF0F3"/>
                </a:solidFill>
                <a:latin typeface="Grammarsaurus" pitchFamily="2" charset="0"/>
                <a:cs typeface="Arial"/>
              </a:rPr>
              <a:t>What</a:t>
            </a:r>
            <a:r>
              <a:rPr sz="2500" b="1" spc="25" dirty="0">
                <a:ln>
                  <a:solidFill>
                    <a:sysClr val="windowText" lastClr="000000"/>
                  </a:solidFill>
                </a:ln>
                <a:solidFill>
                  <a:srgbClr val="ECF0F3"/>
                </a:solidFill>
                <a:latin typeface="Grammarsaurus" pitchFamily="2" charset="0"/>
                <a:cs typeface="Arial"/>
              </a:rPr>
              <a:t> </a:t>
            </a:r>
            <a:r>
              <a:rPr sz="2500" b="1" spc="-155" dirty="0">
                <a:ln>
                  <a:solidFill>
                    <a:sysClr val="windowText" lastClr="000000"/>
                  </a:solidFill>
                </a:ln>
                <a:solidFill>
                  <a:srgbClr val="ECF0F3"/>
                </a:solidFill>
                <a:latin typeface="Grammarsaurus" pitchFamily="2" charset="0"/>
                <a:cs typeface="Arial"/>
              </a:rPr>
              <a:t>is</a:t>
            </a:r>
            <a:r>
              <a:rPr sz="2500" b="1" spc="25" dirty="0">
                <a:ln>
                  <a:solidFill>
                    <a:sysClr val="windowText" lastClr="000000"/>
                  </a:solidFill>
                </a:ln>
                <a:solidFill>
                  <a:srgbClr val="ECF0F3"/>
                </a:solidFill>
                <a:latin typeface="Grammarsaurus" pitchFamily="2" charset="0"/>
                <a:cs typeface="Arial"/>
              </a:rPr>
              <a:t> </a:t>
            </a:r>
            <a:r>
              <a:rPr sz="2500" b="1" spc="-80" dirty="0">
                <a:ln>
                  <a:solidFill>
                    <a:sysClr val="windowText" lastClr="000000"/>
                  </a:solidFill>
                </a:ln>
                <a:solidFill>
                  <a:srgbClr val="ECF0F3"/>
                </a:solidFill>
                <a:latin typeface="Grammarsaurus" pitchFamily="2" charset="0"/>
                <a:cs typeface="Arial"/>
              </a:rPr>
              <a:t>the</a:t>
            </a:r>
            <a:r>
              <a:rPr sz="2500" b="1" spc="30" dirty="0">
                <a:ln>
                  <a:solidFill>
                    <a:sysClr val="windowText" lastClr="000000"/>
                  </a:solidFill>
                </a:ln>
                <a:solidFill>
                  <a:srgbClr val="ECF0F3"/>
                </a:solidFill>
                <a:latin typeface="Grammarsaurus" pitchFamily="2" charset="0"/>
                <a:cs typeface="Arial"/>
              </a:rPr>
              <a:t> </a:t>
            </a:r>
            <a:r>
              <a:rPr sz="2500" b="1" spc="-130" dirty="0">
                <a:ln>
                  <a:solidFill>
                    <a:sysClr val="windowText" lastClr="000000"/>
                  </a:solidFill>
                </a:ln>
                <a:solidFill>
                  <a:srgbClr val="ECF0F3"/>
                </a:solidFill>
                <a:latin typeface="Grammarsaurus" pitchFamily="2" charset="0"/>
                <a:cs typeface="Arial"/>
              </a:rPr>
              <a:t>difference</a:t>
            </a:r>
            <a:r>
              <a:rPr sz="2500" b="1" spc="25" dirty="0">
                <a:ln>
                  <a:solidFill>
                    <a:sysClr val="windowText" lastClr="000000"/>
                  </a:solidFill>
                </a:ln>
                <a:solidFill>
                  <a:srgbClr val="ECF0F3"/>
                </a:solidFill>
                <a:latin typeface="Grammarsaurus" pitchFamily="2" charset="0"/>
                <a:cs typeface="Arial"/>
              </a:rPr>
              <a:t> </a:t>
            </a:r>
            <a:r>
              <a:rPr sz="2500" b="1" spc="-114" dirty="0">
                <a:ln>
                  <a:solidFill>
                    <a:sysClr val="windowText" lastClr="000000"/>
                  </a:solidFill>
                </a:ln>
                <a:solidFill>
                  <a:srgbClr val="ECF0F3"/>
                </a:solidFill>
                <a:latin typeface="Grammarsaurus" pitchFamily="2" charset="0"/>
                <a:cs typeface="Arial"/>
              </a:rPr>
              <a:t>between</a:t>
            </a:r>
            <a:r>
              <a:rPr sz="2500" b="1" spc="30" dirty="0">
                <a:ln>
                  <a:solidFill>
                    <a:sysClr val="windowText" lastClr="000000"/>
                  </a:solidFill>
                </a:ln>
                <a:solidFill>
                  <a:srgbClr val="ECF0F3"/>
                </a:solidFill>
                <a:latin typeface="Grammarsaurus" pitchFamily="2" charset="0"/>
                <a:cs typeface="Arial"/>
              </a:rPr>
              <a:t> </a:t>
            </a:r>
            <a:r>
              <a:rPr sz="2500" b="1" spc="-125" dirty="0">
                <a:ln>
                  <a:solidFill>
                    <a:sysClr val="windowText" lastClr="000000"/>
                  </a:solidFill>
                </a:ln>
                <a:solidFill>
                  <a:srgbClr val="ECF0F3"/>
                </a:solidFill>
                <a:latin typeface="Grammarsaurus" pitchFamily="2" charset="0"/>
                <a:cs typeface="Arial"/>
              </a:rPr>
              <a:t>weather </a:t>
            </a:r>
            <a:r>
              <a:rPr sz="2500" b="1" spc="-680" dirty="0">
                <a:ln>
                  <a:solidFill>
                    <a:sysClr val="windowText" lastClr="000000"/>
                  </a:solidFill>
                </a:ln>
                <a:solidFill>
                  <a:srgbClr val="ECF0F3"/>
                </a:solidFill>
                <a:latin typeface="Grammarsaurus" pitchFamily="2" charset="0"/>
                <a:cs typeface="Arial"/>
              </a:rPr>
              <a:t> </a:t>
            </a:r>
            <a:r>
              <a:rPr sz="2500" b="1" spc="-80" dirty="0">
                <a:ln>
                  <a:solidFill>
                    <a:sysClr val="windowText" lastClr="000000"/>
                  </a:solidFill>
                </a:ln>
                <a:solidFill>
                  <a:srgbClr val="ECF0F3"/>
                </a:solidFill>
                <a:latin typeface="Grammarsaurus" pitchFamily="2" charset="0"/>
                <a:cs typeface="Arial"/>
              </a:rPr>
              <a:t>and</a:t>
            </a:r>
            <a:r>
              <a:rPr sz="2500" b="1" spc="25" dirty="0">
                <a:ln>
                  <a:solidFill>
                    <a:sysClr val="windowText" lastClr="000000"/>
                  </a:solidFill>
                </a:ln>
                <a:solidFill>
                  <a:srgbClr val="ECF0F3"/>
                </a:solidFill>
                <a:latin typeface="Grammarsaurus" pitchFamily="2" charset="0"/>
                <a:cs typeface="Arial"/>
              </a:rPr>
              <a:t> </a:t>
            </a:r>
            <a:r>
              <a:rPr sz="2500" b="1" spc="-150" dirty="0">
                <a:ln>
                  <a:solidFill>
                    <a:sysClr val="windowText" lastClr="000000"/>
                  </a:solidFill>
                </a:ln>
                <a:solidFill>
                  <a:srgbClr val="ECF0F3"/>
                </a:solidFill>
                <a:latin typeface="Grammarsaurus" pitchFamily="2" charset="0"/>
                <a:cs typeface="Arial"/>
              </a:rPr>
              <a:t>climate?</a:t>
            </a:r>
            <a:endParaRPr sz="2500" dirty="0">
              <a:ln>
                <a:solidFill>
                  <a:sysClr val="windowText" lastClr="000000"/>
                </a:solidFill>
              </a:ln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59666" y="49580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9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442879" y="151853"/>
            <a:ext cx="3306445" cy="768350"/>
            <a:chOff x="4442879" y="151853"/>
            <a:chExt cx="3306445" cy="768350"/>
          </a:xfrm>
        </p:grpSpPr>
        <p:sp>
          <p:nvSpPr>
            <p:cNvPr id="4" name="object 4"/>
            <p:cNvSpPr/>
            <p:nvPr/>
          </p:nvSpPr>
          <p:spPr>
            <a:xfrm>
              <a:off x="4449229" y="158203"/>
              <a:ext cx="3293745" cy="755650"/>
            </a:xfrm>
            <a:custGeom>
              <a:avLst/>
              <a:gdLst/>
              <a:ahLst/>
              <a:cxnLst/>
              <a:rect l="l" t="t" r="r" b="b"/>
              <a:pathLst>
                <a:path w="3293745" h="755650">
                  <a:moveTo>
                    <a:pt x="3267887" y="0"/>
                  </a:moveTo>
                  <a:lnTo>
                    <a:pt x="25653" y="0"/>
                  </a:lnTo>
                  <a:lnTo>
                    <a:pt x="15676" y="3498"/>
                  </a:lnTo>
                  <a:lnTo>
                    <a:pt x="7521" y="13033"/>
                  </a:lnTo>
                  <a:lnTo>
                    <a:pt x="2018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2018" y="727977"/>
                  </a:lnTo>
                  <a:lnTo>
                    <a:pt x="7521" y="742108"/>
                  </a:lnTo>
                  <a:lnTo>
                    <a:pt x="15676" y="751643"/>
                  </a:lnTo>
                  <a:lnTo>
                    <a:pt x="25653" y="755141"/>
                  </a:lnTo>
                  <a:lnTo>
                    <a:pt x="3267887" y="755141"/>
                  </a:lnTo>
                  <a:lnTo>
                    <a:pt x="3277864" y="751643"/>
                  </a:lnTo>
                  <a:lnTo>
                    <a:pt x="3286020" y="742108"/>
                  </a:lnTo>
                  <a:lnTo>
                    <a:pt x="3291522" y="727977"/>
                  </a:lnTo>
                  <a:lnTo>
                    <a:pt x="3293541" y="710691"/>
                  </a:lnTo>
                  <a:lnTo>
                    <a:pt x="3293541" y="44449"/>
                  </a:lnTo>
                  <a:lnTo>
                    <a:pt x="3291522" y="27164"/>
                  </a:lnTo>
                  <a:lnTo>
                    <a:pt x="3286020" y="13033"/>
                  </a:lnTo>
                  <a:lnTo>
                    <a:pt x="3277864" y="3498"/>
                  </a:lnTo>
                  <a:lnTo>
                    <a:pt x="3267887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449229" y="158203"/>
              <a:ext cx="3293745" cy="755650"/>
            </a:xfrm>
            <a:custGeom>
              <a:avLst/>
              <a:gdLst/>
              <a:ahLst/>
              <a:cxnLst/>
              <a:rect l="l" t="t" r="r" b="b"/>
              <a:pathLst>
                <a:path w="3293745" h="755650">
                  <a:moveTo>
                    <a:pt x="25653" y="755141"/>
                  </a:moveTo>
                  <a:lnTo>
                    <a:pt x="15676" y="751643"/>
                  </a:lnTo>
                  <a:lnTo>
                    <a:pt x="7521" y="742108"/>
                  </a:lnTo>
                  <a:lnTo>
                    <a:pt x="2018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2018" y="27164"/>
                  </a:lnTo>
                  <a:lnTo>
                    <a:pt x="7521" y="13033"/>
                  </a:lnTo>
                  <a:lnTo>
                    <a:pt x="15676" y="3498"/>
                  </a:lnTo>
                  <a:lnTo>
                    <a:pt x="25653" y="0"/>
                  </a:lnTo>
                  <a:lnTo>
                    <a:pt x="3267887" y="0"/>
                  </a:lnTo>
                  <a:lnTo>
                    <a:pt x="3277864" y="3498"/>
                  </a:lnTo>
                  <a:lnTo>
                    <a:pt x="3286020" y="13033"/>
                  </a:lnTo>
                  <a:lnTo>
                    <a:pt x="3291522" y="27164"/>
                  </a:lnTo>
                  <a:lnTo>
                    <a:pt x="3293541" y="44449"/>
                  </a:lnTo>
                  <a:lnTo>
                    <a:pt x="3293541" y="710691"/>
                  </a:lnTo>
                  <a:lnTo>
                    <a:pt x="3291522" y="727977"/>
                  </a:lnTo>
                  <a:lnTo>
                    <a:pt x="3286020" y="742108"/>
                  </a:lnTo>
                  <a:lnTo>
                    <a:pt x="3277864" y="751643"/>
                  </a:lnTo>
                  <a:lnTo>
                    <a:pt x="3267887" y="755141"/>
                  </a:lnTo>
                  <a:lnTo>
                    <a:pt x="25653" y="75514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449229" y="231064"/>
            <a:ext cx="329374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Climate zones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1178064" y="1477035"/>
            <a:ext cx="7031990" cy="4265930"/>
            <a:chOff x="1178064" y="1477035"/>
            <a:chExt cx="7031990" cy="4265930"/>
          </a:xfrm>
        </p:grpSpPr>
        <p:sp>
          <p:nvSpPr>
            <p:cNvPr id="8" name="object 8"/>
            <p:cNvSpPr/>
            <p:nvPr/>
          </p:nvSpPr>
          <p:spPr>
            <a:xfrm>
              <a:off x="1184414" y="1483385"/>
              <a:ext cx="7019290" cy="4253230"/>
            </a:xfrm>
            <a:custGeom>
              <a:avLst/>
              <a:gdLst/>
              <a:ahLst/>
              <a:cxnLst/>
              <a:rect l="l" t="t" r="r" b="b"/>
              <a:pathLst>
                <a:path w="7019290" h="4253230">
                  <a:moveTo>
                    <a:pt x="6948843" y="0"/>
                  </a:moveTo>
                  <a:lnTo>
                    <a:pt x="70002" y="0"/>
                  </a:lnTo>
                  <a:lnTo>
                    <a:pt x="42755" y="5501"/>
                  </a:lnTo>
                  <a:lnTo>
                    <a:pt x="20504" y="20502"/>
                  </a:lnTo>
                  <a:lnTo>
                    <a:pt x="5501" y="42749"/>
                  </a:lnTo>
                  <a:lnTo>
                    <a:pt x="0" y="69989"/>
                  </a:lnTo>
                  <a:lnTo>
                    <a:pt x="0" y="4183100"/>
                  </a:lnTo>
                  <a:lnTo>
                    <a:pt x="5501" y="4210345"/>
                  </a:lnTo>
                  <a:lnTo>
                    <a:pt x="20504" y="4232592"/>
                  </a:lnTo>
                  <a:lnTo>
                    <a:pt x="42755" y="4247590"/>
                  </a:lnTo>
                  <a:lnTo>
                    <a:pt x="70002" y="4253090"/>
                  </a:lnTo>
                  <a:lnTo>
                    <a:pt x="6948843" y="4253090"/>
                  </a:lnTo>
                  <a:lnTo>
                    <a:pt x="6976088" y="4247590"/>
                  </a:lnTo>
                  <a:lnTo>
                    <a:pt x="6998335" y="4232592"/>
                  </a:lnTo>
                  <a:lnTo>
                    <a:pt x="7013333" y="4210345"/>
                  </a:lnTo>
                  <a:lnTo>
                    <a:pt x="7018832" y="4183100"/>
                  </a:lnTo>
                  <a:lnTo>
                    <a:pt x="7018832" y="69989"/>
                  </a:lnTo>
                  <a:lnTo>
                    <a:pt x="7013333" y="42749"/>
                  </a:lnTo>
                  <a:lnTo>
                    <a:pt x="6998335" y="20502"/>
                  </a:lnTo>
                  <a:lnTo>
                    <a:pt x="6976088" y="5501"/>
                  </a:lnTo>
                  <a:lnTo>
                    <a:pt x="6948843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184414" y="1483385"/>
              <a:ext cx="7019290" cy="4253230"/>
            </a:xfrm>
            <a:custGeom>
              <a:avLst/>
              <a:gdLst/>
              <a:ahLst/>
              <a:cxnLst/>
              <a:rect l="l" t="t" r="r" b="b"/>
              <a:pathLst>
                <a:path w="7019290" h="4253230">
                  <a:moveTo>
                    <a:pt x="6948843" y="4253090"/>
                  </a:moveTo>
                  <a:lnTo>
                    <a:pt x="70002" y="4253090"/>
                  </a:lnTo>
                  <a:lnTo>
                    <a:pt x="42755" y="4247590"/>
                  </a:lnTo>
                  <a:lnTo>
                    <a:pt x="20504" y="4232592"/>
                  </a:lnTo>
                  <a:lnTo>
                    <a:pt x="5501" y="4210345"/>
                  </a:lnTo>
                  <a:lnTo>
                    <a:pt x="0" y="4183100"/>
                  </a:lnTo>
                  <a:lnTo>
                    <a:pt x="0" y="69989"/>
                  </a:lnTo>
                  <a:lnTo>
                    <a:pt x="5501" y="42749"/>
                  </a:lnTo>
                  <a:lnTo>
                    <a:pt x="20504" y="20502"/>
                  </a:lnTo>
                  <a:lnTo>
                    <a:pt x="42755" y="5501"/>
                  </a:lnTo>
                  <a:lnTo>
                    <a:pt x="70002" y="0"/>
                  </a:lnTo>
                  <a:lnTo>
                    <a:pt x="6948843" y="0"/>
                  </a:lnTo>
                  <a:lnTo>
                    <a:pt x="6976088" y="5501"/>
                  </a:lnTo>
                  <a:lnTo>
                    <a:pt x="6998335" y="20502"/>
                  </a:lnTo>
                  <a:lnTo>
                    <a:pt x="7013333" y="42749"/>
                  </a:lnTo>
                  <a:lnTo>
                    <a:pt x="7018832" y="69989"/>
                  </a:lnTo>
                  <a:lnTo>
                    <a:pt x="7018832" y="4183100"/>
                  </a:lnTo>
                  <a:lnTo>
                    <a:pt x="7013333" y="4210345"/>
                  </a:lnTo>
                  <a:lnTo>
                    <a:pt x="6998335" y="4232592"/>
                  </a:lnTo>
                  <a:lnTo>
                    <a:pt x="6976088" y="4247590"/>
                  </a:lnTo>
                  <a:lnTo>
                    <a:pt x="6948843" y="425309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591970" y="2065346"/>
            <a:ext cx="5944235" cy="30893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3970" algn="just">
              <a:lnSpc>
                <a:spcPct val="114599"/>
              </a:lnSpc>
              <a:spcBef>
                <a:spcPts val="100"/>
              </a:spcBef>
            </a:pPr>
            <a:r>
              <a:rPr sz="20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Remember that </a:t>
            </a: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climate </a:t>
            </a:r>
            <a:r>
              <a:rPr sz="20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is the usual </a:t>
            </a: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weather over  a long period.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 marR="5080" algn="just">
              <a:lnSpc>
                <a:spcPct val="114599"/>
              </a:lnSpc>
              <a:spcBef>
                <a:spcPts val="1000"/>
              </a:spcBef>
            </a:pP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Climate zones </a:t>
            </a:r>
            <a:r>
              <a:rPr sz="20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are di</a:t>
            </a:r>
            <a:r>
              <a:rPr lang="en-US" sz="20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ff</a:t>
            </a:r>
            <a:r>
              <a:rPr sz="20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erent areas on Earth that  have their own </a:t>
            </a: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special weather</a:t>
            </a:r>
            <a:r>
              <a:rPr sz="20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 Imagine Earth like  a big puzzle, and each piece of the puzzle has its own type of climate.</a:t>
            </a:r>
            <a:endParaRPr sz="2000" dirty="0">
              <a:latin typeface="Grammarsaurus" pitchFamily="2" charset="0"/>
              <a:cs typeface="Arial MT"/>
            </a:endParaRPr>
          </a:p>
          <a:p>
            <a:pPr marL="12700" marR="15240" algn="just">
              <a:lnSpc>
                <a:spcPct val="114599"/>
              </a:lnSpc>
              <a:spcBef>
                <a:spcPts val="1000"/>
              </a:spcBef>
            </a:pPr>
            <a:r>
              <a:rPr sz="20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Each zone has its own </a:t>
            </a: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special characteristics and  weather patterns.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7562240" y="1248740"/>
            <a:ext cx="3380740" cy="5313680"/>
            <a:chOff x="7562240" y="1248740"/>
            <a:chExt cx="3380740" cy="5313680"/>
          </a:xfrm>
        </p:grpSpPr>
        <p:sp>
          <p:nvSpPr>
            <p:cNvPr id="12" name="object 12"/>
            <p:cNvSpPr/>
            <p:nvPr/>
          </p:nvSpPr>
          <p:spPr>
            <a:xfrm>
              <a:off x="7991107" y="2302802"/>
              <a:ext cx="1067435" cy="473709"/>
            </a:xfrm>
            <a:custGeom>
              <a:avLst/>
              <a:gdLst/>
              <a:ahLst/>
              <a:cxnLst/>
              <a:rect l="l" t="t" r="r" b="b"/>
              <a:pathLst>
                <a:path w="1067434" h="473710">
                  <a:moveTo>
                    <a:pt x="0" y="0"/>
                  </a:moveTo>
                  <a:lnTo>
                    <a:pt x="134175" y="473671"/>
                  </a:lnTo>
                  <a:lnTo>
                    <a:pt x="293900" y="405959"/>
                  </a:lnTo>
                  <a:lnTo>
                    <a:pt x="387123" y="365677"/>
                  </a:lnTo>
                  <a:lnTo>
                    <a:pt x="485628" y="322159"/>
                  </a:lnTo>
                  <a:lnTo>
                    <a:pt x="536011" y="299432"/>
                  </a:lnTo>
                  <a:lnTo>
                    <a:pt x="586695" y="276191"/>
                  </a:lnTo>
                  <a:lnTo>
                    <a:pt x="637338" y="252535"/>
                  </a:lnTo>
                  <a:lnTo>
                    <a:pt x="687603" y="228561"/>
                  </a:lnTo>
                  <a:lnTo>
                    <a:pt x="737148" y="204368"/>
                  </a:lnTo>
                  <a:lnTo>
                    <a:pt x="785633" y="180054"/>
                  </a:lnTo>
                  <a:lnTo>
                    <a:pt x="832719" y="155718"/>
                  </a:lnTo>
                  <a:lnTo>
                    <a:pt x="878066" y="131457"/>
                  </a:lnTo>
                  <a:lnTo>
                    <a:pt x="921334" y="107371"/>
                  </a:lnTo>
                  <a:lnTo>
                    <a:pt x="962182" y="83557"/>
                  </a:lnTo>
                  <a:lnTo>
                    <a:pt x="1000271" y="60113"/>
                  </a:lnTo>
                  <a:lnTo>
                    <a:pt x="1035261" y="37139"/>
                  </a:lnTo>
                  <a:lnTo>
                    <a:pt x="1066812" y="14732"/>
                  </a:lnTo>
                  <a:lnTo>
                    <a:pt x="1027181" y="18448"/>
                  </a:lnTo>
                  <a:lnTo>
                    <a:pt x="984970" y="21341"/>
                  </a:lnTo>
                  <a:lnTo>
                    <a:pt x="940411" y="23469"/>
                  </a:lnTo>
                  <a:lnTo>
                    <a:pt x="893735" y="24894"/>
                  </a:lnTo>
                  <a:lnTo>
                    <a:pt x="845173" y="25676"/>
                  </a:lnTo>
                  <a:lnTo>
                    <a:pt x="794955" y="25875"/>
                  </a:lnTo>
                  <a:lnTo>
                    <a:pt x="743312" y="25551"/>
                  </a:lnTo>
                  <a:lnTo>
                    <a:pt x="690475" y="24765"/>
                  </a:lnTo>
                  <a:lnTo>
                    <a:pt x="636675" y="23578"/>
                  </a:lnTo>
                  <a:lnTo>
                    <a:pt x="582143" y="22050"/>
                  </a:lnTo>
                  <a:lnTo>
                    <a:pt x="471807" y="18212"/>
                  </a:lnTo>
                  <a:lnTo>
                    <a:pt x="147236" y="4791"/>
                  </a:lnTo>
                  <a:lnTo>
                    <a:pt x="47348" y="12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7991107" y="2302802"/>
              <a:ext cx="1089660" cy="473709"/>
            </a:xfrm>
            <a:custGeom>
              <a:avLst/>
              <a:gdLst/>
              <a:ahLst/>
              <a:cxnLst/>
              <a:rect l="l" t="t" r="r" b="b"/>
              <a:pathLst>
                <a:path w="1089659" h="473710">
                  <a:moveTo>
                    <a:pt x="1084430" y="9677"/>
                  </a:moveTo>
                  <a:lnTo>
                    <a:pt x="1063040" y="9677"/>
                  </a:lnTo>
                  <a:lnTo>
                    <a:pt x="1067485" y="20993"/>
                  </a:lnTo>
                  <a:lnTo>
                    <a:pt x="1044203" y="22810"/>
                  </a:lnTo>
                  <a:lnTo>
                    <a:pt x="976982" y="67254"/>
                  </a:lnTo>
                  <a:lnTo>
                    <a:pt x="932451" y="93907"/>
                  </a:lnTo>
                  <a:lnTo>
                    <a:pt x="887251" y="119515"/>
                  </a:lnTo>
                  <a:lnTo>
                    <a:pt x="841629" y="144360"/>
                  </a:lnTo>
                  <a:lnTo>
                    <a:pt x="795498" y="168430"/>
                  </a:lnTo>
                  <a:lnTo>
                    <a:pt x="749143" y="192052"/>
                  </a:lnTo>
                  <a:lnTo>
                    <a:pt x="702581" y="215259"/>
                  </a:lnTo>
                  <a:lnTo>
                    <a:pt x="655830" y="238085"/>
                  </a:lnTo>
                  <a:lnTo>
                    <a:pt x="561832" y="282730"/>
                  </a:lnTo>
                  <a:lnTo>
                    <a:pt x="419861" y="347683"/>
                  </a:lnTo>
                  <a:lnTo>
                    <a:pt x="134175" y="473671"/>
                  </a:lnTo>
                  <a:lnTo>
                    <a:pt x="374780" y="374162"/>
                  </a:lnTo>
                  <a:lnTo>
                    <a:pt x="518137" y="312073"/>
                  </a:lnTo>
                  <a:lnTo>
                    <a:pt x="613079" y="269214"/>
                  </a:lnTo>
                  <a:lnTo>
                    <a:pt x="702650" y="226910"/>
                  </a:lnTo>
                  <a:lnTo>
                    <a:pt x="747283" y="205337"/>
                  </a:lnTo>
                  <a:lnTo>
                    <a:pt x="791701" y="183316"/>
                  </a:lnTo>
                  <a:lnTo>
                    <a:pt x="835820" y="160722"/>
                  </a:lnTo>
                  <a:lnTo>
                    <a:pt x="879554" y="137429"/>
                  </a:lnTo>
                  <a:lnTo>
                    <a:pt x="922819" y="113312"/>
                  </a:lnTo>
                  <a:lnTo>
                    <a:pt x="965531" y="88245"/>
                  </a:lnTo>
                  <a:lnTo>
                    <a:pt x="1007604" y="62104"/>
                  </a:lnTo>
                  <a:lnTo>
                    <a:pt x="1048953" y="34763"/>
                  </a:lnTo>
                  <a:lnTo>
                    <a:pt x="1084430" y="9677"/>
                  </a:lnTo>
                  <a:close/>
                </a:path>
                <a:path w="1089659" h="473710">
                  <a:moveTo>
                    <a:pt x="0" y="0"/>
                  </a:moveTo>
                  <a:lnTo>
                    <a:pt x="53339" y="2129"/>
                  </a:lnTo>
                  <a:lnTo>
                    <a:pt x="266585" y="12865"/>
                  </a:lnTo>
                  <a:lnTo>
                    <a:pt x="667045" y="30102"/>
                  </a:lnTo>
                  <a:lnTo>
                    <a:pt x="767213" y="31809"/>
                  </a:lnTo>
                  <a:lnTo>
                    <a:pt x="817289" y="31855"/>
                  </a:lnTo>
                  <a:lnTo>
                    <a:pt x="867357" y="31263"/>
                  </a:lnTo>
                  <a:lnTo>
                    <a:pt x="917413" y="29957"/>
                  </a:lnTo>
                  <a:lnTo>
                    <a:pt x="967455" y="27860"/>
                  </a:lnTo>
                  <a:lnTo>
                    <a:pt x="1017480" y="24897"/>
                  </a:lnTo>
                  <a:lnTo>
                    <a:pt x="1047821" y="20288"/>
                  </a:lnTo>
                  <a:lnTo>
                    <a:pt x="781382" y="20288"/>
                  </a:lnTo>
                  <a:lnTo>
                    <a:pt x="678446" y="19419"/>
                  </a:lnTo>
                  <a:lnTo>
                    <a:pt x="53377" y="859"/>
                  </a:lnTo>
                  <a:lnTo>
                    <a:pt x="0" y="0"/>
                  </a:lnTo>
                  <a:close/>
                </a:path>
                <a:path w="1089659" h="473710">
                  <a:moveTo>
                    <a:pt x="1063040" y="9677"/>
                  </a:moveTo>
                  <a:lnTo>
                    <a:pt x="1044203" y="22810"/>
                  </a:lnTo>
                  <a:lnTo>
                    <a:pt x="1067485" y="20993"/>
                  </a:lnTo>
                  <a:lnTo>
                    <a:pt x="1063040" y="9677"/>
                  </a:lnTo>
                  <a:close/>
                </a:path>
                <a:path w="1089659" h="473710">
                  <a:moveTo>
                    <a:pt x="1089494" y="6096"/>
                  </a:moveTo>
                  <a:lnTo>
                    <a:pt x="1038251" y="10719"/>
                  </a:lnTo>
                  <a:lnTo>
                    <a:pt x="986955" y="14323"/>
                  </a:lnTo>
                  <a:lnTo>
                    <a:pt x="935615" y="16995"/>
                  </a:lnTo>
                  <a:lnTo>
                    <a:pt x="884235" y="18822"/>
                  </a:lnTo>
                  <a:lnTo>
                    <a:pt x="832822" y="19890"/>
                  </a:lnTo>
                  <a:lnTo>
                    <a:pt x="781382" y="20288"/>
                  </a:lnTo>
                  <a:lnTo>
                    <a:pt x="1047821" y="20288"/>
                  </a:lnTo>
                  <a:lnTo>
                    <a:pt x="1063040" y="9677"/>
                  </a:lnTo>
                  <a:lnTo>
                    <a:pt x="1084430" y="9677"/>
                  </a:lnTo>
                  <a:lnTo>
                    <a:pt x="1089494" y="6096"/>
                  </a:lnTo>
                  <a:close/>
                </a:path>
              </a:pathLst>
            </a:custGeom>
            <a:solidFill>
              <a:srgbClr val="0817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62240" y="1248740"/>
              <a:ext cx="3380333" cy="531352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0766" y="49580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10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810368" y="157911"/>
            <a:ext cx="4571365" cy="768350"/>
            <a:chOff x="3810368" y="157911"/>
            <a:chExt cx="4571365" cy="768350"/>
          </a:xfrm>
        </p:grpSpPr>
        <p:sp>
          <p:nvSpPr>
            <p:cNvPr id="4" name="object 4"/>
            <p:cNvSpPr/>
            <p:nvPr/>
          </p:nvSpPr>
          <p:spPr>
            <a:xfrm>
              <a:off x="3816718" y="164261"/>
              <a:ext cx="4558665" cy="755650"/>
            </a:xfrm>
            <a:custGeom>
              <a:avLst/>
              <a:gdLst/>
              <a:ahLst/>
              <a:cxnLst/>
              <a:rect l="l" t="t" r="r" b="b"/>
              <a:pathLst>
                <a:path w="4558665" h="755650">
                  <a:moveTo>
                    <a:pt x="4523066" y="0"/>
                  </a:moveTo>
                  <a:lnTo>
                    <a:pt x="35496" y="0"/>
                  </a:lnTo>
                  <a:lnTo>
                    <a:pt x="21693" y="3498"/>
                  </a:lnTo>
                  <a:lnTo>
                    <a:pt x="10409" y="13033"/>
                  </a:lnTo>
                  <a:lnTo>
                    <a:pt x="2794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2794" y="727977"/>
                  </a:lnTo>
                  <a:lnTo>
                    <a:pt x="10409" y="742108"/>
                  </a:lnTo>
                  <a:lnTo>
                    <a:pt x="21693" y="751643"/>
                  </a:lnTo>
                  <a:lnTo>
                    <a:pt x="35496" y="755142"/>
                  </a:lnTo>
                  <a:lnTo>
                    <a:pt x="4523066" y="755142"/>
                  </a:lnTo>
                  <a:lnTo>
                    <a:pt x="4536869" y="751643"/>
                  </a:lnTo>
                  <a:lnTo>
                    <a:pt x="4548154" y="742108"/>
                  </a:lnTo>
                  <a:lnTo>
                    <a:pt x="4555769" y="727977"/>
                  </a:lnTo>
                  <a:lnTo>
                    <a:pt x="4558563" y="710692"/>
                  </a:lnTo>
                  <a:lnTo>
                    <a:pt x="4558563" y="44450"/>
                  </a:lnTo>
                  <a:lnTo>
                    <a:pt x="4555769" y="27164"/>
                  </a:lnTo>
                  <a:lnTo>
                    <a:pt x="4548154" y="13033"/>
                  </a:lnTo>
                  <a:lnTo>
                    <a:pt x="4536869" y="3498"/>
                  </a:lnTo>
                  <a:lnTo>
                    <a:pt x="4523066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3816718" y="164261"/>
              <a:ext cx="4558665" cy="755650"/>
            </a:xfrm>
            <a:custGeom>
              <a:avLst/>
              <a:gdLst/>
              <a:ahLst/>
              <a:cxnLst/>
              <a:rect l="l" t="t" r="r" b="b"/>
              <a:pathLst>
                <a:path w="4558665" h="755650">
                  <a:moveTo>
                    <a:pt x="35496" y="755142"/>
                  </a:moveTo>
                  <a:lnTo>
                    <a:pt x="21693" y="751643"/>
                  </a:lnTo>
                  <a:lnTo>
                    <a:pt x="10409" y="742108"/>
                  </a:lnTo>
                  <a:lnTo>
                    <a:pt x="2794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2794" y="27164"/>
                  </a:lnTo>
                  <a:lnTo>
                    <a:pt x="10409" y="13033"/>
                  </a:lnTo>
                  <a:lnTo>
                    <a:pt x="21693" y="3498"/>
                  </a:lnTo>
                  <a:lnTo>
                    <a:pt x="35496" y="0"/>
                  </a:lnTo>
                  <a:lnTo>
                    <a:pt x="4523066" y="0"/>
                  </a:lnTo>
                  <a:lnTo>
                    <a:pt x="4536869" y="3498"/>
                  </a:lnTo>
                  <a:lnTo>
                    <a:pt x="4548154" y="13033"/>
                  </a:lnTo>
                  <a:lnTo>
                    <a:pt x="4555769" y="27164"/>
                  </a:lnTo>
                  <a:lnTo>
                    <a:pt x="4558563" y="44450"/>
                  </a:lnTo>
                  <a:lnTo>
                    <a:pt x="4558563" y="710692"/>
                  </a:lnTo>
                  <a:lnTo>
                    <a:pt x="4555769" y="727977"/>
                  </a:lnTo>
                  <a:lnTo>
                    <a:pt x="4548154" y="742108"/>
                  </a:lnTo>
                  <a:lnTo>
                    <a:pt x="4536869" y="751643"/>
                  </a:lnTo>
                  <a:lnTo>
                    <a:pt x="4523066" y="755142"/>
                  </a:lnTo>
                  <a:lnTo>
                    <a:pt x="35496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816718" y="251113"/>
            <a:ext cx="455866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500" dirty="0">
                <a:latin typeface="Grammarsaurus" pitchFamily="2" charset="0"/>
              </a:rPr>
              <a:t>World climate zones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7353592" y="2285069"/>
            <a:ext cx="4073525" cy="3722370"/>
            <a:chOff x="7353592" y="2285069"/>
            <a:chExt cx="4073525" cy="3722370"/>
          </a:xfrm>
        </p:grpSpPr>
        <p:sp>
          <p:nvSpPr>
            <p:cNvPr id="8" name="object 8"/>
            <p:cNvSpPr/>
            <p:nvPr/>
          </p:nvSpPr>
          <p:spPr>
            <a:xfrm>
              <a:off x="7359942" y="2291419"/>
              <a:ext cx="4060825" cy="3709670"/>
            </a:xfrm>
            <a:custGeom>
              <a:avLst/>
              <a:gdLst/>
              <a:ahLst/>
              <a:cxnLst/>
              <a:rect l="l" t="t" r="r" b="b"/>
              <a:pathLst>
                <a:path w="4060825" h="3709670">
                  <a:moveTo>
                    <a:pt x="3988219" y="0"/>
                  </a:moveTo>
                  <a:lnTo>
                    <a:pt x="71996" y="0"/>
                  </a:lnTo>
                  <a:lnTo>
                    <a:pt x="43971" y="5657"/>
                  </a:lnTo>
                  <a:lnTo>
                    <a:pt x="21086" y="21086"/>
                  </a:lnTo>
                  <a:lnTo>
                    <a:pt x="5657" y="43971"/>
                  </a:lnTo>
                  <a:lnTo>
                    <a:pt x="0" y="71996"/>
                  </a:lnTo>
                  <a:lnTo>
                    <a:pt x="0" y="3637394"/>
                  </a:lnTo>
                  <a:lnTo>
                    <a:pt x="5657" y="3665419"/>
                  </a:lnTo>
                  <a:lnTo>
                    <a:pt x="21086" y="3688303"/>
                  </a:lnTo>
                  <a:lnTo>
                    <a:pt x="43971" y="3703732"/>
                  </a:lnTo>
                  <a:lnTo>
                    <a:pt x="71996" y="3709390"/>
                  </a:lnTo>
                  <a:lnTo>
                    <a:pt x="3988219" y="3709390"/>
                  </a:lnTo>
                  <a:lnTo>
                    <a:pt x="4016243" y="3703732"/>
                  </a:lnTo>
                  <a:lnTo>
                    <a:pt x="4039128" y="3688303"/>
                  </a:lnTo>
                  <a:lnTo>
                    <a:pt x="4054557" y="3665419"/>
                  </a:lnTo>
                  <a:lnTo>
                    <a:pt x="4060215" y="3637394"/>
                  </a:lnTo>
                  <a:lnTo>
                    <a:pt x="4060215" y="71996"/>
                  </a:lnTo>
                  <a:lnTo>
                    <a:pt x="4054557" y="43971"/>
                  </a:lnTo>
                  <a:lnTo>
                    <a:pt x="4039128" y="21086"/>
                  </a:lnTo>
                  <a:lnTo>
                    <a:pt x="4016243" y="5657"/>
                  </a:lnTo>
                  <a:lnTo>
                    <a:pt x="3988219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7359942" y="2291419"/>
              <a:ext cx="4060825" cy="3709670"/>
            </a:xfrm>
            <a:custGeom>
              <a:avLst/>
              <a:gdLst/>
              <a:ahLst/>
              <a:cxnLst/>
              <a:rect l="l" t="t" r="r" b="b"/>
              <a:pathLst>
                <a:path w="4060825" h="3709670">
                  <a:moveTo>
                    <a:pt x="3988219" y="3709390"/>
                  </a:moveTo>
                  <a:lnTo>
                    <a:pt x="71996" y="3709390"/>
                  </a:lnTo>
                  <a:lnTo>
                    <a:pt x="43971" y="3703732"/>
                  </a:lnTo>
                  <a:lnTo>
                    <a:pt x="21086" y="3688303"/>
                  </a:lnTo>
                  <a:lnTo>
                    <a:pt x="5657" y="3665419"/>
                  </a:lnTo>
                  <a:lnTo>
                    <a:pt x="0" y="3637394"/>
                  </a:lnTo>
                  <a:lnTo>
                    <a:pt x="0" y="71996"/>
                  </a:lnTo>
                  <a:lnTo>
                    <a:pt x="5657" y="43971"/>
                  </a:lnTo>
                  <a:lnTo>
                    <a:pt x="21086" y="21086"/>
                  </a:lnTo>
                  <a:lnTo>
                    <a:pt x="43971" y="5657"/>
                  </a:lnTo>
                  <a:lnTo>
                    <a:pt x="71996" y="0"/>
                  </a:lnTo>
                  <a:lnTo>
                    <a:pt x="3988219" y="0"/>
                  </a:lnTo>
                  <a:lnTo>
                    <a:pt x="4016243" y="5657"/>
                  </a:lnTo>
                  <a:lnTo>
                    <a:pt x="4039128" y="21086"/>
                  </a:lnTo>
                  <a:lnTo>
                    <a:pt x="4054557" y="43971"/>
                  </a:lnTo>
                  <a:lnTo>
                    <a:pt x="4060215" y="71996"/>
                  </a:lnTo>
                  <a:lnTo>
                    <a:pt x="4060215" y="3637394"/>
                  </a:lnTo>
                  <a:lnTo>
                    <a:pt x="4054557" y="3665419"/>
                  </a:lnTo>
                  <a:lnTo>
                    <a:pt x="4039128" y="3688303"/>
                  </a:lnTo>
                  <a:lnTo>
                    <a:pt x="4016243" y="3703732"/>
                  </a:lnTo>
                  <a:lnTo>
                    <a:pt x="3988219" y="3709390"/>
                  </a:lnTo>
                  <a:close/>
                </a:path>
              </a:pathLst>
            </a:custGeom>
            <a:ln w="12700">
              <a:solidFill>
                <a:srgbClr val="0716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7567992" y="2458151"/>
            <a:ext cx="3856598" cy="3375924"/>
          </a:xfrm>
          <a:prstGeom prst="rect">
            <a:avLst/>
          </a:prstGeom>
        </p:spPr>
        <p:txBody>
          <a:bodyPr vert="horz" wrap="square" lIns="0" tIns="35560" rIns="0" bIns="0" rtlCol="0">
            <a:spAutoFit/>
          </a:bodyPr>
          <a:lstStyle/>
          <a:p>
            <a:pPr marL="177800" marR="351155" indent="-165735">
              <a:lnSpc>
                <a:spcPts val="1900"/>
              </a:lnSpc>
              <a:spcBef>
                <a:spcPts val="280"/>
              </a:spcBef>
              <a:buFont typeface="Arial MT"/>
              <a:buChar char="•"/>
              <a:tabLst>
                <a:tab pos="167640" algn="l"/>
              </a:tabLst>
            </a:pPr>
            <a:r>
              <a:rPr sz="1400" b="1" dirty="0">
                <a:solidFill>
                  <a:srgbClr val="2C80D0"/>
                </a:solidFill>
                <a:latin typeface="Grammarsaurus" pitchFamily="2" charset="0"/>
                <a:cs typeface="Arial"/>
              </a:rPr>
              <a:t>tropical climate zone </a:t>
            </a:r>
            <a:r>
              <a:rPr sz="1400" dirty="0">
                <a:solidFill>
                  <a:srgbClr val="303B66"/>
                </a:solidFill>
                <a:latin typeface="Grammarsaurus" pitchFamily="2" charset="0"/>
                <a:cs typeface="Arial MT"/>
              </a:rPr>
              <a:t>– constant high  temperatures and generally high rainfall</a:t>
            </a:r>
            <a:endParaRPr sz="1400" dirty="0">
              <a:latin typeface="Grammarsaurus" pitchFamily="2" charset="0"/>
              <a:cs typeface="Arial MT"/>
            </a:endParaRPr>
          </a:p>
          <a:p>
            <a:pPr marL="177800" marR="133350" indent="-165735">
              <a:lnSpc>
                <a:spcPts val="1900"/>
              </a:lnSpc>
              <a:spcBef>
                <a:spcPts val="1300"/>
              </a:spcBef>
              <a:buFont typeface="Arial MT"/>
              <a:buChar char="•"/>
              <a:tabLst>
                <a:tab pos="167640" algn="l"/>
              </a:tabLst>
            </a:pPr>
            <a:r>
              <a:rPr sz="1400" b="1" dirty="0">
                <a:solidFill>
                  <a:srgbClr val="EE416A"/>
                </a:solidFill>
                <a:latin typeface="Grammarsaurus" pitchFamily="2" charset="0"/>
                <a:cs typeface="Arial"/>
              </a:rPr>
              <a:t>arid (desert) climate zone </a:t>
            </a:r>
            <a:r>
              <a:rPr sz="1400" dirty="0">
                <a:solidFill>
                  <a:srgbClr val="303B66"/>
                </a:solidFill>
                <a:latin typeface="Grammarsaurus" pitchFamily="2" charset="0"/>
                <a:cs typeface="Arial MT"/>
              </a:rPr>
              <a:t>– low rainfall  and generally high temperatures</a:t>
            </a:r>
            <a:endParaRPr sz="1400" dirty="0">
              <a:latin typeface="Grammarsaurus" pitchFamily="2" charset="0"/>
              <a:cs typeface="Arial MT"/>
            </a:endParaRPr>
          </a:p>
          <a:p>
            <a:pPr marL="177800" marR="472440" indent="-165735" algn="just">
              <a:lnSpc>
                <a:spcPts val="1900"/>
              </a:lnSpc>
              <a:spcBef>
                <a:spcPts val="1300"/>
              </a:spcBef>
              <a:buFont typeface="Arial MT"/>
              <a:buChar char="•"/>
              <a:tabLst>
                <a:tab pos="167640" algn="l"/>
              </a:tabLst>
            </a:pPr>
            <a:r>
              <a:rPr sz="1400" b="1" dirty="0">
                <a:solidFill>
                  <a:srgbClr val="14D3C0"/>
                </a:solidFill>
                <a:latin typeface="Grammarsaurus" pitchFamily="2" charset="0"/>
                <a:cs typeface="Arial"/>
              </a:rPr>
              <a:t>temperate climate zone </a:t>
            </a:r>
            <a:r>
              <a:rPr sz="1400" dirty="0">
                <a:solidFill>
                  <a:srgbClr val="303B66"/>
                </a:solidFill>
                <a:latin typeface="Grammarsaurus" pitchFamily="2" charset="0"/>
                <a:cs typeface="Arial MT"/>
              </a:rPr>
              <a:t>– generally  warm summers and cool winters with  moderate rainfall</a:t>
            </a:r>
            <a:endParaRPr sz="1400" dirty="0">
              <a:latin typeface="Grammarsaurus" pitchFamily="2" charset="0"/>
              <a:cs typeface="Arial MT"/>
            </a:endParaRPr>
          </a:p>
          <a:p>
            <a:pPr marL="177800" marR="5080" indent="-165735">
              <a:lnSpc>
                <a:spcPts val="1900"/>
              </a:lnSpc>
              <a:spcBef>
                <a:spcPts val="1300"/>
              </a:spcBef>
              <a:buFont typeface="Arial MT"/>
              <a:buChar char="•"/>
              <a:tabLst>
                <a:tab pos="167640" algn="l"/>
              </a:tabLst>
            </a:pPr>
            <a:r>
              <a:rPr sz="1400" b="1" dirty="0">
                <a:solidFill>
                  <a:srgbClr val="955BC0"/>
                </a:solidFill>
                <a:latin typeface="Grammarsaurus" pitchFamily="2" charset="0"/>
                <a:cs typeface="Arial"/>
              </a:rPr>
              <a:t>continental climate zone </a:t>
            </a:r>
            <a:r>
              <a:rPr sz="1400" dirty="0">
                <a:solidFill>
                  <a:srgbClr val="303B66"/>
                </a:solidFill>
                <a:latin typeface="Grammarsaurus" pitchFamily="2" charset="0"/>
                <a:cs typeface="Arial MT"/>
              </a:rPr>
              <a:t>– generally cool  summers and very cold winters</a:t>
            </a:r>
            <a:endParaRPr sz="1400" dirty="0">
              <a:latin typeface="Grammarsaurus" pitchFamily="2" charset="0"/>
              <a:cs typeface="Arial MT"/>
            </a:endParaRPr>
          </a:p>
          <a:p>
            <a:pPr marL="177800" marR="907415" indent="-165735">
              <a:lnSpc>
                <a:spcPts val="1900"/>
              </a:lnSpc>
              <a:spcBef>
                <a:spcPts val="1300"/>
              </a:spcBef>
              <a:buFont typeface="Arial MT"/>
              <a:buChar char="•"/>
              <a:tabLst>
                <a:tab pos="167640" algn="l"/>
              </a:tabLst>
            </a:pPr>
            <a:r>
              <a:rPr sz="1400" b="1" dirty="0">
                <a:solidFill>
                  <a:srgbClr val="7A8699"/>
                </a:solidFill>
                <a:latin typeface="Grammarsaurus" pitchFamily="2" charset="0"/>
                <a:cs typeface="Arial"/>
              </a:rPr>
              <a:t>polar climate zone </a:t>
            </a:r>
            <a:r>
              <a:rPr sz="1400" dirty="0">
                <a:solidFill>
                  <a:srgbClr val="303B66"/>
                </a:solidFill>
                <a:latin typeface="Grammarsaurus" pitchFamily="2" charset="0"/>
                <a:cs typeface="Arial MT"/>
              </a:rPr>
              <a:t>– very cold  temperatures all year</a:t>
            </a:r>
            <a:endParaRPr sz="1400" dirty="0">
              <a:latin typeface="Grammarsaurus" pitchFamily="2" charset="0"/>
              <a:cs typeface="Arial MT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1829" y="2291422"/>
            <a:ext cx="6390563" cy="37093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object 12"/>
          <p:cNvSpPr txBox="1"/>
          <p:nvPr/>
        </p:nvSpPr>
        <p:spPr>
          <a:xfrm>
            <a:off x="771829" y="2291422"/>
            <a:ext cx="6390640" cy="1508105"/>
          </a:xfrm>
          <a:prstGeom prst="rect">
            <a:avLst/>
          </a:prstGeom>
          <a:ln w="6350">
            <a:noFill/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4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 dirty="0">
              <a:latin typeface="Grammarsaurus" pitchFamily="2" charset="0"/>
              <a:cs typeface="Times New Roman"/>
            </a:endParaRPr>
          </a:p>
          <a:p>
            <a:pPr>
              <a:lnSpc>
                <a:spcPct val="100000"/>
              </a:lnSpc>
            </a:pPr>
            <a:endParaRPr lang="en-PK" sz="1400" dirty="0">
              <a:latin typeface="Grammarsaurus" pitchFamily="2" charset="0"/>
              <a:cs typeface="Times New Roman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897732" y="4151007"/>
            <a:ext cx="172085" cy="1255395"/>
            <a:chOff x="897732" y="4151007"/>
            <a:chExt cx="172085" cy="1255395"/>
          </a:xfrm>
        </p:grpSpPr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97732" y="4151007"/>
              <a:ext cx="171907" cy="171907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7732" y="4421835"/>
              <a:ext cx="171907" cy="171907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97732" y="4692650"/>
              <a:ext cx="171907" cy="171907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7732" y="4963477"/>
              <a:ext cx="171907" cy="171907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97732" y="5234292"/>
              <a:ext cx="171907" cy="171907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2256764" y="1341983"/>
            <a:ext cx="766889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This map shows the </a:t>
            </a: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different climate zones around the world.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0" name="Text Box 1">
            <a:extLst>
              <a:ext uri="{FF2B5EF4-FFF2-40B4-BE49-F238E27FC236}">
                <a16:creationId xmlns:a16="http://schemas.microsoft.com/office/drawing/2014/main" id="{8D0D96D3-4FEC-8913-C7DB-C9A05004D579}"/>
              </a:ext>
            </a:extLst>
          </p:cNvPr>
          <p:cNvSpPr txBox="1"/>
          <p:nvPr/>
        </p:nvSpPr>
        <p:spPr>
          <a:xfrm>
            <a:off x="1069639" y="4115633"/>
            <a:ext cx="1925390" cy="193040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100" spc="-50" dirty="0">
                <a:solidFill>
                  <a:srgbClr val="303B66"/>
                </a:solidFill>
                <a:effectLst/>
                <a:latin typeface="Grammarsaurus" pitchFamily="2" charset="0"/>
                <a:ea typeface="Arial MT"/>
                <a:cs typeface="Arial MT"/>
              </a:rPr>
              <a:t>tropical</a:t>
            </a:r>
            <a:endParaRPr lang="en-PK" sz="500" dirty="0">
              <a:solidFill>
                <a:srgbClr val="303B66"/>
              </a:solidFill>
              <a:effectLst/>
              <a:latin typeface="Arial MT"/>
              <a:ea typeface="Arial MT"/>
              <a:cs typeface="Arial MT"/>
            </a:endParaRPr>
          </a:p>
          <a:p>
            <a:endParaRPr lang="en-US" sz="600" spc="-50" dirty="0">
              <a:solidFill>
                <a:srgbClr val="303B66"/>
              </a:solidFill>
              <a:effectLst/>
              <a:latin typeface="Grammarsaurus" pitchFamily="2" charset="0"/>
              <a:ea typeface="Arial MT"/>
              <a:cs typeface="Arial MT"/>
            </a:endParaRPr>
          </a:p>
          <a:p>
            <a:r>
              <a:rPr lang="en-US" sz="1100" spc="-50" dirty="0">
                <a:solidFill>
                  <a:srgbClr val="303B66"/>
                </a:solidFill>
                <a:effectLst/>
                <a:latin typeface="Grammarsaurus" pitchFamily="2" charset="0"/>
                <a:ea typeface="Arial MT"/>
                <a:cs typeface="Arial MT"/>
              </a:rPr>
              <a:t>arid</a:t>
            </a:r>
            <a:endParaRPr lang="en-PK" sz="1100" dirty="0">
              <a:solidFill>
                <a:srgbClr val="303B66"/>
              </a:solidFill>
              <a:effectLst/>
              <a:latin typeface="Arial MT"/>
              <a:ea typeface="Arial MT"/>
              <a:cs typeface="Arial MT"/>
            </a:endParaRPr>
          </a:p>
          <a:p>
            <a:endParaRPr lang="en-US" sz="700" spc="-50" dirty="0">
              <a:solidFill>
                <a:srgbClr val="303B66"/>
              </a:solidFill>
              <a:effectLst/>
              <a:latin typeface="Grammarsaurus" pitchFamily="2" charset="0"/>
              <a:ea typeface="Arial MT"/>
              <a:cs typeface="Arial MT"/>
            </a:endParaRPr>
          </a:p>
          <a:p>
            <a:r>
              <a:rPr lang="en-US" sz="1100" spc="-50" dirty="0">
                <a:solidFill>
                  <a:srgbClr val="303B66"/>
                </a:solidFill>
                <a:effectLst/>
                <a:latin typeface="Grammarsaurus" pitchFamily="2" charset="0"/>
                <a:ea typeface="Arial MT"/>
                <a:cs typeface="Arial MT"/>
              </a:rPr>
              <a:t>temperate</a:t>
            </a:r>
            <a:endParaRPr lang="en-PK" sz="1100" dirty="0">
              <a:solidFill>
                <a:srgbClr val="303B66"/>
              </a:solidFill>
              <a:effectLst/>
              <a:latin typeface="Arial MT"/>
              <a:ea typeface="Arial MT"/>
              <a:cs typeface="Arial MT"/>
            </a:endParaRPr>
          </a:p>
          <a:p>
            <a:endParaRPr lang="en-US" sz="700" spc="-50" dirty="0">
              <a:solidFill>
                <a:srgbClr val="303B66"/>
              </a:solidFill>
              <a:effectLst/>
              <a:latin typeface="Grammarsaurus" pitchFamily="2" charset="0"/>
              <a:ea typeface="Arial MT"/>
              <a:cs typeface="Arial MT"/>
            </a:endParaRPr>
          </a:p>
          <a:p>
            <a:r>
              <a:rPr lang="en-US" sz="1100" spc="-50" dirty="0">
                <a:solidFill>
                  <a:srgbClr val="303B66"/>
                </a:solidFill>
                <a:effectLst/>
                <a:latin typeface="Grammarsaurus" pitchFamily="2" charset="0"/>
                <a:ea typeface="Arial MT"/>
                <a:cs typeface="Arial MT"/>
              </a:rPr>
              <a:t>continental</a:t>
            </a:r>
            <a:endParaRPr lang="en-PK" sz="1100" dirty="0">
              <a:solidFill>
                <a:srgbClr val="303B66"/>
              </a:solidFill>
              <a:effectLst/>
              <a:latin typeface="Arial MT"/>
              <a:ea typeface="Arial MT"/>
              <a:cs typeface="Arial MT"/>
            </a:endParaRPr>
          </a:p>
          <a:p>
            <a:endParaRPr lang="en-US" sz="700" spc="-50" dirty="0">
              <a:solidFill>
                <a:srgbClr val="303B66"/>
              </a:solidFill>
              <a:effectLst/>
              <a:latin typeface="Grammarsaurus" pitchFamily="2" charset="0"/>
              <a:ea typeface="Arial MT"/>
              <a:cs typeface="Arial MT"/>
            </a:endParaRPr>
          </a:p>
          <a:p>
            <a:r>
              <a:rPr lang="en-US" sz="1100" spc="-50" dirty="0">
                <a:solidFill>
                  <a:srgbClr val="303B66"/>
                </a:solidFill>
                <a:effectLst/>
                <a:latin typeface="Grammarsaurus" pitchFamily="2" charset="0"/>
                <a:ea typeface="Arial MT"/>
                <a:cs typeface="Arial MT"/>
              </a:rPr>
              <a:t>polar</a:t>
            </a:r>
            <a:endParaRPr lang="en-PK" sz="1100" dirty="0">
              <a:solidFill>
                <a:srgbClr val="303B66"/>
              </a:solidFill>
              <a:effectLst/>
              <a:latin typeface="Arial MT"/>
              <a:ea typeface="Arial MT"/>
              <a:cs typeface="Arial M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0766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11</a:t>
            </a:r>
            <a:endParaRPr sz="240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56965" y="157911"/>
            <a:ext cx="2420620" cy="768350"/>
            <a:chOff x="756965" y="157911"/>
            <a:chExt cx="2420620" cy="768350"/>
          </a:xfrm>
        </p:grpSpPr>
        <p:sp>
          <p:nvSpPr>
            <p:cNvPr id="4" name="object 4"/>
            <p:cNvSpPr/>
            <p:nvPr/>
          </p:nvSpPr>
          <p:spPr>
            <a:xfrm>
              <a:off x="763315" y="164261"/>
              <a:ext cx="2407920" cy="755650"/>
            </a:xfrm>
            <a:custGeom>
              <a:avLst/>
              <a:gdLst/>
              <a:ahLst/>
              <a:cxnLst/>
              <a:rect l="l" t="t" r="r" b="b"/>
              <a:pathLst>
                <a:path w="2407920" h="755650">
                  <a:moveTo>
                    <a:pt x="2388704" y="0"/>
                  </a:moveTo>
                  <a:lnTo>
                    <a:pt x="18745" y="0"/>
                  </a:lnTo>
                  <a:lnTo>
                    <a:pt x="11455" y="3498"/>
                  </a:lnTo>
                  <a:lnTo>
                    <a:pt x="5495" y="13033"/>
                  </a:lnTo>
                  <a:lnTo>
                    <a:pt x="1475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475" y="727977"/>
                  </a:lnTo>
                  <a:lnTo>
                    <a:pt x="5495" y="742108"/>
                  </a:lnTo>
                  <a:lnTo>
                    <a:pt x="11455" y="751643"/>
                  </a:lnTo>
                  <a:lnTo>
                    <a:pt x="18745" y="755142"/>
                  </a:lnTo>
                  <a:lnTo>
                    <a:pt x="2388704" y="755142"/>
                  </a:lnTo>
                  <a:lnTo>
                    <a:pt x="2395995" y="751643"/>
                  </a:lnTo>
                  <a:lnTo>
                    <a:pt x="2401954" y="742108"/>
                  </a:lnTo>
                  <a:lnTo>
                    <a:pt x="2405974" y="727977"/>
                  </a:lnTo>
                  <a:lnTo>
                    <a:pt x="2407450" y="710692"/>
                  </a:lnTo>
                  <a:lnTo>
                    <a:pt x="2407450" y="44450"/>
                  </a:lnTo>
                  <a:lnTo>
                    <a:pt x="2405974" y="27164"/>
                  </a:lnTo>
                  <a:lnTo>
                    <a:pt x="2401954" y="13033"/>
                  </a:lnTo>
                  <a:lnTo>
                    <a:pt x="2395995" y="3498"/>
                  </a:lnTo>
                  <a:lnTo>
                    <a:pt x="2388704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763315" y="164261"/>
              <a:ext cx="2407920" cy="755650"/>
            </a:xfrm>
            <a:custGeom>
              <a:avLst/>
              <a:gdLst/>
              <a:ahLst/>
              <a:cxnLst/>
              <a:rect l="l" t="t" r="r" b="b"/>
              <a:pathLst>
                <a:path w="2407920" h="755650">
                  <a:moveTo>
                    <a:pt x="18745" y="755142"/>
                  </a:moveTo>
                  <a:lnTo>
                    <a:pt x="11455" y="751643"/>
                  </a:lnTo>
                  <a:lnTo>
                    <a:pt x="5495" y="742108"/>
                  </a:lnTo>
                  <a:lnTo>
                    <a:pt x="1475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1475" y="27164"/>
                  </a:lnTo>
                  <a:lnTo>
                    <a:pt x="5495" y="13033"/>
                  </a:lnTo>
                  <a:lnTo>
                    <a:pt x="11455" y="3498"/>
                  </a:lnTo>
                  <a:lnTo>
                    <a:pt x="18745" y="0"/>
                  </a:lnTo>
                  <a:lnTo>
                    <a:pt x="2388704" y="0"/>
                  </a:lnTo>
                  <a:lnTo>
                    <a:pt x="2395995" y="3498"/>
                  </a:lnTo>
                  <a:lnTo>
                    <a:pt x="2401954" y="13033"/>
                  </a:lnTo>
                  <a:lnTo>
                    <a:pt x="2405974" y="27164"/>
                  </a:lnTo>
                  <a:lnTo>
                    <a:pt x="2407450" y="44450"/>
                  </a:lnTo>
                  <a:lnTo>
                    <a:pt x="2407450" y="710692"/>
                  </a:lnTo>
                  <a:lnTo>
                    <a:pt x="2405974" y="727977"/>
                  </a:lnTo>
                  <a:lnTo>
                    <a:pt x="2401954" y="742108"/>
                  </a:lnTo>
                  <a:lnTo>
                    <a:pt x="2395995" y="751643"/>
                  </a:lnTo>
                  <a:lnTo>
                    <a:pt x="2388704" y="755142"/>
                  </a:lnTo>
                  <a:lnTo>
                    <a:pt x="18745" y="755142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62361" y="229146"/>
            <a:ext cx="2407919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Activity 1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3408317" y="582225"/>
            <a:ext cx="4096385" cy="5378450"/>
            <a:chOff x="3408317" y="582225"/>
            <a:chExt cx="4096385" cy="537845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08317" y="582225"/>
              <a:ext cx="4096289" cy="537822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576332" y="638214"/>
              <a:ext cx="3870960" cy="5143500"/>
            </a:xfrm>
            <a:custGeom>
              <a:avLst/>
              <a:gdLst/>
              <a:ahLst/>
              <a:cxnLst/>
              <a:rect l="l" t="t" r="r" b="b"/>
              <a:pathLst>
                <a:path w="3870959" h="5143500">
                  <a:moveTo>
                    <a:pt x="3402177" y="0"/>
                  </a:moveTo>
                  <a:lnTo>
                    <a:pt x="0" y="331252"/>
                  </a:lnTo>
                  <a:lnTo>
                    <a:pt x="468490" y="5142901"/>
                  </a:lnTo>
                  <a:lnTo>
                    <a:pt x="3870667" y="4811657"/>
                  </a:lnTo>
                  <a:lnTo>
                    <a:pt x="340217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 rot="21300000">
            <a:off x="5487251" y="5477750"/>
            <a:ext cx="600695" cy="519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5"/>
              </a:lnSpc>
            </a:pPr>
            <a:r>
              <a:rPr sz="350" b="1" spc="5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www.grammarsaurus.co.uk</a:t>
            </a:r>
            <a:endParaRPr sz="350" dirty="0">
              <a:latin typeface="Grammarsaurus" pitchFamily="2" charset="0"/>
              <a:cs typeface="Arial"/>
            </a:endParaRPr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81688" y="5492086"/>
            <a:ext cx="96843" cy="97155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 rot="21300000">
            <a:off x="3739311" y="952508"/>
            <a:ext cx="1574391" cy="538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05"/>
              </a:lnSpc>
            </a:pPr>
            <a:r>
              <a:rPr sz="4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Key</a:t>
            </a:r>
            <a:r>
              <a:rPr sz="400" b="1" spc="2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Geographical</a:t>
            </a:r>
            <a:r>
              <a:rPr sz="400" b="1" spc="2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600" b="1" spc="-15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Skills:</a:t>
            </a:r>
            <a:r>
              <a:rPr sz="600" b="1" spc="30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600" spc="-30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Physical</a:t>
            </a:r>
            <a:r>
              <a:rPr sz="600" spc="15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 </a:t>
            </a:r>
            <a:r>
              <a:rPr sz="600" spc="-22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Geography</a:t>
            </a:r>
            <a:r>
              <a:rPr sz="600" spc="22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 </a:t>
            </a:r>
            <a:r>
              <a:rPr sz="600" spc="-22" baseline="13888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and</a:t>
            </a:r>
            <a:r>
              <a:rPr sz="600" spc="15" baseline="13888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 </a:t>
            </a:r>
            <a:r>
              <a:rPr sz="600" spc="-30" baseline="13888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Locational</a:t>
            </a:r>
            <a:r>
              <a:rPr sz="600" spc="15" baseline="13888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 </a:t>
            </a:r>
            <a:r>
              <a:rPr sz="600" spc="-30" baseline="13888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Knowledge</a:t>
            </a:r>
            <a:endParaRPr sz="600" baseline="13888">
              <a:latin typeface="Grammarsaurus" pitchFamily="2" charset="0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 rot="21300000">
            <a:off x="3746556" y="1034856"/>
            <a:ext cx="1290101" cy="538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05"/>
              </a:lnSpc>
            </a:pPr>
            <a:r>
              <a:rPr sz="4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Key</a:t>
            </a:r>
            <a:r>
              <a:rPr sz="400" b="1" spc="2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Geographical</a:t>
            </a:r>
            <a:r>
              <a:rPr sz="400" b="1" spc="2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600" b="1" spc="-30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Concepts:</a:t>
            </a:r>
            <a:r>
              <a:rPr sz="600" b="1" spc="37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600" spc="-30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Space</a:t>
            </a:r>
            <a:r>
              <a:rPr sz="600" spc="15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 </a:t>
            </a:r>
            <a:r>
              <a:rPr sz="600" spc="-22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and</a:t>
            </a:r>
            <a:r>
              <a:rPr sz="600" spc="22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 </a:t>
            </a:r>
            <a:r>
              <a:rPr sz="600" spc="-30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Physical</a:t>
            </a:r>
            <a:r>
              <a:rPr sz="600" spc="15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 </a:t>
            </a:r>
            <a:r>
              <a:rPr sz="600" spc="-37" baseline="13888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Processes</a:t>
            </a:r>
            <a:endParaRPr sz="600" baseline="13888">
              <a:latin typeface="Grammarsaurus" pitchFamily="2" charset="0"/>
              <a:cs typeface="Trebuchet MS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6319430" y="712787"/>
            <a:ext cx="518795" cy="195580"/>
            <a:chOff x="6319430" y="712787"/>
            <a:chExt cx="518795" cy="195580"/>
          </a:xfrm>
        </p:grpSpPr>
        <p:sp>
          <p:nvSpPr>
            <p:cNvPr id="15" name="object 15"/>
            <p:cNvSpPr/>
            <p:nvPr/>
          </p:nvSpPr>
          <p:spPr>
            <a:xfrm>
              <a:off x="6673596" y="712787"/>
              <a:ext cx="164465" cy="161290"/>
            </a:xfrm>
            <a:custGeom>
              <a:avLst/>
              <a:gdLst/>
              <a:ahLst/>
              <a:cxnLst/>
              <a:rect l="l" t="t" r="r" b="b"/>
              <a:pathLst>
                <a:path w="164465" h="161290">
                  <a:moveTo>
                    <a:pt x="164261" y="54610"/>
                  </a:moveTo>
                  <a:lnTo>
                    <a:pt x="161404" y="48056"/>
                  </a:lnTo>
                  <a:lnTo>
                    <a:pt x="158292" y="45910"/>
                  </a:lnTo>
                  <a:lnTo>
                    <a:pt x="109029" y="43573"/>
                  </a:lnTo>
                  <a:lnTo>
                    <a:pt x="83007" y="1663"/>
                  </a:lnTo>
                  <a:lnTo>
                    <a:pt x="79629" y="0"/>
                  </a:lnTo>
                  <a:lnTo>
                    <a:pt x="72504" y="685"/>
                  </a:lnTo>
                  <a:lnTo>
                    <a:pt x="69519" y="2984"/>
                  </a:lnTo>
                  <a:lnTo>
                    <a:pt x="52082" y="49123"/>
                  </a:lnTo>
                  <a:lnTo>
                    <a:pt x="4178" y="60921"/>
                  </a:lnTo>
                  <a:lnTo>
                    <a:pt x="1536" y="63614"/>
                  </a:lnTo>
                  <a:lnTo>
                    <a:pt x="0" y="70599"/>
                  </a:lnTo>
                  <a:lnTo>
                    <a:pt x="1244" y="74155"/>
                  </a:lnTo>
                  <a:lnTo>
                    <a:pt x="39751" y="105003"/>
                  </a:lnTo>
                  <a:lnTo>
                    <a:pt x="36220" y="153428"/>
                  </a:lnTo>
                  <a:lnTo>
                    <a:pt x="37198" y="156032"/>
                  </a:lnTo>
                  <a:lnTo>
                    <a:pt x="41173" y="159905"/>
                  </a:lnTo>
                  <a:lnTo>
                    <a:pt x="43891" y="160870"/>
                  </a:lnTo>
                  <a:lnTo>
                    <a:pt x="48120" y="160464"/>
                  </a:lnTo>
                  <a:lnTo>
                    <a:pt x="49542" y="159956"/>
                  </a:lnTo>
                  <a:lnTo>
                    <a:pt x="89077" y="133985"/>
                  </a:lnTo>
                  <a:lnTo>
                    <a:pt x="132892" y="151841"/>
                  </a:lnTo>
                  <a:lnTo>
                    <a:pt x="134378" y="152057"/>
                  </a:lnTo>
                  <a:lnTo>
                    <a:pt x="135877" y="151917"/>
                  </a:lnTo>
                  <a:lnTo>
                    <a:pt x="138620" y="151650"/>
                  </a:lnTo>
                  <a:lnTo>
                    <a:pt x="141097" y="150177"/>
                  </a:lnTo>
                  <a:lnTo>
                    <a:pt x="144246" y="145605"/>
                  </a:lnTo>
                  <a:lnTo>
                    <a:pt x="144703" y="142862"/>
                  </a:lnTo>
                  <a:lnTo>
                    <a:pt x="131889" y="96024"/>
                  </a:lnTo>
                  <a:lnTo>
                    <a:pt x="163715" y="58343"/>
                  </a:lnTo>
                  <a:lnTo>
                    <a:pt x="164261" y="54610"/>
                  </a:lnTo>
                  <a:close/>
                </a:path>
              </a:pathLst>
            </a:custGeom>
            <a:solidFill>
              <a:srgbClr val="211E1E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6674548" y="713790"/>
              <a:ext cx="162560" cy="159385"/>
            </a:xfrm>
            <a:custGeom>
              <a:avLst/>
              <a:gdLst/>
              <a:ahLst/>
              <a:cxnLst/>
              <a:rect l="l" t="t" r="r" b="b"/>
              <a:pathLst>
                <a:path w="162559" h="159384">
                  <a:moveTo>
                    <a:pt x="78905" y="0"/>
                  </a:moveTo>
                  <a:lnTo>
                    <a:pt x="71513" y="723"/>
                  </a:lnTo>
                  <a:lnTo>
                    <a:pt x="52857" y="50076"/>
                  </a:lnTo>
                  <a:lnTo>
                    <a:pt x="1612" y="62699"/>
                  </a:lnTo>
                  <a:lnTo>
                    <a:pt x="0" y="69938"/>
                  </a:lnTo>
                  <a:lnTo>
                    <a:pt x="41186" y="102946"/>
                  </a:lnTo>
                  <a:lnTo>
                    <a:pt x="37350" y="155587"/>
                  </a:lnTo>
                  <a:lnTo>
                    <a:pt x="43751" y="159346"/>
                  </a:lnTo>
                  <a:lnTo>
                    <a:pt x="87871" y="130378"/>
                  </a:lnTo>
                  <a:lnTo>
                    <a:pt x="136740" y="150304"/>
                  </a:lnTo>
                  <a:lnTo>
                    <a:pt x="142303" y="145376"/>
                  </a:lnTo>
                  <a:lnTo>
                    <a:pt x="128384" y="94462"/>
                  </a:lnTo>
                  <a:lnTo>
                    <a:pt x="162420" y="54127"/>
                  </a:lnTo>
                  <a:lnTo>
                    <a:pt x="159461" y="47332"/>
                  </a:lnTo>
                  <a:lnTo>
                    <a:pt x="106743" y="44830"/>
                  </a:lnTo>
                  <a:lnTo>
                    <a:pt x="81965" y="4927"/>
                  </a:lnTo>
                  <a:lnTo>
                    <a:pt x="78905" y="0"/>
                  </a:lnTo>
                  <a:close/>
                </a:path>
              </a:pathLst>
            </a:custGeom>
            <a:solidFill>
              <a:srgbClr val="F7D40C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6686994" y="724191"/>
              <a:ext cx="132715" cy="56515"/>
            </a:xfrm>
            <a:custGeom>
              <a:avLst/>
              <a:gdLst/>
              <a:ahLst/>
              <a:cxnLst/>
              <a:rect l="l" t="t" r="r" b="b"/>
              <a:pathLst>
                <a:path w="132715" h="56515">
                  <a:moveTo>
                    <a:pt x="38138" y="47307"/>
                  </a:moveTo>
                  <a:lnTo>
                    <a:pt x="28143" y="46939"/>
                  </a:lnTo>
                  <a:lnTo>
                    <a:pt x="18275" y="48323"/>
                  </a:lnTo>
                  <a:lnTo>
                    <a:pt x="8801" y="51396"/>
                  </a:lnTo>
                  <a:lnTo>
                    <a:pt x="0" y="56121"/>
                  </a:lnTo>
                  <a:lnTo>
                    <a:pt x="9982" y="56502"/>
                  </a:lnTo>
                  <a:lnTo>
                    <a:pt x="19850" y="55118"/>
                  </a:lnTo>
                  <a:lnTo>
                    <a:pt x="29311" y="52031"/>
                  </a:lnTo>
                  <a:lnTo>
                    <a:pt x="38138" y="47307"/>
                  </a:lnTo>
                  <a:close/>
                </a:path>
                <a:path w="132715" h="56515">
                  <a:moveTo>
                    <a:pt x="61404" y="0"/>
                  </a:moveTo>
                  <a:lnTo>
                    <a:pt x="56337" y="7277"/>
                  </a:lnTo>
                  <a:lnTo>
                    <a:pt x="52819" y="15379"/>
                  </a:lnTo>
                  <a:lnTo>
                    <a:pt x="50965" y="24003"/>
                  </a:lnTo>
                  <a:lnTo>
                    <a:pt x="50888" y="32867"/>
                  </a:lnTo>
                  <a:lnTo>
                    <a:pt x="55956" y="25603"/>
                  </a:lnTo>
                  <a:lnTo>
                    <a:pt x="59461" y="17500"/>
                  </a:lnTo>
                  <a:lnTo>
                    <a:pt x="61302" y="8877"/>
                  </a:lnTo>
                  <a:lnTo>
                    <a:pt x="61404" y="0"/>
                  </a:lnTo>
                  <a:close/>
                </a:path>
                <a:path w="132715" h="56515">
                  <a:moveTo>
                    <a:pt x="132346" y="42291"/>
                  </a:moveTo>
                  <a:lnTo>
                    <a:pt x="124028" y="39204"/>
                  </a:lnTo>
                  <a:lnTo>
                    <a:pt x="115316" y="37833"/>
                  </a:lnTo>
                  <a:lnTo>
                    <a:pt x="106502" y="38188"/>
                  </a:lnTo>
                  <a:lnTo>
                    <a:pt x="97891" y="40309"/>
                  </a:lnTo>
                  <a:lnTo>
                    <a:pt x="106197" y="43421"/>
                  </a:lnTo>
                  <a:lnTo>
                    <a:pt x="114909" y="44780"/>
                  </a:lnTo>
                  <a:lnTo>
                    <a:pt x="123723" y="44411"/>
                  </a:lnTo>
                  <a:lnTo>
                    <a:pt x="132346" y="4229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6717728" y="840676"/>
              <a:ext cx="92710" cy="25400"/>
            </a:xfrm>
            <a:custGeom>
              <a:avLst/>
              <a:gdLst/>
              <a:ahLst/>
              <a:cxnLst/>
              <a:rect l="l" t="t" r="r" b="b"/>
              <a:pathLst>
                <a:path w="92709" h="25400">
                  <a:moveTo>
                    <a:pt x="33997" y="2032"/>
                  </a:moveTo>
                  <a:lnTo>
                    <a:pt x="24130" y="5549"/>
                  </a:lnTo>
                  <a:lnTo>
                    <a:pt x="15036" y="10642"/>
                  </a:lnTo>
                  <a:lnTo>
                    <a:pt x="6908" y="17183"/>
                  </a:lnTo>
                  <a:lnTo>
                    <a:pt x="0" y="25019"/>
                  </a:lnTo>
                  <a:lnTo>
                    <a:pt x="9855" y="21526"/>
                  </a:lnTo>
                  <a:lnTo>
                    <a:pt x="18948" y="16421"/>
                  </a:lnTo>
                  <a:lnTo>
                    <a:pt x="27063" y="9880"/>
                  </a:lnTo>
                  <a:lnTo>
                    <a:pt x="33997" y="2032"/>
                  </a:lnTo>
                  <a:close/>
                </a:path>
                <a:path w="92709" h="25400">
                  <a:moveTo>
                    <a:pt x="92697" y="15989"/>
                  </a:moveTo>
                  <a:lnTo>
                    <a:pt x="84391" y="9639"/>
                  </a:lnTo>
                  <a:lnTo>
                    <a:pt x="75158" y="4787"/>
                  </a:lnTo>
                  <a:lnTo>
                    <a:pt x="65252" y="1549"/>
                  </a:lnTo>
                  <a:lnTo>
                    <a:pt x="54902" y="0"/>
                  </a:lnTo>
                  <a:lnTo>
                    <a:pt x="63207" y="6362"/>
                  </a:lnTo>
                  <a:lnTo>
                    <a:pt x="72440" y="11214"/>
                  </a:lnTo>
                  <a:lnTo>
                    <a:pt x="82346" y="14465"/>
                  </a:lnTo>
                  <a:lnTo>
                    <a:pt x="92697" y="15989"/>
                  </a:lnTo>
                  <a:close/>
                </a:path>
              </a:pathLst>
            </a:custGeom>
            <a:solidFill>
              <a:srgbClr val="A69D34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6498501" y="729830"/>
              <a:ext cx="164465" cy="161290"/>
            </a:xfrm>
            <a:custGeom>
              <a:avLst/>
              <a:gdLst/>
              <a:ahLst/>
              <a:cxnLst/>
              <a:rect l="l" t="t" r="r" b="b"/>
              <a:pathLst>
                <a:path w="164465" h="161290">
                  <a:moveTo>
                    <a:pt x="164249" y="54610"/>
                  </a:moveTo>
                  <a:lnTo>
                    <a:pt x="161404" y="48056"/>
                  </a:lnTo>
                  <a:lnTo>
                    <a:pt x="158292" y="45910"/>
                  </a:lnTo>
                  <a:lnTo>
                    <a:pt x="109029" y="43573"/>
                  </a:lnTo>
                  <a:lnTo>
                    <a:pt x="83007" y="1663"/>
                  </a:lnTo>
                  <a:lnTo>
                    <a:pt x="79629" y="0"/>
                  </a:lnTo>
                  <a:lnTo>
                    <a:pt x="72504" y="685"/>
                  </a:lnTo>
                  <a:lnTo>
                    <a:pt x="69519" y="2984"/>
                  </a:lnTo>
                  <a:lnTo>
                    <a:pt x="52082" y="49123"/>
                  </a:lnTo>
                  <a:lnTo>
                    <a:pt x="4178" y="60921"/>
                  </a:lnTo>
                  <a:lnTo>
                    <a:pt x="1536" y="63614"/>
                  </a:lnTo>
                  <a:lnTo>
                    <a:pt x="0" y="70599"/>
                  </a:lnTo>
                  <a:lnTo>
                    <a:pt x="1244" y="74155"/>
                  </a:lnTo>
                  <a:lnTo>
                    <a:pt x="39751" y="105003"/>
                  </a:lnTo>
                  <a:lnTo>
                    <a:pt x="36220" y="153428"/>
                  </a:lnTo>
                  <a:lnTo>
                    <a:pt x="37198" y="156032"/>
                  </a:lnTo>
                  <a:lnTo>
                    <a:pt x="41173" y="159905"/>
                  </a:lnTo>
                  <a:lnTo>
                    <a:pt x="43891" y="160870"/>
                  </a:lnTo>
                  <a:lnTo>
                    <a:pt x="48120" y="160464"/>
                  </a:lnTo>
                  <a:lnTo>
                    <a:pt x="49542" y="159956"/>
                  </a:lnTo>
                  <a:lnTo>
                    <a:pt x="89077" y="133985"/>
                  </a:lnTo>
                  <a:lnTo>
                    <a:pt x="132892" y="151841"/>
                  </a:lnTo>
                  <a:lnTo>
                    <a:pt x="134378" y="152057"/>
                  </a:lnTo>
                  <a:lnTo>
                    <a:pt x="135877" y="151917"/>
                  </a:lnTo>
                  <a:lnTo>
                    <a:pt x="138620" y="151650"/>
                  </a:lnTo>
                  <a:lnTo>
                    <a:pt x="141097" y="150177"/>
                  </a:lnTo>
                  <a:lnTo>
                    <a:pt x="144246" y="145605"/>
                  </a:lnTo>
                  <a:lnTo>
                    <a:pt x="144703" y="142862"/>
                  </a:lnTo>
                  <a:lnTo>
                    <a:pt x="131889" y="96024"/>
                  </a:lnTo>
                  <a:lnTo>
                    <a:pt x="163715" y="58331"/>
                  </a:lnTo>
                  <a:lnTo>
                    <a:pt x="164249" y="54610"/>
                  </a:lnTo>
                  <a:close/>
                </a:path>
              </a:pathLst>
            </a:custGeom>
            <a:solidFill>
              <a:srgbClr val="211E1E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6499466" y="730834"/>
              <a:ext cx="162560" cy="159385"/>
            </a:xfrm>
            <a:custGeom>
              <a:avLst/>
              <a:gdLst/>
              <a:ahLst/>
              <a:cxnLst/>
              <a:rect l="l" t="t" r="r" b="b"/>
              <a:pathLst>
                <a:path w="162559" h="159384">
                  <a:moveTo>
                    <a:pt x="78905" y="0"/>
                  </a:moveTo>
                  <a:lnTo>
                    <a:pt x="71513" y="723"/>
                  </a:lnTo>
                  <a:lnTo>
                    <a:pt x="52857" y="50076"/>
                  </a:lnTo>
                  <a:lnTo>
                    <a:pt x="1612" y="62699"/>
                  </a:lnTo>
                  <a:lnTo>
                    <a:pt x="0" y="69938"/>
                  </a:lnTo>
                  <a:lnTo>
                    <a:pt x="41186" y="102946"/>
                  </a:lnTo>
                  <a:lnTo>
                    <a:pt x="37350" y="155587"/>
                  </a:lnTo>
                  <a:lnTo>
                    <a:pt x="43751" y="159346"/>
                  </a:lnTo>
                  <a:lnTo>
                    <a:pt x="87871" y="130378"/>
                  </a:lnTo>
                  <a:lnTo>
                    <a:pt x="136740" y="150304"/>
                  </a:lnTo>
                  <a:lnTo>
                    <a:pt x="142303" y="145376"/>
                  </a:lnTo>
                  <a:lnTo>
                    <a:pt x="128384" y="94462"/>
                  </a:lnTo>
                  <a:lnTo>
                    <a:pt x="162420" y="54127"/>
                  </a:lnTo>
                  <a:lnTo>
                    <a:pt x="159461" y="47332"/>
                  </a:lnTo>
                  <a:lnTo>
                    <a:pt x="106743" y="44830"/>
                  </a:lnTo>
                  <a:lnTo>
                    <a:pt x="81965" y="4927"/>
                  </a:lnTo>
                  <a:lnTo>
                    <a:pt x="78905" y="0"/>
                  </a:lnTo>
                  <a:close/>
                </a:path>
              </a:pathLst>
            </a:custGeom>
            <a:solidFill>
              <a:srgbClr val="F7D40C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6511899" y="741247"/>
              <a:ext cx="132715" cy="56515"/>
            </a:xfrm>
            <a:custGeom>
              <a:avLst/>
              <a:gdLst/>
              <a:ahLst/>
              <a:cxnLst/>
              <a:rect l="l" t="t" r="r" b="b"/>
              <a:pathLst>
                <a:path w="132715" h="56515">
                  <a:moveTo>
                    <a:pt x="38138" y="47294"/>
                  </a:moveTo>
                  <a:lnTo>
                    <a:pt x="28155" y="46926"/>
                  </a:lnTo>
                  <a:lnTo>
                    <a:pt x="18288" y="48310"/>
                  </a:lnTo>
                  <a:lnTo>
                    <a:pt x="8813" y="51384"/>
                  </a:lnTo>
                  <a:lnTo>
                    <a:pt x="0" y="56108"/>
                  </a:lnTo>
                  <a:lnTo>
                    <a:pt x="9994" y="56489"/>
                  </a:lnTo>
                  <a:lnTo>
                    <a:pt x="19850" y="55105"/>
                  </a:lnTo>
                  <a:lnTo>
                    <a:pt x="29324" y="52019"/>
                  </a:lnTo>
                  <a:lnTo>
                    <a:pt x="38138" y="47294"/>
                  </a:lnTo>
                  <a:close/>
                </a:path>
                <a:path w="132715" h="56515">
                  <a:moveTo>
                    <a:pt x="61404" y="0"/>
                  </a:moveTo>
                  <a:lnTo>
                    <a:pt x="56349" y="7277"/>
                  </a:lnTo>
                  <a:lnTo>
                    <a:pt x="52832" y="15379"/>
                  </a:lnTo>
                  <a:lnTo>
                    <a:pt x="50977" y="24003"/>
                  </a:lnTo>
                  <a:lnTo>
                    <a:pt x="50888" y="32867"/>
                  </a:lnTo>
                  <a:lnTo>
                    <a:pt x="55968" y="25603"/>
                  </a:lnTo>
                  <a:lnTo>
                    <a:pt x="59461" y="17500"/>
                  </a:lnTo>
                  <a:lnTo>
                    <a:pt x="61315" y="8877"/>
                  </a:lnTo>
                  <a:lnTo>
                    <a:pt x="61404" y="0"/>
                  </a:lnTo>
                  <a:close/>
                </a:path>
                <a:path w="132715" h="56515">
                  <a:moveTo>
                    <a:pt x="132346" y="42278"/>
                  </a:moveTo>
                  <a:lnTo>
                    <a:pt x="124040" y="39192"/>
                  </a:lnTo>
                  <a:lnTo>
                    <a:pt x="115328" y="37820"/>
                  </a:lnTo>
                  <a:lnTo>
                    <a:pt x="106514" y="38176"/>
                  </a:lnTo>
                  <a:lnTo>
                    <a:pt x="97891" y="40297"/>
                  </a:lnTo>
                  <a:lnTo>
                    <a:pt x="106210" y="43408"/>
                  </a:lnTo>
                  <a:lnTo>
                    <a:pt x="114922" y="44767"/>
                  </a:lnTo>
                  <a:lnTo>
                    <a:pt x="123736" y="44399"/>
                  </a:lnTo>
                  <a:lnTo>
                    <a:pt x="132346" y="422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6542633" y="857719"/>
              <a:ext cx="92710" cy="25400"/>
            </a:xfrm>
            <a:custGeom>
              <a:avLst/>
              <a:gdLst/>
              <a:ahLst/>
              <a:cxnLst/>
              <a:rect l="l" t="t" r="r" b="b"/>
              <a:pathLst>
                <a:path w="92709" h="25400">
                  <a:moveTo>
                    <a:pt x="34010" y="2032"/>
                  </a:moveTo>
                  <a:lnTo>
                    <a:pt x="24142" y="5549"/>
                  </a:lnTo>
                  <a:lnTo>
                    <a:pt x="15049" y="10642"/>
                  </a:lnTo>
                  <a:lnTo>
                    <a:pt x="6921" y="17183"/>
                  </a:lnTo>
                  <a:lnTo>
                    <a:pt x="0" y="25019"/>
                  </a:lnTo>
                  <a:lnTo>
                    <a:pt x="9855" y="21526"/>
                  </a:lnTo>
                  <a:lnTo>
                    <a:pt x="18961" y="16421"/>
                  </a:lnTo>
                  <a:lnTo>
                    <a:pt x="27076" y="9880"/>
                  </a:lnTo>
                  <a:lnTo>
                    <a:pt x="34010" y="2032"/>
                  </a:lnTo>
                  <a:close/>
                </a:path>
                <a:path w="92709" h="25400">
                  <a:moveTo>
                    <a:pt x="92697" y="15989"/>
                  </a:moveTo>
                  <a:lnTo>
                    <a:pt x="84404" y="9639"/>
                  </a:lnTo>
                  <a:lnTo>
                    <a:pt x="75171" y="4787"/>
                  </a:lnTo>
                  <a:lnTo>
                    <a:pt x="65265" y="1549"/>
                  </a:lnTo>
                  <a:lnTo>
                    <a:pt x="54902" y="0"/>
                  </a:lnTo>
                  <a:lnTo>
                    <a:pt x="63220" y="6362"/>
                  </a:lnTo>
                  <a:lnTo>
                    <a:pt x="72453" y="11214"/>
                  </a:lnTo>
                  <a:lnTo>
                    <a:pt x="82359" y="14465"/>
                  </a:lnTo>
                  <a:lnTo>
                    <a:pt x="92697" y="15989"/>
                  </a:lnTo>
                  <a:close/>
                </a:path>
              </a:pathLst>
            </a:custGeom>
            <a:solidFill>
              <a:srgbClr val="A69D34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6319431" y="747267"/>
              <a:ext cx="164465" cy="161290"/>
            </a:xfrm>
            <a:custGeom>
              <a:avLst/>
              <a:gdLst/>
              <a:ahLst/>
              <a:cxnLst/>
              <a:rect l="l" t="t" r="r" b="b"/>
              <a:pathLst>
                <a:path w="164464" h="161290">
                  <a:moveTo>
                    <a:pt x="164249" y="54610"/>
                  </a:moveTo>
                  <a:lnTo>
                    <a:pt x="161404" y="48056"/>
                  </a:lnTo>
                  <a:lnTo>
                    <a:pt x="158292" y="45910"/>
                  </a:lnTo>
                  <a:lnTo>
                    <a:pt x="109029" y="43573"/>
                  </a:lnTo>
                  <a:lnTo>
                    <a:pt x="83007" y="1676"/>
                  </a:lnTo>
                  <a:lnTo>
                    <a:pt x="79629" y="0"/>
                  </a:lnTo>
                  <a:lnTo>
                    <a:pt x="72504" y="685"/>
                  </a:lnTo>
                  <a:lnTo>
                    <a:pt x="69519" y="2984"/>
                  </a:lnTo>
                  <a:lnTo>
                    <a:pt x="52082" y="49123"/>
                  </a:lnTo>
                  <a:lnTo>
                    <a:pt x="4178" y="60921"/>
                  </a:lnTo>
                  <a:lnTo>
                    <a:pt x="1536" y="63614"/>
                  </a:lnTo>
                  <a:lnTo>
                    <a:pt x="0" y="70599"/>
                  </a:lnTo>
                  <a:lnTo>
                    <a:pt x="1244" y="74155"/>
                  </a:lnTo>
                  <a:lnTo>
                    <a:pt x="39751" y="105003"/>
                  </a:lnTo>
                  <a:lnTo>
                    <a:pt x="36220" y="153428"/>
                  </a:lnTo>
                  <a:lnTo>
                    <a:pt x="37198" y="156032"/>
                  </a:lnTo>
                  <a:lnTo>
                    <a:pt x="41173" y="159905"/>
                  </a:lnTo>
                  <a:lnTo>
                    <a:pt x="43891" y="160870"/>
                  </a:lnTo>
                  <a:lnTo>
                    <a:pt x="48120" y="160464"/>
                  </a:lnTo>
                  <a:lnTo>
                    <a:pt x="49542" y="159956"/>
                  </a:lnTo>
                  <a:lnTo>
                    <a:pt x="89077" y="133985"/>
                  </a:lnTo>
                  <a:lnTo>
                    <a:pt x="132892" y="151841"/>
                  </a:lnTo>
                  <a:lnTo>
                    <a:pt x="134378" y="152057"/>
                  </a:lnTo>
                  <a:lnTo>
                    <a:pt x="135877" y="151917"/>
                  </a:lnTo>
                  <a:lnTo>
                    <a:pt x="138620" y="151650"/>
                  </a:lnTo>
                  <a:lnTo>
                    <a:pt x="141097" y="150177"/>
                  </a:lnTo>
                  <a:lnTo>
                    <a:pt x="144246" y="145605"/>
                  </a:lnTo>
                  <a:lnTo>
                    <a:pt x="144703" y="142862"/>
                  </a:lnTo>
                  <a:lnTo>
                    <a:pt x="131889" y="96024"/>
                  </a:lnTo>
                  <a:lnTo>
                    <a:pt x="163715" y="58343"/>
                  </a:lnTo>
                  <a:lnTo>
                    <a:pt x="164249" y="54610"/>
                  </a:lnTo>
                  <a:close/>
                </a:path>
              </a:pathLst>
            </a:custGeom>
            <a:solidFill>
              <a:srgbClr val="211E1E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6320383" y="748271"/>
              <a:ext cx="162560" cy="159385"/>
            </a:xfrm>
            <a:custGeom>
              <a:avLst/>
              <a:gdLst/>
              <a:ahLst/>
              <a:cxnLst/>
              <a:rect l="l" t="t" r="r" b="b"/>
              <a:pathLst>
                <a:path w="162560" h="159384">
                  <a:moveTo>
                    <a:pt x="78905" y="0"/>
                  </a:moveTo>
                  <a:lnTo>
                    <a:pt x="71513" y="723"/>
                  </a:lnTo>
                  <a:lnTo>
                    <a:pt x="52857" y="50076"/>
                  </a:lnTo>
                  <a:lnTo>
                    <a:pt x="1612" y="62699"/>
                  </a:lnTo>
                  <a:lnTo>
                    <a:pt x="0" y="69938"/>
                  </a:lnTo>
                  <a:lnTo>
                    <a:pt x="41186" y="102946"/>
                  </a:lnTo>
                  <a:lnTo>
                    <a:pt x="37350" y="155587"/>
                  </a:lnTo>
                  <a:lnTo>
                    <a:pt x="43751" y="159346"/>
                  </a:lnTo>
                  <a:lnTo>
                    <a:pt x="87871" y="130378"/>
                  </a:lnTo>
                  <a:lnTo>
                    <a:pt x="136740" y="150304"/>
                  </a:lnTo>
                  <a:lnTo>
                    <a:pt x="142303" y="145376"/>
                  </a:lnTo>
                  <a:lnTo>
                    <a:pt x="128384" y="94462"/>
                  </a:lnTo>
                  <a:lnTo>
                    <a:pt x="162420" y="54127"/>
                  </a:lnTo>
                  <a:lnTo>
                    <a:pt x="159461" y="47332"/>
                  </a:lnTo>
                  <a:lnTo>
                    <a:pt x="106743" y="44830"/>
                  </a:lnTo>
                  <a:lnTo>
                    <a:pt x="81965" y="4927"/>
                  </a:lnTo>
                  <a:lnTo>
                    <a:pt x="78905" y="0"/>
                  </a:lnTo>
                  <a:close/>
                </a:path>
              </a:pathLst>
            </a:custGeom>
            <a:solidFill>
              <a:srgbClr val="F7D40C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6332829" y="758685"/>
              <a:ext cx="132715" cy="56515"/>
            </a:xfrm>
            <a:custGeom>
              <a:avLst/>
              <a:gdLst/>
              <a:ahLst/>
              <a:cxnLst/>
              <a:rect l="l" t="t" r="r" b="b"/>
              <a:pathLst>
                <a:path w="132714" h="56515">
                  <a:moveTo>
                    <a:pt x="38138" y="47294"/>
                  </a:moveTo>
                  <a:lnTo>
                    <a:pt x="28143" y="46926"/>
                  </a:lnTo>
                  <a:lnTo>
                    <a:pt x="18275" y="48310"/>
                  </a:lnTo>
                  <a:lnTo>
                    <a:pt x="8801" y="51384"/>
                  </a:lnTo>
                  <a:lnTo>
                    <a:pt x="0" y="56108"/>
                  </a:lnTo>
                  <a:lnTo>
                    <a:pt x="9982" y="56489"/>
                  </a:lnTo>
                  <a:lnTo>
                    <a:pt x="19850" y="55105"/>
                  </a:lnTo>
                  <a:lnTo>
                    <a:pt x="29311" y="52019"/>
                  </a:lnTo>
                  <a:lnTo>
                    <a:pt x="38138" y="47294"/>
                  </a:lnTo>
                  <a:close/>
                </a:path>
                <a:path w="132714" h="56515">
                  <a:moveTo>
                    <a:pt x="61404" y="0"/>
                  </a:moveTo>
                  <a:lnTo>
                    <a:pt x="56337" y="7277"/>
                  </a:lnTo>
                  <a:lnTo>
                    <a:pt x="52819" y="15379"/>
                  </a:lnTo>
                  <a:lnTo>
                    <a:pt x="50965" y="24003"/>
                  </a:lnTo>
                  <a:lnTo>
                    <a:pt x="50888" y="32867"/>
                  </a:lnTo>
                  <a:lnTo>
                    <a:pt x="55956" y="25603"/>
                  </a:lnTo>
                  <a:lnTo>
                    <a:pt x="59461" y="17500"/>
                  </a:lnTo>
                  <a:lnTo>
                    <a:pt x="61302" y="8877"/>
                  </a:lnTo>
                  <a:lnTo>
                    <a:pt x="61404" y="0"/>
                  </a:lnTo>
                  <a:close/>
                </a:path>
                <a:path w="132714" h="56515">
                  <a:moveTo>
                    <a:pt x="132346" y="42278"/>
                  </a:moveTo>
                  <a:lnTo>
                    <a:pt x="124028" y="39192"/>
                  </a:lnTo>
                  <a:lnTo>
                    <a:pt x="115316" y="37820"/>
                  </a:lnTo>
                  <a:lnTo>
                    <a:pt x="106502" y="38176"/>
                  </a:lnTo>
                  <a:lnTo>
                    <a:pt x="97891" y="40297"/>
                  </a:lnTo>
                  <a:lnTo>
                    <a:pt x="106197" y="43408"/>
                  </a:lnTo>
                  <a:lnTo>
                    <a:pt x="114909" y="44767"/>
                  </a:lnTo>
                  <a:lnTo>
                    <a:pt x="123723" y="44399"/>
                  </a:lnTo>
                  <a:lnTo>
                    <a:pt x="132346" y="4227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6363563" y="875156"/>
              <a:ext cx="92710" cy="25400"/>
            </a:xfrm>
            <a:custGeom>
              <a:avLst/>
              <a:gdLst/>
              <a:ahLst/>
              <a:cxnLst/>
              <a:rect l="l" t="t" r="r" b="b"/>
              <a:pathLst>
                <a:path w="92710" h="25400">
                  <a:moveTo>
                    <a:pt x="33997" y="2032"/>
                  </a:moveTo>
                  <a:lnTo>
                    <a:pt x="24130" y="5549"/>
                  </a:lnTo>
                  <a:lnTo>
                    <a:pt x="15036" y="10642"/>
                  </a:lnTo>
                  <a:lnTo>
                    <a:pt x="6908" y="17183"/>
                  </a:lnTo>
                  <a:lnTo>
                    <a:pt x="0" y="25019"/>
                  </a:lnTo>
                  <a:lnTo>
                    <a:pt x="9855" y="21526"/>
                  </a:lnTo>
                  <a:lnTo>
                    <a:pt x="18948" y="16421"/>
                  </a:lnTo>
                  <a:lnTo>
                    <a:pt x="27063" y="9880"/>
                  </a:lnTo>
                  <a:lnTo>
                    <a:pt x="33997" y="2032"/>
                  </a:lnTo>
                  <a:close/>
                </a:path>
                <a:path w="92710" h="25400">
                  <a:moveTo>
                    <a:pt x="92697" y="15989"/>
                  </a:moveTo>
                  <a:lnTo>
                    <a:pt x="84391" y="9639"/>
                  </a:lnTo>
                  <a:lnTo>
                    <a:pt x="75158" y="4787"/>
                  </a:lnTo>
                  <a:lnTo>
                    <a:pt x="65252" y="1549"/>
                  </a:lnTo>
                  <a:lnTo>
                    <a:pt x="54902" y="0"/>
                  </a:lnTo>
                  <a:lnTo>
                    <a:pt x="63207" y="6362"/>
                  </a:lnTo>
                  <a:lnTo>
                    <a:pt x="72440" y="11214"/>
                  </a:lnTo>
                  <a:lnTo>
                    <a:pt x="82346" y="14465"/>
                  </a:lnTo>
                  <a:lnTo>
                    <a:pt x="92697" y="15989"/>
                  </a:lnTo>
                  <a:close/>
                </a:path>
              </a:pathLst>
            </a:custGeom>
            <a:solidFill>
              <a:srgbClr val="A69D34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 rot="21300000">
            <a:off x="4656302" y="1136122"/>
            <a:ext cx="1337495" cy="3097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05"/>
              </a:lnSpc>
            </a:pPr>
            <a:r>
              <a:rPr sz="23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Activity</a:t>
            </a:r>
            <a:r>
              <a:rPr sz="2300" b="1" spc="2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3450" b="1" spc="-22" baseline="241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1</a:t>
            </a:r>
            <a:endParaRPr sz="3450" baseline="2415">
              <a:latin typeface="Grammarsaurus" pitchFamily="2" charset="0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 rot="21300000">
            <a:off x="7106291" y="646416"/>
            <a:ext cx="2124187" cy="94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725"/>
              </a:lnSpc>
            </a:pPr>
            <a:r>
              <a:rPr sz="700" spc="-60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th</a:t>
            </a:r>
            <a:r>
              <a:rPr sz="700" spc="-50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e</a:t>
            </a:r>
            <a:r>
              <a:rPr sz="700" spc="-25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700" b="1" spc="-3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f</a:t>
            </a:r>
            <a:r>
              <a:rPr sz="700" b="1" spc="-1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eatu</a:t>
            </a:r>
            <a:r>
              <a:rPr sz="700" b="1" spc="-4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r</a:t>
            </a:r>
            <a:r>
              <a:rPr sz="1050" b="1" spc="-104" baseline="396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e</a:t>
            </a:r>
            <a:r>
              <a:rPr sz="1050" b="1" spc="-82" baseline="396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s</a:t>
            </a:r>
            <a:r>
              <a:rPr sz="1050" b="1" spc="-15" baseline="396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1050" b="1" spc="-37" baseline="396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liste</a:t>
            </a:r>
            <a:r>
              <a:rPr sz="1050" b="1" spc="-15" baseline="396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d </a:t>
            </a:r>
            <a:r>
              <a:rPr sz="1050" b="1" spc="-44" baseline="396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bel</a:t>
            </a:r>
            <a:r>
              <a:rPr sz="1050" b="1" spc="-82" baseline="396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o</a:t>
            </a:r>
            <a:r>
              <a:rPr sz="1050" b="1" spc="52" baseline="396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w</a:t>
            </a:r>
            <a:r>
              <a:rPr sz="1050" b="1" spc="-15" baseline="396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1050" spc="-52" baseline="7936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o</a:t>
            </a:r>
            <a:r>
              <a:rPr sz="1050" spc="-30" baseline="7936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n</a:t>
            </a:r>
            <a:r>
              <a:rPr sz="1050" spc="-37" baseline="7936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1050" spc="-67" baseline="7936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thi</a:t>
            </a:r>
            <a:r>
              <a:rPr sz="1050" spc="-44" baseline="7936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s</a:t>
            </a:r>
            <a:r>
              <a:rPr sz="1050" spc="-37" baseline="7936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1050" spc="-89" baseline="7936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w</a:t>
            </a:r>
            <a:r>
              <a:rPr sz="1050" spc="-60" baseline="7936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orl</a:t>
            </a:r>
            <a:r>
              <a:rPr sz="1050" spc="-52" baseline="7936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d</a:t>
            </a:r>
            <a:r>
              <a:rPr sz="1050" spc="-37" baseline="7936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1050" spc="-67" baseline="7936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ma</a:t>
            </a:r>
            <a:r>
              <a:rPr sz="1050" spc="-120" baseline="7936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p</a:t>
            </a:r>
            <a:r>
              <a:rPr sz="1050" spc="-142" baseline="11904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.</a:t>
            </a:r>
            <a:endParaRPr sz="1050" baseline="11904" dirty="0">
              <a:latin typeface="Grammarsaurus" pitchFamily="2" charset="0"/>
              <a:cs typeface="Trebuchet MS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3574757" y="636562"/>
            <a:ext cx="6113145" cy="5883910"/>
            <a:chOff x="3574757" y="636562"/>
            <a:chExt cx="6113145" cy="5883910"/>
          </a:xfrm>
        </p:grpSpPr>
        <p:pic>
          <p:nvPicPr>
            <p:cNvPr id="30" name="object 3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21696" y="3559985"/>
              <a:ext cx="3237471" cy="1865454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4022420" y="3559975"/>
              <a:ext cx="3249930" cy="1996439"/>
            </a:xfrm>
            <a:custGeom>
              <a:avLst/>
              <a:gdLst/>
              <a:ahLst/>
              <a:cxnLst/>
              <a:rect l="l" t="t" r="r" b="b"/>
              <a:pathLst>
                <a:path w="3249929" h="1996439">
                  <a:moveTo>
                    <a:pt x="0" y="300316"/>
                  </a:moveTo>
                  <a:lnTo>
                    <a:pt x="3084360" y="0"/>
                  </a:lnTo>
                  <a:lnTo>
                    <a:pt x="3249472" y="1695818"/>
                  </a:lnTo>
                  <a:lnTo>
                    <a:pt x="165112" y="1996135"/>
                  </a:lnTo>
                  <a:lnTo>
                    <a:pt x="0" y="300316"/>
                  </a:lnTo>
                </a:path>
              </a:pathLst>
            </a:custGeom>
            <a:ln w="4305">
              <a:solidFill>
                <a:srgbClr val="0B19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32" name="object 3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40708" y="2935363"/>
              <a:ext cx="124790" cy="12480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24757" y="2771520"/>
              <a:ext cx="124790" cy="12480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72610" y="3263036"/>
              <a:ext cx="124790" cy="12480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956659" y="3099193"/>
              <a:ext cx="124790" cy="124802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988561" y="3426879"/>
              <a:ext cx="124790" cy="12480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004513" y="3590709"/>
              <a:ext cx="124790" cy="124802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3576345" y="638149"/>
              <a:ext cx="3870960" cy="5143500"/>
            </a:xfrm>
            <a:custGeom>
              <a:avLst/>
              <a:gdLst/>
              <a:ahLst/>
              <a:cxnLst/>
              <a:rect l="l" t="t" r="r" b="b"/>
              <a:pathLst>
                <a:path w="3870959" h="5143500">
                  <a:moveTo>
                    <a:pt x="3870680" y="4811649"/>
                  </a:moveTo>
                  <a:lnTo>
                    <a:pt x="468503" y="5142903"/>
                  </a:lnTo>
                  <a:lnTo>
                    <a:pt x="0" y="331254"/>
                  </a:lnTo>
                  <a:lnTo>
                    <a:pt x="3402177" y="0"/>
                  </a:lnTo>
                  <a:lnTo>
                    <a:pt x="3870680" y="4811649"/>
                  </a:lnTo>
                  <a:close/>
                </a:path>
              </a:pathLst>
            </a:custGeom>
            <a:ln w="3175">
              <a:solidFill>
                <a:srgbClr val="0E0F0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39" name="object 3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594680" y="1154645"/>
              <a:ext cx="4093001" cy="5365826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5781777" y="1218732"/>
              <a:ext cx="3855085" cy="5132705"/>
            </a:xfrm>
            <a:custGeom>
              <a:avLst/>
              <a:gdLst/>
              <a:ahLst/>
              <a:cxnLst/>
              <a:rect l="l" t="t" r="r" b="b"/>
              <a:pathLst>
                <a:path w="3855084" h="5132705">
                  <a:moveTo>
                    <a:pt x="451598" y="0"/>
                  </a:moveTo>
                  <a:lnTo>
                    <a:pt x="0" y="4813274"/>
                  </a:lnTo>
                  <a:lnTo>
                    <a:pt x="3403306" y="5132588"/>
                  </a:lnTo>
                  <a:lnTo>
                    <a:pt x="3854906" y="319314"/>
                  </a:lnTo>
                  <a:lnTo>
                    <a:pt x="45159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41" name="object 41"/>
          <p:cNvSpPr txBox="1"/>
          <p:nvPr/>
        </p:nvSpPr>
        <p:spPr>
          <a:xfrm rot="300000">
            <a:off x="7245290" y="6063824"/>
            <a:ext cx="600695" cy="519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"/>
              </a:lnSpc>
            </a:pPr>
            <a:r>
              <a:rPr sz="350" b="1" spc="5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www.grammarsaurus.co.uk</a:t>
            </a:r>
            <a:endParaRPr sz="350" dirty="0">
              <a:latin typeface="Grammarsaurus" pitchFamily="2" charset="0"/>
              <a:cs typeface="Arial"/>
            </a:endParaRPr>
          </a:p>
        </p:txBody>
      </p:sp>
      <p:pic>
        <p:nvPicPr>
          <p:cNvPr id="42" name="object 4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139241" y="6009919"/>
            <a:ext cx="96562" cy="96862"/>
          </a:xfrm>
          <a:prstGeom prst="rect">
            <a:avLst/>
          </a:prstGeom>
        </p:spPr>
      </p:pic>
      <p:sp>
        <p:nvSpPr>
          <p:cNvPr id="43" name="object 43"/>
          <p:cNvSpPr txBox="1"/>
          <p:nvPr/>
        </p:nvSpPr>
        <p:spPr>
          <a:xfrm rot="300000">
            <a:off x="6377387" y="1381400"/>
            <a:ext cx="1574391" cy="538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05"/>
              </a:lnSpc>
            </a:pPr>
            <a:r>
              <a:rPr sz="600" b="1" spc="-15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Key</a:t>
            </a:r>
            <a:r>
              <a:rPr sz="600" b="1" spc="30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600" b="1" spc="-15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Geographical</a:t>
            </a:r>
            <a:r>
              <a:rPr sz="600" b="1" spc="30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600" b="1" spc="-15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Skills:</a:t>
            </a:r>
            <a:r>
              <a:rPr sz="600" b="1" spc="22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600" spc="-37" baseline="6944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Physical</a:t>
            </a:r>
            <a:r>
              <a:rPr sz="600" spc="30" baseline="6944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600" spc="-30" baseline="6944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Geography</a:t>
            </a:r>
            <a:r>
              <a:rPr sz="600" spc="30" baseline="6944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2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and</a:t>
            </a:r>
            <a:r>
              <a:rPr sz="400" spc="2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1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Locational</a:t>
            </a:r>
            <a:r>
              <a:rPr sz="400" spc="2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2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Knowledge</a:t>
            </a:r>
            <a:endParaRPr sz="400">
              <a:latin typeface="Grammarsaurus" pitchFamily="2" charset="0"/>
              <a:cs typeface="Arial MT"/>
            </a:endParaRPr>
          </a:p>
        </p:txBody>
      </p:sp>
      <p:sp>
        <p:nvSpPr>
          <p:cNvPr id="44" name="object 44"/>
          <p:cNvSpPr txBox="1"/>
          <p:nvPr/>
        </p:nvSpPr>
        <p:spPr>
          <a:xfrm rot="300000">
            <a:off x="6371476" y="1436707"/>
            <a:ext cx="1290101" cy="538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05"/>
              </a:lnSpc>
            </a:pPr>
            <a:r>
              <a:rPr sz="600" b="1" spc="-15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Key</a:t>
            </a:r>
            <a:r>
              <a:rPr sz="600" b="1" spc="22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600" b="1" spc="-15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Geographical</a:t>
            </a:r>
            <a:r>
              <a:rPr sz="600" b="1" spc="22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600" b="1" spc="-30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Concepts:</a:t>
            </a:r>
            <a:r>
              <a:rPr sz="600" b="1" spc="30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spc="-3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Space</a:t>
            </a:r>
            <a:r>
              <a:rPr sz="400" spc="1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2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and</a:t>
            </a:r>
            <a:r>
              <a:rPr sz="400" spc="2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2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Physical</a:t>
            </a:r>
            <a:r>
              <a:rPr sz="400" spc="1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4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Processes</a:t>
            </a:r>
            <a:endParaRPr sz="400">
              <a:latin typeface="Grammarsaurus" pitchFamily="2" charset="0"/>
              <a:cs typeface="Arial MT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5962306" y="4139488"/>
            <a:ext cx="3249295" cy="1990725"/>
            <a:chOff x="5962306" y="4139488"/>
            <a:chExt cx="3249295" cy="1990725"/>
          </a:xfrm>
        </p:grpSpPr>
        <p:pic>
          <p:nvPicPr>
            <p:cNvPr id="47" name="object 4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976061" y="4141647"/>
              <a:ext cx="3233014" cy="1855152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5964529" y="4141711"/>
              <a:ext cx="3244850" cy="1986280"/>
            </a:xfrm>
            <a:custGeom>
              <a:avLst/>
              <a:gdLst/>
              <a:ahLst/>
              <a:cxnLst/>
              <a:rect l="l" t="t" r="r" b="b"/>
              <a:pathLst>
                <a:path w="3244850" h="1986279">
                  <a:moveTo>
                    <a:pt x="159156" y="0"/>
                  </a:moveTo>
                  <a:lnTo>
                    <a:pt x="3244557" y="289483"/>
                  </a:lnTo>
                  <a:lnTo>
                    <a:pt x="3085388" y="1985873"/>
                  </a:lnTo>
                  <a:lnTo>
                    <a:pt x="0" y="1696389"/>
                  </a:lnTo>
                  <a:lnTo>
                    <a:pt x="159156" y="0"/>
                  </a:lnTo>
                </a:path>
              </a:pathLst>
            </a:custGeom>
            <a:ln w="4305">
              <a:solidFill>
                <a:srgbClr val="0B19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grpSp>
        <p:nvGrpSpPr>
          <p:cNvPr id="49" name="object 49"/>
          <p:cNvGrpSpPr/>
          <p:nvPr/>
        </p:nvGrpSpPr>
        <p:grpSpPr>
          <a:xfrm>
            <a:off x="239864" y="1217167"/>
            <a:ext cx="11712575" cy="5135880"/>
            <a:chOff x="239864" y="1217167"/>
            <a:chExt cx="11712575" cy="5135880"/>
          </a:xfrm>
        </p:grpSpPr>
        <p:sp>
          <p:nvSpPr>
            <p:cNvPr id="50" name="object 50"/>
            <p:cNvSpPr/>
            <p:nvPr/>
          </p:nvSpPr>
          <p:spPr>
            <a:xfrm>
              <a:off x="5781713" y="1218755"/>
              <a:ext cx="3855085" cy="5132705"/>
            </a:xfrm>
            <a:custGeom>
              <a:avLst/>
              <a:gdLst/>
              <a:ahLst/>
              <a:cxnLst/>
              <a:rect l="l" t="t" r="r" b="b"/>
              <a:pathLst>
                <a:path w="3855084" h="5132705">
                  <a:moveTo>
                    <a:pt x="3403320" y="5132590"/>
                  </a:moveTo>
                  <a:lnTo>
                    <a:pt x="0" y="4813274"/>
                  </a:lnTo>
                  <a:lnTo>
                    <a:pt x="451599" y="0"/>
                  </a:lnTo>
                  <a:lnTo>
                    <a:pt x="3854919" y="319316"/>
                  </a:lnTo>
                  <a:lnTo>
                    <a:pt x="3403320" y="5132590"/>
                  </a:lnTo>
                  <a:close/>
                </a:path>
              </a:pathLst>
            </a:custGeom>
            <a:ln w="3175">
              <a:solidFill>
                <a:srgbClr val="0E0F0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246214" y="1767077"/>
              <a:ext cx="11699875" cy="3447415"/>
            </a:xfrm>
            <a:custGeom>
              <a:avLst/>
              <a:gdLst/>
              <a:ahLst/>
              <a:cxnLst/>
              <a:rect l="l" t="t" r="r" b="b"/>
              <a:pathLst>
                <a:path w="11699875" h="3447415">
                  <a:moveTo>
                    <a:pt x="11699265" y="0"/>
                  </a:moveTo>
                  <a:lnTo>
                    <a:pt x="0" y="0"/>
                  </a:lnTo>
                  <a:lnTo>
                    <a:pt x="0" y="3446983"/>
                  </a:lnTo>
                  <a:lnTo>
                    <a:pt x="11699265" y="3446983"/>
                  </a:lnTo>
                  <a:lnTo>
                    <a:pt x="11699265" y="0"/>
                  </a:lnTo>
                  <a:close/>
                </a:path>
              </a:pathLst>
            </a:custGeom>
            <a:solidFill>
              <a:srgbClr val="ECF0F3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246214" y="1767077"/>
              <a:ext cx="11699875" cy="3447415"/>
            </a:xfrm>
            <a:custGeom>
              <a:avLst/>
              <a:gdLst/>
              <a:ahLst/>
              <a:cxnLst/>
              <a:rect l="l" t="t" r="r" b="b"/>
              <a:pathLst>
                <a:path w="11699875" h="3447415">
                  <a:moveTo>
                    <a:pt x="11699265" y="3446983"/>
                  </a:moveTo>
                  <a:lnTo>
                    <a:pt x="0" y="3446983"/>
                  </a:lnTo>
                  <a:lnTo>
                    <a:pt x="0" y="0"/>
                  </a:lnTo>
                  <a:lnTo>
                    <a:pt x="11699265" y="0"/>
                  </a:lnTo>
                  <a:lnTo>
                    <a:pt x="11699265" y="3446983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2708726" y="2049227"/>
            <a:ext cx="5190361" cy="2998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5100"/>
              </a:lnSpc>
              <a:spcBef>
                <a:spcPts val="100"/>
              </a:spcBef>
            </a:pPr>
            <a:r>
              <a:rPr sz="20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Follow the instructions </a:t>
            </a:r>
            <a:r>
              <a:rPr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on your activity 1  worksheet to </a:t>
            </a:r>
            <a:r>
              <a:rPr sz="20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label the following features </a:t>
            </a:r>
            <a:r>
              <a:rPr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on  the world map:</a:t>
            </a:r>
            <a:endParaRPr sz="2000" dirty="0">
              <a:latin typeface="Grammarsaurus" pitchFamily="2" charset="0"/>
              <a:cs typeface="Arial MT"/>
            </a:endParaRPr>
          </a:p>
          <a:p>
            <a:pPr marL="240665" indent="-228600">
              <a:lnSpc>
                <a:spcPct val="100000"/>
              </a:lnSpc>
              <a:spcBef>
                <a:spcPts val="585"/>
              </a:spcBef>
              <a:buChar char="•"/>
              <a:tabLst>
                <a:tab pos="241300" algn="l"/>
              </a:tabLst>
            </a:pPr>
            <a:r>
              <a:rPr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continents</a:t>
            </a:r>
            <a:endParaRPr sz="2000" dirty="0">
              <a:latin typeface="Grammarsaurus" pitchFamily="2" charset="0"/>
              <a:cs typeface="Arial MT"/>
            </a:endParaRPr>
          </a:p>
          <a:p>
            <a:pPr marL="240665" indent="-228600">
              <a:lnSpc>
                <a:spcPct val="100000"/>
              </a:lnSpc>
              <a:spcBef>
                <a:spcPts val="380"/>
              </a:spcBef>
              <a:buChar char="•"/>
              <a:tabLst>
                <a:tab pos="241300" algn="l"/>
              </a:tabLst>
            </a:pPr>
            <a:r>
              <a:rPr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equator</a:t>
            </a:r>
            <a:endParaRPr sz="2000" dirty="0">
              <a:latin typeface="Grammarsaurus" pitchFamily="2" charset="0"/>
              <a:cs typeface="Arial MT"/>
            </a:endParaRPr>
          </a:p>
          <a:p>
            <a:pPr marL="240665" indent="-228600">
              <a:lnSpc>
                <a:spcPct val="100000"/>
              </a:lnSpc>
              <a:spcBef>
                <a:spcPts val="380"/>
              </a:spcBef>
              <a:buChar char="•"/>
              <a:tabLst>
                <a:tab pos="241300" algn="l"/>
              </a:tabLst>
            </a:pPr>
            <a:r>
              <a:rPr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compass rose</a:t>
            </a:r>
            <a:endParaRPr sz="2000" dirty="0">
              <a:latin typeface="Grammarsaurus" pitchFamily="2" charset="0"/>
              <a:cs typeface="Arial MT"/>
            </a:endParaRPr>
          </a:p>
          <a:p>
            <a:pPr marL="240665" indent="-228600">
              <a:lnSpc>
                <a:spcPct val="100000"/>
              </a:lnSpc>
              <a:spcBef>
                <a:spcPts val="380"/>
              </a:spcBef>
              <a:buChar char="•"/>
              <a:tabLst>
                <a:tab pos="241300" algn="l"/>
              </a:tabLst>
            </a:pPr>
            <a:r>
              <a:rPr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key</a:t>
            </a:r>
            <a:endParaRPr sz="2000" dirty="0">
              <a:latin typeface="Grammarsaurus" pitchFamily="2" charset="0"/>
              <a:cs typeface="Arial MT"/>
            </a:endParaRPr>
          </a:p>
          <a:p>
            <a:pPr marL="240665" indent="-228600">
              <a:lnSpc>
                <a:spcPct val="100000"/>
              </a:lnSpc>
              <a:spcBef>
                <a:spcPts val="380"/>
              </a:spcBef>
              <a:buChar char="•"/>
              <a:tabLst>
                <a:tab pos="241300" algn="l"/>
              </a:tabLst>
            </a:pPr>
            <a:r>
              <a:rPr sz="20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climate zones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7917192" y="933399"/>
            <a:ext cx="3634740" cy="5051425"/>
            <a:chOff x="7917192" y="933399"/>
            <a:chExt cx="3634740" cy="5051425"/>
          </a:xfrm>
        </p:grpSpPr>
        <p:pic>
          <p:nvPicPr>
            <p:cNvPr id="55" name="object 5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917192" y="933399"/>
              <a:ext cx="3634651" cy="5050817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8082546" y="988936"/>
              <a:ext cx="3418840" cy="4834890"/>
            </a:xfrm>
            <a:custGeom>
              <a:avLst/>
              <a:gdLst/>
              <a:ahLst/>
              <a:cxnLst/>
              <a:rect l="l" t="t" r="r" b="b"/>
              <a:pathLst>
                <a:path w="3418840" h="4834890">
                  <a:moveTo>
                    <a:pt x="3418268" y="0"/>
                  </a:moveTo>
                  <a:lnTo>
                    <a:pt x="0" y="0"/>
                  </a:lnTo>
                  <a:lnTo>
                    <a:pt x="0" y="4834407"/>
                  </a:lnTo>
                  <a:lnTo>
                    <a:pt x="3418268" y="4834407"/>
                  </a:lnTo>
                  <a:lnTo>
                    <a:pt x="34182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9128404" y="1263207"/>
            <a:ext cx="1327150" cy="3771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Activity</a:t>
            </a:r>
            <a:r>
              <a:rPr sz="2300" b="1" spc="1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2300" b="1" spc="-1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1</a:t>
            </a:r>
            <a:endParaRPr sz="2300">
              <a:latin typeface="Grammarsaurus" pitchFamily="2" charset="0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9532163" y="5670563"/>
            <a:ext cx="624205" cy="6989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50" b="1" spc="5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www.grammarsaurus.co.uk</a:t>
            </a:r>
            <a:endParaRPr sz="350" dirty="0">
              <a:latin typeface="Grammarsaurus" pitchFamily="2" charset="0"/>
              <a:cs typeface="Arial"/>
            </a:endParaRPr>
          </a:p>
        </p:txBody>
      </p:sp>
      <p:pic>
        <p:nvPicPr>
          <p:cNvPr id="59" name="object 59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440291" y="5673768"/>
            <a:ext cx="88637" cy="88984"/>
          </a:xfrm>
          <a:prstGeom prst="rect">
            <a:avLst/>
          </a:prstGeom>
        </p:spPr>
      </p:pic>
      <p:sp>
        <p:nvSpPr>
          <p:cNvPr id="60" name="object 60"/>
          <p:cNvSpPr txBox="1"/>
          <p:nvPr/>
        </p:nvSpPr>
        <p:spPr>
          <a:xfrm>
            <a:off x="8228088" y="1035474"/>
            <a:ext cx="1598295" cy="156453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sz="4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Key</a:t>
            </a:r>
            <a:r>
              <a:rPr sz="400" b="1" spc="1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Geographical</a:t>
            </a:r>
            <a:r>
              <a:rPr sz="400" b="1" spc="2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Skills:</a:t>
            </a:r>
            <a:r>
              <a:rPr sz="400" b="1" spc="1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spc="-2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Physical</a:t>
            </a:r>
            <a:r>
              <a:rPr sz="400" spc="1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2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Geography</a:t>
            </a:r>
            <a:r>
              <a:rPr sz="400" spc="1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2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and</a:t>
            </a:r>
            <a:r>
              <a:rPr sz="400" spc="1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1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Locational</a:t>
            </a:r>
            <a:r>
              <a:rPr sz="400" spc="1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2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Knowledge</a:t>
            </a:r>
            <a:endParaRPr sz="40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Key</a:t>
            </a:r>
            <a:r>
              <a:rPr sz="400" b="1" spc="1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Geographical</a:t>
            </a:r>
            <a:r>
              <a:rPr sz="400" b="1" spc="1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b="1" spc="-2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Concepts:</a:t>
            </a:r>
            <a:r>
              <a:rPr sz="400" b="1" spc="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spc="-3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Space</a:t>
            </a:r>
            <a:r>
              <a:rPr sz="400" spc="1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2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and</a:t>
            </a:r>
            <a:r>
              <a:rPr sz="400" spc="1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2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Physical</a:t>
            </a:r>
            <a:r>
              <a:rPr sz="400" spc="1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4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Processes</a:t>
            </a:r>
            <a:endParaRPr sz="400">
              <a:latin typeface="Grammarsaurus" pitchFamily="2" charset="0"/>
              <a:cs typeface="Arial MT"/>
            </a:endParaRPr>
          </a:p>
        </p:txBody>
      </p:sp>
      <p:grpSp>
        <p:nvGrpSpPr>
          <p:cNvPr id="61" name="object 61"/>
          <p:cNvGrpSpPr/>
          <p:nvPr/>
        </p:nvGrpSpPr>
        <p:grpSpPr>
          <a:xfrm>
            <a:off x="8244166" y="1041323"/>
            <a:ext cx="3104515" cy="4574540"/>
            <a:chOff x="8244166" y="1041323"/>
            <a:chExt cx="3104515" cy="4574540"/>
          </a:xfrm>
        </p:grpSpPr>
        <p:pic>
          <p:nvPicPr>
            <p:cNvPr id="62" name="object 6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1183251" y="1041323"/>
              <a:ext cx="165036" cy="156654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245652" y="3909377"/>
              <a:ext cx="3099689" cy="1572475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8246389" y="3909377"/>
              <a:ext cx="3099435" cy="1704339"/>
            </a:xfrm>
            <a:custGeom>
              <a:avLst/>
              <a:gdLst/>
              <a:ahLst/>
              <a:cxnLst/>
              <a:rect l="l" t="t" r="r" b="b"/>
              <a:pathLst>
                <a:path w="3099434" h="1704339">
                  <a:moveTo>
                    <a:pt x="0" y="0"/>
                  </a:moveTo>
                  <a:lnTo>
                    <a:pt x="3098952" y="0"/>
                  </a:lnTo>
                  <a:lnTo>
                    <a:pt x="3098952" y="1703832"/>
                  </a:lnTo>
                  <a:lnTo>
                    <a:pt x="0" y="1703832"/>
                  </a:lnTo>
                  <a:lnTo>
                    <a:pt x="0" y="0"/>
                  </a:lnTo>
                  <a:close/>
                </a:path>
              </a:pathLst>
            </a:custGeom>
            <a:ln w="4305">
              <a:solidFill>
                <a:srgbClr val="0B19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65" name="object 65"/>
          <p:cNvSpPr txBox="1"/>
          <p:nvPr/>
        </p:nvSpPr>
        <p:spPr>
          <a:xfrm>
            <a:off x="8228112" y="1687238"/>
            <a:ext cx="3128645" cy="1282659"/>
          </a:xfrm>
          <a:prstGeom prst="rect">
            <a:avLst/>
          </a:prstGeom>
        </p:spPr>
        <p:txBody>
          <a:bodyPr vert="horz" wrap="square" lIns="0" tIns="77470" rIns="0" bIns="0" rtlCol="0">
            <a:spAutoFit/>
          </a:bodyPr>
          <a:lstStyle/>
          <a:p>
            <a:pPr marL="17145">
              <a:lnSpc>
                <a:spcPct val="100000"/>
              </a:lnSpc>
              <a:spcBef>
                <a:spcPts val="610"/>
              </a:spcBef>
            </a:pPr>
            <a:r>
              <a:rPr sz="70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Add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the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b="1" spc="-3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features</a:t>
            </a:r>
            <a:r>
              <a:rPr sz="700" b="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700" b="1" spc="-2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listed</a:t>
            </a:r>
            <a:r>
              <a:rPr sz="700" b="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700" b="1" spc="-2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below</a:t>
            </a:r>
            <a:r>
              <a:rPr sz="700" b="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70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on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this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world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5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map.</a:t>
            </a:r>
            <a:endParaRPr sz="700" dirty="0">
              <a:latin typeface="Grammarsaurus" pitchFamily="2" charset="0"/>
              <a:cs typeface="Arial MT"/>
            </a:endParaRPr>
          </a:p>
          <a:p>
            <a:pPr marL="120650" marR="5080" indent="-103505">
              <a:lnSpc>
                <a:spcPct val="140000"/>
              </a:lnSpc>
              <a:spcBef>
                <a:spcPts val="180"/>
              </a:spcBef>
              <a:buChar char="•"/>
              <a:tabLst>
                <a:tab pos="121285" algn="l"/>
              </a:tabLst>
            </a:pPr>
            <a:r>
              <a:rPr sz="700" spc="-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Label</a:t>
            </a:r>
            <a:r>
              <a:rPr sz="70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the</a:t>
            </a:r>
            <a:r>
              <a:rPr sz="70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continents</a:t>
            </a:r>
            <a:r>
              <a:rPr sz="70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using</a:t>
            </a:r>
            <a:r>
              <a:rPr sz="70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the</a:t>
            </a:r>
            <a:r>
              <a:rPr sz="70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2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following list: Africa, </a:t>
            </a:r>
            <a:r>
              <a:rPr sz="70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Antarctica, </a:t>
            </a:r>
            <a:r>
              <a:rPr sz="70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Asia,</a:t>
            </a:r>
            <a:r>
              <a:rPr sz="70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5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Europe,</a:t>
            </a:r>
            <a:r>
              <a:rPr sz="700" spc="-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North </a:t>
            </a:r>
            <a:r>
              <a:rPr sz="700" spc="-18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America</a:t>
            </a:r>
            <a:r>
              <a:rPr sz="700" spc="-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,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5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Oceania</a:t>
            </a:r>
            <a:r>
              <a:rPr sz="700" spc="-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,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an</a:t>
            </a:r>
            <a:r>
              <a:rPr sz="700" spc="-2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d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Sout</a:t>
            </a:r>
            <a:r>
              <a:rPr sz="70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h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America.</a:t>
            </a:r>
            <a:endParaRPr sz="700" dirty="0">
              <a:latin typeface="Grammarsaurus" pitchFamily="2" charset="0"/>
              <a:cs typeface="Arial MT"/>
            </a:endParaRPr>
          </a:p>
          <a:p>
            <a:pPr marL="120650" indent="-104139">
              <a:lnSpc>
                <a:spcPct val="100000"/>
              </a:lnSpc>
              <a:spcBef>
                <a:spcPts val="335"/>
              </a:spcBef>
              <a:buChar char="•"/>
              <a:tabLst>
                <a:tab pos="121285" algn="l"/>
              </a:tabLst>
            </a:pPr>
            <a:r>
              <a:rPr sz="700" spc="-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Complete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the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key</a:t>
            </a:r>
            <a:r>
              <a:rPr sz="700" spc="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1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with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1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di</a:t>
            </a:r>
            <a:r>
              <a:rPr sz="700" spc="1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1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erent</a:t>
            </a:r>
            <a:r>
              <a:rPr sz="700" spc="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colours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1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for</a:t>
            </a:r>
            <a:r>
              <a:rPr sz="700" spc="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6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each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climate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6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zone.</a:t>
            </a:r>
            <a:endParaRPr sz="700" dirty="0">
              <a:latin typeface="Grammarsaurus" pitchFamily="2" charset="0"/>
              <a:cs typeface="Arial MT"/>
            </a:endParaRPr>
          </a:p>
          <a:p>
            <a:pPr marL="120650" indent="-104139">
              <a:lnSpc>
                <a:spcPct val="100000"/>
              </a:lnSpc>
              <a:spcBef>
                <a:spcPts val="335"/>
              </a:spcBef>
              <a:buChar char="•"/>
              <a:tabLst>
                <a:tab pos="121285" algn="l"/>
              </a:tabLst>
            </a:pPr>
            <a:r>
              <a:rPr sz="700" spc="-9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C</a:t>
            </a:r>
            <a:r>
              <a:rPr sz="70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olou</a:t>
            </a:r>
            <a:r>
              <a:rPr sz="700" spc="-1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r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2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i</a:t>
            </a:r>
            <a:r>
              <a:rPr sz="700" spc="-1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n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</a:t>
            </a:r>
            <a:r>
              <a:rPr sz="70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climat</a:t>
            </a:r>
            <a:r>
              <a:rPr sz="70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7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zone</a:t>
            </a:r>
            <a:r>
              <a:rPr sz="700" spc="-5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s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</a:t>
            </a:r>
            <a:r>
              <a:rPr sz="70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n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</a:t>
            </a:r>
            <a:r>
              <a:rPr sz="70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5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ma</a:t>
            </a:r>
            <a:r>
              <a:rPr sz="700" spc="-7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p</a:t>
            </a:r>
            <a:r>
              <a:rPr sz="70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.</a:t>
            </a:r>
            <a:endParaRPr sz="700" dirty="0">
              <a:latin typeface="Grammarsaurus" pitchFamily="2" charset="0"/>
              <a:cs typeface="Arial MT"/>
            </a:endParaRPr>
          </a:p>
          <a:p>
            <a:pPr marL="120650" indent="-104139">
              <a:lnSpc>
                <a:spcPct val="100000"/>
              </a:lnSpc>
              <a:spcBef>
                <a:spcPts val="335"/>
              </a:spcBef>
              <a:buChar char="•"/>
              <a:tabLst>
                <a:tab pos="121285" algn="l"/>
              </a:tabLst>
            </a:pPr>
            <a:r>
              <a:rPr sz="700" spc="-7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L</a:t>
            </a:r>
            <a:r>
              <a:rPr sz="700" spc="-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abe</a:t>
            </a:r>
            <a:r>
              <a:rPr sz="700" spc="-1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l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</a:t>
            </a:r>
            <a:r>
              <a:rPr sz="70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equato</a:t>
            </a:r>
            <a:r>
              <a:rPr sz="700" spc="-10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r</a:t>
            </a:r>
            <a:r>
              <a:rPr sz="70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.</a:t>
            </a:r>
            <a:endParaRPr sz="700" dirty="0">
              <a:latin typeface="Grammarsaurus" pitchFamily="2" charset="0"/>
              <a:cs typeface="Arial MT"/>
            </a:endParaRPr>
          </a:p>
          <a:p>
            <a:pPr marL="120650" indent="-104139">
              <a:lnSpc>
                <a:spcPct val="100000"/>
              </a:lnSpc>
              <a:spcBef>
                <a:spcPts val="340"/>
              </a:spcBef>
              <a:buChar char="•"/>
              <a:tabLst>
                <a:tab pos="121285" algn="l"/>
              </a:tabLst>
            </a:pPr>
            <a:r>
              <a:rPr sz="700" spc="-9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C</a:t>
            </a:r>
            <a:r>
              <a:rPr sz="70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omplet</a:t>
            </a:r>
            <a:r>
              <a:rPr sz="70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</a:t>
            </a:r>
            <a:r>
              <a:rPr sz="70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7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compas</a:t>
            </a:r>
            <a:r>
              <a:rPr sz="70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s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spc="-2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r</a:t>
            </a:r>
            <a:r>
              <a:rPr sz="700" spc="-7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ose.</a:t>
            </a:r>
            <a:endParaRPr sz="7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700" b="1" spc="-6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Key:</a:t>
            </a:r>
            <a:endParaRPr sz="700" dirty="0">
              <a:latin typeface="Grammarsaurus" pitchFamily="2" charset="0"/>
              <a:cs typeface="Arial"/>
            </a:endParaRPr>
          </a:p>
        </p:txBody>
      </p:sp>
      <p:sp>
        <p:nvSpPr>
          <p:cNvPr id="76" name="object 45">
            <a:extLst>
              <a:ext uri="{FF2B5EF4-FFF2-40B4-BE49-F238E27FC236}">
                <a16:creationId xmlns:a16="http://schemas.microsoft.com/office/drawing/2014/main" id="{2B0B8C72-AED7-4106-9490-08FD4EFFAA4E}"/>
              </a:ext>
            </a:extLst>
          </p:cNvPr>
          <p:cNvSpPr txBox="1"/>
          <p:nvPr/>
        </p:nvSpPr>
        <p:spPr>
          <a:xfrm>
            <a:off x="3825963" y="1585979"/>
            <a:ext cx="5279161" cy="13901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6510">
              <a:lnSpc>
                <a:spcPts val="1045"/>
              </a:lnSpc>
              <a:spcBef>
                <a:spcPts val="135"/>
              </a:spcBef>
              <a:tabLst>
                <a:tab pos="1219835" algn="l"/>
                <a:tab pos="3410585" algn="l"/>
              </a:tabLst>
            </a:pPr>
            <a:r>
              <a:rPr sz="1050" spc="-15" baseline="-27777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• </a:t>
            </a:r>
            <a:r>
              <a:rPr sz="1050" spc="-82" baseline="-27777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1050" spc="-172" baseline="-19841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L</a:t>
            </a:r>
            <a:r>
              <a:rPr sz="1050" spc="-82" baseline="-19841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abe</a:t>
            </a:r>
            <a:r>
              <a:rPr sz="1050" spc="-37" baseline="-19841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l</a:t>
            </a:r>
            <a:r>
              <a:rPr sz="1050" spc="-150" baseline="-19841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1050" spc="-89" baseline="-7936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th</a:t>
            </a:r>
            <a:r>
              <a:rPr sz="1050" spc="-75" baseline="-7936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e</a:t>
            </a:r>
            <a:r>
              <a:rPr sz="1050" spc="-150" baseline="-7936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700" spc="-60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continents</a:t>
            </a:r>
            <a:r>
              <a:rPr sz="700" spc="-35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.</a:t>
            </a:r>
            <a:r>
              <a:rPr lang="en-PK" sz="700" spc="-35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                    </a:t>
            </a:r>
            <a:endParaRPr sz="3450" baseline="-10869" dirty="0">
              <a:latin typeface="Grammarsaurus" pitchFamily="2" charset="0"/>
              <a:cs typeface="Arial"/>
            </a:endParaRPr>
          </a:p>
        </p:txBody>
      </p:sp>
      <p:grpSp>
        <p:nvGrpSpPr>
          <p:cNvPr id="66" name="object 66"/>
          <p:cNvGrpSpPr/>
          <p:nvPr/>
        </p:nvGrpSpPr>
        <p:grpSpPr>
          <a:xfrm>
            <a:off x="763308" y="987336"/>
            <a:ext cx="10739120" cy="5349240"/>
            <a:chOff x="763308" y="987336"/>
            <a:chExt cx="10739120" cy="5349240"/>
          </a:xfrm>
        </p:grpSpPr>
        <p:pic>
          <p:nvPicPr>
            <p:cNvPr id="67" name="object 6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249488" y="3032760"/>
              <a:ext cx="122504" cy="122504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49488" y="3197377"/>
              <a:ext cx="122504" cy="122504"/>
            </a:xfrm>
            <a:prstGeom prst="rect">
              <a:avLst/>
            </a:prstGeom>
          </p:spPr>
        </p:pic>
        <p:pic>
          <p:nvPicPr>
            <p:cNvPr id="69" name="object 6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249488" y="3361994"/>
              <a:ext cx="122504" cy="122504"/>
            </a:xfrm>
            <a:prstGeom prst="rect">
              <a:avLst/>
            </a:prstGeom>
          </p:spPr>
        </p:pic>
        <p:pic>
          <p:nvPicPr>
            <p:cNvPr id="70" name="object 7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8249488" y="3526612"/>
              <a:ext cx="122504" cy="122504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8249488" y="3691216"/>
              <a:ext cx="122504" cy="122504"/>
            </a:xfrm>
            <a:prstGeom prst="rect">
              <a:avLst/>
            </a:prstGeom>
          </p:spPr>
        </p:pic>
        <p:sp>
          <p:nvSpPr>
            <p:cNvPr id="72" name="object 72"/>
            <p:cNvSpPr/>
            <p:nvPr/>
          </p:nvSpPr>
          <p:spPr>
            <a:xfrm>
              <a:off x="8246389" y="4726266"/>
              <a:ext cx="3096895" cy="0"/>
            </a:xfrm>
            <a:custGeom>
              <a:avLst/>
              <a:gdLst/>
              <a:ahLst/>
              <a:cxnLst/>
              <a:rect l="l" t="t" r="r" b="b"/>
              <a:pathLst>
                <a:path w="3096895">
                  <a:moveTo>
                    <a:pt x="0" y="0"/>
                  </a:moveTo>
                  <a:lnTo>
                    <a:pt x="3096615" y="0"/>
                  </a:lnTo>
                </a:path>
              </a:pathLst>
            </a:custGeom>
            <a:ln w="3175">
              <a:solidFill>
                <a:srgbClr val="0B19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73" name="object 7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8316239" y="5060708"/>
              <a:ext cx="224091" cy="224243"/>
            </a:xfrm>
            <a:prstGeom prst="rect">
              <a:avLst/>
            </a:prstGeom>
          </p:spPr>
        </p:pic>
        <p:sp>
          <p:nvSpPr>
            <p:cNvPr id="74" name="object 74"/>
            <p:cNvSpPr/>
            <p:nvPr/>
          </p:nvSpPr>
          <p:spPr>
            <a:xfrm>
              <a:off x="8082534" y="988923"/>
              <a:ext cx="3418840" cy="4834890"/>
            </a:xfrm>
            <a:custGeom>
              <a:avLst/>
              <a:gdLst/>
              <a:ahLst/>
              <a:cxnLst/>
              <a:rect l="l" t="t" r="r" b="b"/>
              <a:pathLst>
                <a:path w="3418840" h="4834890">
                  <a:moveTo>
                    <a:pt x="3418268" y="4834407"/>
                  </a:moveTo>
                  <a:lnTo>
                    <a:pt x="0" y="4834407"/>
                  </a:lnTo>
                  <a:lnTo>
                    <a:pt x="0" y="0"/>
                  </a:lnTo>
                  <a:lnTo>
                    <a:pt x="3418268" y="0"/>
                  </a:lnTo>
                  <a:lnTo>
                    <a:pt x="3418268" y="4834407"/>
                  </a:lnTo>
                  <a:close/>
                </a:path>
              </a:pathLst>
            </a:custGeom>
            <a:ln w="3175">
              <a:solidFill>
                <a:srgbClr val="0E0F0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75" name="object 7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63308" y="1154645"/>
              <a:ext cx="1585366" cy="5181787"/>
            </a:xfrm>
            <a:prstGeom prst="rect">
              <a:avLst/>
            </a:prstGeom>
          </p:spPr>
        </p:pic>
      </p:grpSp>
      <p:sp>
        <p:nvSpPr>
          <p:cNvPr id="77" name="Text Box 1">
            <a:extLst>
              <a:ext uri="{FF2B5EF4-FFF2-40B4-BE49-F238E27FC236}">
                <a16:creationId xmlns:a16="http://schemas.microsoft.com/office/drawing/2014/main" id="{802739C8-15D3-C3AB-403A-467783719915}"/>
              </a:ext>
            </a:extLst>
          </p:cNvPr>
          <p:cNvSpPr txBox="1"/>
          <p:nvPr/>
        </p:nvSpPr>
        <p:spPr>
          <a:xfrm>
            <a:off x="8343007" y="2985310"/>
            <a:ext cx="1925390" cy="193040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700" spc="-50" dirty="0">
                <a:solidFill>
                  <a:srgbClr val="303B66"/>
                </a:solidFill>
                <a:effectLst/>
                <a:latin typeface="Grammarsaurus" pitchFamily="2" charset="0"/>
                <a:ea typeface="Arial MT"/>
                <a:cs typeface="Arial MT"/>
              </a:rPr>
              <a:t>tropical</a:t>
            </a:r>
            <a:endParaRPr lang="en-PK" sz="700" dirty="0">
              <a:solidFill>
                <a:srgbClr val="303B66"/>
              </a:solidFill>
              <a:effectLst/>
              <a:latin typeface="Arial MT"/>
              <a:ea typeface="Arial MT"/>
              <a:cs typeface="Arial MT"/>
            </a:endParaRPr>
          </a:p>
          <a:p>
            <a:endParaRPr lang="en-US" sz="400" spc="-50" dirty="0">
              <a:solidFill>
                <a:srgbClr val="303B66"/>
              </a:solidFill>
              <a:effectLst/>
              <a:latin typeface="Grammarsaurus" pitchFamily="2" charset="0"/>
              <a:ea typeface="Arial MT"/>
              <a:cs typeface="Arial MT"/>
            </a:endParaRPr>
          </a:p>
          <a:p>
            <a:r>
              <a:rPr lang="en-US" sz="700" spc="-50" dirty="0">
                <a:solidFill>
                  <a:srgbClr val="303B66"/>
                </a:solidFill>
                <a:effectLst/>
                <a:latin typeface="Grammarsaurus" pitchFamily="2" charset="0"/>
                <a:ea typeface="Arial MT"/>
                <a:cs typeface="Arial MT"/>
              </a:rPr>
              <a:t>arid</a:t>
            </a:r>
            <a:endParaRPr lang="en-PK" sz="700" dirty="0">
              <a:solidFill>
                <a:srgbClr val="303B66"/>
              </a:solidFill>
              <a:effectLst/>
              <a:latin typeface="Arial MT"/>
              <a:ea typeface="Arial MT"/>
              <a:cs typeface="Arial MT"/>
            </a:endParaRPr>
          </a:p>
          <a:p>
            <a:endParaRPr lang="en-US" sz="500" spc="-50" dirty="0">
              <a:solidFill>
                <a:srgbClr val="303B66"/>
              </a:solidFill>
              <a:effectLst/>
              <a:latin typeface="Grammarsaurus" pitchFamily="2" charset="0"/>
              <a:ea typeface="Arial MT"/>
              <a:cs typeface="Arial MT"/>
            </a:endParaRPr>
          </a:p>
          <a:p>
            <a:r>
              <a:rPr lang="en-US" sz="700" spc="-50" dirty="0">
                <a:solidFill>
                  <a:srgbClr val="303B66"/>
                </a:solidFill>
                <a:effectLst/>
                <a:latin typeface="Grammarsaurus" pitchFamily="2" charset="0"/>
                <a:ea typeface="Arial MT"/>
                <a:cs typeface="Arial MT"/>
              </a:rPr>
              <a:t>temperate</a:t>
            </a:r>
            <a:endParaRPr lang="en-PK" sz="700" dirty="0">
              <a:solidFill>
                <a:srgbClr val="303B66"/>
              </a:solidFill>
              <a:effectLst/>
              <a:latin typeface="Arial MT"/>
              <a:ea typeface="Arial MT"/>
              <a:cs typeface="Arial MT"/>
            </a:endParaRPr>
          </a:p>
          <a:p>
            <a:endParaRPr lang="en-US" sz="400" spc="-50" dirty="0">
              <a:solidFill>
                <a:srgbClr val="303B66"/>
              </a:solidFill>
              <a:effectLst/>
              <a:latin typeface="Grammarsaurus" pitchFamily="2" charset="0"/>
              <a:ea typeface="Arial MT"/>
              <a:cs typeface="Arial MT"/>
            </a:endParaRPr>
          </a:p>
          <a:p>
            <a:r>
              <a:rPr lang="en-US" sz="700" spc="-50" dirty="0">
                <a:solidFill>
                  <a:srgbClr val="303B66"/>
                </a:solidFill>
                <a:effectLst/>
                <a:latin typeface="Grammarsaurus" pitchFamily="2" charset="0"/>
                <a:ea typeface="Arial MT"/>
                <a:cs typeface="Arial MT"/>
              </a:rPr>
              <a:t>continental</a:t>
            </a:r>
            <a:endParaRPr lang="en-PK" sz="700" dirty="0">
              <a:solidFill>
                <a:srgbClr val="303B66"/>
              </a:solidFill>
              <a:effectLst/>
              <a:latin typeface="Arial MT"/>
              <a:ea typeface="Arial MT"/>
              <a:cs typeface="Arial MT"/>
            </a:endParaRPr>
          </a:p>
          <a:p>
            <a:endParaRPr lang="en-US" sz="400" spc="-50" dirty="0">
              <a:solidFill>
                <a:srgbClr val="303B66"/>
              </a:solidFill>
              <a:effectLst/>
              <a:latin typeface="Grammarsaurus" pitchFamily="2" charset="0"/>
              <a:ea typeface="Arial MT"/>
              <a:cs typeface="Arial MT"/>
            </a:endParaRPr>
          </a:p>
          <a:p>
            <a:r>
              <a:rPr lang="en-US" sz="700" spc="-50" dirty="0">
                <a:solidFill>
                  <a:srgbClr val="303B66"/>
                </a:solidFill>
                <a:effectLst/>
                <a:latin typeface="Grammarsaurus" pitchFamily="2" charset="0"/>
                <a:ea typeface="Arial MT"/>
                <a:cs typeface="Arial MT"/>
              </a:rPr>
              <a:t>polar</a:t>
            </a:r>
            <a:endParaRPr lang="en-PK" sz="700" dirty="0">
              <a:solidFill>
                <a:srgbClr val="303B66"/>
              </a:solidFill>
              <a:effectLst/>
              <a:latin typeface="Arial MT"/>
              <a:ea typeface="Arial MT"/>
              <a:cs typeface="Arial M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0766" y="49580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12</a:t>
            </a:r>
            <a:endParaRPr sz="2400" dirty="0">
              <a:latin typeface="Grammarsaurus" pitchFamily="2" charset="0"/>
              <a:cs typeface="Arial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80420" y="157911"/>
            <a:ext cx="3831170" cy="767842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381400" y="275307"/>
            <a:ext cx="3593781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Let’s discuss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xfrm>
            <a:off x="701750" y="1134402"/>
            <a:ext cx="10786948" cy="1350883"/>
          </a:xfrm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600"/>
              </a:spcBef>
            </a:pPr>
            <a:r>
              <a:rPr sz="1800" b="0" dirty="0">
                <a:latin typeface="Grammarsaurus" pitchFamily="2" charset="0"/>
                <a:cs typeface="Arial MT"/>
              </a:rPr>
              <a:t>The </a:t>
            </a:r>
            <a:r>
              <a:rPr sz="1800" dirty="0">
                <a:latin typeface="Grammarsaurus" pitchFamily="2" charset="0"/>
              </a:rPr>
              <a:t>average temperature </a:t>
            </a:r>
            <a:r>
              <a:rPr sz="1800" b="0" dirty="0">
                <a:latin typeface="Grammarsaurus" pitchFamily="2" charset="0"/>
                <a:cs typeface="Arial MT"/>
              </a:rPr>
              <a:t>will change according to </a:t>
            </a:r>
            <a:r>
              <a:rPr sz="1800" dirty="0">
                <a:latin typeface="Grammarsaurus" pitchFamily="2" charset="0"/>
              </a:rPr>
              <a:t>where you are </a:t>
            </a:r>
            <a:r>
              <a:rPr sz="1800" b="0" dirty="0">
                <a:latin typeface="Grammarsaurus" pitchFamily="2" charset="0"/>
                <a:cs typeface="Arial MT"/>
              </a:rPr>
              <a:t>in the world and your </a:t>
            </a:r>
            <a:r>
              <a:rPr sz="1800" dirty="0">
                <a:latin typeface="Grammarsaurus" pitchFamily="2" charset="0"/>
              </a:rPr>
              <a:t>climate zone</a:t>
            </a:r>
            <a:r>
              <a:rPr sz="1800" b="0" dirty="0">
                <a:latin typeface="Grammarsaurus" pitchFamily="2" charset="0"/>
                <a:cs typeface="Arial MT"/>
              </a:rPr>
              <a:t>.</a:t>
            </a:r>
          </a:p>
          <a:p>
            <a:pPr marL="635" algn="ctr">
              <a:lnSpc>
                <a:spcPct val="100000"/>
              </a:lnSpc>
              <a:spcBef>
                <a:spcPts val="500"/>
              </a:spcBef>
            </a:pPr>
            <a:r>
              <a:rPr sz="1800" b="0" dirty="0">
                <a:latin typeface="Grammarsaurus" pitchFamily="2" charset="0"/>
                <a:cs typeface="Arial MT"/>
              </a:rPr>
              <a:t>What do you notice about the </a:t>
            </a:r>
            <a:r>
              <a:rPr sz="1800" dirty="0">
                <a:latin typeface="Grammarsaurus" pitchFamily="2" charset="0"/>
              </a:rPr>
              <a:t>temperatures of these different cities </a:t>
            </a:r>
            <a:r>
              <a:rPr sz="1800" b="0" dirty="0">
                <a:latin typeface="Grammarsaurus" pitchFamily="2" charset="0"/>
                <a:cs typeface="Arial MT"/>
              </a:rPr>
              <a:t>on the map below?</a:t>
            </a:r>
          </a:p>
          <a:p>
            <a:pPr marL="13335" marR="5080" algn="ctr">
              <a:lnSpc>
                <a:spcPct val="120800"/>
              </a:lnSpc>
            </a:pPr>
            <a:r>
              <a:rPr sz="1800" dirty="0">
                <a:latin typeface="Grammarsaurus" pitchFamily="2" charset="0"/>
              </a:rPr>
              <a:t>Discuss this question </a:t>
            </a:r>
            <a:r>
              <a:rPr sz="1800" b="0" dirty="0">
                <a:latin typeface="Grammarsaurus" pitchFamily="2" charset="0"/>
                <a:cs typeface="Arial MT"/>
              </a:rPr>
              <a:t>with your learning partner. Be ready to </a:t>
            </a:r>
            <a:r>
              <a:rPr sz="1800" dirty="0">
                <a:latin typeface="Grammarsaurus" pitchFamily="2" charset="0"/>
              </a:rPr>
              <a:t>share your feedback </a:t>
            </a:r>
            <a:r>
              <a:rPr sz="1800" b="0" dirty="0">
                <a:latin typeface="Grammarsaurus" pitchFamily="2" charset="0"/>
                <a:cs typeface="Arial MT"/>
              </a:rPr>
              <a:t>with the class before the </a:t>
            </a:r>
            <a:r>
              <a:rPr sz="1800" dirty="0">
                <a:latin typeface="Grammarsaurus" pitchFamily="2" charset="0"/>
              </a:rPr>
              <a:t>answer is revealed.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3066275" y="2817876"/>
            <a:ext cx="6062345" cy="3337560"/>
            <a:chOff x="3066275" y="2817876"/>
            <a:chExt cx="6062345" cy="333756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69589" y="2822637"/>
              <a:ext cx="6053963" cy="3071190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3071037" y="2822638"/>
              <a:ext cx="6052820" cy="3328035"/>
            </a:xfrm>
            <a:custGeom>
              <a:avLst/>
              <a:gdLst/>
              <a:ahLst/>
              <a:cxnLst/>
              <a:rect l="l" t="t" r="r" b="b"/>
              <a:pathLst>
                <a:path w="6052820" h="3328035">
                  <a:moveTo>
                    <a:pt x="0" y="0"/>
                  </a:moveTo>
                  <a:lnTo>
                    <a:pt x="6052515" y="0"/>
                  </a:lnTo>
                  <a:lnTo>
                    <a:pt x="6052515" y="3327742"/>
                  </a:lnTo>
                  <a:lnTo>
                    <a:pt x="0" y="3327742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0A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3071037" y="4419409"/>
              <a:ext cx="6048375" cy="0"/>
            </a:xfrm>
            <a:custGeom>
              <a:avLst/>
              <a:gdLst/>
              <a:ahLst/>
              <a:cxnLst/>
              <a:rect l="l" t="t" r="r" b="b"/>
              <a:pathLst>
                <a:path w="6048375">
                  <a:moveTo>
                    <a:pt x="0" y="0"/>
                  </a:moveTo>
                  <a:lnTo>
                    <a:pt x="6047968" y="0"/>
                  </a:lnTo>
                </a:path>
              </a:pathLst>
            </a:custGeom>
            <a:ln w="6350">
              <a:solidFill>
                <a:srgbClr val="0A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5136908" y="3377133"/>
              <a:ext cx="849630" cy="200660"/>
            </a:xfrm>
            <a:custGeom>
              <a:avLst/>
              <a:gdLst/>
              <a:ahLst/>
              <a:cxnLst/>
              <a:rect l="l" t="t" r="r" b="b"/>
              <a:pathLst>
                <a:path w="849629" h="200660">
                  <a:moveTo>
                    <a:pt x="816394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167170"/>
                  </a:lnTo>
                  <a:lnTo>
                    <a:pt x="2621" y="180071"/>
                  </a:lnTo>
                  <a:lnTo>
                    <a:pt x="9758" y="190634"/>
                  </a:lnTo>
                  <a:lnTo>
                    <a:pt x="20322" y="197772"/>
                  </a:lnTo>
                  <a:lnTo>
                    <a:pt x="33223" y="200393"/>
                  </a:lnTo>
                  <a:lnTo>
                    <a:pt x="816394" y="200393"/>
                  </a:lnTo>
                  <a:lnTo>
                    <a:pt x="829295" y="197772"/>
                  </a:lnTo>
                  <a:lnTo>
                    <a:pt x="839858" y="190634"/>
                  </a:lnTo>
                  <a:lnTo>
                    <a:pt x="846996" y="180071"/>
                  </a:lnTo>
                  <a:lnTo>
                    <a:pt x="849617" y="167170"/>
                  </a:lnTo>
                  <a:lnTo>
                    <a:pt x="849617" y="33223"/>
                  </a:lnTo>
                  <a:lnTo>
                    <a:pt x="846996" y="20322"/>
                  </a:lnTo>
                  <a:lnTo>
                    <a:pt x="839858" y="9758"/>
                  </a:lnTo>
                  <a:lnTo>
                    <a:pt x="829295" y="2621"/>
                  </a:lnTo>
                  <a:lnTo>
                    <a:pt x="816394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5136908" y="3377133"/>
              <a:ext cx="849630" cy="200660"/>
            </a:xfrm>
            <a:custGeom>
              <a:avLst/>
              <a:gdLst/>
              <a:ahLst/>
              <a:cxnLst/>
              <a:rect l="l" t="t" r="r" b="b"/>
              <a:pathLst>
                <a:path w="849629" h="200660">
                  <a:moveTo>
                    <a:pt x="816394" y="200393"/>
                  </a:moveTo>
                  <a:lnTo>
                    <a:pt x="33223" y="200393"/>
                  </a:lnTo>
                  <a:lnTo>
                    <a:pt x="20322" y="197772"/>
                  </a:lnTo>
                  <a:lnTo>
                    <a:pt x="9758" y="190634"/>
                  </a:lnTo>
                  <a:lnTo>
                    <a:pt x="2621" y="180071"/>
                  </a:lnTo>
                  <a:lnTo>
                    <a:pt x="0" y="167170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816394" y="0"/>
                  </a:lnTo>
                  <a:lnTo>
                    <a:pt x="829295" y="2621"/>
                  </a:lnTo>
                  <a:lnTo>
                    <a:pt x="839858" y="9758"/>
                  </a:lnTo>
                  <a:lnTo>
                    <a:pt x="846996" y="20322"/>
                  </a:lnTo>
                  <a:lnTo>
                    <a:pt x="849617" y="33223"/>
                  </a:lnTo>
                  <a:lnTo>
                    <a:pt x="849617" y="167170"/>
                  </a:lnTo>
                  <a:lnTo>
                    <a:pt x="846996" y="180071"/>
                  </a:lnTo>
                  <a:lnTo>
                    <a:pt x="839858" y="190634"/>
                  </a:lnTo>
                  <a:lnTo>
                    <a:pt x="829295" y="197772"/>
                  </a:lnTo>
                  <a:lnTo>
                    <a:pt x="816394" y="200393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6439369" y="3575748"/>
              <a:ext cx="726440" cy="200660"/>
            </a:xfrm>
            <a:custGeom>
              <a:avLst/>
              <a:gdLst/>
              <a:ahLst/>
              <a:cxnLst/>
              <a:rect l="l" t="t" r="r" b="b"/>
              <a:pathLst>
                <a:path w="726440" h="200660">
                  <a:moveTo>
                    <a:pt x="693038" y="0"/>
                  </a:moveTo>
                  <a:lnTo>
                    <a:pt x="33210" y="0"/>
                  </a:lnTo>
                  <a:lnTo>
                    <a:pt x="20316" y="2621"/>
                  </a:lnTo>
                  <a:lnTo>
                    <a:pt x="9756" y="9758"/>
                  </a:lnTo>
                  <a:lnTo>
                    <a:pt x="2620" y="20322"/>
                  </a:lnTo>
                  <a:lnTo>
                    <a:pt x="0" y="33223"/>
                  </a:lnTo>
                  <a:lnTo>
                    <a:pt x="0" y="167170"/>
                  </a:lnTo>
                  <a:lnTo>
                    <a:pt x="2620" y="180071"/>
                  </a:lnTo>
                  <a:lnTo>
                    <a:pt x="9756" y="190634"/>
                  </a:lnTo>
                  <a:lnTo>
                    <a:pt x="20316" y="197772"/>
                  </a:lnTo>
                  <a:lnTo>
                    <a:pt x="33210" y="200393"/>
                  </a:lnTo>
                  <a:lnTo>
                    <a:pt x="693038" y="200393"/>
                  </a:lnTo>
                  <a:lnTo>
                    <a:pt x="705940" y="197772"/>
                  </a:lnTo>
                  <a:lnTo>
                    <a:pt x="716503" y="190634"/>
                  </a:lnTo>
                  <a:lnTo>
                    <a:pt x="723641" y="180071"/>
                  </a:lnTo>
                  <a:lnTo>
                    <a:pt x="726262" y="167170"/>
                  </a:lnTo>
                  <a:lnTo>
                    <a:pt x="726262" y="33223"/>
                  </a:lnTo>
                  <a:lnTo>
                    <a:pt x="723641" y="20322"/>
                  </a:lnTo>
                  <a:lnTo>
                    <a:pt x="716503" y="9758"/>
                  </a:lnTo>
                  <a:lnTo>
                    <a:pt x="705940" y="2621"/>
                  </a:lnTo>
                  <a:lnTo>
                    <a:pt x="693038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6439369" y="3575748"/>
              <a:ext cx="726440" cy="200660"/>
            </a:xfrm>
            <a:custGeom>
              <a:avLst/>
              <a:gdLst/>
              <a:ahLst/>
              <a:cxnLst/>
              <a:rect l="l" t="t" r="r" b="b"/>
              <a:pathLst>
                <a:path w="726440" h="200660">
                  <a:moveTo>
                    <a:pt x="693038" y="200393"/>
                  </a:moveTo>
                  <a:lnTo>
                    <a:pt x="33210" y="200393"/>
                  </a:lnTo>
                  <a:lnTo>
                    <a:pt x="20316" y="197772"/>
                  </a:lnTo>
                  <a:lnTo>
                    <a:pt x="9756" y="190634"/>
                  </a:lnTo>
                  <a:lnTo>
                    <a:pt x="2620" y="180071"/>
                  </a:lnTo>
                  <a:lnTo>
                    <a:pt x="0" y="167170"/>
                  </a:lnTo>
                  <a:lnTo>
                    <a:pt x="0" y="33223"/>
                  </a:lnTo>
                  <a:lnTo>
                    <a:pt x="2620" y="20322"/>
                  </a:lnTo>
                  <a:lnTo>
                    <a:pt x="9756" y="9758"/>
                  </a:lnTo>
                  <a:lnTo>
                    <a:pt x="20316" y="2621"/>
                  </a:lnTo>
                  <a:lnTo>
                    <a:pt x="33210" y="0"/>
                  </a:lnTo>
                  <a:lnTo>
                    <a:pt x="693038" y="0"/>
                  </a:lnTo>
                  <a:lnTo>
                    <a:pt x="705940" y="2621"/>
                  </a:lnTo>
                  <a:lnTo>
                    <a:pt x="716503" y="9758"/>
                  </a:lnTo>
                  <a:lnTo>
                    <a:pt x="723641" y="20322"/>
                  </a:lnTo>
                  <a:lnTo>
                    <a:pt x="726262" y="33223"/>
                  </a:lnTo>
                  <a:lnTo>
                    <a:pt x="726262" y="167170"/>
                  </a:lnTo>
                  <a:lnTo>
                    <a:pt x="723641" y="180071"/>
                  </a:lnTo>
                  <a:lnTo>
                    <a:pt x="716503" y="190634"/>
                  </a:lnTo>
                  <a:lnTo>
                    <a:pt x="705940" y="197772"/>
                  </a:lnTo>
                  <a:lnTo>
                    <a:pt x="693038" y="200393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12903" y="3423780"/>
              <a:ext cx="107086" cy="107086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00685" y="3622395"/>
              <a:ext cx="107086" cy="107086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5746038" y="3789260"/>
              <a:ext cx="701040" cy="200660"/>
            </a:xfrm>
            <a:custGeom>
              <a:avLst/>
              <a:gdLst/>
              <a:ahLst/>
              <a:cxnLst/>
              <a:rect l="l" t="t" r="r" b="b"/>
              <a:pathLst>
                <a:path w="701039" h="200660">
                  <a:moveTo>
                    <a:pt x="667575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167170"/>
                  </a:lnTo>
                  <a:lnTo>
                    <a:pt x="2621" y="180071"/>
                  </a:lnTo>
                  <a:lnTo>
                    <a:pt x="9758" y="190634"/>
                  </a:lnTo>
                  <a:lnTo>
                    <a:pt x="20322" y="197772"/>
                  </a:lnTo>
                  <a:lnTo>
                    <a:pt x="33223" y="200393"/>
                  </a:lnTo>
                  <a:lnTo>
                    <a:pt x="667575" y="200393"/>
                  </a:lnTo>
                  <a:lnTo>
                    <a:pt x="680476" y="197772"/>
                  </a:lnTo>
                  <a:lnTo>
                    <a:pt x="691040" y="190634"/>
                  </a:lnTo>
                  <a:lnTo>
                    <a:pt x="698177" y="180071"/>
                  </a:lnTo>
                  <a:lnTo>
                    <a:pt x="700798" y="167170"/>
                  </a:lnTo>
                  <a:lnTo>
                    <a:pt x="700798" y="33223"/>
                  </a:lnTo>
                  <a:lnTo>
                    <a:pt x="698177" y="20322"/>
                  </a:lnTo>
                  <a:lnTo>
                    <a:pt x="691040" y="9758"/>
                  </a:lnTo>
                  <a:lnTo>
                    <a:pt x="680476" y="2621"/>
                  </a:lnTo>
                  <a:lnTo>
                    <a:pt x="667575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5746038" y="3789260"/>
              <a:ext cx="701040" cy="200660"/>
            </a:xfrm>
            <a:custGeom>
              <a:avLst/>
              <a:gdLst/>
              <a:ahLst/>
              <a:cxnLst/>
              <a:rect l="l" t="t" r="r" b="b"/>
              <a:pathLst>
                <a:path w="701039" h="200660">
                  <a:moveTo>
                    <a:pt x="667575" y="200393"/>
                  </a:moveTo>
                  <a:lnTo>
                    <a:pt x="33223" y="200393"/>
                  </a:lnTo>
                  <a:lnTo>
                    <a:pt x="20322" y="197772"/>
                  </a:lnTo>
                  <a:lnTo>
                    <a:pt x="9758" y="190634"/>
                  </a:lnTo>
                  <a:lnTo>
                    <a:pt x="2621" y="180071"/>
                  </a:lnTo>
                  <a:lnTo>
                    <a:pt x="0" y="167170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667575" y="0"/>
                  </a:lnTo>
                  <a:lnTo>
                    <a:pt x="680476" y="2621"/>
                  </a:lnTo>
                  <a:lnTo>
                    <a:pt x="691040" y="9758"/>
                  </a:lnTo>
                  <a:lnTo>
                    <a:pt x="698177" y="20322"/>
                  </a:lnTo>
                  <a:lnTo>
                    <a:pt x="700798" y="33223"/>
                  </a:lnTo>
                  <a:lnTo>
                    <a:pt x="700798" y="167170"/>
                  </a:lnTo>
                  <a:lnTo>
                    <a:pt x="698177" y="180071"/>
                  </a:lnTo>
                  <a:lnTo>
                    <a:pt x="691040" y="190634"/>
                  </a:lnTo>
                  <a:lnTo>
                    <a:pt x="680476" y="197772"/>
                  </a:lnTo>
                  <a:lnTo>
                    <a:pt x="667575" y="200393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75120" y="3835908"/>
              <a:ext cx="107086" cy="10708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5177370" y="4151909"/>
              <a:ext cx="717550" cy="200660"/>
            </a:xfrm>
            <a:custGeom>
              <a:avLst/>
              <a:gdLst/>
              <a:ahLst/>
              <a:cxnLst/>
              <a:rect l="l" t="t" r="r" b="b"/>
              <a:pathLst>
                <a:path w="717550" h="200660">
                  <a:moveTo>
                    <a:pt x="683742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167170"/>
                  </a:lnTo>
                  <a:lnTo>
                    <a:pt x="2621" y="180071"/>
                  </a:lnTo>
                  <a:lnTo>
                    <a:pt x="9758" y="190634"/>
                  </a:lnTo>
                  <a:lnTo>
                    <a:pt x="20322" y="197772"/>
                  </a:lnTo>
                  <a:lnTo>
                    <a:pt x="33223" y="200393"/>
                  </a:lnTo>
                  <a:lnTo>
                    <a:pt x="683742" y="200393"/>
                  </a:lnTo>
                  <a:lnTo>
                    <a:pt x="696643" y="197772"/>
                  </a:lnTo>
                  <a:lnTo>
                    <a:pt x="707207" y="190634"/>
                  </a:lnTo>
                  <a:lnTo>
                    <a:pt x="714344" y="180071"/>
                  </a:lnTo>
                  <a:lnTo>
                    <a:pt x="716965" y="167170"/>
                  </a:lnTo>
                  <a:lnTo>
                    <a:pt x="716965" y="33223"/>
                  </a:lnTo>
                  <a:lnTo>
                    <a:pt x="714344" y="20322"/>
                  </a:lnTo>
                  <a:lnTo>
                    <a:pt x="707207" y="9758"/>
                  </a:lnTo>
                  <a:lnTo>
                    <a:pt x="696643" y="2621"/>
                  </a:lnTo>
                  <a:lnTo>
                    <a:pt x="683742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5177370" y="4151909"/>
              <a:ext cx="717550" cy="200660"/>
            </a:xfrm>
            <a:custGeom>
              <a:avLst/>
              <a:gdLst/>
              <a:ahLst/>
              <a:cxnLst/>
              <a:rect l="l" t="t" r="r" b="b"/>
              <a:pathLst>
                <a:path w="717550" h="200660">
                  <a:moveTo>
                    <a:pt x="683742" y="200393"/>
                  </a:moveTo>
                  <a:lnTo>
                    <a:pt x="33223" y="200393"/>
                  </a:lnTo>
                  <a:lnTo>
                    <a:pt x="20322" y="197772"/>
                  </a:lnTo>
                  <a:lnTo>
                    <a:pt x="9758" y="190634"/>
                  </a:lnTo>
                  <a:lnTo>
                    <a:pt x="2621" y="180071"/>
                  </a:lnTo>
                  <a:lnTo>
                    <a:pt x="0" y="167170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683742" y="0"/>
                  </a:lnTo>
                  <a:lnTo>
                    <a:pt x="696643" y="2621"/>
                  </a:lnTo>
                  <a:lnTo>
                    <a:pt x="707207" y="9758"/>
                  </a:lnTo>
                  <a:lnTo>
                    <a:pt x="714344" y="20322"/>
                  </a:lnTo>
                  <a:lnTo>
                    <a:pt x="716965" y="33223"/>
                  </a:lnTo>
                  <a:lnTo>
                    <a:pt x="716965" y="167170"/>
                  </a:lnTo>
                  <a:lnTo>
                    <a:pt x="714344" y="180071"/>
                  </a:lnTo>
                  <a:lnTo>
                    <a:pt x="707207" y="190634"/>
                  </a:lnTo>
                  <a:lnTo>
                    <a:pt x="696643" y="197772"/>
                  </a:lnTo>
                  <a:lnTo>
                    <a:pt x="683742" y="200393"/>
                  </a:lnTo>
                  <a:close/>
                </a:path>
              </a:pathLst>
            </a:custGeom>
            <a:ln w="634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5242991" y="3346111"/>
            <a:ext cx="1939925" cy="57195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9"/>
              </a:spcBef>
            </a:pPr>
            <a:r>
              <a:rPr sz="9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London 11ºC*</a:t>
            </a:r>
            <a:endParaRPr sz="900" dirty="0">
              <a:latin typeface="Grammarsaurus" pitchFamily="2" charset="0"/>
              <a:cs typeface="Arial"/>
            </a:endParaRPr>
          </a:p>
          <a:p>
            <a:pPr marL="1297940">
              <a:lnSpc>
                <a:spcPct val="100000"/>
              </a:lnSpc>
              <a:spcBef>
                <a:spcPts val="365"/>
              </a:spcBef>
            </a:pPr>
            <a:r>
              <a:rPr sz="9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Rome 15ºC*</a:t>
            </a:r>
            <a:endParaRPr sz="9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lang="en-US" sz="1200" dirty="0">
              <a:latin typeface="Grammarsaurus" pitchFamily="2" charset="0"/>
              <a:cs typeface="Arial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4233443" y="5810045"/>
            <a:ext cx="3742054" cy="252095"/>
            <a:chOff x="4233443" y="5810045"/>
            <a:chExt cx="3742054" cy="252095"/>
          </a:xfrm>
        </p:grpSpPr>
        <p:sp>
          <p:nvSpPr>
            <p:cNvPr id="23" name="object 23"/>
            <p:cNvSpPr/>
            <p:nvPr/>
          </p:nvSpPr>
          <p:spPr>
            <a:xfrm>
              <a:off x="4237571" y="5814172"/>
              <a:ext cx="3733800" cy="243840"/>
            </a:xfrm>
            <a:custGeom>
              <a:avLst/>
              <a:gdLst/>
              <a:ahLst/>
              <a:cxnLst/>
              <a:rect l="l" t="t" r="r" b="b"/>
              <a:pathLst>
                <a:path w="3733800" h="243839">
                  <a:moveTo>
                    <a:pt x="3693655" y="0"/>
                  </a:moveTo>
                  <a:lnTo>
                    <a:pt x="40132" y="0"/>
                  </a:lnTo>
                  <a:lnTo>
                    <a:pt x="24549" y="3166"/>
                  </a:lnTo>
                  <a:lnTo>
                    <a:pt x="11788" y="11790"/>
                  </a:lnTo>
                  <a:lnTo>
                    <a:pt x="3166" y="24554"/>
                  </a:lnTo>
                  <a:lnTo>
                    <a:pt x="0" y="40144"/>
                  </a:lnTo>
                  <a:lnTo>
                    <a:pt x="0" y="203657"/>
                  </a:lnTo>
                  <a:lnTo>
                    <a:pt x="3166" y="219247"/>
                  </a:lnTo>
                  <a:lnTo>
                    <a:pt x="11788" y="232011"/>
                  </a:lnTo>
                  <a:lnTo>
                    <a:pt x="24549" y="240635"/>
                  </a:lnTo>
                  <a:lnTo>
                    <a:pt x="40132" y="243801"/>
                  </a:lnTo>
                  <a:lnTo>
                    <a:pt x="3693655" y="243801"/>
                  </a:lnTo>
                  <a:lnTo>
                    <a:pt x="3709239" y="240635"/>
                  </a:lnTo>
                  <a:lnTo>
                    <a:pt x="3722004" y="232011"/>
                  </a:lnTo>
                  <a:lnTo>
                    <a:pt x="3730631" y="219247"/>
                  </a:lnTo>
                  <a:lnTo>
                    <a:pt x="3733800" y="203657"/>
                  </a:lnTo>
                  <a:lnTo>
                    <a:pt x="3733800" y="40144"/>
                  </a:lnTo>
                  <a:lnTo>
                    <a:pt x="3730631" y="24554"/>
                  </a:lnTo>
                  <a:lnTo>
                    <a:pt x="3722004" y="11790"/>
                  </a:lnTo>
                  <a:lnTo>
                    <a:pt x="3709239" y="3166"/>
                  </a:lnTo>
                  <a:lnTo>
                    <a:pt x="3693655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4237571" y="5814172"/>
              <a:ext cx="3733800" cy="243840"/>
            </a:xfrm>
            <a:custGeom>
              <a:avLst/>
              <a:gdLst/>
              <a:ahLst/>
              <a:cxnLst/>
              <a:rect l="l" t="t" r="r" b="b"/>
              <a:pathLst>
                <a:path w="3733800" h="243839">
                  <a:moveTo>
                    <a:pt x="3693655" y="243801"/>
                  </a:moveTo>
                  <a:lnTo>
                    <a:pt x="40132" y="243801"/>
                  </a:lnTo>
                  <a:lnTo>
                    <a:pt x="24549" y="240635"/>
                  </a:lnTo>
                  <a:lnTo>
                    <a:pt x="11788" y="232011"/>
                  </a:lnTo>
                  <a:lnTo>
                    <a:pt x="3166" y="219247"/>
                  </a:lnTo>
                  <a:lnTo>
                    <a:pt x="0" y="203657"/>
                  </a:lnTo>
                  <a:lnTo>
                    <a:pt x="0" y="40144"/>
                  </a:lnTo>
                  <a:lnTo>
                    <a:pt x="3166" y="24554"/>
                  </a:lnTo>
                  <a:lnTo>
                    <a:pt x="11788" y="11790"/>
                  </a:lnTo>
                  <a:lnTo>
                    <a:pt x="24549" y="3166"/>
                  </a:lnTo>
                  <a:lnTo>
                    <a:pt x="40132" y="0"/>
                  </a:lnTo>
                  <a:lnTo>
                    <a:pt x="3693655" y="0"/>
                  </a:lnTo>
                  <a:lnTo>
                    <a:pt x="3709239" y="3166"/>
                  </a:lnTo>
                  <a:lnTo>
                    <a:pt x="3722004" y="11790"/>
                  </a:lnTo>
                  <a:lnTo>
                    <a:pt x="3730631" y="24554"/>
                  </a:lnTo>
                  <a:lnTo>
                    <a:pt x="3733800" y="40144"/>
                  </a:lnTo>
                  <a:lnTo>
                    <a:pt x="3733800" y="203657"/>
                  </a:lnTo>
                  <a:lnTo>
                    <a:pt x="3730631" y="219247"/>
                  </a:lnTo>
                  <a:lnTo>
                    <a:pt x="3722004" y="232011"/>
                  </a:lnTo>
                  <a:lnTo>
                    <a:pt x="3709239" y="240635"/>
                  </a:lnTo>
                  <a:lnTo>
                    <a:pt x="3693655" y="243801"/>
                  </a:lnTo>
                  <a:close/>
                </a:path>
              </a:pathLst>
            </a:custGeom>
            <a:ln w="767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4237266" y="5837731"/>
            <a:ext cx="3714750" cy="18402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47625">
              <a:lnSpc>
                <a:spcPct val="100000"/>
              </a:lnSpc>
              <a:spcBef>
                <a:spcPts val="114"/>
              </a:spcBef>
            </a:pPr>
            <a:r>
              <a:rPr sz="11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* average yearly temperature of cities around the world</a:t>
            </a:r>
            <a:endParaRPr sz="1100" dirty="0">
              <a:latin typeface="Grammarsaurus" pitchFamily="2" charset="0"/>
              <a:cs typeface="Arial"/>
            </a:endParaRPr>
          </a:p>
        </p:txBody>
      </p:sp>
      <p:pic>
        <p:nvPicPr>
          <p:cNvPr id="26" name="object 2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922606" y="4198569"/>
            <a:ext cx="107086" cy="10708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4E5268A6-1DB1-9018-C948-DEC27B59E1C6}"/>
              </a:ext>
            </a:extLst>
          </p:cNvPr>
          <p:cNvSpPr txBox="1"/>
          <p:nvPr/>
        </p:nvSpPr>
        <p:spPr>
          <a:xfrm>
            <a:off x="5709448" y="3776408"/>
            <a:ext cx="1542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Cairo 21ºC*</a:t>
            </a:r>
            <a:endParaRPr lang="en-GB" sz="900" dirty="0">
              <a:latin typeface="Grammarsaurus" pitchFamily="2" charset="0"/>
              <a:cs typeface="Arial"/>
            </a:endParaRPr>
          </a:p>
          <a:p>
            <a:endParaRPr lang="en-PK" sz="9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14117FC-5125-E540-7F95-8AA7FBB11F42}"/>
              </a:ext>
            </a:extLst>
          </p:cNvPr>
          <p:cNvSpPr txBox="1"/>
          <p:nvPr/>
        </p:nvSpPr>
        <p:spPr>
          <a:xfrm>
            <a:off x="5170221" y="4158592"/>
            <a:ext cx="11840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Accra 26ºC*</a:t>
            </a:r>
            <a:endParaRPr lang="en-GB" sz="800" dirty="0">
              <a:latin typeface="Grammarsaurus" pitchFamily="2" charset="0"/>
              <a:cs typeface="Arial"/>
            </a:endParaRPr>
          </a:p>
          <a:p>
            <a:endParaRPr lang="en-PK" sz="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0766" y="49580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13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701179" y="1139116"/>
            <a:ext cx="10786948" cy="13389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20800"/>
              </a:lnSpc>
              <a:spcBef>
                <a:spcPts val="100"/>
              </a:spcBef>
            </a:pPr>
            <a:r>
              <a:rPr sz="1800" b="0" dirty="0">
                <a:latin typeface="Grammarsaurus" pitchFamily="2" charset="0"/>
                <a:cs typeface="Arial MT"/>
              </a:rPr>
              <a:t>Remember, the </a:t>
            </a:r>
            <a:r>
              <a:rPr sz="1800" dirty="0">
                <a:latin typeface="Grammarsaurus" pitchFamily="2" charset="0"/>
              </a:rPr>
              <a:t>closer a place </a:t>
            </a:r>
            <a:r>
              <a:rPr sz="1800" b="0" dirty="0">
                <a:latin typeface="Grammarsaurus" pitchFamily="2" charset="0"/>
                <a:cs typeface="Arial MT"/>
              </a:rPr>
              <a:t>is to the </a:t>
            </a:r>
            <a:r>
              <a:rPr sz="1800" dirty="0">
                <a:latin typeface="Grammarsaurus" pitchFamily="2" charset="0"/>
              </a:rPr>
              <a:t>equator</a:t>
            </a:r>
            <a:r>
              <a:rPr sz="1800" b="0" dirty="0">
                <a:latin typeface="Grammarsaurus" pitchFamily="2" charset="0"/>
                <a:cs typeface="Arial MT"/>
              </a:rPr>
              <a:t>, the </a:t>
            </a:r>
            <a:r>
              <a:rPr sz="1800" dirty="0">
                <a:latin typeface="Grammarsaurus" pitchFamily="2" charset="0"/>
              </a:rPr>
              <a:t>closer </a:t>
            </a:r>
            <a:r>
              <a:rPr sz="1800" b="0" dirty="0">
                <a:latin typeface="Grammarsaurus" pitchFamily="2" charset="0"/>
                <a:cs typeface="Arial MT"/>
              </a:rPr>
              <a:t>it is to </a:t>
            </a:r>
            <a:r>
              <a:rPr sz="1800" dirty="0">
                <a:latin typeface="Grammarsaurus" pitchFamily="2" charset="0"/>
              </a:rPr>
              <a:t>the Sun</a:t>
            </a:r>
            <a:r>
              <a:rPr sz="1800" b="0" dirty="0">
                <a:latin typeface="Grammarsaurus" pitchFamily="2" charset="0"/>
                <a:cs typeface="Arial MT"/>
              </a:rPr>
              <a:t>. This will mean, on average, the  </a:t>
            </a:r>
            <a:r>
              <a:rPr sz="1800" dirty="0">
                <a:latin typeface="Grammarsaurus" pitchFamily="2" charset="0"/>
              </a:rPr>
              <a:t>temperature is higher</a:t>
            </a:r>
            <a:r>
              <a:rPr sz="1800" b="0" dirty="0">
                <a:latin typeface="Grammarsaurus" pitchFamily="2" charset="0"/>
                <a:cs typeface="Arial MT"/>
              </a:rPr>
              <a:t>. London is the </a:t>
            </a:r>
            <a:r>
              <a:rPr sz="1800" dirty="0">
                <a:latin typeface="Grammarsaurus" pitchFamily="2" charset="0"/>
              </a:rPr>
              <a:t>furthest city away from the equator</a:t>
            </a:r>
            <a:r>
              <a:rPr sz="1800" b="0" dirty="0">
                <a:latin typeface="Grammarsaurus" pitchFamily="2" charset="0"/>
                <a:cs typeface="Arial MT"/>
              </a:rPr>
              <a:t>, so it has the </a:t>
            </a:r>
            <a:r>
              <a:rPr sz="1800" dirty="0">
                <a:latin typeface="Grammarsaurus" pitchFamily="2" charset="0"/>
              </a:rPr>
              <a:t>lowest average  yearly temperature</a:t>
            </a:r>
            <a:r>
              <a:rPr sz="1800" b="0" dirty="0">
                <a:latin typeface="Grammarsaurus" pitchFamily="2" charset="0"/>
                <a:cs typeface="Arial MT"/>
              </a:rPr>
              <a:t>. </a:t>
            </a:r>
            <a:r>
              <a:rPr sz="1800" dirty="0">
                <a:latin typeface="Grammarsaurus" pitchFamily="2" charset="0"/>
              </a:rPr>
              <a:t>Accra is the closest city to the equator</a:t>
            </a:r>
            <a:r>
              <a:rPr sz="1800" b="0" dirty="0">
                <a:latin typeface="Grammarsaurus" pitchFamily="2" charset="0"/>
                <a:cs typeface="Arial MT"/>
              </a:rPr>
              <a:t>, so it has the </a:t>
            </a:r>
            <a:r>
              <a:rPr sz="1800" dirty="0">
                <a:latin typeface="Grammarsaurus" pitchFamily="2" charset="0"/>
              </a:rPr>
              <a:t>highest average yearly temperature.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3842372" y="158546"/>
            <a:ext cx="2966720" cy="767080"/>
            <a:chOff x="3842372" y="158546"/>
            <a:chExt cx="2966720" cy="767080"/>
          </a:xfrm>
        </p:grpSpPr>
        <p:sp>
          <p:nvSpPr>
            <p:cNvPr id="5" name="object 5"/>
            <p:cNvSpPr/>
            <p:nvPr/>
          </p:nvSpPr>
          <p:spPr>
            <a:xfrm>
              <a:off x="3848087" y="164261"/>
              <a:ext cx="2955290" cy="755650"/>
            </a:xfrm>
            <a:custGeom>
              <a:avLst/>
              <a:gdLst/>
              <a:ahLst/>
              <a:cxnLst/>
              <a:rect l="l" t="t" r="r" b="b"/>
              <a:pathLst>
                <a:path w="2955290" h="755650">
                  <a:moveTo>
                    <a:pt x="2942526" y="0"/>
                  </a:moveTo>
                  <a:lnTo>
                    <a:pt x="12331" y="0"/>
                  </a:lnTo>
                  <a:lnTo>
                    <a:pt x="7533" y="3498"/>
                  </a:lnTo>
                  <a:lnTo>
                    <a:pt x="3613" y="13033"/>
                  </a:lnTo>
                  <a:lnTo>
                    <a:pt x="969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969" y="727977"/>
                  </a:lnTo>
                  <a:lnTo>
                    <a:pt x="3613" y="742108"/>
                  </a:lnTo>
                  <a:lnTo>
                    <a:pt x="7533" y="751643"/>
                  </a:lnTo>
                  <a:lnTo>
                    <a:pt x="12331" y="755142"/>
                  </a:lnTo>
                  <a:lnTo>
                    <a:pt x="2942526" y="755142"/>
                  </a:lnTo>
                  <a:lnTo>
                    <a:pt x="2947325" y="751643"/>
                  </a:lnTo>
                  <a:lnTo>
                    <a:pt x="2951245" y="742108"/>
                  </a:lnTo>
                  <a:lnTo>
                    <a:pt x="2953888" y="727977"/>
                  </a:lnTo>
                  <a:lnTo>
                    <a:pt x="2954858" y="710692"/>
                  </a:lnTo>
                  <a:lnTo>
                    <a:pt x="2954858" y="44450"/>
                  </a:lnTo>
                  <a:lnTo>
                    <a:pt x="2953888" y="27164"/>
                  </a:lnTo>
                  <a:lnTo>
                    <a:pt x="2951245" y="13033"/>
                  </a:lnTo>
                  <a:lnTo>
                    <a:pt x="2947325" y="3498"/>
                  </a:lnTo>
                  <a:lnTo>
                    <a:pt x="2942526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3848087" y="164261"/>
              <a:ext cx="2955290" cy="755650"/>
            </a:xfrm>
            <a:custGeom>
              <a:avLst/>
              <a:gdLst/>
              <a:ahLst/>
              <a:cxnLst/>
              <a:rect l="l" t="t" r="r" b="b"/>
              <a:pathLst>
                <a:path w="2955290" h="755650">
                  <a:moveTo>
                    <a:pt x="12331" y="755142"/>
                  </a:moveTo>
                  <a:lnTo>
                    <a:pt x="7533" y="751643"/>
                  </a:lnTo>
                  <a:lnTo>
                    <a:pt x="3613" y="742108"/>
                  </a:lnTo>
                  <a:lnTo>
                    <a:pt x="969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969" y="27164"/>
                  </a:lnTo>
                  <a:lnTo>
                    <a:pt x="3613" y="13033"/>
                  </a:lnTo>
                  <a:lnTo>
                    <a:pt x="7533" y="3498"/>
                  </a:lnTo>
                  <a:lnTo>
                    <a:pt x="12331" y="0"/>
                  </a:lnTo>
                  <a:lnTo>
                    <a:pt x="2942526" y="0"/>
                  </a:lnTo>
                  <a:lnTo>
                    <a:pt x="2947325" y="3498"/>
                  </a:lnTo>
                  <a:lnTo>
                    <a:pt x="2951245" y="13033"/>
                  </a:lnTo>
                  <a:lnTo>
                    <a:pt x="2953888" y="27164"/>
                  </a:lnTo>
                  <a:lnTo>
                    <a:pt x="2954858" y="44450"/>
                  </a:lnTo>
                  <a:lnTo>
                    <a:pt x="2954858" y="710692"/>
                  </a:lnTo>
                  <a:lnTo>
                    <a:pt x="2953888" y="727977"/>
                  </a:lnTo>
                  <a:lnTo>
                    <a:pt x="2951245" y="742108"/>
                  </a:lnTo>
                  <a:lnTo>
                    <a:pt x="2947325" y="751643"/>
                  </a:lnTo>
                  <a:lnTo>
                    <a:pt x="2942526" y="755142"/>
                  </a:lnTo>
                  <a:lnTo>
                    <a:pt x="12331" y="755142"/>
                  </a:lnTo>
                  <a:close/>
                </a:path>
              </a:pathLst>
            </a:custGeom>
            <a:ln w="11175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038600" y="263310"/>
            <a:ext cx="361707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Let’s discuss</a:t>
            </a:r>
          </a:p>
        </p:txBody>
      </p:sp>
      <p:grpSp>
        <p:nvGrpSpPr>
          <p:cNvPr id="8" name="object 8"/>
          <p:cNvGrpSpPr/>
          <p:nvPr/>
        </p:nvGrpSpPr>
        <p:grpSpPr>
          <a:xfrm>
            <a:off x="6690359" y="263931"/>
            <a:ext cx="1660525" cy="556260"/>
            <a:chOff x="6690359" y="263931"/>
            <a:chExt cx="1660525" cy="556260"/>
          </a:xfrm>
        </p:grpSpPr>
        <p:sp>
          <p:nvSpPr>
            <p:cNvPr id="9" name="object 9"/>
            <p:cNvSpPr/>
            <p:nvPr/>
          </p:nvSpPr>
          <p:spPr>
            <a:xfrm>
              <a:off x="6696709" y="270281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48B98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6696709" y="270281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6963294" y="323189"/>
            <a:ext cx="1381239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dirty="0">
                <a:solidFill>
                  <a:srgbClr val="ECF0F3"/>
                </a:solidFill>
                <a:latin typeface="Grammarsaurus" pitchFamily="2" charset="0"/>
                <a:cs typeface="Arial"/>
              </a:rPr>
              <a:t>answers</a:t>
            </a:r>
            <a:endParaRPr sz="2200" dirty="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3065703" y="2817876"/>
            <a:ext cx="6062345" cy="3337560"/>
            <a:chOff x="3065703" y="2817876"/>
            <a:chExt cx="6062345" cy="3337560"/>
          </a:xfrm>
        </p:grpSpPr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69018" y="2822637"/>
              <a:ext cx="6053963" cy="3071190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3070466" y="2822638"/>
              <a:ext cx="6052820" cy="3328035"/>
            </a:xfrm>
            <a:custGeom>
              <a:avLst/>
              <a:gdLst/>
              <a:ahLst/>
              <a:cxnLst/>
              <a:rect l="l" t="t" r="r" b="b"/>
              <a:pathLst>
                <a:path w="6052820" h="3328035">
                  <a:moveTo>
                    <a:pt x="0" y="0"/>
                  </a:moveTo>
                  <a:lnTo>
                    <a:pt x="6052515" y="0"/>
                  </a:lnTo>
                  <a:lnTo>
                    <a:pt x="6052515" y="3327742"/>
                  </a:lnTo>
                  <a:lnTo>
                    <a:pt x="0" y="3327742"/>
                  </a:lnTo>
                  <a:lnTo>
                    <a:pt x="0" y="0"/>
                  </a:lnTo>
                  <a:close/>
                </a:path>
              </a:pathLst>
            </a:custGeom>
            <a:ln w="9525">
              <a:solidFill>
                <a:srgbClr val="0A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3070466" y="4419409"/>
              <a:ext cx="6048375" cy="0"/>
            </a:xfrm>
            <a:custGeom>
              <a:avLst/>
              <a:gdLst/>
              <a:ahLst/>
              <a:cxnLst/>
              <a:rect l="l" t="t" r="r" b="b"/>
              <a:pathLst>
                <a:path w="6048375">
                  <a:moveTo>
                    <a:pt x="0" y="0"/>
                  </a:moveTo>
                  <a:lnTo>
                    <a:pt x="6047968" y="0"/>
                  </a:lnTo>
                </a:path>
              </a:pathLst>
            </a:custGeom>
            <a:ln w="6350">
              <a:solidFill>
                <a:srgbClr val="0A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5136337" y="3377133"/>
              <a:ext cx="849630" cy="200660"/>
            </a:xfrm>
            <a:custGeom>
              <a:avLst/>
              <a:gdLst/>
              <a:ahLst/>
              <a:cxnLst/>
              <a:rect l="l" t="t" r="r" b="b"/>
              <a:pathLst>
                <a:path w="849629" h="200660">
                  <a:moveTo>
                    <a:pt x="816394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167170"/>
                  </a:lnTo>
                  <a:lnTo>
                    <a:pt x="2621" y="180071"/>
                  </a:lnTo>
                  <a:lnTo>
                    <a:pt x="9758" y="190634"/>
                  </a:lnTo>
                  <a:lnTo>
                    <a:pt x="20322" y="197772"/>
                  </a:lnTo>
                  <a:lnTo>
                    <a:pt x="33223" y="200393"/>
                  </a:lnTo>
                  <a:lnTo>
                    <a:pt x="816394" y="200393"/>
                  </a:lnTo>
                  <a:lnTo>
                    <a:pt x="829295" y="197772"/>
                  </a:lnTo>
                  <a:lnTo>
                    <a:pt x="839858" y="190634"/>
                  </a:lnTo>
                  <a:lnTo>
                    <a:pt x="846996" y="180071"/>
                  </a:lnTo>
                  <a:lnTo>
                    <a:pt x="849617" y="167170"/>
                  </a:lnTo>
                  <a:lnTo>
                    <a:pt x="849617" y="33223"/>
                  </a:lnTo>
                  <a:lnTo>
                    <a:pt x="846996" y="20322"/>
                  </a:lnTo>
                  <a:lnTo>
                    <a:pt x="839858" y="9758"/>
                  </a:lnTo>
                  <a:lnTo>
                    <a:pt x="829295" y="2621"/>
                  </a:lnTo>
                  <a:lnTo>
                    <a:pt x="816394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5136337" y="3377133"/>
              <a:ext cx="849630" cy="200660"/>
            </a:xfrm>
            <a:custGeom>
              <a:avLst/>
              <a:gdLst/>
              <a:ahLst/>
              <a:cxnLst/>
              <a:rect l="l" t="t" r="r" b="b"/>
              <a:pathLst>
                <a:path w="849629" h="200660">
                  <a:moveTo>
                    <a:pt x="816394" y="200393"/>
                  </a:moveTo>
                  <a:lnTo>
                    <a:pt x="33223" y="200393"/>
                  </a:lnTo>
                  <a:lnTo>
                    <a:pt x="20322" y="197772"/>
                  </a:lnTo>
                  <a:lnTo>
                    <a:pt x="9758" y="190634"/>
                  </a:lnTo>
                  <a:lnTo>
                    <a:pt x="2621" y="180071"/>
                  </a:lnTo>
                  <a:lnTo>
                    <a:pt x="0" y="167170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816394" y="0"/>
                  </a:lnTo>
                  <a:lnTo>
                    <a:pt x="829295" y="2621"/>
                  </a:lnTo>
                  <a:lnTo>
                    <a:pt x="839858" y="9758"/>
                  </a:lnTo>
                  <a:lnTo>
                    <a:pt x="846996" y="20322"/>
                  </a:lnTo>
                  <a:lnTo>
                    <a:pt x="849617" y="33223"/>
                  </a:lnTo>
                  <a:lnTo>
                    <a:pt x="849617" y="167170"/>
                  </a:lnTo>
                  <a:lnTo>
                    <a:pt x="846996" y="180071"/>
                  </a:lnTo>
                  <a:lnTo>
                    <a:pt x="839858" y="190634"/>
                  </a:lnTo>
                  <a:lnTo>
                    <a:pt x="829295" y="197772"/>
                  </a:lnTo>
                  <a:lnTo>
                    <a:pt x="816394" y="200393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6438785" y="3575748"/>
              <a:ext cx="726440" cy="200660"/>
            </a:xfrm>
            <a:custGeom>
              <a:avLst/>
              <a:gdLst/>
              <a:ahLst/>
              <a:cxnLst/>
              <a:rect l="l" t="t" r="r" b="b"/>
              <a:pathLst>
                <a:path w="726440" h="200660">
                  <a:moveTo>
                    <a:pt x="693038" y="0"/>
                  </a:moveTo>
                  <a:lnTo>
                    <a:pt x="33210" y="0"/>
                  </a:lnTo>
                  <a:lnTo>
                    <a:pt x="20316" y="2621"/>
                  </a:lnTo>
                  <a:lnTo>
                    <a:pt x="9756" y="9758"/>
                  </a:lnTo>
                  <a:lnTo>
                    <a:pt x="2620" y="20322"/>
                  </a:lnTo>
                  <a:lnTo>
                    <a:pt x="0" y="33223"/>
                  </a:lnTo>
                  <a:lnTo>
                    <a:pt x="0" y="167170"/>
                  </a:lnTo>
                  <a:lnTo>
                    <a:pt x="2620" y="180071"/>
                  </a:lnTo>
                  <a:lnTo>
                    <a:pt x="9756" y="190634"/>
                  </a:lnTo>
                  <a:lnTo>
                    <a:pt x="20316" y="197772"/>
                  </a:lnTo>
                  <a:lnTo>
                    <a:pt x="33210" y="200393"/>
                  </a:lnTo>
                  <a:lnTo>
                    <a:pt x="693038" y="200393"/>
                  </a:lnTo>
                  <a:lnTo>
                    <a:pt x="705940" y="197772"/>
                  </a:lnTo>
                  <a:lnTo>
                    <a:pt x="716503" y="190634"/>
                  </a:lnTo>
                  <a:lnTo>
                    <a:pt x="723641" y="180071"/>
                  </a:lnTo>
                  <a:lnTo>
                    <a:pt x="726262" y="167170"/>
                  </a:lnTo>
                  <a:lnTo>
                    <a:pt x="726262" y="33223"/>
                  </a:lnTo>
                  <a:lnTo>
                    <a:pt x="723641" y="20322"/>
                  </a:lnTo>
                  <a:lnTo>
                    <a:pt x="716503" y="9758"/>
                  </a:lnTo>
                  <a:lnTo>
                    <a:pt x="705940" y="2621"/>
                  </a:lnTo>
                  <a:lnTo>
                    <a:pt x="693038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6438785" y="3575748"/>
              <a:ext cx="726440" cy="200660"/>
            </a:xfrm>
            <a:custGeom>
              <a:avLst/>
              <a:gdLst/>
              <a:ahLst/>
              <a:cxnLst/>
              <a:rect l="l" t="t" r="r" b="b"/>
              <a:pathLst>
                <a:path w="726440" h="200660">
                  <a:moveTo>
                    <a:pt x="693038" y="200393"/>
                  </a:moveTo>
                  <a:lnTo>
                    <a:pt x="33210" y="200393"/>
                  </a:lnTo>
                  <a:lnTo>
                    <a:pt x="20316" y="197772"/>
                  </a:lnTo>
                  <a:lnTo>
                    <a:pt x="9756" y="190634"/>
                  </a:lnTo>
                  <a:lnTo>
                    <a:pt x="2620" y="180071"/>
                  </a:lnTo>
                  <a:lnTo>
                    <a:pt x="0" y="167170"/>
                  </a:lnTo>
                  <a:lnTo>
                    <a:pt x="0" y="33223"/>
                  </a:lnTo>
                  <a:lnTo>
                    <a:pt x="2620" y="20322"/>
                  </a:lnTo>
                  <a:lnTo>
                    <a:pt x="9756" y="9758"/>
                  </a:lnTo>
                  <a:lnTo>
                    <a:pt x="20316" y="2621"/>
                  </a:lnTo>
                  <a:lnTo>
                    <a:pt x="33210" y="0"/>
                  </a:lnTo>
                  <a:lnTo>
                    <a:pt x="693038" y="0"/>
                  </a:lnTo>
                  <a:lnTo>
                    <a:pt x="705940" y="2621"/>
                  </a:lnTo>
                  <a:lnTo>
                    <a:pt x="716503" y="9758"/>
                  </a:lnTo>
                  <a:lnTo>
                    <a:pt x="723641" y="20322"/>
                  </a:lnTo>
                  <a:lnTo>
                    <a:pt x="726262" y="33223"/>
                  </a:lnTo>
                  <a:lnTo>
                    <a:pt x="726262" y="167170"/>
                  </a:lnTo>
                  <a:lnTo>
                    <a:pt x="723641" y="180071"/>
                  </a:lnTo>
                  <a:lnTo>
                    <a:pt x="716503" y="190634"/>
                  </a:lnTo>
                  <a:lnTo>
                    <a:pt x="705940" y="197772"/>
                  </a:lnTo>
                  <a:lnTo>
                    <a:pt x="693038" y="200393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0" name="object 2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12332" y="3423780"/>
              <a:ext cx="107086" cy="107086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00114" y="3622395"/>
              <a:ext cx="107086" cy="107086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5745467" y="3789260"/>
              <a:ext cx="701040" cy="200660"/>
            </a:xfrm>
            <a:custGeom>
              <a:avLst/>
              <a:gdLst/>
              <a:ahLst/>
              <a:cxnLst/>
              <a:rect l="l" t="t" r="r" b="b"/>
              <a:pathLst>
                <a:path w="701039" h="200660">
                  <a:moveTo>
                    <a:pt x="667575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167170"/>
                  </a:lnTo>
                  <a:lnTo>
                    <a:pt x="2621" y="180071"/>
                  </a:lnTo>
                  <a:lnTo>
                    <a:pt x="9758" y="190634"/>
                  </a:lnTo>
                  <a:lnTo>
                    <a:pt x="20322" y="197772"/>
                  </a:lnTo>
                  <a:lnTo>
                    <a:pt x="33223" y="200393"/>
                  </a:lnTo>
                  <a:lnTo>
                    <a:pt x="667575" y="200393"/>
                  </a:lnTo>
                  <a:lnTo>
                    <a:pt x="680476" y="197772"/>
                  </a:lnTo>
                  <a:lnTo>
                    <a:pt x="691040" y="190634"/>
                  </a:lnTo>
                  <a:lnTo>
                    <a:pt x="698177" y="180071"/>
                  </a:lnTo>
                  <a:lnTo>
                    <a:pt x="700798" y="167170"/>
                  </a:lnTo>
                  <a:lnTo>
                    <a:pt x="700798" y="33223"/>
                  </a:lnTo>
                  <a:lnTo>
                    <a:pt x="698177" y="20322"/>
                  </a:lnTo>
                  <a:lnTo>
                    <a:pt x="691040" y="9758"/>
                  </a:lnTo>
                  <a:lnTo>
                    <a:pt x="680476" y="2621"/>
                  </a:lnTo>
                  <a:lnTo>
                    <a:pt x="667575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5745467" y="3789260"/>
              <a:ext cx="701040" cy="200660"/>
            </a:xfrm>
            <a:custGeom>
              <a:avLst/>
              <a:gdLst/>
              <a:ahLst/>
              <a:cxnLst/>
              <a:rect l="l" t="t" r="r" b="b"/>
              <a:pathLst>
                <a:path w="701039" h="200660">
                  <a:moveTo>
                    <a:pt x="667575" y="200393"/>
                  </a:moveTo>
                  <a:lnTo>
                    <a:pt x="33223" y="200393"/>
                  </a:lnTo>
                  <a:lnTo>
                    <a:pt x="20322" y="197772"/>
                  </a:lnTo>
                  <a:lnTo>
                    <a:pt x="9758" y="190634"/>
                  </a:lnTo>
                  <a:lnTo>
                    <a:pt x="2621" y="180071"/>
                  </a:lnTo>
                  <a:lnTo>
                    <a:pt x="0" y="167170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667575" y="0"/>
                  </a:lnTo>
                  <a:lnTo>
                    <a:pt x="680476" y="2621"/>
                  </a:lnTo>
                  <a:lnTo>
                    <a:pt x="691040" y="9758"/>
                  </a:lnTo>
                  <a:lnTo>
                    <a:pt x="698177" y="20322"/>
                  </a:lnTo>
                  <a:lnTo>
                    <a:pt x="700798" y="33223"/>
                  </a:lnTo>
                  <a:lnTo>
                    <a:pt x="700798" y="167170"/>
                  </a:lnTo>
                  <a:lnTo>
                    <a:pt x="698177" y="180071"/>
                  </a:lnTo>
                  <a:lnTo>
                    <a:pt x="691040" y="190634"/>
                  </a:lnTo>
                  <a:lnTo>
                    <a:pt x="680476" y="197772"/>
                  </a:lnTo>
                  <a:lnTo>
                    <a:pt x="667575" y="200393"/>
                  </a:lnTo>
                  <a:close/>
                </a:path>
              </a:pathLst>
            </a:custGeom>
            <a:ln w="635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4" name="object 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74536" y="3835908"/>
              <a:ext cx="107086" cy="107086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5176786" y="4151909"/>
              <a:ext cx="717550" cy="200660"/>
            </a:xfrm>
            <a:custGeom>
              <a:avLst/>
              <a:gdLst/>
              <a:ahLst/>
              <a:cxnLst/>
              <a:rect l="l" t="t" r="r" b="b"/>
              <a:pathLst>
                <a:path w="717550" h="200660">
                  <a:moveTo>
                    <a:pt x="683742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167170"/>
                  </a:lnTo>
                  <a:lnTo>
                    <a:pt x="2621" y="180071"/>
                  </a:lnTo>
                  <a:lnTo>
                    <a:pt x="9758" y="190634"/>
                  </a:lnTo>
                  <a:lnTo>
                    <a:pt x="20322" y="197772"/>
                  </a:lnTo>
                  <a:lnTo>
                    <a:pt x="33223" y="200393"/>
                  </a:lnTo>
                  <a:lnTo>
                    <a:pt x="683742" y="200393"/>
                  </a:lnTo>
                  <a:lnTo>
                    <a:pt x="696643" y="197772"/>
                  </a:lnTo>
                  <a:lnTo>
                    <a:pt x="707207" y="190634"/>
                  </a:lnTo>
                  <a:lnTo>
                    <a:pt x="714344" y="180071"/>
                  </a:lnTo>
                  <a:lnTo>
                    <a:pt x="716965" y="167170"/>
                  </a:lnTo>
                  <a:lnTo>
                    <a:pt x="716965" y="33223"/>
                  </a:lnTo>
                  <a:lnTo>
                    <a:pt x="714344" y="20322"/>
                  </a:lnTo>
                  <a:lnTo>
                    <a:pt x="707207" y="9758"/>
                  </a:lnTo>
                  <a:lnTo>
                    <a:pt x="696643" y="2621"/>
                  </a:lnTo>
                  <a:lnTo>
                    <a:pt x="683742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5176786" y="4151909"/>
              <a:ext cx="717550" cy="200660"/>
            </a:xfrm>
            <a:custGeom>
              <a:avLst/>
              <a:gdLst/>
              <a:ahLst/>
              <a:cxnLst/>
              <a:rect l="l" t="t" r="r" b="b"/>
              <a:pathLst>
                <a:path w="717550" h="200660">
                  <a:moveTo>
                    <a:pt x="683742" y="200393"/>
                  </a:moveTo>
                  <a:lnTo>
                    <a:pt x="33223" y="200393"/>
                  </a:lnTo>
                  <a:lnTo>
                    <a:pt x="20322" y="197772"/>
                  </a:lnTo>
                  <a:lnTo>
                    <a:pt x="9758" y="190634"/>
                  </a:lnTo>
                  <a:lnTo>
                    <a:pt x="2621" y="180071"/>
                  </a:lnTo>
                  <a:lnTo>
                    <a:pt x="0" y="167170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683742" y="0"/>
                  </a:lnTo>
                  <a:lnTo>
                    <a:pt x="696643" y="2621"/>
                  </a:lnTo>
                  <a:lnTo>
                    <a:pt x="707207" y="9758"/>
                  </a:lnTo>
                  <a:lnTo>
                    <a:pt x="714344" y="20322"/>
                  </a:lnTo>
                  <a:lnTo>
                    <a:pt x="716965" y="33223"/>
                  </a:lnTo>
                  <a:lnTo>
                    <a:pt x="716965" y="167170"/>
                  </a:lnTo>
                  <a:lnTo>
                    <a:pt x="714344" y="180071"/>
                  </a:lnTo>
                  <a:lnTo>
                    <a:pt x="707207" y="190634"/>
                  </a:lnTo>
                  <a:lnTo>
                    <a:pt x="696643" y="197772"/>
                  </a:lnTo>
                  <a:lnTo>
                    <a:pt x="683742" y="200393"/>
                  </a:lnTo>
                  <a:close/>
                </a:path>
              </a:pathLst>
            </a:custGeom>
            <a:ln w="634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4232871" y="5810045"/>
            <a:ext cx="3742054" cy="252095"/>
            <a:chOff x="4232871" y="5810045"/>
            <a:chExt cx="3742054" cy="252095"/>
          </a:xfrm>
        </p:grpSpPr>
        <p:sp>
          <p:nvSpPr>
            <p:cNvPr id="29" name="object 29"/>
            <p:cNvSpPr/>
            <p:nvPr/>
          </p:nvSpPr>
          <p:spPr>
            <a:xfrm>
              <a:off x="4236999" y="5814172"/>
              <a:ext cx="3733800" cy="243840"/>
            </a:xfrm>
            <a:custGeom>
              <a:avLst/>
              <a:gdLst/>
              <a:ahLst/>
              <a:cxnLst/>
              <a:rect l="l" t="t" r="r" b="b"/>
              <a:pathLst>
                <a:path w="3733800" h="243839">
                  <a:moveTo>
                    <a:pt x="3693655" y="0"/>
                  </a:moveTo>
                  <a:lnTo>
                    <a:pt x="40132" y="0"/>
                  </a:lnTo>
                  <a:lnTo>
                    <a:pt x="24549" y="3166"/>
                  </a:lnTo>
                  <a:lnTo>
                    <a:pt x="11788" y="11790"/>
                  </a:lnTo>
                  <a:lnTo>
                    <a:pt x="3166" y="24554"/>
                  </a:lnTo>
                  <a:lnTo>
                    <a:pt x="0" y="40144"/>
                  </a:lnTo>
                  <a:lnTo>
                    <a:pt x="0" y="203657"/>
                  </a:lnTo>
                  <a:lnTo>
                    <a:pt x="3166" y="219247"/>
                  </a:lnTo>
                  <a:lnTo>
                    <a:pt x="11788" y="232011"/>
                  </a:lnTo>
                  <a:lnTo>
                    <a:pt x="24549" y="240635"/>
                  </a:lnTo>
                  <a:lnTo>
                    <a:pt x="40132" y="243801"/>
                  </a:lnTo>
                  <a:lnTo>
                    <a:pt x="3693655" y="243801"/>
                  </a:lnTo>
                  <a:lnTo>
                    <a:pt x="3709239" y="240635"/>
                  </a:lnTo>
                  <a:lnTo>
                    <a:pt x="3722004" y="232011"/>
                  </a:lnTo>
                  <a:lnTo>
                    <a:pt x="3730631" y="219247"/>
                  </a:lnTo>
                  <a:lnTo>
                    <a:pt x="3733800" y="203657"/>
                  </a:lnTo>
                  <a:lnTo>
                    <a:pt x="3733800" y="40144"/>
                  </a:lnTo>
                  <a:lnTo>
                    <a:pt x="3730631" y="24554"/>
                  </a:lnTo>
                  <a:lnTo>
                    <a:pt x="3722004" y="11790"/>
                  </a:lnTo>
                  <a:lnTo>
                    <a:pt x="3709239" y="3166"/>
                  </a:lnTo>
                  <a:lnTo>
                    <a:pt x="3693655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4236999" y="5814172"/>
              <a:ext cx="3733800" cy="243840"/>
            </a:xfrm>
            <a:custGeom>
              <a:avLst/>
              <a:gdLst/>
              <a:ahLst/>
              <a:cxnLst/>
              <a:rect l="l" t="t" r="r" b="b"/>
              <a:pathLst>
                <a:path w="3733800" h="243839">
                  <a:moveTo>
                    <a:pt x="3693655" y="243801"/>
                  </a:moveTo>
                  <a:lnTo>
                    <a:pt x="40132" y="243801"/>
                  </a:lnTo>
                  <a:lnTo>
                    <a:pt x="24549" y="240635"/>
                  </a:lnTo>
                  <a:lnTo>
                    <a:pt x="11788" y="232011"/>
                  </a:lnTo>
                  <a:lnTo>
                    <a:pt x="3166" y="219247"/>
                  </a:lnTo>
                  <a:lnTo>
                    <a:pt x="0" y="203657"/>
                  </a:lnTo>
                  <a:lnTo>
                    <a:pt x="0" y="40144"/>
                  </a:lnTo>
                  <a:lnTo>
                    <a:pt x="3166" y="24554"/>
                  </a:lnTo>
                  <a:lnTo>
                    <a:pt x="11788" y="11790"/>
                  </a:lnTo>
                  <a:lnTo>
                    <a:pt x="24549" y="3166"/>
                  </a:lnTo>
                  <a:lnTo>
                    <a:pt x="40132" y="0"/>
                  </a:lnTo>
                  <a:lnTo>
                    <a:pt x="3693655" y="0"/>
                  </a:lnTo>
                  <a:lnTo>
                    <a:pt x="3709239" y="3166"/>
                  </a:lnTo>
                  <a:lnTo>
                    <a:pt x="3722004" y="11790"/>
                  </a:lnTo>
                  <a:lnTo>
                    <a:pt x="3730631" y="24554"/>
                  </a:lnTo>
                  <a:lnTo>
                    <a:pt x="3733800" y="40144"/>
                  </a:lnTo>
                  <a:lnTo>
                    <a:pt x="3733800" y="203657"/>
                  </a:lnTo>
                  <a:lnTo>
                    <a:pt x="3730631" y="219247"/>
                  </a:lnTo>
                  <a:lnTo>
                    <a:pt x="3722004" y="232011"/>
                  </a:lnTo>
                  <a:lnTo>
                    <a:pt x="3709239" y="240635"/>
                  </a:lnTo>
                  <a:lnTo>
                    <a:pt x="3693655" y="243801"/>
                  </a:lnTo>
                  <a:close/>
                </a:path>
              </a:pathLst>
            </a:custGeom>
            <a:ln w="767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pic>
        <p:nvPicPr>
          <p:cNvPr id="32" name="object 3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22035" y="4198569"/>
            <a:ext cx="107086" cy="107086"/>
          </a:xfrm>
          <a:prstGeom prst="rect">
            <a:avLst/>
          </a:prstGeom>
        </p:spPr>
      </p:pic>
      <p:sp>
        <p:nvSpPr>
          <p:cNvPr id="33" name="object 21">
            <a:extLst>
              <a:ext uri="{FF2B5EF4-FFF2-40B4-BE49-F238E27FC236}">
                <a16:creationId xmlns:a16="http://schemas.microsoft.com/office/drawing/2014/main" id="{22A6F35F-FEB8-12DB-7DEF-CF81F569AA29}"/>
              </a:ext>
            </a:extLst>
          </p:cNvPr>
          <p:cNvSpPr txBox="1"/>
          <p:nvPr/>
        </p:nvSpPr>
        <p:spPr>
          <a:xfrm>
            <a:off x="5242991" y="3346111"/>
            <a:ext cx="1939925" cy="571950"/>
          </a:xfrm>
          <a:prstGeom prst="rect">
            <a:avLst/>
          </a:prstGeom>
        </p:spPr>
        <p:txBody>
          <a:bodyPr vert="horz" wrap="square" lIns="0" tIns="5841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9"/>
              </a:spcBef>
            </a:pPr>
            <a:r>
              <a:rPr sz="9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London 11ºC*</a:t>
            </a:r>
            <a:endParaRPr sz="900" dirty="0">
              <a:latin typeface="Grammarsaurus" pitchFamily="2" charset="0"/>
              <a:cs typeface="Arial"/>
            </a:endParaRPr>
          </a:p>
          <a:p>
            <a:pPr marL="1297940">
              <a:lnSpc>
                <a:spcPct val="100000"/>
              </a:lnSpc>
              <a:spcBef>
                <a:spcPts val="365"/>
              </a:spcBef>
            </a:pPr>
            <a:r>
              <a:rPr sz="9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Rome 15ºC*</a:t>
            </a:r>
            <a:endParaRPr sz="9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lang="en-US" sz="1200" dirty="0">
              <a:latin typeface="Grammarsaurus" pitchFamily="2" charset="0"/>
              <a:cs typeface="Arial"/>
            </a:endParaRPr>
          </a:p>
        </p:txBody>
      </p:sp>
      <p:sp>
        <p:nvSpPr>
          <p:cNvPr id="34" name="object 25">
            <a:extLst>
              <a:ext uri="{FF2B5EF4-FFF2-40B4-BE49-F238E27FC236}">
                <a16:creationId xmlns:a16="http://schemas.microsoft.com/office/drawing/2014/main" id="{AEEED8A1-BB60-E578-CA2B-2CAFB2291015}"/>
              </a:ext>
            </a:extLst>
          </p:cNvPr>
          <p:cNvSpPr txBox="1"/>
          <p:nvPr/>
        </p:nvSpPr>
        <p:spPr>
          <a:xfrm>
            <a:off x="4237266" y="5837731"/>
            <a:ext cx="3714750" cy="18402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47625">
              <a:lnSpc>
                <a:spcPct val="100000"/>
              </a:lnSpc>
              <a:spcBef>
                <a:spcPts val="114"/>
              </a:spcBef>
            </a:pPr>
            <a:r>
              <a:rPr sz="11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* average yearly temperature of cities around the world</a:t>
            </a:r>
            <a:endParaRPr sz="1100" dirty="0">
              <a:latin typeface="Grammarsaurus" pitchFamily="2" charset="0"/>
              <a:cs typeface="Arial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D3D1770-920C-BBA2-4989-A8631394642F}"/>
              </a:ext>
            </a:extLst>
          </p:cNvPr>
          <p:cNvSpPr txBox="1"/>
          <p:nvPr/>
        </p:nvSpPr>
        <p:spPr>
          <a:xfrm>
            <a:off x="5709448" y="3776408"/>
            <a:ext cx="1542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Cairo 21ºC*</a:t>
            </a:r>
            <a:endParaRPr lang="en-GB" sz="900" dirty="0">
              <a:latin typeface="Grammarsaurus" pitchFamily="2" charset="0"/>
              <a:cs typeface="Arial"/>
            </a:endParaRPr>
          </a:p>
          <a:p>
            <a:endParaRPr lang="en-PK" sz="9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88E8745-7ADF-AA15-3ABE-F745A4020E4D}"/>
              </a:ext>
            </a:extLst>
          </p:cNvPr>
          <p:cNvSpPr txBox="1"/>
          <p:nvPr/>
        </p:nvSpPr>
        <p:spPr>
          <a:xfrm>
            <a:off x="5170221" y="4158592"/>
            <a:ext cx="11840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Accra 26ºC*</a:t>
            </a:r>
            <a:endParaRPr lang="en-GB" sz="800" dirty="0">
              <a:latin typeface="Grammarsaurus" pitchFamily="2" charset="0"/>
              <a:cs typeface="Arial"/>
            </a:endParaRPr>
          </a:p>
          <a:p>
            <a:endParaRPr lang="en-PK" sz="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0766" y="49580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14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810686" y="157911"/>
            <a:ext cx="10570845" cy="768350"/>
            <a:chOff x="810686" y="157911"/>
            <a:chExt cx="10570845" cy="768350"/>
          </a:xfrm>
        </p:grpSpPr>
        <p:sp>
          <p:nvSpPr>
            <p:cNvPr id="4" name="object 4"/>
            <p:cNvSpPr/>
            <p:nvPr/>
          </p:nvSpPr>
          <p:spPr>
            <a:xfrm>
              <a:off x="817036" y="164261"/>
              <a:ext cx="10558145" cy="755650"/>
            </a:xfrm>
            <a:custGeom>
              <a:avLst/>
              <a:gdLst/>
              <a:ahLst/>
              <a:cxnLst/>
              <a:rect l="l" t="t" r="r" b="b"/>
              <a:pathLst>
                <a:path w="10558145" h="755650">
                  <a:moveTo>
                    <a:pt x="10513860" y="0"/>
                  </a:moveTo>
                  <a:lnTo>
                    <a:pt x="44068" y="0"/>
                  </a:lnTo>
                  <a:lnTo>
                    <a:pt x="26928" y="3498"/>
                  </a:lnTo>
                  <a:lnTo>
                    <a:pt x="12919" y="13033"/>
                  </a:lnTo>
                  <a:lnTo>
                    <a:pt x="3467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467" y="727977"/>
                  </a:lnTo>
                  <a:lnTo>
                    <a:pt x="12919" y="742108"/>
                  </a:lnTo>
                  <a:lnTo>
                    <a:pt x="26928" y="751643"/>
                  </a:lnTo>
                  <a:lnTo>
                    <a:pt x="44068" y="755142"/>
                  </a:lnTo>
                  <a:lnTo>
                    <a:pt x="10513860" y="755142"/>
                  </a:lnTo>
                  <a:lnTo>
                    <a:pt x="10530995" y="751643"/>
                  </a:lnTo>
                  <a:lnTo>
                    <a:pt x="10545005" y="742108"/>
                  </a:lnTo>
                  <a:lnTo>
                    <a:pt x="10554459" y="727977"/>
                  </a:lnTo>
                  <a:lnTo>
                    <a:pt x="10557929" y="710692"/>
                  </a:lnTo>
                  <a:lnTo>
                    <a:pt x="10557929" y="44450"/>
                  </a:lnTo>
                  <a:lnTo>
                    <a:pt x="10554459" y="27164"/>
                  </a:lnTo>
                  <a:lnTo>
                    <a:pt x="10545005" y="13033"/>
                  </a:lnTo>
                  <a:lnTo>
                    <a:pt x="10530995" y="3498"/>
                  </a:lnTo>
                  <a:lnTo>
                    <a:pt x="10513860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817036" y="164261"/>
              <a:ext cx="10558145" cy="755650"/>
            </a:xfrm>
            <a:custGeom>
              <a:avLst/>
              <a:gdLst/>
              <a:ahLst/>
              <a:cxnLst/>
              <a:rect l="l" t="t" r="r" b="b"/>
              <a:pathLst>
                <a:path w="10558145" h="755650">
                  <a:moveTo>
                    <a:pt x="44068" y="755142"/>
                  </a:moveTo>
                  <a:lnTo>
                    <a:pt x="26928" y="751643"/>
                  </a:lnTo>
                  <a:lnTo>
                    <a:pt x="12919" y="742108"/>
                  </a:lnTo>
                  <a:lnTo>
                    <a:pt x="3467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467" y="27164"/>
                  </a:lnTo>
                  <a:lnTo>
                    <a:pt x="12919" y="13033"/>
                  </a:lnTo>
                  <a:lnTo>
                    <a:pt x="26928" y="3498"/>
                  </a:lnTo>
                  <a:lnTo>
                    <a:pt x="44068" y="0"/>
                  </a:lnTo>
                  <a:lnTo>
                    <a:pt x="10513860" y="0"/>
                  </a:lnTo>
                  <a:lnTo>
                    <a:pt x="10530995" y="3498"/>
                  </a:lnTo>
                  <a:lnTo>
                    <a:pt x="10545005" y="13033"/>
                  </a:lnTo>
                  <a:lnTo>
                    <a:pt x="10554459" y="27164"/>
                  </a:lnTo>
                  <a:lnTo>
                    <a:pt x="10557929" y="44450"/>
                  </a:lnTo>
                  <a:lnTo>
                    <a:pt x="10557929" y="710692"/>
                  </a:lnTo>
                  <a:lnTo>
                    <a:pt x="10554459" y="727977"/>
                  </a:lnTo>
                  <a:lnTo>
                    <a:pt x="10545005" y="742108"/>
                  </a:lnTo>
                  <a:lnTo>
                    <a:pt x="10530995" y="751643"/>
                  </a:lnTo>
                  <a:lnTo>
                    <a:pt x="10513860" y="755142"/>
                  </a:lnTo>
                  <a:lnTo>
                    <a:pt x="44068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842219" y="335891"/>
            <a:ext cx="10532745" cy="4129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0188" indent="-219075" algn="ctr">
              <a:lnSpc>
                <a:spcPct val="100000"/>
              </a:lnSpc>
              <a:spcBef>
                <a:spcPts val="100"/>
              </a:spcBef>
            </a:pPr>
            <a:r>
              <a:rPr sz="2600" dirty="0">
                <a:latin typeface="Grammarsaurus" pitchFamily="2" charset="0"/>
              </a:rPr>
              <a:t>How can information about weather and climate zones be used?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7644872" y="1184141"/>
            <a:ext cx="3744595" cy="4989195"/>
            <a:chOff x="7644872" y="1184141"/>
            <a:chExt cx="3744595" cy="4989195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649921" y="1189198"/>
              <a:ext cx="3734079" cy="4978768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649921" y="1189189"/>
              <a:ext cx="3734435" cy="4979035"/>
            </a:xfrm>
            <a:custGeom>
              <a:avLst/>
              <a:gdLst/>
              <a:ahLst/>
              <a:cxnLst/>
              <a:rect l="l" t="t" r="r" b="b"/>
              <a:pathLst>
                <a:path w="3734434" h="4979035">
                  <a:moveTo>
                    <a:pt x="0" y="0"/>
                  </a:moveTo>
                  <a:lnTo>
                    <a:pt x="3734079" y="0"/>
                  </a:lnTo>
                  <a:lnTo>
                    <a:pt x="3734079" y="4978768"/>
                  </a:lnTo>
                  <a:lnTo>
                    <a:pt x="0" y="4978768"/>
                  </a:lnTo>
                  <a:lnTo>
                    <a:pt x="0" y="0"/>
                  </a:lnTo>
                  <a:close/>
                </a:path>
              </a:pathLst>
            </a:custGeom>
            <a:ln w="10096">
              <a:solidFill>
                <a:srgbClr val="0A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0" y="1096721"/>
            <a:ext cx="7345680" cy="5414645"/>
            <a:chOff x="0" y="1096721"/>
            <a:chExt cx="7345680" cy="5414645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1096721"/>
              <a:ext cx="4457697" cy="541459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888932" y="1189198"/>
              <a:ext cx="4450715" cy="4979035"/>
            </a:xfrm>
            <a:custGeom>
              <a:avLst/>
              <a:gdLst/>
              <a:ahLst/>
              <a:cxnLst/>
              <a:rect l="l" t="t" r="r" b="b"/>
              <a:pathLst>
                <a:path w="4450715" h="4979035">
                  <a:moveTo>
                    <a:pt x="4380268" y="0"/>
                  </a:moveTo>
                  <a:lnTo>
                    <a:pt x="69989" y="0"/>
                  </a:lnTo>
                  <a:lnTo>
                    <a:pt x="42749" y="5499"/>
                  </a:lnTo>
                  <a:lnTo>
                    <a:pt x="20502" y="20497"/>
                  </a:lnTo>
                  <a:lnTo>
                    <a:pt x="5501" y="42744"/>
                  </a:lnTo>
                  <a:lnTo>
                    <a:pt x="0" y="69989"/>
                  </a:lnTo>
                  <a:lnTo>
                    <a:pt x="0" y="4908778"/>
                  </a:lnTo>
                  <a:lnTo>
                    <a:pt x="5501" y="4936023"/>
                  </a:lnTo>
                  <a:lnTo>
                    <a:pt x="20502" y="4958270"/>
                  </a:lnTo>
                  <a:lnTo>
                    <a:pt x="42749" y="4973268"/>
                  </a:lnTo>
                  <a:lnTo>
                    <a:pt x="69989" y="4978768"/>
                  </a:lnTo>
                  <a:lnTo>
                    <a:pt x="4380268" y="4978768"/>
                  </a:lnTo>
                  <a:lnTo>
                    <a:pt x="4407513" y="4973268"/>
                  </a:lnTo>
                  <a:lnTo>
                    <a:pt x="4429760" y="4958270"/>
                  </a:lnTo>
                  <a:lnTo>
                    <a:pt x="4444758" y="4936023"/>
                  </a:lnTo>
                  <a:lnTo>
                    <a:pt x="4450257" y="4908778"/>
                  </a:lnTo>
                  <a:lnTo>
                    <a:pt x="4450257" y="69989"/>
                  </a:lnTo>
                  <a:lnTo>
                    <a:pt x="4444758" y="42744"/>
                  </a:lnTo>
                  <a:lnTo>
                    <a:pt x="4429760" y="20497"/>
                  </a:lnTo>
                  <a:lnTo>
                    <a:pt x="4407513" y="5499"/>
                  </a:lnTo>
                  <a:lnTo>
                    <a:pt x="438026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888932" y="1189198"/>
              <a:ext cx="4450715" cy="4979035"/>
            </a:xfrm>
            <a:custGeom>
              <a:avLst/>
              <a:gdLst/>
              <a:ahLst/>
              <a:cxnLst/>
              <a:rect l="l" t="t" r="r" b="b"/>
              <a:pathLst>
                <a:path w="4450715" h="4979035">
                  <a:moveTo>
                    <a:pt x="4380268" y="4978768"/>
                  </a:moveTo>
                  <a:lnTo>
                    <a:pt x="69989" y="4978768"/>
                  </a:lnTo>
                  <a:lnTo>
                    <a:pt x="42749" y="4973268"/>
                  </a:lnTo>
                  <a:lnTo>
                    <a:pt x="20502" y="4958270"/>
                  </a:lnTo>
                  <a:lnTo>
                    <a:pt x="5501" y="4936023"/>
                  </a:lnTo>
                  <a:lnTo>
                    <a:pt x="0" y="4908778"/>
                  </a:lnTo>
                  <a:lnTo>
                    <a:pt x="0" y="69989"/>
                  </a:lnTo>
                  <a:lnTo>
                    <a:pt x="5501" y="42744"/>
                  </a:lnTo>
                  <a:lnTo>
                    <a:pt x="20502" y="20497"/>
                  </a:lnTo>
                  <a:lnTo>
                    <a:pt x="42749" y="5499"/>
                  </a:lnTo>
                  <a:lnTo>
                    <a:pt x="69989" y="0"/>
                  </a:lnTo>
                  <a:lnTo>
                    <a:pt x="4380268" y="0"/>
                  </a:lnTo>
                  <a:lnTo>
                    <a:pt x="4407513" y="5499"/>
                  </a:lnTo>
                  <a:lnTo>
                    <a:pt x="4429760" y="20497"/>
                  </a:lnTo>
                  <a:lnTo>
                    <a:pt x="4444758" y="42744"/>
                  </a:lnTo>
                  <a:lnTo>
                    <a:pt x="4450257" y="69989"/>
                  </a:lnTo>
                  <a:lnTo>
                    <a:pt x="4450257" y="4908778"/>
                  </a:lnTo>
                  <a:lnTo>
                    <a:pt x="4444758" y="4936023"/>
                  </a:lnTo>
                  <a:lnTo>
                    <a:pt x="4429760" y="4958270"/>
                  </a:lnTo>
                  <a:lnTo>
                    <a:pt x="4407513" y="4973268"/>
                  </a:lnTo>
                  <a:lnTo>
                    <a:pt x="4380268" y="4978768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934641" y="1833562"/>
              <a:ext cx="1134745" cy="323850"/>
            </a:xfrm>
            <a:custGeom>
              <a:avLst/>
              <a:gdLst/>
              <a:ahLst/>
              <a:cxnLst/>
              <a:rect l="l" t="t" r="r" b="b"/>
              <a:pathLst>
                <a:path w="1134745" h="323850">
                  <a:moveTo>
                    <a:pt x="1009624" y="0"/>
                  </a:moveTo>
                  <a:lnTo>
                    <a:pt x="837127" y="46442"/>
                  </a:lnTo>
                  <a:lnTo>
                    <a:pt x="736419" y="74071"/>
                  </a:lnTo>
                  <a:lnTo>
                    <a:pt x="629969" y="103916"/>
                  </a:lnTo>
                  <a:lnTo>
                    <a:pt x="520701" y="135438"/>
                  </a:lnTo>
                  <a:lnTo>
                    <a:pt x="465924" y="151659"/>
                  </a:lnTo>
                  <a:lnTo>
                    <a:pt x="411539" y="168097"/>
                  </a:lnTo>
                  <a:lnTo>
                    <a:pt x="357911" y="184683"/>
                  </a:lnTo>
                  <a:lnTo>
                    <a:pt x="305405" y="201351"/>
                  </a:lnTo>
                  <a:lnTo>
                    <a:pt x="254388" y="218033"/>
                  </a:lnTo>
                  <a:lnTo>
                    <a:pt x="205224" y="234660"/>
                  </a:lnTo>
                  <a:lnTo>
                    <a:pt x="158280" y="251167"/>
                  </a:lnTo>
                  <a:lnTo>
                    <a:pt x="113919" y="267485"/>
                  </a:lnTo>
                  <a:lnTo>
                    <a:pt x="72509" y="283546"/>
                  </a:lnTo>
                  <a:lnTo>
                    <a:pt x="34414" y="299283"/>
                  </a:lnTo>
                  <a:lnTo>
                    <a:pt x="0" y="314629"/>
                  </a:lnTo>
                  <a:lnTo>
                    <a:pt x="40322" y="312153"/>
                  </a:lnTo>
                  <a:lnTo>
                    <a:pt x="83126" y="310188"/>
                  </a:lnTo>
                  <a:lnTo>
                    <a:pt x="128201" y="308701"/>
                  </a:lnTo>
                  <a:lnTo>
                    <a:pt x="175334" y="307654"/>
                  </a:lnTo>
                  <a:lnTo>
                    <a:pt x="224315" y="307013"/>
                  </a:lnTo>
                  <a:lnTo>
                    <a:pt x="274931" y="306742"/>
                  </a:lnTo>
                  <a:lnTo>
                    <a:pt x="326970" y="306805"/>
                  </a:lnTo>
                  <a:lnTo>
                    <a:pt x="434473" y="307790"/>
                  </a:lnTo>
                  <a:lnTo>
                    <a:pt x="545131" y="309683"/>
                  </a:lnTo>
                  <a:lnTo>
                    <a:pt x="1036734" y="321777"/>
                  </a:lnTo>
                  <a:lnTo>
                    <a:pt x="1134478" y="323557"/>
                  </a:lnTo>
                  <a:lnTo>
                    <a:pt x="1009624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1900364" y="1833562"/>
              <a:ext cx="1169035" cy="323850"/>
            </a:xfrm>
            <a:custGeom>
              <a:avLst/>
              <a:gdLst/>
              <a:ahLst/>
              <a:cxnLst/>
              <a:rect l="l" t="t" r="r" b="b"/>
              <a:pathLst>
                <a:path w="1169035" h="323850">
                  <a:moveTo>
                    <a:pt x="831988" y="312433"/>
                  </a:moveTo>
                  <a:lnTo>
                    <a:pt x="353962" y="312433"/>
                  </a:lnTo>
                  <a:lnTo>
                    <a:pt x="405008" y="312445"/>
                  </a:lnTo>
                  <a:lnTo>
                    <a:pt x="1168755" y="323557"/>
                  </a:lnTo>
                  <a:lnTo>
                    <a:pt x="831988" y="312433"/>
                  </a:lnTo>
                  <a:close/>
                </a:path>
                <a:path w="1169035" h="323850">
                  <a:moveTo>
                    <a:pt x="1043901" y="0"/>
                  </a:moveTo>
                  <a:lnTo>
                    <a:pt x="841242" y="52467"/>
                  </a:lnTo>
                  <a:lnTo>
                    <a:pt x="578725" y="123667"/>
                  </a:lnTo>
                  <a:lnTo>
                    <a:pt x="434163" y="166304"/>
                  </a:lnTo>
                  <a:lnTo>
                    <a:pt x="336119" y="196531"/>
                  </a:lnTo>
                  <a:lnTo>
                    <a:pt x="287261" y="212316"/>
                  </a:lnTo>
                  <a:lnTo>
                    <a:pt x="238606" y="228686"/>
                  </a:lnTo>
                  <a:lnTo>
                    <a:pt x="190200" y="245753"/>
                  </a:lnTo>
                  <a:lnTo>
                    <a:pt x="142090" y="263627"/>
                  </a:lnTo>
                  <a:lnTo>
                    <a:pt x="94322" y="282419"/>
                  </a:lnTo>
                  <a:lnTo>
                    <a:pt x="46943" y="302241"/>
                  </a:lnTo>
                  <a:lnTo>
                    <a:pt x="0" y="323202"/>
                  </a:lnTo>
                  <a:lnTo>
                    <a:pt x="48165" y="320344"/>
                  </a:lnTo>
                  <a:lnTo>
                    <a:pt x="36944" y="320344"/>
                  </a:lnTo>
                  <a:lnTo>
                    <a:pt x="33845" y="308356"/>
                  </a:lnTo>
                  <a:lnTo>
                    <a:pt x="68660" y="306475"/>
                  </a:lnTo>
                  <a:lnTo>
                    <a:pt x="85204" y="299240"/>
                  </a:lnTo>
                  <a:lnTo>
                    <a:pt x="134117" y="279519"/>
                  </a:lnTo>
                  <a:lnTo>
                    <a:pt x="183534" y="260915"/>
                  </a:lnTo>
                  <a:lnTo>
                    <a:pt x="233307" y="243162"/>
                  </a:lnTo>
                  <a:lnTo>
                    <a:pt x="283286" y="225996"/>
                  </a:lnTo>
                  <a:lnTo>
                    <a:pt x="375322" y="195858"/>
                  </a:lnTo>
                  <a:lnTo>
                    <a:pt x="469592" y="166275"/>
                  </a:lnTo>
                  <a:lnTo>
                    <a:pt x="806789" y="67143"/>
                  </a:lnTo>
                  <a:lnTo>
                    <a:pt x="1043901" y="0"/>
                  </a:lnTo>
                  <a:close/>
                </a:path>
                <a:path w="1169035" h="323850">
                  <a:moveTo>
                    <a:pt x="68660" y="306475"/>
                  </a:moveTo>
                  <a:lnTo>
                    <a:pt x="33845" y="308356"/>
                  </a:lnTo>
                  <a:lnTo>
                    <a:pt x="36944" y="320344"/>
                  </a:lnTo>
                  <a:lnTo>
                    <a:pt x="68660" y="306475"/>
                  </a:lnTo>
                  <a:close/>
                </a:path>
                <a:path w="1169035" h="323850">
                  <a:moveTo>
                    <a:pt x="329141" y="301000"/>
                  </a:moveTo>
                  <a:lnTo>
                    <a:pt x="276910" y="301107"/>
                  </a:lnTo>
                  <a:lnTo>
                    <a:pt x="175584" y="302554"/>
                  </a:lnTo>
                  <a:lnTo>
                    <a:pt x="126811" y="303967"/>
                  </a:lnTo>
                  <a:lnTo>
                    <a:pt x="79511" y="305889"/>
                  </a:lnTo>
                  <a:lnTo>
                    <a:pt x="36944" y="320344"/>
                  </a:lnTo>
                  <a:lnTo>
                    <a:pt x="48165" y="320344"/>
                  </a:lnTo>
                  <a:lnTo>
                    <a:pt x="50081" y="320231"/>
                  </a:lnTo>
                  <a:lnTo>
                    <a:pt x="100354" y="317801"/>
                  </a:lnTo>
                  <a:lnTo>
                    <a:pt x="201402" y="314415"/>
                  </a:lnTo>
                  <a:lnTo>
                    <a:pt x="303001" y="312732"/>
                  </a:lnTo>
                  <a:lnTo>
                    <a:pt x="831988" y="312433"/>
                  </a:lnTo>
                  <a:lnTo>
                    <a:pt x="490180" y="302704"/>
                  </a:lnTo>
                  <a:lnTo>
                    <a:pt x="329141" y="301000"/>
                  </a:lnTo>
                  <a:close/>
                </a:path>
              </a:pathLst>
            </a:custGeom>
            <a:solidFill>
              <a:srgbClr val="0817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3210559" y="1564282"/>
            <a:ext cx="3807460" cy="42312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2700" algn="just">
              <a:lnSpc>
                <a:spcPct val="125000"/>
              </a:lnSpc>
              <a:spcBef>
                <a:spcPts val="100"/>
              </a:spcBef>
            </a:pPr>
            <a:r>
              <a:rPr sz="14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Hi! My name is </a:t>
            </a: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Florence</a:t>
            </a:r>
            <a:r>
              <a:rPr sz="14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 I am a </a:t>
            </a: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countryside  ranger</a:t>
            </a:r>
            <a:r>
              <a:rPr sz="14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 I maintain and develop areas of land and  green space by planting vegetation.</a:t>
            </a:r>
            <a:endParaRPr sz="1400" dirty="0">
              <a:latin typeface="Grammarsaurus" pitchFamily="2" charset="0"/>
              <a:cs typeface="Arial MT"/>
            </a:endParaRPr>
          </a:p>
          <a:p>
            <a:pPr marL="12700" marR="5080" algn="just">
              <a:lnSpc>
                <a:spcPct val="125000"/>
              </a:lnSpc>
              <a:spcBef>
                <a:spcPts val="1500"/>
              </a:spcBef>
            </a:pP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Weather and climate zones </a:t>
            </a:r>
            <a:r>
              <a:rPr sz="14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can be used to  help with </a:t>
            </a: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gardening and farming</a:t>
            </a:r>
            <a:r>
              <a:rPr sz="14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 Plants grow  best in</a:t>
            </a:r>
            <a:r>
              <a:rPr lang="en-US" sz="14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 </a:t>
            </a:r>
            <a:r>
              <a:rPr sz="14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climate conditions that they are adapted for. For example, if a farmer wants to grow apples, they need a </a:t>
            </a: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wet climate with cold winters followed by cool springs</a:t>
            </a:r>
            <a:r>
              <a:rPr sz="14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 Apples also need lots of </a:t>
            </a: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sunlight and mild temperatures</a:t>
            </a:r>
            <a:r>
              <a:rPr sz="14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 Therefore, apples grow best in a </a:t>
            </a: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temperate climate</a:t>
            </a:r>
            <a:r>
              <a:rPr sz="14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 The climate is one of the biggest influences on farming. It informs what the farm grows and impacts </a:t>
            </a:r>
            <a:r>
              <a:rPr sz="14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how successful the farm is.</a:t>
            </a:r>
            <a:endParaRPr sz="14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6" y="0"/>
            <a:ext cx="12191398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1644477" y="0"/>
            <a:ext cx="554355" cy="666115"/>
            <a:chOff x="11644477" y="0"/>
            <a:chExt cx="554355" cy="666115"/>
          </a:xfrm>
        </p:grpSpPr>
        <p:sp>
          <p:nvSpPr>
            <p:cNvPr id="4" name="object 4"/>
            <p:cNvSpPr/>
            <p:nvPr/>
          </p:nvSpPr>
          <p:spPr>
            <a:xfrm>
              <a:off x="11650827" y="0"/>
              <a:ext cx="541655" cy="653415"/>
            </a:xfrm>
            <a:custGeom>
              <a:avLst/>
              <a:gdLst/>
              <a:ahLst/>
              <a:cxnLst/>
              <a:rect l="l" t="t" r="r" b="b"/>
              <a:pathLst>
                <a:path w="541654" h="653415">
                  <a:moveTo>
                    <a:pt x="541172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1172" y="653400"/>
                  </a:lnTo>
                  <a:lnTo>
                    <a:pt x="541172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11650827" y="0"/>
              <a:ext cx="541655" cy="653415"/>
            </a:xfrm>
            <a:custGeom>
              <a:avLst/>
              <a:gdLst/>
              <a:ahLst/>
              <a:cxnLst/>
              <a:rect l="l" t="t" r="r" b="b"/>
              <a:pathLst>
                <a:path w="541654" h="653415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1172" y="653400"/>
                  </a:lnTo>
                </a:path>
                <a:path w="541654" h="653415">
                  <a:moveTo>
                    <a:pt x="541172" y="0"/>
                  </a:moveTo>
                  <a:lnTo>
                    <a:pt x="2730" y="0"/>
                  </a:lnTo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11774957" y="49580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15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814878" y="157911"/>
            <a:ext cx="10570845" cy="768350"/>
            <a:chOff x="814878" y="157911"/>
            <a:chExt cx="10570845" cy="768350"/>
          </a:xfrm>
        </p:grpSpPr>
        <p:sp>
          <p:nvSpPr>
            <p:cNvPr id="8" name="object 8"/>
            <p:cNvSpPr/>
            <p:nvPr/>
          </p:nvSpPr>
          <p:spPr>
            <a:xfrm>
              <a:off x="821228" y="164261"/>
              <a:ext cx="10558145" cy="755650"/>
            </a:xfrm>
            <a:custGeom>
              <a:avLst/>
              <a:gdLst/>
              <a:ahLst/>
              <a:cxnLst/>
              <a:rect l="l" t="t" r="r" b="b"/>
              <a:pathLst>
                <a:path w="10558145" h="755650">
                  <a:moveTo>
                    <a:pt x="10513860" y="0"/>
                  </a:moveTo>
                  <a:lnTo>
                    <a:pt x="44068" y="0"/>
                  </a:lnTo>
                  <a:lnTo>
                    <a:pt x="26928" y="3498"/>
                  </a:lnTo>
                  <a:lnTo>
                    <a:pt x="12919" y="13033"/>
                  </a:lnTo>
                  <a:lnTo>
                    <a:pt x="3467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467" y="727977"/>
                  </a:lnTo>
                  <a:lnTo>
                    <a:pt x="12919" y="742108"/>
                  </a:lnTo>
                  <a:lnTo>
                    <a:pt x="26928" y="751643"/>
                  </a:lnTo>
                  <a:lnTo>
                    <a:pt x="44068" y="755142"/>
                  </a:lnTo>
                  <a:lnTo>
                    <a:pt x="10513860" y="755142"/>
                  </a:lnTo>
                  <a:lnTo>
                    <a:pt x="10530995" y="751643"/>
                  </a:lnTo>
                  <a:lnTo>
                    <a:pt x="10545005" y="742108"/>
                  </a:lnTo>
                  <a:lnTo>
                    <a:pt x="10554459" y="727977"/>
                  </a:lnTo>
                  <a:lnTo>
                    <a:pt x="10557929" y="710692"/>
                  </a:lnTo>
                  <a:lnTo>
                    <a:pt x="10557929" y="44450"/>
                  </a:lnTo>
                  <a:lnTo>
                    <a:pt x="10554459" y="27164"/>
                  </a:lnTo>
                  <a:lnTo>
                    <a:pt x="10545005" y="13033"/>
                  </a:lnTo>
                  <a:lnTo>
                    <a:pt x="10530995" y="3498"/>
                  </a:lnTo>
                  <a:lnTo>
                    <a:pt x="10513860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821228" y="164261"/>
              <a:ext cx="10558145" cy="755650"/>
            </a:xfrm>
            <a:custGeom>
              <a:avLst/>
              <a:gdLst/>
              <a:ahLst/>
              <a:cxnLst/>
              <a:rect l="l" t="t" r="r" b="b"/>
              <a:pathLst>
                <a:path w="10558145" h="755650">
                  <a:moveTo>
                    <a:pt x="44068" y="755142"/>
                  </a:moveTo>
                  <a:lnTo>
                    <a:pt x="26928" y="751643"/>
                  </a:lnTo>
                  <a:lnTo>
                    <a:pt x="12919" y="742108"/>
                  </a:lnTo>
                  <a:lnTo>
                    <a:pt x="3467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467" y="27164"/>
                  </a:lnTo>
                  <a:lnTo>
                    <a:pt x="12919" y="13033"/>
                  </a:lnTo>
                  <a:lnTo>
                    <a:pt x="26928" y="3498"/>
                  </a:lnTo>
                  <a:lnTo>
                    <a:pt x="44068" y="0"/>
                  </a:lnTo>
                  <a:lnTo>
                    <a:pt x="10513860" y="0"/>
                  </a:lnTo>
                  <a:lnTo>
                    <a:pt x="10530995" y="3498"/>
                  </a:lnTo>
                  <a:lnTo>
                    <a:pt x="10545005" y="13033"/>
                  </a:lnTo>
                  <a:lnTo>
                    <a:pt x="10554459" y="27164"/>
                  </a:lnTo>
                  <a:lnTo>
                    <a:pt x="10557929" y="44450"/>
                  </a:lnTo>
                  <a:lnTo>
                    <a:pt x="10557929" y="710692"/>
                  </a:lnTo>
                  <a:lnTo>
                    <a:pt x="10554459" y="727977"/>
                  </a:lnTo>
                  <a:lnTo>
                    <a:pt x="10545005" y="742108"/>
                  </a:lnTo>
                  <a:lnTo>
                    <a:pt x="10530995" y="751643"/>
                  </a:lnTo>
                  <a:lnTo>
                    <a:pt x="10513860" y="755142"/>
                  </a:lnTo>
                  <a:lnTo>
                    <a:pt x="44068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825211" y="338013"/>
            <a:ext cx="10541567" cy="4283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8125" indent="-227013" algn="ctr">
              <a:lnSpc>
                <a:spcPct val="100000"/>
              </a:lnSpc>
              <a:spcBef>
                <a:spcPts val="100"/>
              </a:spcBef>
            </a:pPr>
            <a:r>
              <a:rPr sz="2600" dirty="0">
                <a:latin typeface="Grammarsaurus" pitchFamily="2" charset="0"/>
              </a:rPr>
              <a:t>How can information about weather and climate zones be used?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04221" y="1119725"/>
            <a:ext cx="10583545" cy="6299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113" marR="5080" indent="1588" algn="ctr">
              <a:lnSpc>
                <a:spcPct val="112500"/>
              </a:lnSpc>
              <a:spcBef>
                <a:spcPts val="100"/>
              </a:spcBef>
            </a:pPr>
            <a:r>
              <a:rPr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Modern technology </a:t>
            </a:r>
            <a:r>
              <a:rPr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can be used to help grow crops in lots of different places today. However, this map shows where </a:t>
            </a:r>
            <a:r>
              <a:rPr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crops were originally grown </a:t>
            </a:r>
            <a:r>
              <a:rPr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due to favourable </a:t>
            </a:r>
            <a:r>
              <a:rPr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climate and weather</a:t>
            </a:r>
            <a:r>
              <a:rPr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.</a:t>
            </a:r>
            <a:endParaRPr dirty="0">
              <a:latin typeface="Grammarsaurus" pitchFamily="2" charset="0"/>
              <a:cs typeface="Arial MT"/>
            </a:endParaRP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0A7E91D0-84E3-56E3-B612-DA7508A3F8ED}"/>
              </a:ext>
            </a:extLst>
          </p:cNvPr>
          <p:cNvSpPr/>
          <p:nvPr/>
        </p:nvSpPr>
        <p:spPr>
          <a:xfrm>
            <a:off x="1333494" y="1805525"/>
            <a:ext cx="9525000" cy="436667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K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0766" y="49580"/>
            <a:ext cx="3606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16</a:t>
            </a:r>
            <a:endParaRPr sz="240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756965" y="157911"/>
            <a:ext cx="2420620" cy="768350"/>
            <a:chOff x="756965" y="157911"/>
            <a:chExt cx="2420620" cy="768350"/>
          </a:xfrm>
        </p:grpSpPr>
        <p:sp>
          <p:nvSpPr>
            <p:cNvPr id="4" name="object 4"/>
            <p:cNvSpPr/>
            <p:nvPr/>
          </p:nvSpPr>
          <p:spPr>
            <a:xfrm>
              <a:off x="763315" y="164261"/>
              <a:ext cx="2407920" cy="755650"/>
            </a:xfrm>
            <a:custGeom>
              <a:avLst/>
              <a:gdLst/>
              <a:ahLst/>
              <a:cxnLst/>
              <a:rect l="l" t="t" r="r" b="b"/>
              <a:pathLst>
                <a:path w="2407920" h="755650">
                  <a:moveTo>
                    <a:pt x="2388704" y="0"/>
                  </a:moveTo>
                  <a:lnTo>
                    <a:pt x="18745" y="0"/>
                  </a:lnTo>
                  <a:lnTo>
                    <a:pt x="11455" y="3498"/>
                  </a:lnTo>
                  <a:lnTo>
                    <a:pt x="5495" y="13033"/>
                  </a:lnTo>
                  <a:lnTo>
                    <a:pt x="1475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475" y="727977"/>
                  </a:lnTo>
                  <a:lnTo>
                    <a:pt x="5495" y="742108"/>
                  </a:lnTo>
                  <a:lnTo>
                    <a:pt x="11455" y="751643"/>
                  </a:lnTo>
                  <a:lnTo>
                    <a:pt x="18745" y="755142"/>
                  </a:lnTo>
                  <a:lnTo>
                    <a:pt x="2388704" y="755142"/>
                  </a:lnTo>
                  <a:lnTo>
                    <a:pt x="2395995" y="751643"/>
                  </a:lnTo>
                  <a:lnTo>
                    <a:pt x="2401954" y="742108"/>
                  </a:lnTo>
                  <a:lnTo>
                    <a:pt x="2405974" y="727977"/>
                  </a:lnTo>
                  <a:lnTo>
                    <a:pt x="2407450" y="710692"/>
                  </a:lnTo>
                  <a:lnTo>
                    <a:pt x="2407450" y="44450"/>
                  </a:lnTo>
                  <a:lnTo>
                    <a:pt x="2405974" y="27164"/>
                  </a:lnTo>
                  <a:lnTo>
                    <a:pt x="2401954" y="13033"/>
                  </a:lnTo>
                  <a:lnTo>
                    <a:pt x="2395995" y="3498"/>
                  </a:lnTo>
                  <a:lnTo>
                    <a:pt x="2388704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763315" y="164261"/>
              <a:ext cx="2407920" cy="755650"/>
            </a:xfrm>
            <a:custGeom>
              <a:avLst/>
              <a:gdLst/>
              <a:ahLst/>
              <a:cxnLst/>
              <a:rect l="l" t="t" r="r" b="b"/>
              <a:pathLst>
                <a:path w="2407920" h="755650">
                  <a:moveTo>
                    <a:pt x="18745" y="755142"/>
                  </a:moveTo>
                  <a:lnTo>
                    <a:pt x="11455" y="751643"/>
                  </a:lnTo>
                  <a:lnTo>
                    <a:pt x="5495" y="742108"/>
                  </a:lnTo>
                  <a:lnTo>
                    <a:pt x="1475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1475" y="27164"/>
                  </a:lnTo>
                  <a:lnTo>
                    <a:pt x="5495" y="13033"/>
                  </a:lnTo>
                  <a:lnTo>
                    <a:pt x="11455" y="3498"/>
                  </a:lnTo>
                  <a:lnTo>
                    <a:pt x="18745" y="0"/>
                  </a:lnTo>
                  <a:lnTo>
                    <a:pt x="2388704" y="0"/>
                  </a:lnTo>
                  <a:lnTo>
                    <a:pt x="2395995" y="3498"/>
                  </a:lnTo>
                  <a:lnTo>
                    <a:pt x="2401954" y="13033"/>
                  </a:lnTo>
                  <a:lnTo>
                    <a:pt x="2405974" y="27164"/>
                  </a:lnTo>
                  <a:lnTo>
                    <a:pt x="2407450" y="44450"/>
                  </a:lnTo>
                  <a:lnTo>
                    <a:pt x="2407450" y="710692"/>
                  </a:lnTo>
                  <a:lnTo>
                    <a:pt x="2405974" y="727977"/>
                  </a:lnTo>
                  <a:lnTo>
                    <a:pt x="2401954" y="742108"/>
                  </a:lnTo>
                  <a:lnTo>
                    <a:pt x="2395995" y="751643"/>
                  </a:lnTo>
                  <a:lnTo>
                    <a:pt x="2388704" y="755142"/>
                  </a:lnTo>
                  <a:lnTo>
                    <a:pt x="18745" y="755142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62375" y="229146"/>
            <a:ext cx="240792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Activity 2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3077984" y="583488"/>
            <a:ext cx="4250055" cy="5469890"/>
            <a:chOff x="3077984" y="583488"/>
            <a:chExt cx="4250055" cy="546989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77984" y="583488"/>
              <a:ext cx="4249572" cy="546955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256395" y="647440"/>
              <a:ext cx="4004310" cy="5219700"/>
            </a:xfrm>
            <a:custGeom>
              <a:avLst/>
              <a:gdLst/>
              <a:ahLst/>
              <a:cxnLst/>
              <a:rect l="l" t="t" r="r" b="b"/>
              <a:pathLst>
                <a:path w="4004309" h="5219700">
                  <a:moveTo>
                    <a:pt x="3390530" y="0"/>
                  </a:moveTo>
                  <a:lnTo>
                    <a:pt x="0" y="434542"/>
                  </a:lnTo>
                  <a:lnTo>
                    <a:pt x="613268" y="5219514"/>
                  </a:lnTo>
                  <a:lnTo>
                    <a:pt x="4003787" y="4784979"/>
                  </a:lnTo>
                  <a:lnTo>
                    <a:pt x="33905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 rot="21180000">
            <a:off x="5303773" y="5517210"/>
            <a:ext cx="600695" cy="519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5"/>
              </a:lnSpc>
            </a:pPr>
            <a:r>
              <a:rPr sz="350" b="1" spc="5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www.grammarsaurus.co.uk</a:t>
            </a:r>
            <a:endParaRPr sz="350" dirty="0">
              <a:latin typeface="Grammarsaurus" pitchFamily="2" charset="0"/>
              <a:cs typeface="Arial"/>
            </a:endParaRPr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98202" y="5541213"/>
            <a:ext cx="99230" cy="99529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 rot="21180000">
            <a:off x="3441990" y="1022871"/>
            <a:ext cx="1574391" cy="538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05"/>
              </a:lnSpc>
            </a:pPr>
            <a:r>
              <a:rPr sz="4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Key</a:t>
            </a:r>
            <a:r>
              <a:rPr sz="400" b="1" spc="2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Geographical</a:t>
            </a:r>
            <a:r>
              <a:rPr sz="400" b="1" spc="2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Skills:</a:t>
            </a:r>
            <a:r>
              <a:rPr sz="400" b="1" spc="3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spc="-20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Physical</a:t>
            </a:r>
            <a:r>
              <a:rPr sz="400" spc="15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 </a:t>
            </a:r>
            <a:r>
              <a:rPr sz="600" spc="-22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Geography</a:t>
            </a:r>
            <a:r>
              <a:rPr sz="600" spc="22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 </a:t>
            </a:r>
            <a:r>
              <a:rPr sz="600" spc="-22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and</a:t>
            </a:r>
            <a:r>
              <a:rPr sz="600" spc="30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 </a:t>
            </a:r>
            <a:r>
              <a:rPr sz="600" spc="-30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Locational</a:t>
            </a:r>
            <a:r>
              <a:rPr sz="600" spc="22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 </a:t>
            </a:r>
            <a:r>
              <a:rPr sz="600" spc="-30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Knowledge</a:t>
            </a:r>
            <a:endParaRPr sz="600" baseline="6944">
              <a:latin typeface="Grammarsaurus" pitchFamily="2" charset="0"/>
              <a:cs typeface="Trebuchet MS"/>
            </a:endParaRPr>
          </a:p>
        </p:txBody>
      </p:sp>
      <p:sp>
        <p:nvSpPr>
          <p:cNvPr id="13" name="object 13"/>
          <p:cNvSpPr txBox="1"/>
          <p:nvPr/>
        </p:nvSpPr>
        <p:spPr>
          <a:xfrm rot="21180000">
            <a:off x="3451804" y="1109280"/>
            <a:ext cx="1290101" cy="538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05"/>
              </a:lnSpc>
            </a:pPr>
            <a:r>
              <a:rPr sz="4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Key</a:t>
            </a:r>
            <a:r>
              <a:rPr sz="400" b="1" spc="2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Geographical</a:t>
            </a:r>
            <a:r>
              <a:rPr sz="400" b="1" spc="2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b="1" spc="-2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Concepts:</a:t>
            </a:r>
            <a:r>
              <a:rPr sz="400" b="1" spc="2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600" spc="-30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Space</a:t>
            </a:r>
            <a:r>
              <a:rPr sz="600" spc="22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 </a:t>
            </a:r>
            <a:r>
              <a:rPr sz="600" spc="-22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and</a:t>
            </a:r>
            <a:r>
              <a:rPr sz="600" spc="22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 </a:t>
            </a:r>
            <a:r>
              <a:rPr sz="600" spc="-30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Physical</a:t>
            </a:r>
            <a:r>
              <a:rPr sz="600" spc="22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 </a:t>
            </a:r>
            <a:r>
              <a:rPr sz="600" spc="-37" baseline="6944" dirty="0">
                <a:solidFill>
                  <a:srgbClr val="081730"/>
                </a:solidFill>
                <a:latin typeface="Grammarsaurus" pitchFamily="2" charset="0"/>
                <a:cs typeface="Trebuchet MS"/>
              </a:rPr>
              <a:t>Processes</a:t>
            </a:r>
            <a:endParaRPr sz="600" baseline="6944">
              <a:latin typeface="Grammarsaurus" pitchFamily="2" charset="0"/>
              <a:cs typeface="Trebuchet MS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558743" y="1533029"/>
            <a:ext cx="3047365" cy="703580"/>
            <a:chOff x="3558743" y="1533029"/>
            <a:chExt cx="3047365" cy="703580"/>
          </a:xfrm>
        </p:grpSpPr>
        <p:sp>
          <p:nvSpPr>
            <p:cNvPr id="15" name="object 15"/>
            <p:cNvSpPr/>
            <p:nvPr/>
          </p:nvSpPr>
          <p:spPr>
            <a:xfrm>
              <a:off x="3560330" y="1534617"/>
              <a:ext cx="3004185" cy="385445"/>
            </a:xfrm>
            <a:custGeom>
              <a:avLst/>
              <a:gdLst/>
              <a:ahLst/>
              <a:cxnLst/>
              <a:rect l="l" t="t" r="r" b="b"/>
              <a:pathLst>
                <a:path w="3004184" h="385444">
                  <a:moveTo>
                    <a:pt x="0" y="384962"/>
                  </a:moveTo>
                  <a:lnTo>
                    <a:pt x="3003740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3580523" y="1692198"/>
              <a:ext cx="3004185" cy="385445"/>
            </a:xfrm>
            <a:custGeom>
              <a:avLst/>
              <a:gdLst/>
              <a:ahLst/>
              <a:cxnLst/>
              <a:rect l="l" t="t" r="r" b="b"/>
              <a:pathLst>
                <a:path w="3004184" h="385444">
                  <a:moveTo>
                    <a:pt x="0" y="384962"/>
                  </a:moveTo>
                  <a:lnTo>
                    <a:pt x="3003740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3600716" y="1849780"/>
              <a:ext cx="3004185" cy="385445"/>
            </a:xfrm>
            <a:custGeom>
              <a:avLst/>
              <a:gdLst/>
              <a:ahLst/>
              <a:cxnLst/>
              <a:rect l="l" t="t" r="r" b="b"/>
              <a:pathLst>
                <a:path w="3004184" h="385444">
                  <a:moveTo>
                    <a:pt x="0" y="384962"/>
                  </a:moveTo>
                  <a:lnTo>
                    <a:pt x="3003740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18" name="object 18"/>
          <p:cNvSpPr txBox="1"/>
          <p:nvPr/>
        </p:nvSpPr>
        <p:spPr>
          <a:xfrm rot="21180000">
            <a:off x="3485184" y="1202685"/>
            <a:ext cx="3014984" cy="1461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85"/>
              </a:lnSpc>
            </a:pPr>
            <a:r>
              <a:rPr sz="1050" b="1" spc="1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Wha</a:t>
            </a:r>
            <a:r>
              <a:rPr sz="1050" b="1" spc="3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t</a:t>
            </a:r>
            <a:r>
              <a:rPr sz="1050" b="1" spc="-7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1050" b="1" spc="-8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i</a:t>
            </a:r>
            <a:r>
              <a:rPr sz="1050" b="1" spc="-5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s</a:t>
            </a:r>
            <a:r>
              <a:rPr sz="1050" b="1" spc="-7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1050" b="1" spc="-6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th</a:t>
            </a:r>
            <a:r>
              <a:rPr sz="1050" b="1" spc="-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e</a:t>
            </a:r>
            <a:r>
              <a:rPr sz="1050" b="1" spc="-7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1575" b="1" spc="-82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d</a:t>
            </a:r>
            <a:r>
              <a:rPr sz="1575" b="1" spc="-97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i</a:t>
            </a:r>
            <a:r>
              <a:rPr sz="1575" b="1" spc="-30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f</a:t>
            </a:r>
            <a:r>
              <a:rPr sz="1575" b="1" spc="-37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f</a:t>
            </a:r>
            <a:r>
              <a:rPr sz="1575" b="1" spc="-150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erenc</a:t>
            </a:r>
            <a:r>
              <a:rPr sz="1575" b="1" spc="-67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e</a:t>
            </a:r>
            <a:r>
              <a:rPr sz="1575" b="1" spc="-104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betwee</a:t>
            </a:r>
            <a:r>
              <a:rPr sz="1575" b="1" spc="-22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n</a:t>
            </a:r>
            <a:r>
              <a:rPr sz="1575" b="1" spc="-104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1575" b="1" spc="-75" baseline="529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weathe</a:t>
            </a:r>
            <a:r>
              <a:rPr sz="1575" b="1" baseline="529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r</a:t>
            </a:r>
            <a:r>
              <a:rPr sz="1575" b="1" spc="-104" baseline="529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1575" b="1" spc="-82" baseline="529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an</a:t>
            </a:r>
            <a:r>
              <a:rPr sz="1575" b="1" baseline="529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d</a:t>
            </a:r>
            <a:r>
              <a:rPr sz="1575" b="1" spc="-104" baseline="529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1575" b="1" spc="-120" baseline="529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climate?</a:t>
            </a:r>
            <a:endParaRPr sz="1575" baseline="5291">
              <a:latin typeface="Grammarsaurus" pitchFamily="2" charset="0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 rot="21180000">
            <a:off x="3526469" y="1542465"/>
            <a:ext cx="2350452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80"/>
              </a:lnSpc>
            </a:pP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Write</a:t>
            </a:r>
            <a:r>
              <a:rPr sz="650" spc="-20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650" spc="-5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a</a:t>
            </a:r>
            <a:r>
              <a:rPr sz="650" spc="-15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summary</a:t>
            </a:r>
            <a:r>
              <a:rPr sz="650" spc="-20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975" spc="-52" baseline="4273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of</a:t>
            </a:r>
            <a:r>
              <a:rPr sz="975" spc="-22" baseline="4273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975" spc="-75" baseline="4273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the</a:t>
            </a:r>
            <a:r>
              <a:rPr sz="975" spc="-22" baseline="4273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975" b="1" spc="-44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difference</a:t>
            </a:r>
            <a:r>
              <a:rPr sz="975" b="1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30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between</a:t>
            </a:r>
            <a:r>
              <a:rPr sz="975" b="1" spc="7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15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weather</a:t>
            </a:r>
            <a:r>
              <a:rPr sz="975" b="1" spc="7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15" baseline="854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and</a:t>
            </a:r>
            <a:r>
              <a:rPr sz="975" b="1" baseline="854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37" baseline="854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climate</a:t>
            </a:r>
            <a:r>
              <a:rPr sz="975" spc="-37" baseline="8547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.</a:t>
            </a:r>
            <a:endParaRPr sz="975" baseline="8547">
              <a:latin typeface="Grammarsaurus" pitchFamily="2" charset="0"/>
              <a:cs typeface="Trebuchet MS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3620693" y="2016391"/>
            <a:ext cx="3235960" cy="2733040"/>
            <a:chOff x="3620693" y="2016391"/>
            <a:chExt cx="3235960" cy="2733040"/>
          </a:xfrm>
        </p:grpSpPr>
        <p:sp>
          <p:nvSpPr>
            <p:cNvPr id="21" name="object 21"/>
            <p:cNvSpPr/>
            <p:nvPr/>
          </p:nvSpPr>
          <p:spPr>
            <a:xfrm>
              <a:off x="3622281" y="2017979"/>
              <a:ext cx="3004185" cy="385445"/>
            </a:xfrm>
            <a:custGeom>
              <a:avLst/>
              <a:gdLst/>
              <a:ahLst/>
              <a:cxnLst/>
              <a:rect l="l" t="t" r="r" b="b"/>
              <a:pathLst>
                <a:path w="3004184" h="385444">
                  <a:moveTo>
                    <a:pt x="0" y="384962"/>
                  </a:moveTo>
                  <a:lnTo>
                    <a:pt x="3003740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3782237" y="3001911"/>
              <a:ext cx="177165" cy="22860"/>
            </a:xfrm>
            <a:custGeom>
              <a:avLst/>
              <a:gdLst/>
              <a:ahLst/>
              <a:cxnLst/>
              <a:rect l="l" t="t" r="r" b="b"/>
              <a:pathLst>
                <a:path w="177164" h="22860">
                  <a:moveTo>
                    <a:pt x="0" y="22682"/>
                  </a:moveTo>
                  <a:lnTo>
                    <a:pt x="177012" y="0"/>
                  </a:lnTo>
                  <a:lnTo>
                    <a:pt x="0" y="22682"/>
                  </a:lnTo>
                </a:path>
              </a:pathLst>
            </a:custGeom>
            <a:ln w="6032">
              <a:solidFill>
                <a:srgbClr val="01020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3819677" y="3184169"/>
              <a:ext cx="1035050" cy="132715"/>
            </a:xfrm>
            <a:custGeom>
              <a:avLst/>
              <a:gdLst/>
              <a:ahLst/>
              <a:cxnLst/>
              <a:rect l="l" t="t" r="r" b="b"/>
              <a:pathLst>
                <a:path w="1035050" h="132714">
                  <a:moveTo>
                    <a:pt x="0" y="132613"/>
                  </a:moveTo>
                  <a:lnTo>
                    <a:pt x="1034770" y="0"/>
                  </a:lnTo>
                  <a:lnTo>
                    <a:pt x="0" y="132613"/>
                  </a:lnTo>
                </a:path>
              </a:pathLst>
            </a:custGeom>
            <a:ln w="6032">
              <a:solidFill>
                <a:srgbClr val="01020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3857942" y="3461918"/>
              <a:ext cx="1197610" cy="153670"/>
            </a:xfrm>
            <a:custGeom>
              <a:avLst/>
              <a:gdLst/>
              <a:ahLst/>
              <a:cxnLst/>
              <a:rect l="l" t="t" r="r" b="b"/>
              <a:pathLst>
                <a:path w="1197610" h="153670">
                  <a:moveTo>
                    <a:pt x="0" y="153428"/>
                  </a:moveTo>
                  <a:lnTo>
                    <a:pt x="1197114" y="0"/>
                  </a:lnTo>
                  <a:lnTo>
                    <a:pt x="0" y="153428"/>
                  </a:lnTo>
                </a:path>
              </a:pathLst>
            </a:custGeom>
            <a:ln w="6032">
              <a:solidFill>
                <a:srgbClr val="01020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5402059" y="2506586"/>
              <a:ext cx="1370330" cy="852805"/>
            </a:xfrm>
            <a:custGeom>
              <a:avLst/>
              <a:gdLst/>
              <a:ahLst/>
              <a:cxnLst/>
              <a:rect l="l" t="t" r="r" b="b"/>
              <a:pathLst>
                <a:path w="1370329" h="852804">
                  <a:moveTo>
                    <a:pt x="0" y="164287"/>
                  </a:moveTo>
                  <a:lnTo>
                    <a:pt x="1281874" y="0"/>
                  </a:lnTo>
                  <a:lnTo>
                    <a:pt x="1370037" y="687920"/>
                  </a:lnTo>
                  <a:lnTo>
                    <a:pt x="88163" y="852208"/>
                  </a:lnTo>
                  <a:lnTo>
                    <a:pt x="0" y="164287"/>
                  </a:lnTo>
                </a:path>
              </a:pathLst>
            </a:custGeom>
            <a:ln w="4305">
              <a:solidFill>
                <a:srgbClr val="0B19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3686708" y="2506573"/>
              <a:ext cx="3167380" cy="1711960"/>
            </a:xfrm>
            <a:custGeom>
              <a:avLst/>
              <a:gdLst/>
              <a:ahLst/>
              <a:cxnLst/>
              <a:rect l="l" t="t" r="r" b="b"/>
              <a:pathLst>
                <a:path w="3167379" h="1711960">
                  <a:moveTo>
                    <a:pt x="0" y="384136"/>
                  </a:moveTo>
                  <a:lnTo>
                    <a:pt x="2997225" y="0"/>
                  </a:lnTo>
                  <a:lnTo>
                    <a:pt x="3167329" y="1327302"/>
                  </a:lnTo>
                  <a:lnTo>
                    <a:pt x="170103" y="1711439"/>
                  </a:lnTo>
                  <a:lnTo>
                    <a:pt x="0" y="384136"/>
                  </a:lnTo>
                </a:path>
              </a:pathLst>
            </a:custGeom>
            <a:ln w="4305">
              <a:solidFill>
                <a:srgbClr val="0B19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3806647" y="3080943"/>
              <a:ext cx="766445" cy="98425"/>
            </a:xfrm>
            <a:custGeom>
              <a:avLst/>
              <a:gdLst/>
              <a:ahLst/>
              <a:cxnLst/>
              <a:rect l="l" t="t" r="r" b="b"/>
              <a:pathLst>
                <a:path w="766445" h="98425">
                  <a:moveTo>
                    <a:pt x="0" y="98183"/>
                  </a:moveTo>
                  <a:lnTo>
                    <a:pt x="766140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3844353" y="3278136"/>
              <a:ext cx="1524000" cy="195580"/>
            </a:xfrm>
            <a:custGeom>
              <a:avLst/>
              <a:gdLst/>
              <a:ahLst/>
              <a:cxnLst/>
              <a:rect l="l" t="t" r="r" b="b"/>
              <a:pathLst>
                <a:path w="1524000" h="195579">
                  <a:moveTo>
                    <a:pt x="0" y="195275"/>
                  </a:moveTo>
                  <a:lnTo>
                    <a:pt x="1523669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3884269" y="3422332"/>
              <a:ext cx="2828290" cy="362585"/>
            </a:xfrm>
            <a:custGeom>
              <a:avLst/>
              <a:gdLst/>
              <a:ahLst/>
              <a:cxnLst/>
              <a:rect l="l" t="t" r="r" b="b"/>
              <a:pathLst>
                <a:path w="2828290" h="362585">
                  <a:moveTo>
                    <a:pt x="0" y="362445"/>
                  </a:moveTo>
                  <a:lnTo>
                    <a:pt x="2827997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3903979" y="3576129"/>
              <a:ext cx="2828290" cy="362585"/>
            </a:xfrm>
            <a:custGeom>
              <a:avLst/>
              <a:gdLst/>
              <a:ahLst/>
              <a:cxnLst/>
              <a:rect l="l" t="t" r="r" b="b"/>
              <a:pathLst>
                <a:path w="2828290" h="362585">
                  <a:moveTo>
                    <a:pt x="0" y="362445"/>
                  </a:moveTo>
                  <a:lnTo>
                    <a:pt x="2827997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3923690" y="3729913"/>
              <a:ext cx="2828290" cy="362585"/>
            </a:xfrm>
            <a:custGeom>
              <a:avLst/>
              <a:gdLst/>
              <a:ahLst/>
              <a:cxnLst/>
              <a:rect l="l" t="t" r="r" b="b"/>
              <a:pathLst>
                <a:path w="2828290" h="362585">
                  <a:moveTo>
                    <a:pt x="0" y="362445"/>
                  </a:moveTo>
                  <a:lnTo>
                    <a:pt x="2827997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3965397" y="4431042"/>
              <a:ext cx="177165" cy="22860"/>
            </a:xfrm>
            <a:custGeom>
              <a:avLst/>
              <a:gdLst/>
              <a:ahLst/>
              <a:cxnLst/>
              <a:rect l="l" t="t" r="r" b="b"/>
              <a:pathLst>
                <a:path w="177164" h="22860">
                  <a:moveTo>
                    <a:pt x="0" y="22682"/>
                  </a:moveTo>
                  <a:lnTo>
                    <a:pt x="177012" y="0"/>
                  </a:lnTo>
                  <a:lnTo>
                    <a:pt x="0" y="22682"/>
                  </a:lnTo>
                </a:path>
              </a:pathLst>
            </a:custGeom>
            <a:ln w="6032">
              <a:solidFill>
                <a:srgbClr val="01020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4002849" y="4613300"/>
              <a:ext cx="1035050" cy="132715"/>
            </a:xfrm>
            <a:custGeom>
              <a:avLst/>
              <a:gdLst/>
              <a:ahLst/>
              <a:cxnLst/>
              <a:rect l="l" t="t" r="r" b="b"/>
              <a:pathLst>
                <a:path w="1035050" h="132714">
                  <a:moveTo>
                    <a:pt x="0" y="132613"/>
                  </a:moveTo>
                  <a:lnTo>
                    <a:pt x="1034770" y="0"/>
                  </a:lnTo>
                  <a:lnTo>
                    <a:pt x="0" y="132613"/>
                  </a:lnTo>
                </a:path>
              </a:pathLst>
            </a:custGeom>
            <a:ln w="6032">
              <a:solidFill>
                <a:srgbClr val="01020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34" name="object 34"/>
          <p:cNvSpPr txBox="1"/>
          <p:nvPr/>
        </p:nvSpPr>
        <p:spPr>
          <a:xfrm rot="21180000">
            <a:off x="4030605" y="4926867"/>
            <a:ext cx="562923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80"/>
              </a:lnSpc>
            </a:pPr>
            <a:r>
              <a:rPr sz="650" b="1" spc="-1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Climate</a:t>
            </a:r>
            <a:r>
              <a:rPr sz="650" b="1" spc="-1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650" b="1" spc="-1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and</a:t>
            </a:r>
            <a:r>
              <a:rPr sz="650" b="1" spc="-1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650" b="1" spc="3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w</a:t>
            </a:r>
            <a:endParaRPr sz="650">
              <a:latin typeface="Grammarsaurus" pitchFamily="2" charset="0"/>
              <a:cs typeface="Arial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3253460" y="635685"/>
            <a:ext cx="6434455" cy="5885180"/>
            <a:chOff x="3253460" y="635685"/>
            <a:chExt cx="6434455" cy="5885180"/>
          </a:xfrm>
        </p:grpSpPr>
        <p:sp>
          <p:nvSpPr>
            <p:cNvPr id="36" name="object 36"/>
            <p:cNvSpPr/>
            <p:nvPr/>
          </p:nvSpPr>
          <p:spPr>
            <a:xfrm>
              <a:off x="4041114" y="4891049"/>
              <a:ext cx="1197610" cy="153670"/>
            </a:xfrm>
            <a:custGeom>
              <a:avLst/>
              <a:gdLst/>
              <a:ahLst/>
              <a:cxnLst/>
              <a:rect l="l" t="t" r="r" b="b"/>
              <a:pathLst>
                <a:path w="1197610" h="153670">
                  <a:moveTo>
                    <a:pt x="0" y="153428"/>
                  </a:moveTo>
                  <a:lnTo>
                    <a:pt x="1197114" y="0"/>
                  </a:lnTo>
                  <a:lnTo>
                    <a:pt x="0" y="153428"/>
                  </a:lnTo>
                </a:path>
              </a:pathLst>
            </a:custGeom>
            <a:ln w="6032">
              <a:solidFill>
                <a:srgbClr val="01020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5585218" y="3935704"/>
              <a:ext cx="1370330" cy="852805"/>
            </a:xfrm>
            <a:custGeom>
              <a:avLst/>
              <a:gdLst/>
              <a:ahLst/>
              <a:cxnLst/>
              <a:rect l="l" t="t" r="r" b="b"/>
              <a:pathLst>
                <a:path w="1370329" h="852804">
                  <a:moveTo>
                    <a:pt x="0" y="164287"/>
                  </a:moveTo>
                  <a:lnTo>
                    <a:pt x="1281874" y="0"/>
                  </a:lnTo>
                  <a:lnTo>
                    <a:pt x="1370037" y="687920"/>
                  </a:lnTo>
                  <a:lnTo>
                    <a:pt x="88163" y="852208"/>
                  </a:lnTo>
                  <a:lnTo>
                    <a:pt x="0" y="164287"/>
                  </a:lnTo>
                </a:path>
              </a:pathLst>
            </a:custGeom>
            <a:ln w="4305">
              <a:solidFill>
                <a:srgbClr val="0B19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3869867" y="3935704"/>
              <a:ext cx="3167380" cy="1711960"/>
            </a:xfrm>
            <a:custGeom>
              <a:avLst/>
              <a:gdLst/>
              <a:ahLst/>
              <a:cxnLst/>
              <a:rect l="l" t="t" r="r" b="b"/>
              <a:pathLst>
                <a:path w="3167379" h="1711960">
                  <a:moveTo>
                    <a:pt x="0" y="384136"/>
                  </a:moveTo>
                  <a:lnTo>
                    <a:pt x="2997225" y="0"/>
                  </a:lnTo>
                  <a:lnTo>
                    <a:pt x="3167329" y="1327302"/>
                  </a:lnTo>
                  <a:lnTo>
                    <a:pt x="170103" y="1711426"/>
                  </a:lnTo>
                  <a:lnTo>
                    <a:pt x="0" y="384136"/>
                  </a:lnTo>
                </a:path>
              </a:pathLst>
            </a:custGeom>
            <a:ln w="4305">
              <a:solidFill>
                <a:srgbClr val="0B19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3989806" y="4510074"/>
              <a:ext cx="766445" cy="98425"/>
            </a:xfrm>
            <a:custGeom>
              <a:avLst/>
              <a:gdLst/>
              <a:ahLst/>
              <a:cxnLst/>
              <a:rect l="l" t="t" r="r" b="b"/>
              <a:pathLst>
                <a:path w="766445" h="98425">
                  <a:moveTo>
                    <a:pt x="0" y="98183"/>
                  </a:moveTo>
                  <a:lnTo>
                    <a:pt x="766140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4027525" y="4707267"/>
              <a:ext cx="1524000" cy="195580"/>
            </a:xfrm>
            <a:custGeom>
              <a:avLst/>
              <a:gdLst/>
              <a:ahLst/>
              <a:cxnLst/>
              <a:rect l="l" t="t" r="r" b="b"/>
              <a:pathLst>
                <a:path w="1524000" h="195579">
                  <a:moveTo>
                    <a:pt x="0" y="195275"/>
                  </a:moveTo>
                  <a:lnTo>
                    <a:pt x="1523669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4067429" y="4851463"/>
              <a:ext cx="2828290" cy="362585"/>
            </a:xfrm>
            <a:custGeom>
              <a:avLst/>
              <a:gdLst/>
              <a:ahLst/>
              <a:cxnLst/>
              <a:rect l="l" t="t" r="r" b="b"/>
              <a:pathLst>
                <a:path w="2828290" h="362585">
                  <a:moveTo>
                    <a:pt x="0" y="362445"/>
                  </a:moveTo>
                  <a:lnTo>
                    <a:pt x="2827997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4087139" y="5005247"/>
              <a:ext cx="2828290" cy="362585"/>
            </a:xfrm>
            <a:custGeom>
              <a:avLst/>
              <a:gdLst/>
              <a:ahLst/>
              <a:cxnLst/>
              <a:rect l="l" t="t" r="r" b="b"/>
              <a:pathLst>
                <a:path w="2828290" h="362585">
                  <a:moveTo>
                    <a:pt x="0" y="362445"/>
                  </a:moveTo>
                  <a:lnTo>
                    <a:pt x="2827997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4106849" y="5159044"/>
              <a:ext cx="2828290" cy="362585"/>
            </a:xfrm>
            <a:custGeom>
              <a:avLst/>
              <a:gdLst/>
              <a:ahLst/>
              <a:cxnLst/>
              <a:rect l="l" t="t" r="r" b="b"/>
              <a:pathLst>
                <a:path w="2828290" h="362585">
                  <a:moveTo>
                    <a:pt x="0" y="362445"/>
                  </a:moveTo>
                  <a:lnTo>
                    <a:pt x="2827997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6312052" y="722871"/>
              <a:ext cx="163830" cy="161925"/>
            </a:xfrm>
            <a:custGeom>
              <a:avLst/>
              <a:gdLst/>
              <a:ahLst/>
              <a:cxnLst/>
              <a:rect l="l" t="t" r="r" b="b"/>
              <a:pathLst>
                <a:path w="163829" h="161925">
                  <a:moveTo>
                    <a:pt x="163690" y="52006"/>
                  </a:moveTo>
                  <a:lnTo>
                    <a:pt x="160629" y="45542"/>
                  </a:lnTo>
                  <a:lnTo>
                    <a:pt x="157467" y="43497"/>
                  </a:lnTo>
                  <a:lnTo>
                    <a:pt x="108140" y="42672"/>
                  </a:lnTo>
                  <a:lnTo>
                    <a:pt x="80860" y="1574"/>
                  </a:lnTo>
                  <a:lnTo>
                    <a:pt x="77431" y="0"/>
                  </a:lnTo>
                  <a:lnTo>
                    <a:pt x="70345" y="914"/>
                  </a:lnTo>
                  <a:lnTo>
                    <a:pt x="67424" y="3289"/>
                  </a:lnTo>
                  <a:lnTo>
                    <a:pt x="51396" y="49936"/>
                  </a:lnTo>
                  <a:lnTo>
                    <a:pt x="3873" y="63182"/>
                  </a:lnTo>
                  <a:lnTo>
                    <a:pt x="1320" y="65963"/>
                  </a:lnTo>
                  <a:lnTo>
                    <a:pt x="0" y="72986"/>
                  </a:lnTo>
                  <a:lnTo>
                    <a:pt x="1346" y="76504"/>
                  </a:lnTo>
                  <a:lnTo>
                    <a:pt x="40767" y="106172"/>
                  </a:lnTo>
                  <a:lnTo>
                    <a:pt x="38709" y="154673"/>
                  </a:lnTo>
                  <a:lnTo>
                    <a:pt x="39763" y="157251"/>
                  </a:lnTo>
                  <a:lnTo>
                    <a:pt x="43865" y="161010"/>
                  </a:lnTo>
                  <a:lnTo>
                    <a:pt x="46609" y="161886"/>
                  </a:lnTo>
                  <a:lnTo>
                    <a:pt x="50825" y="161353"/>
                  </a:lnTo>
                  <a:lnTo>
                    <a:pt x="52222" y="160794"/>
                  </a:lnTo>
                  <a:lnTo>
                    <a:pt x="90957" y="133642"/>
                  </a:lnTo>
                  <a:lnTo>
                    <a:pt x="135280" y="150152"/>
                  </a:lnTo>
                  <a:lnTo>
                    <a:pt x="146824" y="140817"/>
                  </a:lnTo>
                  <a:lnTo>
                    <a:pt x="132600" y="94399"/>
                  </a:lnTo>
                  <a:lnTo>
                    <a:pt x="163258" y="55753"/>
                  </a:lnTo>
                  <a:lnTo>
                    <a:pt x="163690" y="52006"/>
                  </a:lnTo>
                  <a:close/>
                </a:path>
              </a:pathLst>
            </a:custGeom>
            <a:solidFill>
              <a:srgbClr val="211E1E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6313017" y="723861"/>
              <a:ext cx="161925" cy="160655"/>
            </a:xfrm>
            <a:custGeom>
              <a:avLst/>
              <a:gdLst/>
              <a:ahLst/>
              <a:cxnLst/>
              <a:rect l="l" t="t" r="r" b="b"/>
              <a:pathLst>
                <a:path w="161925" h="160655">
                  <a:moveTo>
                    <a:pt x="76733" y="0"/>
                  </a:moveTo>
                  <a:lnTo>
                    <a:pt x="69380" y="952"/>
                  </a:lnTo>
                  <a:lnTo>
                    <a:pt x="52222" y="50850"/>
                  </a:lnTo>
                  <a:lnTo>
                    <a:pt x="1384" y="65023"/>
                  </a:lnTo>
                  <a:lnTo>
                    <a:pt x="0" y="72313"/>
                  </a:lnTo>
                  <a:lnTo>
                    <a:pt x="42164" y="104051"/>
                  </a:lnTo>
                  <a:lnTo>
                    <a:pt x="39941" y="156794"/>
                  </a:lnTo>
                  <a:lnTo>
                    <a:pt x="46443" y="160350"/>
                  </a:lnTo>
                  <a:lnTo>
                    <a:pt x="89662" y="130060"/>
                  </a:lnTo>
                  <a:lnTo>
                    <a:pt x="139115" y="148475"/>
                  </a:lnTo>
                  <a:lnTo>
                    <a:pt x="144526" y="143382"/>
                  </a:lnTo>
                  <a:lnTo>
                    <a:pt x="129057" y="92925"/>
                  </a:lnTo>
                  <a:lnTo>
                    <a:pt x="161861" y="51574"/>
                  </a:lnTo>
                  <a:lnTo>
                    <a:pt x="158686" y="44869"/>
                  </a:lnTo>
                  <a:lnTo>
                    <a:pt x="105930" y="43967"/>
                  </a:lnTo>
                  <a:lnTo>
                    <a:pt x="79946" y="4838"/>
                  </a:lnTo>
                  <a:lnTo>
                    <a:pt x="76733" y="0"/>
                  </a:lnTo>
                  <a:close/>
                </a:path>
              </a:pathLst>
            </a:custGeom>
            <a:solidFill>
              <a:srgbClr val="F7D40C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6325349" y="734428"/>
              <a:ext cx="132080" cy="58419"/>
            </a:xfrm>
            <a:custGeom>
              <a:avLst/>
              <a:gdLst/>
              <a:ahLst/>
              <a:cxnLst/>
              <a:rect l="l" t="t" r="r" b="b"/>
              <a:pathLst>
                <a:path w="132079" h="58420">
                  <a:moveTo>
                    <a:pt x="37858" y="47993"/>
                  </a:moveTo>
                  <a:lnTo>
                    <a:pt x="27851" y="47929"/>
                  </a:lnTo>
                  <a:lnTo>
                    <a:pt x="18034" y="49606"/>
                  </a:lnTo>
                  <a:lnTo>
                    <a:pt x="8661" y="52984"/>
                  </a:lnTo>
                  <a:lnTo>
                    <a:pt x="0" y="57962"/>
                  </a:lnTo>
                  <a:lnTo>
                    <a:pt x="9994" y="58039"/>
                  </a:lnTo>
                  <a:lnTo>
                    <a:pt x="19812" y="56349"/>
                  </a:lnTo>
                  <a:lnTo>
                    <a:pt x="29184" y="52984"/>
                  </a:lnTo>
                  <a:lnTo>
                    <a:pt x="37858" y="47993"/>
                  </a:lnTo>
                  <a:close/>
                </a:path>
                <a:path w="132079" h="58420">
                  <a:moveTo>
                    <a:pt x="59842" y="8877"/>
                  </a:moveTo>
                  <a:lnTo>
                    <a:pt x="59677" y="0"/>
                  </a:lnTo>
                  <a:lnTo>
                    <a:pt x="54825" y="7442"/>
                  </a:lnTo>
                  <a:lnTo>
                    <a:pt x="51562" y="15633"/>
                  </a:lnTo>
                  <a:lnTo>
                    <a:pt x="49974" y="24307"/>
                  </a:lnTo>
                  <a:lnTo>
                    <a:pt x="50165" y="33172"/>
                  </a:lnTo>
                  <a:lnTo>
                    <a:pt x="55016" y="25755"/>
                  </a:lnTo>
                  <a:lnTo>
                    <a:pt x="58267" y="17551"/>
                  </a:lnTo>
                  <a:lnTo>
                    <a:pt x="59842" y="8877"/>
                  </a:lnTo>
                  <a:close/>
                </a:path>
                <a:path w="132079" h="58420">
                  <a:moveTo>
                    <a:pt x="131864" y="40106"/>
                  </a:moveTo>
                  <a:lnTo>
                    <a:pt x="123456" y="37274"/>
                  </a:lnTo>
                  <a:lnTo>
                    <a:pt x="114706" y="36156"/>
                  </a:lnTo>
                  <a:lnTo>
                    <a:pt x="105905" y="36791"/>
                  </a:lnTo>
                  <a:lnTo>
                    <a:pt x="97370" y="39166"/>
                  </a:lnTo>
                  <a:lnTo>
                    <a:pt x="105765" y="42024"/>
                  </a:lnTo>
                  <a:lnTo>
                    <a:pt x="114515" y="43129"/>
                  </a:lnTo>
                  <a:lnTo>
                    <a:pt x="123317" y="42494"/>
                  </a:lnTo>
                  <a:lnTo>
                    <a:pt x="131864" y="4010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6358661" y="850125"/>
              <a:ext cx="92710" cy="26670"/>
            </a:xfrm>
            <a:custGeom>
              <a:avLst/>
              <a:gdLst/>
              <a:ahLst/>
              <a:cxnLst/>
              <a:rect l="l" t="t" r="r" b="b"/>
              <a:pathLst>
                <a:path w="92710" h="26669">
                  <a:moveTo>
                    <a:pt x="33286" y="2667"/>
                  </a:moveTo>
                  <a:lnTo>
                    <a:pt x="23533" y="6477"/>
                  </a:lnTo>
                  <a:lnTo>
                    <a:pt x="14592" y="11849"/>
                  </a:lnTo>
                  <a:lnTo>
                    <a:pt x="6680" y="18630"/>
                  </a:lnTo>
                  <a:lnTo>
                    <a:pt x="0" y="26670"/>
                  </a:lnTo>
                  <a:lnTo>
                    <a:pt x="9740" y="22885"/>
                  </a:lnTo>
                  <a:lnTo>
                    <a:pt x="18681" y="17513"/>
                  </a:lnTo>
                  <a:lnTo>
                    <a:pt x="26593" y="10718"/>
                  </a:lnTo>
                  <a:lnTo>
                    <a:pt x="33286" y="2667"/>
                  </a:lnTo>
                  <a:close/>
                </a:path>
                <a:path w="92710" h="26669">
                  <a:moveTo>
                    <a:pt x="92379" y="14833"/>
                  </a:moveTo>
                  <a:lnTo>
                    <a:pt x="83883" y="8737"/>
                  </a:lnTo>
                  <a:lnTo>
                    <a:pt x="74498" y="4178"/>
                  </a:lnTo>
                  <a:lnTo>
                    <a:pt x="64490" y="1231"/>
                  </a:lnTo>
                  <a:lnTo>
                    <a:pt x="54114" y="0"/>
                  </a:lnTo>
                  <a:lnTo>
                    <a:pt x="62611" y="6108"/>
                  </a:lnTo>
                  <a:lnTo>
                    <a:pt x="71983" y="10680"/>
                  </a:lnTo>
                  <a:lnTo>
                    <a:pt x="81978" y="13627"/>
                  </a:lnTo>
                  <a:lnTo>
                    <a:pt x="92379" y="14833"/>
                  </a:lnTo>
                  <a:close/>
                </a:path>
              </a:pathLst>
            </a:custGeom>
            <a:solidFill>
              <a:srgbClr val="A69D34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6137567" y="745235"/>
              <a:ext cx="163830" cy="161925"/>
            </a:xfrm>
            <a:custGeom>
              <a:avLst/>
              <a:gdLst/>
              <a:ahLst/>
              <a:cxnLst/>
              <a:rect l="l" t="t" r="r" b="b"/>
              <a:pathLst>
                <a:path w="163829" h="161925">
                  <a:moveTo>
                    <a:pt x="163690" y="52006"/>
                  </a:moveTo>
                  <a:lnTo>
                    <a:pt x="160629" y="45542"/>
                  </a:lnTo>
                  <a:lnTo>
                    <a:pt x="157467" y="43497"/>
                  </a:lnTo>
                  <a:lnTo>
                    <a:pt x="108140" y="42672"/>
                  </a:lnTo>
                  <a:lnTo>
                    <a:pt x="80860" y="1574"/>
                  </a:lnTo>
                  <a:lnTo>
                    <a:pt x="77431" y="0"/>
                  </a:lnTo>
                  <a:lnTo>
                    <a:pt x="70345" y="914"/>
                  </a:lnTo>
                  <a:lnTo>
                    <a:pt x="67424" y="3289"/>
                  </a:lnTo>
                  <a:lnTo>
                    <a:pt x="51384" y="49936"/>
                  </a:lnTo>
                  <a:lnTo>
                    <a:pt x="3873" y="63182"/>
                  </a:lnTo>
                  <a:lnTo>
                    <a:pt x="1320" y="65963"/>
                  </a:lnTo>
                  <a:lnTo>
                    <a:pt x="0" y="72986"/>
                  </a:lnTo>
                  <a:lnTo>
                    <a:pt x="1346" y="76504"/>
                  </a:lnTo>
                  <a:lnTo>
                    <a:pt x="40767" y="106172"/>
                  </a:lnTo>
                  <a:lnTo>
                    <a:pt x="38709" y="154673"/>
                  </a:lnTo>
                  <a:lnTo>
                    <a:pt x="39763" y="157251"/>
                  </a:lnTo>
                  <a:lnTo>
                    <a:pt x="43865" y="161010"/>
                  </a:lnTo>
                  <a:lnTo>
                    <a:pt x="46609" y="161886"/>
                  </a:lnTo>
                  <a:lnTo>
                    <a:pt x="50825" y="161353"/>
                  </a:lnTo>
                  <a:lnTo>
                    <a:pt x="52222" y="160794"/>
                  </a:lnTo>
                  <a:lnTo>
                    <a:pt x="90957" y="133642"/>
                  </a:lnTo>
                  <a:lnTo>
                    <a:pt x="135280" y="150152"/>
                  </a:lnTo>
                  <a:lnTo>
                    <a:pt x="146824" y="140817"/>
                  </a:lnTo>
                  <a:lnTo>
                    <a:pt x="132600" y="94399"/>
                  </a:lnTo>
                  <a:lnTo>
                    <a:pt x="163258" y="55753"/>
                  </a:lnTo>
                  <a:lnTo>
                    <a:pt x="163690" y="52006"/>
                  </a:lnTo>
                  <a:close/>
                </a:path>
              </a:pathLst>
            </a:custGeom>
            <a:solidFill>
              <a:srgbClr val="211E1E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49" name="object 49"/>
            <p:cNvSpPr/>
            <p:nvPr/>
          </p:nvSpPr>
          <p:spPr>
            <a:xfrm>
              <a:off x="6138532" y="746226"/>
              <a:ext cx="161925" cy="160655"/>
            </a:xfrm>
            <a:custGeom>
              <a:avLst/>
              <a:gdLst/>
              <a:ahLst/>
              <a:cxnLst/>
              <a:rect l="l" t="t" r="r" b="b"/>
              <a:pathLst>
                <a:path w="161925" h="160655">
                  <a:moveTo>
                    <a:pt x="76733" y="0"/>
                  </a:moveTo>
                  <a:lnTo>
                    <a:pt x="69380" y="952"/>
                  </a:lnTo>
                  <a:lnTo>
                    <a:pt x="52222" y="50850"/>
                  </a:lnTo>
                  <a:lnTo>
                    <a:pt x="1384" y="65023"/>
                  </a:lnTo>
                  <a:lnTo>
                    <a:pt x="0" y="72313"/>
                  </a:lnTo>
                  <a:lnTo>
                    <a:pt x="42164" y="104051"/>
                  </a:lnTo>
                  <a:lnTo>
                    <a:pt x="39941" y="156794"/>
                  </a:lnTo>
                  <a:lnTo>
                    <a:pt x="46443" y="160350"/>
                  </a:lnTo>
                  <a:lnTo>
                    <a:pt x="89662" y="130060"/>
                  </a:lnTo>
                  <a:lnTo>
                    <a:pt x="139115" y="148475"/>
                  </a:lnTo>
                  <a:lnTo>
                    <a:pt x="144526" y="143382"/>
                  </a:lnTo>
                  <a:lnTo>
                    <a:pt x="129057" y="92925"/>
                  </a:lnTo>
                  <a:lnTo>
                    <a:pt x="161861" y="51574"/>
                  </a:lnTo>
                  <a:lnTo>
                    <a:pt x="158686" y="44869"/>
                  </a:lnTo>
                  <a:lnTo>
                    <a:pt x="105930" y="43967"/>
                  </a:lnTo>
                  <a:lnTo>
                    <a:pt x="79946" y="4838"/>
                  </a:lnTo>
                  <a:lnTo>
                    <a:pt x="76733" y="0"/>
                  </a:lnTo>
                  <a:close/>
                </a:path>
              </a:pathLst>
            </a:custGeom>
            <a:solidFill>
              <a:srgbClr val="F7D40C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50" name="object 50"/>
            <p:cNvSpPr/>
            <p:nvPr/>
          </p:nvSpPr>
          <p:spPr>
            <a:xfrm>
              <a:off x="6150864" y="756792"/>
              <a:ext cx="132080" cy="58419"/>
            </a:xfrm>
            <a:custGeom>
              <a:avLst/>
              <a:gdLst/>
              <a:ahLst/>
              <a:cxnLst/>
              <a:rect l="l" t="t" r="r" b="b"/>
              <a:pathLst>
                <a:path w="132079" h="58419">
                  <a:moveTo>
                    <a:pt x="37858" y="47980"/>
                  </a:moveTo>
                  <a:lnTo>
                    <a:pt x="27851" y="47917"/>
                  </a:lnTo>
                  <a:lnTo>
                    <a:pt x="18034" y="49593"/>
                  </a:lnTo>
                  <a:lnTo>
                    <a:pt x="8661" y="52971"/>
                  </a:lnTo>
                  <a:lnTo>
                    <a:pt x="0" y="57950"/>
                  </a:lnTo>
                  <a:lnTo>
                    <a:pt x="9994" y="58026"/>
                  </a:lnTo>
                  <a:lnTo>
                    <a:pt x="19812" y="56337"/>
                  </a:lnTo>
                  <a:lnTo>
                    <a:pt x="29184" y="52971"/>
                  </a:lnTo>
                  <a:lnTo>
                    <a:pt x="37858" y="47980"/>
                  </a:lnTo>
                  <a:close/>
                </a:path>
                <a:path w="132079" h="58419">
                  <a:moveTo>
                    <a:pt x="59842" y="8877"/>
                  </a:moveTo>
                  <a:lnTo>
                    <a:pt x="59677" y="0"/>
                  </a:lnTo>
                  <a:lnTo>
                    <a:pt x="54825" y="7442"/>
                  </a:lnTo>
                  <a:lnTo>
                    <a:pt x="51562" y="15633"/>
                  </a:lnTo>
                  <a:lnTo>
                    <a:pt x="49974" y="24307"/>
                  </a:lnTo>
                  <a:lnTo>
                    <a:pt x="50165" y="33172"/>
                  </a:lnTo>
                  <a:lnTo>
                    <a:pt x="55016" y="25755"/>
                  </a:lnTo>
                  <a:lnTo>
                    <a:pt x="58267" y="17551"/>
                  </a:lnTo>
                  <a:lnTo>
                    <a:pt x="59842" y="8877"/>
                  </a:lnTo>
                  <a:close/>
                </a:path>
                <a:path w="132079" h="58419">
                  <a:moveTo>
                    <a:pt x="131864" y="40106"/>
                  </a:moveTo>
                  <a:lnTo>
                    <a:pt x="123456" y="37274"/>
                  </a:lnTo>
                  <a:lnTo>
                    <a:pt x="114706" y="36156"/>
                  </a:lnTo>
                  <a:lnTo>
                    <a:pt x="105905" y="36791"/>
                  </a:lnTo>
                  <a:lnTo>
                    <a:pt x="97370" y="39166"/>
                  </a:lnTo>
                  <a:lnTo>
                    <a:pt x="105765" y="42024"/>
                  </a:lnTo>
                  <a:lnTo>
                    <a:pt x="114515" y="43129"/>
                  </a:lnTo>
                  <a:lnTo>
                    <a:pt x="123317" y="42494"/>
                  </a:lnTo>
                  <a:lnTo>
                    <a:pt x="131864" y="4010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51" name="object 51"/>
            <p:cNvSpPr/>
            <p:nvPr/>
          </p:nvSpPr>
          <p:spPr>
            <a:xfrm>
              <a:off x="6184176" y="872477"/>
              <a:ext cx="92710" cy="27305"/>
            </a:xfrm>
            <a:custGeom>
              <a:avLst/>
              <a:gdLst/>
              <a:ahLst/>
              <a:cxnLst/>
              <a:rect l="l" t="t" r="r" b="b"/>
              <a:pathLst>
                <a:path w="92710" h="27305">
                  <a:moveTo>
                    <a:pt x="33286" y="2679"/>
                  </a:moveTo>
                  <a:lnTo>
                    <a:pt x="23533" y="6489"/>
                  </a:lnTo>
                  <a:lnTo>
                    <a:pt x="14592" y="11861"/>
                  </a:lnTo>
                  <a:lnTo>
                    <a:pt x="6680" y="18643"/>
                  </a:lnTo>
                  <a:lnTo>
                    <a:pt x="0" y="26682"/>
                  </a:lnTo>
                  <a:lnTo>
                    <a:pt x="9740" y="22898"/>
                  </a:lnTo>
                  <a:lnTo>
                    <a:pt x="18681" y="17526"/>
                  </a:lnTo>
                  <a:lnTo>
                    <a:pt x="26593" y="10731"/>
                  </a:lnTo>
                  <a:lnTo>
                    <a:pt x="33286" y="2679"/>
                  </a:lnTo>
                  <a:close/>
                </a:path>
                <a:path w="92710" h="27305">
                  <a:moveTo>
                    <a:pt x="92379" y="14833"/>
                  </a:moveTo>
                  <a:lnTo>
                    <a:pt x="83883" y="8737"/>
                  </a:lnTo>
                  <a:lnTo>
                    <a:pt x="74498" y="4178"/>
                  </a:lnTo>
                  <a:lnTo>
                    <a:pt x="64490" y="1231"/>
                  </a:lnTo>
                  <a:lnTo>
                    <a:pt x="54114" y="0"/>
                  </a:lnTo>
                  <a:lnTo>
                    <a:pt x="62611" y="6108"/>
                  </a:lnTo>
                  <a:lnTo>
                    <a:pt x="71983" y="10680"/>
                  </a:lnTo>
                  <a:lnTo>
                    <a:pt x="81978" y="13627"/>
                  </a:lnTo>
                  <a:lnTo>
                    <a:pt x="92379" y="14833"/>
                  </a:lnTo>
                  <a:close/>
                </a:path>
              </a:pathLst>
            </a:custGeom>
            <a:solidFill>
              <a:srgbClr val="A69D34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52" name="object 52"/>
            <p:cNvSpPr/>
            <p:nvPr/>
          </p:nvSpPr>
          <p:spPr>
            <a:xfrm>
              <a:off x="5963755" y="767511"/>
              <a:ext cx="163830" cy="161925"/>
            </a:xfrm>
            <a:custGeom>
              <a:avLst/>
              <a:gdLst/>
              <a:ahLst/>
              <a:cxnLst/>
              <a:rect l="l" t="t" r="r" b="b"/>
              <a:pathLst>
                <a:path w="163829" h="161925">
                  <a:moveTo>
                    <a:pt x="163690" y="52006"/>
                  </a:moveTo>
                  <a:lnTo>
                    <a:pt x="160629" y="45542"/>
                  </a:lnTo>
                  <a:lnTo>
                    <a:pt x="157467" y="43497"/>
                  </a:lnTo>
                  <a:lnTo>
                    <a:pt x="108140" y="42672"/>
                  </a:lnTo>
                  <a:lnTo>
                    <a:pt x="80860" y="1574"/>
                  </a:lnTo>
                  <a:lnTo>
                    <a:pt x="77431" y="0"/>
                  </a:lnTo>
                  <a:lnTo>
                    <a:pt x="70345" y="914"/>
                  </a:lnTo>
                  <a:lnTo>
                    <a:pt x="67424" y="3289"/>
                  </a:lnTo>
                  <a:lnTo>
                    <a:pt x="51396" y="49936"/>
                  </a:lnTo>
                  <a:lnTo>
                    <a:pt x="3873" y="63182"/>
                  </a:lnTo>
                  <a:lnTo>
                    <a:pt x="1320" y="65963"/>
                  </a:lnTo>
                  <a:lnTo>
                    <a:pt x="0" y="72986"/>
                  </a:lnTo>
                  <a:lnTo>
                    <a:pt x="1346" y="76504"/>
                  </a:lnTo>
                  <a:lnTo>
                    <a:pt x="40767" y="106172"/>
                  </a:lnTo>
                  <a:lnTo>
                    <a:pt x="38709" y="154673"/>
                  </a:lnTo>
                  <a:lnTo>
                    <a:pt x="39763" y="157251"/>
                  </a:lnTo>
                  <a:lnTo>
                    <a:pt x="43865" y="161010"/>
                  </a:lnTo>
                  <a:lnTo>
                    <a:pt x="46609" y="161886"/>
                  </a:lnTo>
                  <a:lnTo>
                    <a:pt x="50825" y="161353"/>
                  </a:lnTo>
                  <a:lnTo>
                    <a:pt x="52222" y="160794"/>
                  </a:lnTo>
                  <a:lnTo>
                    <a:pt x="90957" y="133642"/>
                  </a:lnTo>
                  <a:lnTo>
                    <a:pt x="135280" y="150152"/>
                  </a:lnTo>
                  <a:lnTo>
                    <a:pt x="146824" y="140817"/>
                  </a:lnTo>
                  <a:lnTo>
                    <a:pt x="132600" y="94399"/>
                  </a:lnTo>
                  <a:lnTo>
                    <a:pt x="163258" y="55753"/>
                  </a:lnTo>
                  <a:lnTo>
                    <a:pt x="163690" y="52006"/>
                  </a:lnTo>
                  <a:close/>
                </a:path>
              </a:pathLst>
            </a:custGeom>
            <a:solidFill>
              <a:srgbClr val="211E1E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53" name="object 53"/>
            <p:cNvSpPr/>
            <p:nvPr/>
          </p:nvSpPr>
          <p:spPr>
            <a:xfrm>
              <a:off x="5964720" y="768502"/>
              <a:ext cx="161925" cy="160655"/>
            </a:xfrm>
            <a:custGeom>
              <a:avLst/>
              <a:gdLst/>
              <a:ahLst/>
              <a:cxnLst/>
              <a:rect l="l" t="t" r="r" b="b"/>
              <a:pathLst>
                <a:path w="161925" h="160655">
                  <a:moveTo>
                    <a:pt x="76733" y="0"/>
                  </a:moveTo>
                  <a:lnTo>
                    <a:pt x="69380" y="952"/>
                  </a:lnTo>
                  <a:lnTo>
                    <a:pt x="52222" y="50850"/>
                  </a:lnTo>
                  <a:lnTo>
                    <a:pt x="1384" y="65023"/>
                  </a:lnTo>
                  <a:lnTo>
                    <a:pt x="0" y="72313"/>
                  </a:lnTo>
                  <a:lnTo>
                    <a:pt x="42164" y="104051"/>
                  </a:lnTo>
                  <a:lnTo>
                    <a:pt x="39941" y="156794"/>
                  </a:lnTo>
                  <a:lnTo>
                    <a:pt x="46443" y="160350"/>
                  </a:lnTo>
                  <a:lnTo>
                    <a:pt x="89662" y="130060"/>
                  </a:lnTo>
                  <a:lnTo>
                    <a:pt x="139115" y="148475"/>
                  </a:lnTo>
                  <a:lnTo>
                    <a:pt x="144526" y="143382"/>
                  </a:lnTo>
                  <a:lnTo>
                    <a:pt x="129057" y="92925"/>
                  </a:lnTo>
                  <a:lnTo>
                    <a:pt x="161861" y="51574"/>
                  </a:lnTo>
                  <a:lnTo>
                    <a:pt x="158686" y="44869"/>
                  </a:lnTo>
                  <a:lnTo>
                    <a:pt x="105930" y="43967"/>
                  </a:lnTo>
                  <a:lnTo>
                    <a:pt x="79946" y="4838"/>
                  </a:lnTo>
                  <a:lnTo>
                    <a:pt x="76733" y="0"/>
                  </a:lnTo>
                  <a:close/>
                </a:path>
              </a:pathLst>
            </a:custGeom>
            <a:solidFill>
              <a:srgbClr val="F7D40C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54" name="object 54"/>
            <p:cNvSpPr/>
            <p:nvPr/>
          </p:nvSpPr>
          <p:spPr>
            <a:xfrm>
              <a:off x="5977039" y="779068"/>
              <a:ext cx="132080" cy="58419"/>
            </a:xfrm>
            <a:custGeom>
              <a:avLst/>
              <a:gdLst/>
              <a:ahLst/>
              <a:cxnLst/>
              <a:rect l="l" t="t" r="r" b="b"/>
              <a:pathLst>
                <a:path w="132079" h="58419">
                  <a:moveTo>
                    <a:pt x="37858" y="47980"/>
                  </a:moveTo>
                  <a:lnTo>
                    <a:pt x="27851" y="47917"/>
                  </a:lnTo>
                  <a:lnTo>
                    <a:pt x="18034" y="49593"/>
                  </a:lnTo>
                  <a:lnTo>
                    <a:pt x="8661" y="52971"/>
                  </a:lnTo>
                  <a:lnTo>
                    <a:pt x="0" y="57950"/>
                  </a:lnTo>
                  <a:lnTo>
                    <a:pt x="9994" y="58026"/>
                  </a:lnTo>
                  <a:lnTo>
                    <a:pt x="19812" y="56337"/>
                  </a:lnTo>
                  <a:lnTo>
                    <a:pt x="29184" y="52971"/>
                  </a:lnTo>
                  <a:lnTo>
                    <a:pt x="37858" y="47980"/>
                  </a:lnTo>
                  <a:close/>
                </a:path>
                <a:path w="132079" h="58419">
                  <a:moveTo>
                    <a:pt x="59842" y="8877"/>
                  </a:moveTo>
                  <a:lnTo>
                    <a:pt x="59677" y="0"/>
                  </a:lnTo>
                  <a:lnTo>
                    <a:pt x="54825" y="7442"/>
                  </a:lnTo>
                  <a:lnTo>
                    <a:pt x="51562" y="15633"/>
                  </a:lnTo>
                  <a:lnTo>
                    <a:pt x="49974" y="24307"/>
                  </a:lnTo>
                  <a:lnTo>
                    <a:pt x="50165" y="33172"/>
                  </a:lnTo>
                  <a:lnTo>
                    <a:pt x="55016" y="25755"/>
                  </a:lnTo>
                  <a:lnTo>
                    <a:pt x="58267" y="17551"/>
                  </a:lnTo>
                  <a:lnTo>
                    <a:pt x="59842" y="8877"/>
                  </a:lnTo>
                  <a:close/>
                </a:path>
                <a:path w="132079" h="58419">
                  <a:moveTo>
                    <a:pt x="131876" y="40106"/>
                  </a:moveTo>
                  <a:lnTo>
                    <a:pt x="123469" y="37274"/>
                  </a:lnTo>
                  <a:lnTo>
                    <a:pt x="114719" y="36169"/>
                  </a:lnTo>
                  <a:lnTo>
                    <a:pt x="105918" y="36791"/>
                  </a:lnTo>
                  <a:lnTo>
                    <a:pt x="97383" y="39166"/>
                  </a:lnTo>
                  <a:lnTo>
                    <a:pt x="105778" y="42024"/>
                  </a:lnTo>
                  <a:lnTo>
                    <a:pt x="114528" y="43129"/>
                  </a:lnTo>
                  <a:lnTo>
                    <a:pt x="123329" y="42494"/>
                  </a:lnTo>
                  <a:lnTo>
                    <a:pt x="131876" y="4010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55" name="object 55"/>
            <p:cNvSpPr/>
            <p:nvPr/>
          </p:nvSpPr>
          <p:spPr>
            <a:xfrm>
              <a:off x="6010364" y="894752"/>
              <a:ext cx="92710" cy="27305"/>
            </a:xfrm>
            <a:custGeom>
              <a:avLst/>
              <a:gdLst/>
              <a:ahLst/>
              <a:cxnLst/>
              <a:rect l="l" t="t" r="r" b="b"/>
              <a:pathLst>
                <a:path w="92710" h="27305">
                  <a:moveTo>
                    <a:pt x="33286" y="2679"/>
                  </a:moveTo>
                  <a:lnTo>
                    <a:pt x="23533" y="6489"/>
                  </a:lnTo>
                  <a:lnTo>
                    <a:pt x="14592" y="11861"/>
                  </a:lnTo>
                  <a:lnTo>
                    <a:pt x="6680" y="18643"/>
                  </a:lnTo>
                  <a:lnTo>
                    <a:pt x="0" y="26682"/>
                  </a:lnTo>
                  <a:lnTo>
                    <a:pt x="9740" y="22898"/>
                  </a:lnTo>
                  <a:lnTo>
                    <a:pt x="18681" y="17526"/>
                  </a:lnTo>
                  <a:lnTo>
                    <a:pt x="26593" y="10731"/>
                  </a:lnTo>
                  <a:lnTo>
                    <a:pt x="33286" y="2679"/>
                  </a:lnTo>
                  <a:close/>
                </a:path>
                <a:path w="92710" h="27305">
                  <a:moveTo>
                    <a:pt x="92379" y="14833"/>
                  </a:moveTo>
                  <a:lnTo>
                    <a:pt x="83883" y="8737"/>
                  </a:lnTo>
                  <a:lnTo>
                    <a:pt x="74498" y="4178"/>
                  </a:lnTo>
                  <a:lnTo>
                    <a:pt x="64490" y="1231"/>
                  </a:lnTo>
                  <a:lnTo>
                    <a:pt x="54114" y="0"/>
                  </a:lnTo>
                  <a:lnTo>
                    <a:pt x="62611" y="6108"/>
                  </a:lnTo>
                  <a:lnTo>
                    <a:pt x="71983" y="10680"/>
                  </a:lnTo>
                  <a:lnTo>
                    <a:pt x="81978" y="13627"/>
                  </a:lnTo>
                  <a:lnTo>
                    <a:pt x="92379" y="14833"/>
                  </a:lnTo>
                  <a:close/>
                </a:path>
              </a:pathLst>
            </a:custGeom>
            <a:solidFill>
              <a:srgbClr val="A69D34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56" name="object 56"/>
            <p:cNvSpPr/>
            <p:nvPr/>
          </p:nvSpPr>
          <p:spPr>
            <a:xfrm>
              <a:off x="3255048" y="637273"/>
              <a:ext cx="4005579" cy="5229860"/>
            </a:xfrm>
            <a:custGeom>
              <a:avLst/>
              <a:gdLst/>
              <a:ahLst/>
              <a:cxnLst/>
              <a:rect l="l" t="t" r="r" b="b"/>
              <a:pathLst>
                <a:path w="4005579" h="5229860">
                  <a:moveTo>
                    <a:pt x="4005097" y="4795189"/>
                  </a:moveTo>
                  <a:lnTo>
                    <a:pt x="614553" y="5229720"/>
                  </a:lnTo>
                  <a:lnTo>
                    <a:pt x="0" y="434543"/>
                  </a:lnTo>
                  <a:lnTo>
                    <a:pt x="3390544" y="0"/>
                  </a:lnTo>
                  <a:lnTo>
                    <a:pt x="4005097" y="4795189"/>
                  </a:lnTo>
                  <a:close/>
                </a:path>
              </a:pathLst>
            </a:custGeom>
            <a:ln w="3175">
              <a:solidFill>
                <a:srgbClr val="0E0F0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57" name="object 5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94680" y="1154645"/>
              <a:ext cx="4093001" cy="5365826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5781777" y="1228981"/>
              <a:ext cx="3854450" cy="5122545"/>
            </a:xfrm>
            <a:custGeom>
              <a:avLst/>
              <a:gdLst/>
              <a:ahLst/>
              <a:cxnLst/>
              <a:rect l="l" t="t" r="r" b="b"/>
              <a:pathLst>
                <a:path w="3854450" h="5122545">
                  <a:moveTo>
                    <a:pt x="450636" y="0"/>
                  </a:moveTo>
                  <a:lnTo>
                    <a:pt x="0" y="4803025"/>
                  </a:lnTo>
                  <a:lnTo>
                    <a:pt x="3403306" y="5122338"/>
                  </a:lnTo>
                  <a:lnTo>
                    <a:pt x="3853944" y="319314"/>
                  </a:lnTo>
                  <a:lnTo>
                    <a:pt x="4506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59" name="object 59"/>
          <p:cNvSpPr txBox="1"/>
          <p:nvPr/>
        </p:nvSpPr>
        <p:spPr>
          <a:xfrm rot="300000">
            <a:off x="7244668" y="6070330"/>
            <a:ext cx="600695" cy="519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60"/>
              </a:lnSpc>
            </a:pPr>
            <a:r>
              <a:rPr sz="350" b="1" spc="5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www.grammarsaurus.co.uk</a:t>
            </a:r>
            <a:endParaRPr sz="350" dirty="0">
              <a:latin typeface="Grammarsaurus" pitchFamily="2" charset="0"/>
              <a:cs typeface="Arial"/>
            </a:endParaRPr>
          </a:p>
        </p:txBody>
      </p:sp>
      <p:pic>
        <p:nvPicPr>
          <p:cNvPr id="60" name="object 6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138631" y="6016422"/>
            <a:ext cx="96558" cy="96875"/>
          </a:xfrm>
          <a:prstGeom prst="rect">
            <a:avLst/>
          </a:prstGeom>
        </p:spPr>
      </p:pic>
      <p:sp>
        <p:nvSpPr>
          <p:cNvPr id="61" name="object 61"/>
          <p:cNvSpPr txBox="1"/>
          <p:nvPr/>
        </p:nvSpPr>
        <p:spPr>
          <a:xfrm>
            <a:off x="8168967" y="1744790"/>
            <a:ext cx="1221740" cy="221856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70"/>
              </a:spcBef>
            </a:pPr>
            <a:r>
              <a:rPr sz="1575" b="1" spc="-75" baseline="2910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weathe</a:t>
            </a:r>
            <a:r>
              <a:rPr sz="1575" b="1" baseline="2910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r</a:t>
            </a:r>
            <a:r>
              <a:rPr sz="1575" b="1" spc="-277" baseline="2910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1575" b="1" spc="-82" baseline="10582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an</a:t>
            </a:r>
            <a:r>
              <a:rPr sz="1575" b="1" baseline="10582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d</a:t>
            </a:r>
            <a:r>
              <a:rPr sz="1575" b="1" spc="-277" baseline="10582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1050" b="1" spc="-8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climate?</a:t>
            </a:r>
            <a:endParaRPr sz="1050">
              <a:latin typeface="Grammarsaurus" pitchFamily="2" charset="0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 rot="300000">
            <a:off x="6401428" y="1383647"/>
            <a:ext cx="1574391" cy="538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05"/>
              </a:lnSpc>
            </a:pPr>
            <a:r>
              <a:rPr sz="600" b="1" spc="-15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Key</a:t>
            </a:r>
            <a:r>
              <a:rPr sz="600" b="1" spc="30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600" b="1" spc="-15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Geographical</a:t>
            </a:r>
            <a:r>
              <a:rPr sz="600" b="1" spc="30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600" b="1" spc="-15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Skills:</a:t>
            </a:r>
            <a:r>
              <a:rPr sz="600" b="1" spc="22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600" spc="-37" baseline="6944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Physical</a:t>
            </a:r>
            <a:r>
              <a:rPr sz="600" spc="30" baseline="6944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600" spc="-30" baseline="6944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Geography</a:t>
            </a:r>
            <a:r>
              <a:rPr sz="600" spc="30" baseline="6944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2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and</a:t>
            </a:r>
            <a:r>
              <a:rPr sz="400" spc="2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1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Locational</a:t>
            </a:r>
            <a:r>
              <a:rPr sz="400" spc="2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2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Knowledge</a:t>
            </a:r>
            <a:endParaRPr sz="400">
              <a:latin typeface="Grammarsaurus" pitchFamily="2" charset="0"/>
              <a:cs typeface="Arial MT"/>
            </a:endParaRPr>
          </a:p>
        </p:txBody>
      </p:sp>
      <p:sp>
        <p:nvSpPr>
          <p:cNvPr id="63" name="object 63"/>
          <p:cNvSpPr txBox="1"/>
          <p:nvPr/>
        </p:nvSpPr>
        <p:spPr>
          <a:xfrm rot="300000">
            <a:off x="6395517" y="1438955"/>
            <a:ext cx="1290101" cy="538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405"/>
              </a:lnSpc>
            </a:pPr>
            <a:r>
              <a:rPr sz="600" b="1" spc="-15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Key</a:t>
            </a:r>
            <a:r>
              <a:rPr sz="600" b="1" spc="22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600" b="1" spc="-15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Geographical</a:t>
            </a:r>
            <a:r>
              <a:rPr sz="600" b="1" spc="22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600" b="1" spc="-30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Concepts:</a:t>
            </a:r>
            <a:r>
              <a:rPr sz="600" b="1" spc="30" baseline="6944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spc="-3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Space</a:t>
            </a:r>
            <a:r>
              <a:rPr sz="400" spc="1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2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and</a:t>
            </a:r>
            <a:r>
              <a:rPr sz="400" spc="2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2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Physical</a:t>
            </a:r>
            <a:r>
              <a:rPr sz="400" spc="1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4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Processes</a:t>
            </a:r>
            <a:endParaRPr sz="400">
              <a:latin typeface="Grammarsaurus" pitchFamily="2" charset="0"/>
              <a:cs typeface="Arial MT"/>
            </a:endParaRPr>
          </a:p>
        </p:txBody>
      </p:sp>
      <p:sp>
        <p:nvSpPr>
          <p:cNvPr id="64" name="object 64"/>
          <p:cNvSpPr txBox="1"/>
          <p:nvPr/>
        </p:nvSpPr>
        <p:spPr>
          <a:xfrm rot="300000">
            <a:off x="6378052" y="1667304"/>
            <a:ext cx="1770086" cy="1461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85"/>
              </a:lnSpc>
            </a:pPr>
            <a:r>
              <a:rPr sz="1575" b="1" spc="22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Wha</a:t>
            </a:r>
            <a:r>
              <a:rPr sz="1575" b="1" spc="44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t</a:t>
            </a:r>
            <a:r>
              <a:rPr sz="1575" b="1" spc="-112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1575" b="1" spc="-127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i</a:t>
            </a:r>
            <a:r>
              <a:rPr sz="1575" b="1" spc="-82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s</a:t>
            </a:r>
            <a:r>
              <a:rPr sz="1575" b="1" spc="-112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1575" b="1" spc="-89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th</a:t>
            </a:r>
            <a:r>
              <a:rPr sz="1575" b="1" spc="-7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e</a:t>
            </a:r>
            <a:r>
              <a:rPr sz="1575" b="1" spc="-112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1575" b="1" spc="-82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d</a:t>
            </a:r>
            <a:r>
              <a:rPr sz="1575" b="1" spc="-97" baseline="26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i</a:t>
            </a:r>
            <a:r>
              <a:rPr sz="1050" b="1" spc="-2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f</a:t>
            </a:r>
            <a:r>
              <a:rPr sz="1050" b="1" spc="-3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f</a:t>
            </a:r>
            <a:r>
              <a:rPr sz="1050" b="1" spc="-10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erenc</a:t>
            </a:r>
            <a:r>
              <a:rPr sz="1050" b="1" spc="-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e</a:t>
            </a:r>
            <a:r>
              <a:rPr sz="1050" b="1" spc="-7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1050" b="1" spc="-7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between</a:t>
            </a:r>
            <a:endParaRPr sz="1050">
              <a:latin typeface="Grammarsaurus" pitchFamily="2" charset="0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 rot="300000">
            <a:off x="6414352" y="1939858"/>
            <a:ext cx="1596547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80"/>
              </a:lnSpc>
            </a:pPr>
            <a:r>
              <a:rPr sz="975" spc="-22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Writ</a:t>
            </a:r>
            <a:r>
              <a:rPr sz="975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975" spc="-7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37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</a:t>
            </a:r>
            <a:r>
              <a:rPr sz="975" spc="-7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67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summar</a:t>
            </a:r>
            <a:r>
              <a:rPr sz="975" spc="-37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y</a:t>
            </a:r>
            <a:r>
              <a:rPr sz="975" spc="-7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</a:t>
            </a:r>
            <a:r>
              <a:rPr sz="650" spc="-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f </a:t>
            </a:r>
            <a:r>
              <a:rPr sz="65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</a:t>
            </a:r>
            <a:r>
              <a:rPr sz="650" spc="-2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650" spc="-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b="1" spc="-1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d</a:t>
            </a:r>
            <a:r>
              <a:rPr sz="650" b="1" spc="-2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i</a:t>
            </a:r>
            <a:r>
              <a:rPr sz="650" b="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f</a:t>
            </a:r>
            <a:r>
              <a:rPr sz="650" b="1" spc="-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f</a:t>
            </a:r>
            <a:r>
              <a:rPr sz="650" b="1" spc="-3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e</a:t>
            </a:r>
            <a:r>
              <a:rPr sz="650" b="1" spc="-4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rence</a:t>
            </a:r>
            <a:endParaRPr sz="650" dirty="0">
              <a:latin typeface="Grammarsaurus" pitchFamily="2" charset="0"/>
              <a:cs typeface="Arial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6167640" y="4859020"/>
            <a:ext cx="1038860" cy="97790"/>
          </a:xfrm>
          <a:custGeom>
            <a:avLst/>
            <a:gdLst/>
            <a:ahLst/>
            <a:cxnLst/>
            <a:rect l="l" t="t" r="r" b="b"/>
            <a:pathLst>
              <a:path w="1038859" h="97789">
                <a:moveTo>
                  <a:pt x="0" y="0"/>
                </a:moveTo>
                <a:lnTo>
                  <a:pt x="1038682" y="97447"/>
                </a:lnTo>
                <a:lnTo>
                  <a:pt x="0" y="0"/>
                </a:lnTo>
              </a:path>
            </a:pathLst>
          </a:custGeom>
          <a:ln w="6032">
            <a:solidFill>
              <a:srgbClr val="010202"/>
            </a:solidFill>
          </a:ln>
        </p:spPr>
        <p:txBody>
          <a:bodyPr wrap="square" lIns="0" tIns="0" rIns="0" bIns="0" rtlCol="0"/>
          <a:lstStyle/>
          <a:p>
            <a:endParaRPr>
              <a:latin typeface="Grammarsaurus" pitchFamily="2" charset="0"/>
            </a:endParaRPr>
          </a:p>
        </p:txBody>
      </p:sp>
      <p:sp>
        <p:nvSpPr>
          <p:cNvPr id="67" name="object 67"/>
          <p:cNvSpPr txBox="1"/>
          <p:nvPr/>
        </p:nvSpPr>
        <p:spPr>
          <a:xfrm rot="300000">
            <a:off x="6136828" y="5150947"/>
            <a:ext cx="1235556" cy="92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680"/>
              </a:lnSpc>
            </a:pPr>
            <a:r>
              <a:rPr sz="975" b="1" spc="-15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Climate</a:t>
            </a:r>
            <a:r>
              <a:rPr sz="975" b="1" spc="-22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15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and</a:t>
            </a:r>
            <a:r>
              <a:rPr sz="975" b="1" spc="-22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15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weather</a:t>
            </a:r>
            <a:r>
              <a:rPr sz="975" b="1" spc="-22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650" b="1" spc="-2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conditions:</a:t>
            </a:r>
            <a:endParaRPr sz="650">
              <a:latin typeface="Grammarsaurus" pitchFamily="2" charset="0"/>
              <a:cs typeface="Aria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3637140" y="1993393"/>
            <a:ext cx="5665470" cy="299529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R="588645" algn="r">
              <a:lnSpc>
                <a:spcPts val="705"/>
              </a:lnSpc>
              <a:spcBef>
                <a:spcPts val="575"/>
              </a:spcBef>
            </a:pPr>
            <a:r>
              <a:rPr sz="975" b="1" spc="-15" baseline="51282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bet</a:t>
            </a:r>
            <a:r>
              <a:rPr sz="975" b="1" spc="-127" baseline="51282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w</a:t>
            </a:r>
            <a:r>
              <a:rPr sz="975" b="1" spc="-52" baseline="4273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ee</a:t>
            </a:r>
            <a:r>
              <a:rPr sz="975" b="1" spc="-37" baseline="4273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n</a:t>
            </a:r>
            <a:r>
              <a:rPr sz="975" b="1" spc="-112" baseline="4273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89" baseline="29914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w</a:t>
            </a:r>
            <a:r>
              <a:rPr sz="975" b="1" spc="-22" baseline="2564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eathe</a:t>
            </a:r>
            <a:r>
              <a:rPr sz="975" b="1" baseline="2564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r</a:t>
            </a:r>
            <a:r>
              <a:rPr sz="975" b="1" spc="-112" baseline="2564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22" baseline="854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an</a:t>
            </a:r>
            <a:r>
              <a:rPr sz="975" b="1" baseline="854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d</a:t>
            </a:r>
            <a:r>
              <a:rPr sz="975" b="1" spc="-112" baseline="854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650" b="1" spc="-1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climat</a:t>
            </a:r>
            <a:r>
              <a:rPr sz="650" b="1" spc="-9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e</a:t>
            </a:r>
            <a:r>
              <a:rPr sz="975" spc="-44" baseline="-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.</a:t>
            </a:r>
            <a:endParaRPr sz="975" baseline="-17094">
              <a:latin typeface="Grammarsaurus" pitchFamily="2" charset="0"/>
              <a:cs typeface="Arial MT"/>
            </a:endParaRPr>
          </a:p>
          <a:p>
            <a:pPr marR="2642870" algn="r">
              <a:lnSpc>
                <a:spcPts val="459"/>
              </a:lnSpc>
            </a:pPr>
            <a:r>
              <a:rPr sz="650" b="1" spc="-2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and</a:t>
            </a:r>
            <a:endParaRPr sz="650">
              <a:latin typeface="Grammarsaurus" pitchFamily="2" charset="0"/>
              <a:cs typeface="Arial"/>
            </a:endParaRPr>
          </a:p>
          <a:p>
            <a:pPr marR="889635" algn="ctr">
              <a:lnSpc>
                <a:spcPts val="535"/>
              </a:lnSpc>
            </a:pPr>
            <a:r>
              <a:rPr sz="975" spc="-52" baseline="-55555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and</a:t>
            </a:r>
            <a:r>
              <a:rPr sz="975" spc="-52" baseline="-47008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explain</a:t>
            </a:r>
            <a:r>
              <a:rPr sz="975" spc="-52" baseline="-25641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in</a:t>
            </a:r>
            <a:r>
              <a:rPr sz="975" spc="-52" baseline="-17094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which</a:t>
            </a:r>
            <a:r>
              <a:rPr sz="650" b="1" spc="-3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climate</a:t>
            </a:r>
            <a:endParaRPr sz="650">
              <a:latin typeface="Grammarsaurus" pitchFamily="2" charset="0"/>
              <a:cs typeface="Arial"/>
            </a:endParaRPr>
          </a:p>
          <a:p>
            <a:pPr marL="153035" algn="ctr">
              <a:lnSpc>
                <a:spcPts val="670"/>
              </a:lnSpc>
              <a:spcBef>
                <a:spcPts val="5"/>
              </a:spcBef>
            </a:pPr>
            <a:r>
              <a:rPr sz="650" spc="-55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you.</a:t>
            </a:r>
            <a:endParaRPr sz="650">
              <a:latin typeface="Grammarsaurus" pitchFamily="2" charset="0"/>
              <a:cs typeface="Trebuchet MS"/>
            </a:endParaRPr>
          </a:p>
          <a:p>
            <a:pPr marL="956310">
              <a:lnSpc>
                <a:spcPts val="535"/>
              </a:lnSpc>
            </a:pPr>
            <a:r>
              <a:rPr sz="975" spc="-67" baseline="-25641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e</a:t>
            </a:r>
            <a:r>
              <a:rPr sz="975" spc="-67" baseline="-21367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gr</a:t>
            </a:r>
            <a:r>
              <a:rPr sz="975" spc="-67" baseline="-12820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own.</a:t>
            </a:r>
            <a:r>
              <a:rPr sz="650" spc="-45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Choose</a:t>
            </a:r>
            <a:r>
              <a:rPr sz="975" b="1" spc="-67" baseline="2136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f</a:t>
            </a:r>
            <a:r>
              <a:rPr sz="975" b="1" spc="-67" baseline="2564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our</a:t>
            </a:r>
            <a:r>
              <a:rPr sz="975" b="1" spc="-67" baseline="3846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plants</a:t>
            </a:r>
            <a:r>
              <a:rPr sz="975" b="1" spc="150" baseline="3846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 </a:t>
            </a:r>
            <a:r>
              <a:rPr sz="975" b="1" spc="-22" baseline="-2564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and</a:t>
            </a:r>
            <a:r>
              <a:rPr sz="975" b="1" spc="-172" baseline="-2564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22" baseline="-1282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the</a:t>
            </a:r>
            <a:r>
              <a:rPr sz="975" b="1" spc="-172" baseline="-1282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650" b="1" spc="-2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internet</a:t>
            </a:r>
            <a:r>
              <a:rPr sz="650" b="1" spc="-114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spc="-60" baseline="25641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to</a:t>
            </a:r>
            <a:r>
              <a:rPr sz="975" spc="-202" baseline="25641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975" spc="-89" baseline="34188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help</a:t>
            </a:r>
            <a:endParaRPr sz="975" baseline="34188">
              <a:latin typeface="Grammarsaurus" pitchFamily="2" charset="0"/>
              <a:cs typeface="Trebuchet MS"/>
            </a:endParaRPr>
          </a:p>
          <a:p>
            <a:pPr>
              <a:lnSpc>
                <a:spcPts val="645"/>
              </a:lnSpc>
              <a:tabLst>
                <a:tab pos="1407160" algn="l"/>
              </a:tabLst>
            </a:pPr>
            <a:r>
              <a:rPr sz="975" spc="-67" baseline="-64102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Us</a:t>
            </a:r>
            <a:r>
              <a:rPr sz="975" spc="7" baseline="-64102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e</a:t>
            </a:r>
            <a:r>
              <a:rPr sz="975" spc="-97" baseline="-51282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th</a:t>
            </a:r>
            <a:r>
              <a:rPr sz="975" spc="-30" baseline="-51282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e</a:t>
            </a:r>
            <a:r>
              <a:rPr sz="975" spc="-75" baseline="-42735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ma</a:t>
            </a:r>
            <a:r>
              <a:rPr sz="975" spc="7" baseline="-42735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p</a:t>
            </a:r>
            <a:r>
              <a:rPr sz="975" spc="-82" baseline="-25641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o</a:t>
            </a:r>
            <a:r>
              <a:rPr sz="975" spc="7" baseline="-25641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f</a:t>
            </a:r>
            <a:r>
              <a:rPr sz="975" spc="-89" baseline="-21367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whe</a:t>
            </a:r>
            <a:r>
              <a:rPr sz="975" spc="-240" baseline="-21367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r</a:t>
            </a:r>
            <a:r>
              <a:rPr sz="975" spc="-52" baseline="-8547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e</a:t>
            </a:r>
            <a:r>
              <a:rPr sz="975" spc="-97" baseline="-4273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c</a:t>
            </a:r>
            <a:r>
              <a:rPr sz="975" spc="-262" baseline="-4273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r</a:t>
            </a:r>
            <a:r>
              <a:rPr sz="975" spc="-67" baseline="4273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op</a:t>
            </a:r>
            <a:r>
              <a:rPr sz="975" spc="15" baseline="4273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s</a:t>
            </a:r>
            <a:r>
              <a:rPr sz="975" spc="-60" baseline="12820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a</a:t>
            </a:r>
            <a:r>
              <a:rPr sz="975" spc="-22" baseline="12820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r</a:t>
            </a:r>
            <a:r>
              <a:rPr sz="975" baseline="12820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	</a:t>
            </a:r>
            <a:r>
              <a:rPr sz="975" spc="-75" baseline="-29914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ca</a:t>
            </a:r>
            <a:r>
              <a:rPr sz="975" spc="-37" baseline="-29914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n</a:t>
            </a:r>
            <a:r>
              <a:rPr sz="975" spc="-202" baseline="-29914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975" spc="-82" baseline="-21367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us</a:t>
            </a:r>
            <a:r>
              <a:rPr sz="975" spc="-52" baseline="-21367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e</a:t>
            </a:r>
            <a:r>
              <a:rPr sz="975" spc="-202" baseline="-21367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975" spc="-52" baseline="-8547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a</a:t>
            </a:r>
            <a:r>
              <a:rPr sz="975" spc="-15" baseline="-8547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n</a:t>
            </a:r>
            <a:r>
              <a:rPr sz="975" spc="-202" baseline="-8547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650" b="1" spc="-2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atlas</a:t>
            </a:r>
            <a:endParaRPr sz="650">
              <a:latin typeface="Grammarsaurus" pitchFamily="2" charset="0"/>
              <a:cs typeface="Arial"/>
            </a:endParaRPr>
          </a:p>
          <a:p>
            <a:pPr marL="986155">
              <a:lnSpc>
                <a:spcPct val="100000"/>
              </a:lnSpc>
              <a:spcBef>
                <a:spcPts val="20"/>
              </a:spcBef>
            </a:pPr>
            <a:r>
              <a:rPr sz="650" spc="-50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t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o</a:t>
            </a:r>
            <a:r>
              <a:rPr sz="650" spc="-135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975" spc="-52" baseline="8547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g</a:t>
            </a:r>
            <a:r>
              <a:rPr sz="975" spc="-217" baseline="8547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r</a:t>
            </a:r>
            <a:r>
              <a:rPr sz="975" spc="-217" baseline="12820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o</a:t>
            </a:r>
            <a:r>
              <a:rPr sz="975" spc="-307" baseline="17094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w</a:t>
            </a:r>
            <a:r>
              <a:rPr sz="975" spc="-135" baseline="21367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.</a:t>
            </a:r>
            <a:r>
              <a:rPr sz="975" spc="-202" baseline="21367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975" spc="-270" baseline="25641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Y</a:t>
            </a:r>
            <a:r>
              <a:rPr sz="975" spc="-60" baseline="25641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ou</a:t>
            </a:r>
            <a:endParaRPr sz="975" baseline="25641">
              <a:latin typeface="Grammarsaurus" pitchFamily="2" charset="0"/>
              <a:cs typeface="Trebuchet MS"/>
            </a:endParaRPr>
          </a:p>
          <a:p>
            <a:pPr marL="16510">
              <a:lnSpc>
                <a:spcPct val="100000"/>
              </a:lnSpc>
              <a:spcBef>
                <a:spcPts val="195"/>
              </a:spcBef>
            </a:pPr>
            <a:r>
              <a:rPr sz="650" b="1" spc="-9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w</a:t>
            </a:r>
            <a:r>
              <a:rPr sz="975" b="1" spc="-37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eathe</a:t>
            </a:r>
            <a:r>
              <a:rPr sz="975" b="1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r</a:t>
            </a:r>
            <a:r>
              <a:rPr sz="975" b="1" spc="-179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spc="-82" baseline="25641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the</a:t>
            </a:r>
            <a:r>
              <a:rPr sz="975" spc="-44" baseline="25641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y</a:t>
            </a:r>
            <a:r>
              <a:rPr sz="975" spc="-202" baseline="25641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975" spc="-60" baseline="42735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a</a:t>
            </a:r>
            <a:r>
              <a:rPr sz="975" spc="-232" baseline="42735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r</a:t>
            </a:r>
            <a:r>
              <a:rPr sz="975" spc="-89" baseline="47008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e</a:t>
            </a:r>
            <a:r>
              <a:rPr sz="975" spc="-202" baseline="47008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975" spc="-89" baseline="51282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bes</a:t>
            </a:r>
            <a:r>
              <a:rPr sz="975" spc="-44" baseline="51282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t</a:t>
            </a:r>
            <a:r>
              <a:rPr sz="975" spc="-202" baseline="51282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 </a:t>
            </a:r>
            <a:r>
              <a:rPr sz="975" spc="-82" baseline="64102" dirty="0">
                <a:solidFill>
                  <a:srgbClr val="010202"/>
                </a:solidFill>
                <a:latin typeface="Grammarsaurus" pitchFamily="2" charset="0"/>
                <a:cs typeface="Trebuchet MS"/>
              </a:rPr>
              <a:t>suited</a:t>
            </a:r>
            <a:endParaRPr sz="975" baseline="64102">
              <a:latin typeface="Grammarsaurus" pitchFamily="2" charset="0"/>
              <a:cs typeface="Trebuchet MS"/>
            </a:endParaRPr>
          </a:p>
          <a:p>
            <a:pPr marL="2642235">
              <a:lnSpc>
                <a:spcPct val="100000"/>
              </a:lnSpc>
              <a:spcBef>
                <a:spcPts val="114"/>
              </a:spcBef>
            </a:pPr>
            <a:r>
              <a:rPr sz="975" spc="-112" baseline="3418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Us</a:t>
            </a:r>
            <a:r>
              <a:rPr sz="975" spc="-82" baseline="3418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975" spc="-142" baseline="3418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52" baseline="2564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</a:t>
            </a:r>
            <a:r>
              <a:rPr sz="975" spc="-37" baseline="2564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975" spc="-142" baseline="2564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67" baseline="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ma</a:t>
            </a:r>
            <a:r>
              <a:rPr sz="975" spc="-37" baseline="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p</a:t>
            </a:r>
            <a:r>
              <a:rPr sz="975" spc="-142" baseline="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30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</a:t>
            </a:r>
            <a:r>
              <a:rPr sz="975" spc="-7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f</a:t>
            </a:r>
            <a:r>
              <a:rPr sz="975" spc="-142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whe</a:t>
            </a:r>
            <a:r>
              <a:rPr sz="650" spc="-1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r</a:t>
            </a:r>
            <a:r>
              <a:rPr sz="975" spc="-97" baseline="-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975" spc="-142" baseline="-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60" baseline="-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c</a:t>
            </a:r>
            <a:r>
              <a:rPr sz="975" spc="-187" baseline="-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r</a:t>
            </a:r>
            <a:r>
              <a:rPr sz="975" spc="-89" baseline="-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op</a:t>
            </a:r>
            <a:r>
              <a:rPr sz="975" spc="-60" baseline="-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s</a:t>
            </a:r>
            <a:r>
              <a:rPr sz="975" spc="-142" baseline="-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30" baseline="-2564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</a:t>
            </a:r>
            <a:r>
              <a:rPr sz="975" spc="-165" baseline="-2564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r</a:t>
            </a:r>
            <a:r>
              <a:rPr sz="975" spc="-97" baseline="-2991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975" spc="-142" baseline="-2991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37" baseline="-3418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g</a:t>
            </a:r>
            <a:r>
              <a:rPr sz="975" spc="-165" baseline="-3418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r</a:t>
            </a:r>
            <a:r>
              <a:rPr sz="975" spc="-187" baseline="-3846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</a:t>
            </a:r>
            <a:r>
              <a:rPr sz="975" spc="-44" baseline="-3846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wn</a:t>
            </a:r>
            <a:endParaRPr sz="975" baseline="-38461">
              <a:latin typeface="Grammarsaurus" pitchFamily="2" charset="0"/>
              <a:cs typeface="Arial MT"/>
            </a:endParaRPr>
          </a:p>
          <a:p>
            <a:pPr marL="2629535">
              <a:lnSpc>
                <a:spcPct val="100000"/>
              </a:lnSpc>
              <a:spcBef>
                <a:spcPts val="175"/>
              </a:spcBef>
              <a:tabLst>
                <a:tab pos="3926204" algn="l"/>
              </a:tabLst>
            </a:pPr>
            <a:r>
              <a:rPr sz="975" b="1" spc="-22" baseline="2564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plant</a:t>
            </a:r>
            <a:r>
              <a:rPr sz="975" b="1" baseline="2564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s</a:t>
            </a:r>
            <a:r>
              <a:rPr sz="975" b="1" spc="-89" baseline="2564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spc="-52" baseline="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an</a:t>
            </a:r>
            <a:r>
              <a:rPr sz="975" spc="-30" baseline="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d</a:t>
            </a:r>
            <a:r>
              <a:rPr sz="975" spc="-89" baseline="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explai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n</a:t>
            </a:r>
            <a:r>
              <a:rPr sz="650" spc="-6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30" baseline="-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i</a:t>
            </a:r>
            <a:r>
              <a:rPr sz="975" spc="-22" baseline="-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n</a:t>
            </a:r>
            <a:r>
              <a:rPr sz="975" spc="-89" baseline="-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52" baseline="-2136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whic</a:t>
            </a:r>
            <a:r>
              <a:rPr sz="975" spc="-30" baseline="-2136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h</a:t>
            </a:r>
            <a:r>
              <a:rPr sz="975" baseline="-2136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	</a:t>
            </a:r>
            <a:r>
              <a:rPr sz="975" spc="-52" baseline="3418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an</a:t>
            </a:r>
            <a:r>
              <a:rPr sz="975" spc="-30" baseline="3418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d</a:t>
            </a:r>
            <a:r>
              <a:rPr sz="975" spc="-142" baseline="3418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52" baseline="2564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</a:t>
            </a:r>
            <a:r>
              <a:rPr sz="975" spc="-37" baseline="2564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975" spc="-142" baseline="2564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52" baseline="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climat</a:t>
            </a:r>
            <a:r>
              <a:rPr sz="975" spc="-37" baseline="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975" spc="-142" baseline="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6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zon</a:t>
            </a:r>
            <a:r>
              <a:rPr sz="65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650" spc="-9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67" baseline="-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map</a:t>
            </a:r>
            <a:endParaRPr sz="975" baseline="-12820">
              <a:latin typeface="Grammarsaurus" pitchFamily="2" charset="0"/>
              <a:cs typeface="Arial MT"/>
            </a:endParaRPr>
          </a:p>
          <a:p>
            <a:pPr marL="133350">
              <a:lnSpc>
                <a:spcPts val="610"/>
              </a:lnSpc>
              <a:spcBef>
                <a:spcPts val="130"/>
              </a:spcBef>
              <a:tabLst>
                <a:tab pos="2617470" algn="l"/>
                <a:tab pos="3602990" algn="l"/>
                <a:tab pos="4793615" algn="l"/>
              </a:tabLst>
            </a:pPr>
            <a:r>
              <a:rPr sz="975" b="1" spc="-44" baseline="4273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</a:t>
            </a:r>
            <a:r>
              <a:rPr sz="975" b="1" spc="-217" baseline="4273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r</a:t>
            </a:r>
            <a:r>
              <a:rPr sz="975" b="1" spc="-44" baseline="4700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o</a:t>
            </a:r>
            <a:r>
              <a:rPr sz="975" b="1" spc="-195" baseline="4700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p</a:t>
            </a:r>
            <a:r>
              <a:rPr sz="975" b="1" spc="-37" baseline="5555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:</a:t>
            </a:r>
            <a:r>
              <a:rPr sz="975" b="1" baseline="5555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	</a:t>
            </a:r>
            <a:r>
              <a:rPr sz="975" spc="-104" baseline="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us</a:t>
            </a:r>
            <a:r>
              <a:rPr sz="975" spc="-89" baseline="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975" spc="-112" baseline="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60" baseline="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</a:t>
            </a:r>
            <a:r>
              <a:rPr sz="975" spc="-37" baseline="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n</a:t>
            </a:r>
            <a:r>
              <a:rPr sz="975" spc="-112" baseline="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b="1" spc="-1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atla</a:t>
            </a:r>
            <a:r>
              <a:rPr sz="650" b="1" spc="1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s</a:t>
            </a:r>
            <a:r>
              <a:rPr sz="650" b="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	</a:t>
            </a:r>
            <a:r>
              <a:rPr sz="975" b="1" spc="-22" baseline="4273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climat</a:t>
            </a:r>
            <a:r>
              <a:rPr sz="975" b="1" baseline="4273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e</a:t>
            </a:r>
            <a:r>
              <a:rPr sz="975" b="1" spc="-82" baseline="4273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22" baseline="2136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an</a:t>
            </a:r>
            <a:r>
              <a:rPr sz="975" b="1" baseline="2136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d</a:t>
            </a:r>
            <a:r>
              <a:rPr sz="975" b="1" spc="-82" baseline="2136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89" baseline="1282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w</a:t>
            </a:r>
            <a:r>
              <a:rPr sz="975" b="1" spc="-22" baseline="854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eathe</a:t>
            </a:r>
            <a:r>
              <a:rPr sz="975" b="1" baseline="854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r</a:t>
            </a:r>
            <a:r>
              <a:rPr sz="975" b="1" spc="-89" baseline="854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spc="-44" baseline="-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the</a:t>
            </a:r>
            <a:r>
              <a:rPr sz="975" spc="-22" baseline="-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y</a:t>
            </a:r>
            <a:r>
              <a:rPr sz="975" baseline="-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	</a:t>
            </a:r>
            <a:r>
              <a:rPr sz="975" spc="-22" baseline="5555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</a:t>
            </a:r>
            <a:r>
              <a:rPr sz="975" spc="7" baseline="5555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</a:t>
            </a:r>
            <a:r>
              <a:rPr sz="975" spc="-142" baseline="5555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60" baseline="51282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hel</a:t>
            </a:r>
            <a:r>
              <a:rPr sz="975" spc="-44" baseline="51282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p</a:t>
            </a:r>
            <a:r>
              <a:rPr sz="975" spc="-142" baseline="51282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52" baseline="427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you</a:t>
            </a:r>
            <a:r>
              <a:rPr sz="975" spc="-22" baseline="427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.</a:t>
            </a:r>
            <a:r>
              <a:rPr sz="975" spc="-142" baseline="427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89" baseline="2991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Choos</a:t>
            </a:r>
            <a:r>
              <a:rPr sz="975" spc="-67" baseline="2991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975" spc="-142" baseline="2991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b="1" baseline="1282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th</a:t>
            </a:r>
            <a:r>
              <a:rPr sz="975" b="1" spc="-142" baseline="1282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r</a:t>
            </a:r>
            <a:r>
              <a:rPr sz="975" b="1" spc="-67" baseline="854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ee</a:t>
            </a:r>
            <a:endParaRPr sz="975" baseline="8547">
              <a:latin typeface="Grammarsaurus" pitchFamily="2" charset="0"/>
              <a:cs typeface="Arial"/>
            </a:endParaRPr>
          </a:p>
          <a:p>
            <a:pPr marL="1205865">
              <a:lnSpc>
                <a:spcPts val="610"/>
              </a:lnSpc>
              <a:tabLst>
                <a:tab pos="3066415" algn="l"/>
                <a:tab pos="4575810" algn="l"/>
              </a:tabLst>
            </a:pPr>
            <a:r>
              <a:rPr sz="975" b="1" spc="-37" baseline="-29914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:	</a:t>
            </a:r>
            <a:r>
              <a:rPr sz="975" b="1" spc="-22" baseline="2564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an</a:t>
            </a:r>
            <a:r>
              <a:rPr sz="975" b="1" baseline="2564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d</a:t>
            </a:r>
            <a:r>
              <a:rPr sz="975" b="1" spc="-112" baseline="2564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22" baseline="1282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th</a:t>
            </a:r>
            <a:r>
              <a:rPr sz="975" b="1" baseline="1282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e</a:t>
            </a:r>
            <a:r>
              <a:rPr sz="975" b="1" spc="-112" baseline="1282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15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interne</a:t>
            </a:r>
            <a:r>
              <a:rPr sz="975" b="1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t</a:t>
            </a:r>
            <a:r>
              <a:rPr sz="975" b="1" spc="-112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spc="-22" baseline="-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</a:t>
            </a:r>
            <a:r>
              <a:rPr sz="975" spc="7" baseline="-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</a:t>
            </a:r>
            <a:r>
              <a:rPr sz="975" spc="-112" baseline="-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60" baseline="-2136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hel</a:t>
            </a:r>
            <a:r>
              <a:rPr sz="975" spc="-44" baseline="-2136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p</a:t>
            </a:r>
            <a:r>
              <a:rPr sz="975" baseline="-2136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	</a:t>
            </a:r>
            <a:r>
              <a:rPr sz="975" spc="-30" baseline="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</a:t>
            </a:r>
            <a:r>
              <a:rPr sz="975" spc="-165" baseline="1709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r</a:t>
            </a:r>
            <a:r>
              <a:rPr sz="975" spc="-97" baseline="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975" spc="-89" baseline="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75" baseline="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bes</a:t>
            </a:r>
            <a:r>
              <a:rPr sz="975" spc="-30" baseline="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</a:t>
            </a:r>
            <a:r>
              <a:rPr sz="975" spc="-89" baseline="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suite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d</a:t>
            </a:r>
            <a:r>
              <a:rPr sz="650" spc="-6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22" baseline="-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</a:t>
            </a:r>
            <a:r>
              <a:rPr sz="975" spc="7" baseline="-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</a:t>
            </a:r>
            <a:r>
              <a:rPr sz="975" spc="-89" baseline="-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37" baseline="-2136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g</a:t>
            </a:r>
            <a:r>
              <a:rPr sz="975" spc="-165" baseline="-2136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r</a:t>
            </a:r>
            <a:r>
              <a:rPr sz="975" spc="-187" baseline="-2564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</a:t>
            </a:r>
            <a:r>
              <a:rPr sz="975" spc="-240" baseline="-2564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</a:t>
            </a:r>
            <a:r>
              <a:rPr sz="975" spc="-44" baseline="-2991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.</a:t>
            </a:r>
            <a:r>
              <a:rPr sz="975" spc="-89" baseline="-2991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322" baseline="-3418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Y</a:t>
            </a:r>
            <a:r>
              <a:rPr sz="975" spc="-60" baseline="-3418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</a:t>
            </a:r>
            <a:r>
              <a:rPr sz="975" spc="-37" baseline="-3418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u</a:t>
            </a:r>
            <a:r>
              <a:rPr sz="975" spc="-89" baseline="-3418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75" baseline="-427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can</a:t>
            </a:r>
            <a:endParaRPr sz="975" baseline="-42735">
              <a:latin typeface="Grammarsaurus" pitchFamily="2" charset="0"/>
              <a:cs typeface="Arial MT"/>
            </a:endParaRPr>
          </a:p>
          <a:p>
            <a:pPr marL="170815">
              <a:lnSpc>
                <a:spcPts val="440"/>
              </a:lnSpc>
              <a:spcBef>
                <a:spcPts val="315"/>
              </a:spcBef>
              <a:tabLst>
                <a:tab pos="3949065" algn="l"/>
              </a:tabLst>
            </a:pPr>
            <a:r>
              <a:rPr sz="975" b="1" spc="-7" baseline="-2136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Which</a:t>
            </a:r>
            <a:r>
              <a:rPr sz="975" b="1" spc="-142" baseline="-2136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650" b="1" spc="-3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countries</a:t>
            </a:r>
            <a:r>
              <a:rPr sz="650" b="1" spc="-9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30" baseline="29914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it</a:t>
            </a:r>
            <a:r>
              <a:rPr sz="975" b="1" spc="-142" baseline="29914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104" baseline="3846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gr</a:t>
            </a:r>
            <a:r>
              <a:rPr sz="975" b="1" spc="-104" baseline="4700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ows</a:t>
            </a:r>
            <a:r>
              <a:rPr sz="975" b="1" spc="-135" baseline="4700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7" baseline="59829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in	</a:t>
            </a:r>
            <a:r>
              <a:rPr sz="975" spc="-52" baseline="64102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you.</a:t>
            </a:r>
            <a:endParaRPr sz="975" baseline="64102">
              <a:latin typeface="Grammarsaurus" pitchFamily="2" charset="0"/>
              <a:cs typeface="Arial MT"/>
            </a:endParaRPr>
          </a:p>
          <a:p>
            <a:pPr marR="2654935" algn="r">
              <a:lnSpc>
                <a:spcPts val="440"/>
              </a:lnSpc>
            </a:pPr>
            <a:r>
              <a:rPr sz="650" b="1" spc="-30" dirty="0">
                <a:solidFill>
                  <a:srgbClr val="F05E5A"/>
                </a:solidFill>
                <a:latin typeface="Grammarsaurus" pitchFamily="2" charset="0"/>
                <a:cs typeface="Arial"/>
              </a:rPr>
              <a:t>Example</a:t>
            </a:r>
            <a:endParaRPr sz="650">
              <a:latin typeface="Grammarsaurus" pitchFamily="2" charset="0"/>
              <a:cs typeface="Arial"/>
            </a:endParaRPr>
          </a:p>
          <a:p>
            <a:pPr marL="1406525">
              <a:lnSpc>
                <a:spcPts val="565"/>
              </a:lnSpc>
              <a:spcBef>
                <a:spcPts val="575"/>
              </a:spcBef>
              <a:tabLst>
                <a:tab pos="2661285" algn="l"/>
              </a:tabLst>
            </a:pPr>
            <a:r>
              <a:rPr sz="975" b="1" spc="-37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:	</a:t>
            </a:r>
            <a:r>
              <a:rPr sz="975" b="1" spc="-89" baseline="1282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Cr</a:t>
            </a:r>
            <a:r>
              <a:rPr sz="975" b="1" spc="-89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op</a:t>
            </a:r>
            <a:r>
              <a:rPr sz="650" b="1" spc="-6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:</a:t>
            </a:r>
            <a:endParaRPr sz="650">
              <a:latin typeface="Grammarsaurus" pitchFamily="2" charset="0"/>
              <a:cs typeface="Arial"/>
            </a:endParaRPr>
          </a:p>
          <a:p>
            <a:pPr marL="209550">
              <a:lnSpc>
                <a:spcPts val="565"/>
              </a:lnSpc>
              <a:tabLst>
                <a:tab pos="2649855" algn="l"/>
              </a:tabLst>
            </a:pPr>
            <a:r>
              <a:rPr sz="975" b="1" spc="-15" baseline="-68376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Climate</a:t>
            </a:r>
            <a:r>
              <a:rPr sz="975" b="1" spc="-142" baseline="-68376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15" baseline="-4273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and</a:t>
            </a:r>
            <a:r>
              <a:rPr sz="975" b="1" spc="-142" baseline="-4273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37" baseline="-29914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w</a:t>
            </a:r>
            <a:r>
              <a:rPr sz="975" b="1" spc="-37" baseline="-2136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eather</a:t>
            </a:r>
            <a:r>
              <a:rPr sz="975" b="1" spc="-135" baseline="-2136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650" b="1" spc="-2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conditions	</a:t>
            </a:r>
            <a:r>
              <a:rPr sz="975" spc="-89" baseline="-3846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oliv</a:t>
            </a:r>
            <a:r>
              <a:rPr sz="975" spc="-89" baseline="-427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es</a:t>
            </a:r>
            <a:endParaRPr sz="975" baseline="-42735">
              <a:latin typeface="Grammarsaurus" pitchFamily="2" charset="0"/>
              <a:cs typeface="Arial MT"/>
            </a:endParaRPr>
          </a:p>
          <a:p>
            <a:pPr marL="2636520">
              <a:lnSpc>
                <a:spcPts val="750"/>
              </a:lnSpc>
              <a:spcBef>
                <a:spcPts val="975"/>
              </a:spcBef>
            </a:pPr>
            <a:r>
              <a:rPr sz="975" b="1" spc="-7" baseline="17094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Whic</a:t>
            </a:r>
            <a:r>
              <a:rPr sz="975" b="1" spc="15" baseline="17094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h</a:t>
            </a:r>
            <a:r>
              <a:rPr sz="975" b="1" spc="-112" baseline="17094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650" b="1" spc="-3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countrie</a:t>
            </a:r>
            <a:r>
              <a:rPr sz="650" b="1" spc="-1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s</a:t>
            </a:r>
            <a:r>
              <a:rPr sz="650" b="1" spc="-7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15" baseline="-2136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i</a:t>
            </a:r>
            <a:r>
              <a:rPr sz="975" b="1" spc="44" baseline="-2136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t</a:t>
            </a:r>
            <a:r>
              <a:rPr sz="975" b="1" spc="-112" baseline="-2136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30" baseline="-29914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g</a:t>
            </a:r>
            <a:r>
              <a:rPr sz="975" b="1" spc="-165" baseline="-29914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r</a:t>
            </a:r>
            <a:r>
              <a:rPr sz="975" b="1" spc="-172" baseline="-3418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o</a:t>
            </a:r>
            <a:r>
              <a:rPr sz="975" b="1" spc="-44" baseline="-3418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w</a:t>
            </a:r>
            <a:r>
              <a:rPr sz="975" b="1" spc="-15" baseline="-3418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s</a:t>
            </a:r>
            <a:r>
              <a:rPr sz="975" b="1" spc="-112" baseline="-3418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22" baseline="-4273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i</a:t>
            </a:r>
            <a:r>
              <a:rPr sz="975" b="1" spc="-127" baseline="-4273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n</a:t>
            </a:r>
            <a:r>
              <a:rPr sz="975" b="1" spc="-37" baseline="-4700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:</a:t>
            </a:r>
            <a:endParaRPr sz="975" baseline="-47008">
              <a:latin typeface="Grammarsaurus" pitchFamily="2" charset="0"/>
              <a:cs typeface="Arial"/>
            </a:endParaRPr>
          </a:p>
          <a:p>
            <a:pPr marL="2625725">
              <a:lnSpc>
                <a:spcPts val="750"/>
              </a:lnSpc>
            </a:pPr>
            <a:r>
              <a:rPr sz="650" spc="-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Italy</a:t>
            </a:r>
            <a:r>
              <a:rPr sz="650" spc="-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,</a:t>
            </a:r>
            <a:r>
              <a:rPr sz="650" spc="-7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67" baseline="-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Spai</a:t>
            </a:r>
            <a:r>
              <a:rPr sz="975" spc="-52" baseline="-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n</a:t>
            </a:r>
            <a:r>
              <a:rPr sz="975" spc="-112" baseline="-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52" baseline="-2564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an</a:t>
            </a:r>
            <a:r>
              <a:rPr sz="975" spc="-30" baseline="-2564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d</a:t>
            </a:r>
            <a:r>
              <a:rPr sz="975" spc="-112" baseline="-2564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60" baseline="-3418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G</a:t>
            </a:r>
            <a:r>
              <a:rPr sz="975" spc="-172" baseline="-3418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r</a:t>
            </a:r>
            <a:r>
              <a:rPr sz="975" spc="-120" baseline="-3846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eece</a:t>
            </a:r>
            <a:endParaRPr sz="975" baseline="-38461">
              <a:latin typeface="Grammarsaurus" pitchFamily="2" charset="0"/>
              <a:cs typeface="Arial MT"/>
            </a:endParaRPr>
          </a:p>
          <a:p>
            <a:pPr marL="2611755">
              <a:lnSpc>
                <a:spcPct val="100000"/>
              </a:lnSpc>
              <a:spcBef>
                <a:spcPts val="985"/>
              </a:spcBef>
            </a:pPr>
            <a:r>
              <a:rPr sz="975" b="1" spc="-15" baseline="51282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Climate</a:t>
            </a:r>
            <a:r>
              <a:rPr sz="975" b="1" spc="-112" baseline="51282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15" baseline="29914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and</a:t>
            </a:r>
            <a:r>
              <a:rPr sz="975" b="1" spc="-112" baseline="29914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30" baseline="2136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w</a:t>
            </a:r>
            <a:r>
              <a:rPr sz="975" b="1" spc="-30" baseline="17094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eather</a:t>
            </a:r>
            <a:r>
              <a:rPr sz="975" b="1" spc="-112" baseline="17094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650" b="1" spc="-3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conditions</a:t>
            </a:r>
            <a:r>
              <a:rPr sz="975" b="1" spc="-52" baseline="-2564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:</a:t>
            </a:r>
            <a:endParaRPr sz="975" baseline="-25641">
              <a:latin typeface="Grammarsaurus" pitchFamily="2" charset="0"/>
              <a:cs typeface="Arial"/>
            </a:endParaRPr>
          </a:p>
          <a:p>
            <a:pPr marL="2599055">
              <a:lnSpc>
                <a:spcPct val="100000"/>
              </a:lnSpc>
              <a:spcBef>
                <a:spcPts val="260"/>
              </a:spcBef>
            </a:pPr>
            <a:r>
              <a:rPr sz="975" spc="-37" baseline="4700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Oli</a:t>
            </a:r>
            <a:r>
              <a:rPr sz="975" spc="-172" baseline="4700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v</a:t>
            </a:r>
            <a:r>
              <a:rPr sz="975" spc="-135" baseline="427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975" spc="-104" baseline="427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s</a:t>
            </a:r>
            <a:r>
              <a:rPr sz="975" spc="-112" baseline="427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37" baseline="3418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g</a:t>
            </a:r>
            <a:r>
              <a:rPr sz="975" spc="-165" baseline="3418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r</a:t>
            </a:r>
            <a:r>
              <a:rPr sz="975" spc="-187" baseline="2991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</a:t>
            </a:r>
            <a:r>
              <a:rPr sz="975" spc="-7" baseline="2991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</a:t>
            </a:r>
            <a:r>
              <a:rPr sz="975" spc="-112" baseline="2991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75" baseline="2136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bes</a:t>
            </a:r>
            <a:r>
              <a:rPr sz="975" spc="-30" baseline="2136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</a:t>
            </a:r>
            <a:r>
              <a:rPr sz="975" spc="-112" baseline="2136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30" baseline="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i</a:t>
            </a:r>
            <a:r>
              <a:rPr sz="975" spc="-22" baseline="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n</a:t>
            </a:r>
            <a:r>
              <a:rPr sz="975" spc="-112" baseline="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37" baseline="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</a:t>
            </a:r>
            <a:r>
              <a:rPr sz="975" spc="-112" baseline="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150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</a:t>
            </a:r>
            <a:r>
              <a:rPr sz="65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arme</a:t>
            </a:r>
            <a:r>
              <a:rPr sz="650" spc="-1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r</a:t>
            </a:r>
            <a:r>
              <a:rPr sz="650" spc="-7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60" baseline="-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temper</a:t>
            </a:r>
            <a:endParaRPr sz="975" baseline="-12820">
              <a:latin typeface="Grammarsaurus" pitchFamily="2" charset="0"/>
              <a:cs typeface="Arial MT"/>
            </a:endParaRPr>
          </a:p>
          <a:p>
            <a:pPr marL="2586990">
              <a:lnSpc>
                <a:spcPts val="615"/>
              </a:lnSpc>
              <a:spcBef>
                <a:spcPts val="145"/>
              </a:spcBef>
              <a:tabLst>
                <a:tab pos="3817620" algn="l"/>
              </a:tabLst>
            </a:pPr>
            <a:r>
              <a:rPr sz="975" spc="-52" baseline="3846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an</a:t>
            </a:r>
            <a:r>
              <a:rPr sz="975" spc="-30" baseline="3846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d</a:t>
            </a:r>
            <a:r>
              <a:rPr sz="975" spc="-112" baseline="3846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37" baseline="2991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mil</a:t>
            </a:r>
            <a:r>
              <a:rPr sz="975" spc="-22" baseline="2991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d</a:t>
            </a:r>
            <a:r>
              <a:rPr sz="975" spc="-112" baseline="29914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30" baseline="2136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winte</a:t>
            </a:r>
            <a:r>
              <a:rPr sz="975" spc="-142" baseline="2136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r</a:t>
            </a:r>
            <a:r>
              <a:rPr sz="975" spc="-127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s</a:t>
            </a:r>
            <a:r>
              <a:rPr sz="975" spc="-60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.</a:t>
            </a:r>
            <a:r>
              <a:rPr sz="975" spc="-112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The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y</a:t>
            </a:r>
            <a:r>
              <a:rPr sz="650" spc="-7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60" baseline="-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shoul</a:t>
            </a:r>
            <a:r>
              <a:rPr sz="975" spc="-44" baseline="-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d</a:t>
            </a:r>
            <a:r>
              <a:rPr sz="975" baseline="-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	</a:t>
            </a:r>
            <a:r>
              <a:rPr sz="975" spc="-44" baseline="51282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at</a:t>
            </a:r>
            <a:r>
              <a:rPr sz="975" spc="-30" baseline="51282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975" spc="-112" baseline="51282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52" baseline="427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climate</a:t>
            </a:r>
            <a:r>
              <a:rPr sz="975" spc="-22" baseline="427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.</a:t>
            </a:r>
            <a:r>
              <a:rPr sz="975" spc="-112" baseline="427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75" baseline="2564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The</a:t>
            </a:r>
            <a:r>
              <a:rPr sz="975" spc="-44" baseline="2564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y</a:t>
            </a:r>
            <a:r>
              <a:rPr sz="975" spc="-112" baseline="2564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37" baseline="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p</a:t>
            </a:r>
            <a:r>
              <a:rPr sz="975" spc="-165" baseline="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r</a:t>
            </a:r>
            <a:r>
              <a:rPr sz="975" spc="-67" baseline="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975" spc="-179" baseline="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f</a:t>
            </a:r>
            <a:r>
              <a:rPr sz="975" spc="-75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975" spc="-30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r</a:t>
            </a:r>
            <a:r>
              <a:rPr sz="975" spc="-112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lon</a:t>
            </a:r>
            <a:r>
              <a:rPr sz="650" spc="-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g</a:t>
            </a:r>
            <a:r>
              <a:rPr sz="650" spc="-7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52" baseline="-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an</a:t>
            </a:r>
            <a:r>
              <a:rPr sz="975" spc="-30" baseline="-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d</a:t>
            </a:r>
            <a:r>
              <a:rPr sz="975" spc="-112" baseline="-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150" baseline="-2136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</a:t>
            </a:r>
            <a:r>
              <a:rPr sz="975" spc="-52" baseline="-2564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arm</a:t>
            </a:r>
            <a:endParaRPr sz="975" baseline="-25641">
              <a:latin typeface="Grammarsaurus" pitchFamily="2" charset="0"/>
              <a:cs typeface="Arial MT"/>
            </a:endParaRPr>
          </a:p>
          <a:p>
            <a:pPr marL="316865">
              <a:lnSpc>
                <a:spcPts val="580"/>
              </a:lnSpc>
              <a:tabLst>
                <a:tab pos="3604260" algn="l"/>
                <a:tab pos="5149215" algn="l"/>
              </a:tabLst>
            </a:pPr>
            <a:r>
              <a:rPr sz="975" b="1" spc="-104" baseline="-64102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Cr</a:t>
            </a:r>
            <a:r>
              <a:rPr sz="975" b="1" spc="-104" baseline="-59829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op</a:t>
            </a:r>
            <a:r>
              <a:rPr sz="975" b="1" spc="-104" baseline="-51282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:	</a:t>
            </a:r>
            <a:r>
              <a:rPr sz="975" spc="-82" baseline="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be</a:t>
            </a:r>
            <a:r>
              <a:rPr sz="975" spc="-104" baseline="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89" baseline="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gr</a:t>
            </a:r>
            <a:r>
              <a:rPr sz="975" spc="-89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</a:t>
            </a:r>
            <a:r>
              <a:rPr sz="650" spc="-6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wn</a:t>
            </a:r>
            <a:r>
              <a:rPr sz="650" spc="-7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22" baseline="-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in</a:t>
            </a:r>
            <a:r>
              <a:rPr sz="975" spc="-104" baseline="-854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82" baseline="-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temper</a:t>
            </a:r>
            <a:r>
              <a:rPr sz="975" spc="-82" baseline="-25641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atur</a:t>
            </a:r>
            <a:r>
              <a:rPr sz="975" spc="-82" baseline="-3418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es</a:t>
            </a:r>
            <a:r>
              <a:rPr sz="975" spc="-104" baseline="-3418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44" baseline="-427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no</a:t>
            </a:r>
            <a:r>
              <a:rPr sz="975" spc="-104" baseline="-427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89" baseline="-47008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lo</a:t>
            </a:r>
            <a:r>
              <a:rPr sz="975" spc="-89" baseline="-51282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</a:t>
            </a:r>
            <a:r>
              <a:rPr sz="975" spc="-89" baseline="-5555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er	</a:t>
            </a:r>
            <a:r>
              <a:rPr sz="975" spc="-104" baseline="4273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summer</a:t>
            </a:r>
            <a:r>
              <a:rPr sz="975" spc="-104" baseline="-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s</a:t>
            </a:r>
            <a:endParaRPr sz="975" baseline="-12820">
              <a:latin typeface="Grammarsaurus" pitchFamily="2" charset="0"/>
              <a:cs typeface="Arial MT"/>
            </a:endParaRPr>
          </a:p>
          <a:p>
            <a:pPr marR="508000" algn="r">
              <a:lnSpc>
                <a:spcPts val="750"/>
              </a:lnSpc>
            </a:pPr>
            <a:r>
              <a:rPr sz="650" spc="-2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tha</a:t>
            </a:r>
            <a:r>
              <a:rPr sz="650" spc="-1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n</a:t>
            </a:r>
            <a:r>
              <a:rPr sz="650" spc="-7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975" spc="-7" baseline="-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1</a:t>
            </a:r>
            <a:r>
              <a:rPr sz="975" spc="-120" baseline="-128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0</a:t>
            </a:r>
            <a:r>
              <a:rPr sz="975" spc="-82" baseline="-17094" dirty="0">
                <a:solidFill>
                  <a:srgbClr val="010202"/>
                </a:solidFill>
                <a:latin typeface="Grammarsaurus" pitchFamily="2" charset="0"/>
                <a:cs typeface="Tahoma"/>
              </a:rPr>
              <a:t>°</a:t>
            </a:r>
            <a:r>
              <a:rPr sz="975" spc="-217" baseline="-17094" dirty="0">
                <a:solidFill>
                  <a:srgbClr val="010202"/>
                </a:solidFill>
                <a:latin typeface="Grammarsaurus" pitchFamily="2" charset="0"/>
                <a:cs typeface="Tahoma"/>
              </a:rPr>
              <a:t>C</a:t>
            </a:r>
            <a:r>
              <a:rPr sz="975" spc="-44" baseline="-21367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.</a:t>
            </a:r>
            <a:endParaRPr sz="975" baseline="-21367">
              <a:latin typeface="Grammarsaurus" pitchFamily="2" charset="0"/>
              <a:cs typeface="Arial MT"/>
            </a:endParaRPr>
          </a:p>
          <a:p>
            <a:pPr marL="1389380">
              <a:lnSpc>
                <a:spcPct val="100000"/>
              </a:lnSpc>
              <a:spcBef>
                <a:spcPts val="240"/>
              </a:spcBef>
              <a:tabLst>
                <a:tab pos="2557145" algn="l"/>
              </a:tabLst>
            </a:pPr>
            <a:r>
              <a:rPr sz="975" b="1" spc="-37" baseline="-2564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:	</a:t>
            </a:r>
            <a:r>
              <a:rPr sz="975" b="1" spc="-89" baseline="1282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Cr</a:t>
            </a:r>
            <a:r>
              <a:rPr sz="975" b="1" spc="-89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op</a:t>
            </a:r>
            <a:r>
              <a:rPr sz="650" b="1" spc="-6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:</a:t>
            </a:r>
            <a:endParaRPr sz="650">
              <a:latin typeface="Grammarsaurus" pitchFamily="2" charset="0"/>
              <a:cs typeface="Arial"/>
            </a:endParaRPr>
          </a:p>
          <a:p>
            <a:pPr marL="354330">
              <a:lnSpc>
                <a:spcPct val="100000"/>
              </a:lnSpc>
              <a:spcBef>
                <a:spcPts val="280"/>
              </a:spcBef>
            </a:pPr>
            <a:r>
              <a:rPr sz="975" b="1" spc="-7" baseline="-2136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Whic</a:t>
            </a:r>
            <a:r>
              <a:rPr sz="975" b="1" spc="15" baseline="-2136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h</a:t>
            </a:r>
            <a:r>
              <a:rPr sz="975" b="1" spc="-150" baseline="-2136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650" b="1" spc="-3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countrie</a:t>
            </a:r>
            <a:r>
              <a:rPr sz="650" b="1" spc="-1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s</a:t>
            </a:r>
            <a:r>
              <a:rPr sz="650" b="1" spc="-10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15" baseline="29914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i</a:t>
            </a:r>
            <a:r>
              <a:rPr sz="975" b="1" spc="44" baseline="29914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t</a:t>
            </a:r>
            <a:r>
              <a:rPr sz="975" b="1" spc="-150" baseline="29914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30" baseline="3846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g</a:t>
            </a:r>
            <a:r>
              <a:rPr sz="975" b="1" spc="-209" baseline="3846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r</a:t>
            </a:r>
            <a:r>
              <a:rPr sz="975" b="1" spc="-209" baseline="4700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o</a:t>
            </a:r>
            <a:r>
              <a:rPr sz="975" b="1" spc="-44" baseline="4700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w</a:t>
            </a:r>
            <a:r>
              <a:rPr sz="975" b="1" spc="-15" baseline="4700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s</a:t>
            </a:r>
            <a:r>
              <a:rPr sz="975" b="1" spc="-150" baseline="4700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15" baseline="59829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in</a:t>
            </a:r>
            <a:endParaRPr sz="975" baseline="59829">
              <a:latin typeface="Grammarsaurus" pitchFamily="2" charset="0"/>
              <a:cs typeface="Arial"/>
            </a:endParaRPr>
          </a:p>
          <a:p>
            <a:pPr marL="941069">
              <a:lnSpc>
                <a:spcPct val="100000"/>
              </a:lnSpc>
              <a:spcBef>
                <a:spcPts val="1025"/>
              </a:spcBef>
              <a:tabLst>
                <a:tab pos="2528570" algn="l"/>
              </a:tabLst>
            </a:pPr>
            <a:r>
              <a:rPr sz="975" b="1" spc="-22" baseline="-2136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eathe</a:t>
            </a:r>
            <a:r>
              <a:rPr sz="975" b="1" baseline="-2136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r</a:t>
            </a:r>
            <a:r>
              <a:rPr sz="975" b="1" spc="-150" baseline="-2136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650" b="1" spc="-2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condition</a:t>
            </a:r>
            <a:r>
              <a:rPr sz="650" b="1" spc="-12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s</a:t>
            </a:r>
            <a:r>
              <a:rPr sz="975" b="1" spc="-37" baseline="3418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:</a:t>
            </a:r>
            <a:r>
              <a:rPr sz="975" b="1" baseline="34188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	</a:t>
            </a:r>
            <a:r>
              <a:rPr sz="975" b="1" spc="-7" baseline="5555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Whic</a:t>
            </a:r>
            <a:r>
              <a:rPr sz="975" b="1" spc="15" baseline="5555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h</a:t>
            </a:r>
            <a:r>
              <a:rPr sz="975" b="1" spc="-112" baseline="5555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44" baseline="3846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countrie</a:t>
            </a:r>
            <a:r>
              <a:rPr sz="975" b="1" spc="-22" baseline="3846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s</a:t>
            </a:r>
            <a:r>
              <a:rPr sz="975" b="1" spc="-112" baseline="3846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15" baseline="1282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i</a:t>
            </a:r>
            <a:r>
              <a:rPr sz="975" b="1" spc="44" baseline="1282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t</a:t>
            </a:r>
            <a:r>
              <a:rPr sz="975" b="1" spc="-112" baseline="1282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30" baseline="854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g</a:t>
            </a:r>
            <a:r>
              <a:rPr sz="975" b="1" spc="-165" baseline="854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r</a:t>
            </a:r>
            <a:r>
              <a:rPr sz="975" b="1" spc="-172" baseline="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o</a:t>
            </a:r>
            <a:r>
              <a:rPr sz="650" b="1" spc="-3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w</a:t>
            </a:r>
            <a:r>
              <a:rPr sz="650" b="1" spc="-1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s</a:t>
            </a:r>
            <a:r>
              <a:rPr sz="650" b="1" spc="-7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975" b="1" spc="-22" baseline="-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i</a:t>
            </a:r>
            <a:r>
              <a:rPr sz="975" b="1" spc="-127" baseline="-4273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n</a:t>
            </a:r>
            <a:r>
              <a:rPr sz="975" b="1" spc="-37" baseline="-8547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:</a:t>
            </a:r>
            <a:endParaRPr sz="975" baseline="-8547">
              <a:latin typeface="Grammarsaurus" pitchFamily="2" charset="0"/>
              <a:cs typeface="Arial"/>
            </a:endParaRPr>
          </a:p>
        </p:txBody>
      </p:sp>
      <p:grpSp>
        <p:nvGrpSpPr>
          <p:cNvPr id="69" name="object 69"/>
          <p:cNvGrpSpPr/>
          <p:nvPr/>
        </p:nvGrpSpPr>
        <p:grpSpPr>
          <a:xfrm>
            <a:off x="5994006" y="4406226"/>
            <a:ext cx="3148965" cy="1732280"/>
            <a:chOff x="5994006" y="4406226"/>
            <a:chExt cx="3148965" cy="1732280"/>
          </a:xfrm>
        </p:grpSpPr>
        <p:sp>
          <p:nvSpPr>
            <p:cNvPr id="70" name="object 70"/>
            <p:cNvSpPr/>
            <p:nvPr/>
          </p:nvSpPr>
          <p:spPr>
            <a:xfrm>
              <a:off x="6137922" y="5175872"/>
              <a:ext cx="1202055" cy="113030"/>
            </a:xfrm>
            <a:custGeom>
              <a:avLst/>
              <a:gdLst/>
              <a:ahLst/>
              <a:cxnLst/>
              <a:rect l="l" t="t" r="r" b="b"/>
              <a:pathLst>
                <a:path w="1202054" h="113029">
                  <a:moveTo>
                    <a:pt x="0" y="0"/>
                  </a:moveTo>
                  <a:lnTo>
                    <a:pt x="1201623" y="112737"/>
                  </a:lnTo>
                  <a:lnTo>
                    <a:pt x="0" y="0"/>
                  </a:lnTo>
                </a:path>
              </a:pathLst>
            </a:custGeom>
            <a:ln w="6032">
              <a:solidFill>
                <a:srgbClr val="010202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71" name="object 71"/>
            <p:cNvSpPr/>
            <p:nvPr/>
          </p:nvSpPr>
          <p:spPr>
            <a:xfrm>
              <a:off x="7788884" y="4569993"/>
              <a:ext cx="1351915" cy="811530"/>
            </a:xfrm>
            <a:custGeom>
              <a:avLst/>
              <a:gdLst/>
              <a:ahLst/>
              <a:cxnLst/>
              <a:rect l="l" t="t" r="r" b="b"/>
              <a:pathLst>
                <a:path w="1351915" h="811529">
                  <a:moveTo>
                    <a:pt x="64782" y="0"/>
                  </a:moveTo>
                  <a:lnTo>
                    <a:pt x="1351483" y="120726"/>
                  </a:lnTo>
                  <a:lnTo>
                    <a:pt x="1286700" y="811237"/>
                  </a:lnTo>
                  <a:lnTo>
                    <a:pt x="0" y="690524"/>
                  </a:lnTo>
                  <a:lnTo>
                    <a:pt x="64782" y="0"/>
                  </a:lnTo>
                </a:path>
              </a:pathLst>
            </a:custGeom>
            <a:ln w="4305">
              <a:solidFill>
                <a:srgbClr val="0B19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72" name="object 72"/>
            <p:cNvSpPr/>
            <p:nvPr/>
          </p:nvSpPr>
          <p:spPr>
            <a:xfrm>
              <a:off x="5996228" y="4408449"/>
              <a:ext cx="3144520" cy="1727835"/>
            </a:xfrm>
            <a:custGeom>
              <a:avLst/>
              <a:gdLst/>
              <a:ahLst/>
              <a:cxnLst/>
              <a:rect l="l" t="t" r="r" b="b"/>
              <a:pathLst>
                <a:path w="3144520" h="1727835">
                  <a:moveTo>
                    <a:pt x="135610" y="0"/>
                  </a:moveTo>
                  <a:lnTo>
                    <a:pt x="3144139" y="282270"/>
                  </a:lnTo>
                  <a:lnTo>
                    <a:pt x="3008528" y="1727619"/>
                  </a:lnTo>
                  <a:lnTo>
                    <a:pt x="0" y="1445348"/>
                  </a:lnTo>
                  <a:lnTo>
                    <a:pt x="135610" y="0"/>
                  </a:lnTo>
                </a:path>
              </a:pathLst>
            </a:custGeom>
            <a:ln w="4305">
              <a:solidFill>
                <a:srgbClr val="0B19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73" name="object 73"/>
            <p:cNvSpPr/>
            <p:nvPr/>
          </p:nvSpPr>
          <p:spPr>
            <a:xfrm>
              <a:off x="6155778" y="5034394"/>
              <a:ext cx="1529715" cy="143510"/>
            </a:xfrm>
            <a:custGeom>
              <a:avLst/>
              <a:gdLst/>
              <a:ahLst/>
              <a:cxnLst/>
              <a:rect l="l" t="t" r="r" b="b"/>
              <a:pathLst>
                <a:path w="1529715" h="143510">
                  <a:moveTo>
                    <a:pt x="0" y="0"/>
                  </a:moveTo>
                  <a:lnTo>
                    <a:pt x="1529410" y="143497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74" name="object 74"/>
            <p:cNvSpPr/>
            <p:nvPr/>
          </p:nvSpPr>
          <p:spPr>
            <a:xfrm>
              <a:off x="6126454" y="5346941"/>
              <a:ext cx="2839085" cy="266700"/>
            </a:xfrm>
            <a:custGeom>
              <a:avLst/>
              <a:gdLst/>
              <a:ahLst/>
              <a:cxnLst/>
              <a:rect l="l" t="t" r="r" b="b"/>
              <a:pathLst>
                <a:path w="2839084" h="266700">
                  <a:moveTo>
                    <a:pt x="0" y="0"/>
                  </a:moveTo>
                  <a:lnTo>
                    <a:pt x="2838653" y="266331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75" name="object 75"/>
            <p:cNvSpPr/>
            <p:nvPr/>
          </p:nvSpPr>
          <p:spPr>
            <a:xfrm>
              <a:off x="6109830" y="5524169"/>
              <a:ext cx="2839085" cy="266700"/>
            </a:xfrm>
            <a:custGeom>
              <a:avLst/>
              <a:gdLst/>
              <a:ahLst/>
              <a:cxnLst/>
              <a:rect l="l" t="t" r="r" b="b"/>
              <a:pathLst>
                <a:path w="2839084" h="266700">
                  <a:moveTo>
                    <a:pt x="0" y="0"/>
                  </a:moveTo>
                  <a:lnTo>
                    <a:pt x="2838653" y="266331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76" name="object 76"/>
            <p:cNvSpPr/>
            <p:nvPr/>
          </p:nvSpPr>
          <p:spPr>
            <a:xfrm>
              <a:off x="6093193" y="5701407"/>
              <a:ext cx="2839085" cy="266700"/>
            </a:xfrm>
            <a:custGeom>
              <a:avLst/>
              <a:gdLst/>
              <a:ahLst/>
              <a:cxnLst/>
              <a:rect l="l" t="t" r="r" b="b"/>
              <a:pathLst>
                <a:path w="2839084" h="266700">
                  <a:moveTo>
                    <a:pt x="0" y="0"/>
                  </a:moveTo>
                  <a:lnTo>
                    <a:pt x="2838653" y="266331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grpSp>
        <p:nvGrpSpPr>
          <p:cNvPr id="77" name="object 77"/>
          <p:cNvGrpSpPr/>
          <p:nvPr/>
        </p:nvGrpSpPr>
        <p:grpSpPr>
          <a:xfrm>
            <a:off x="233522" y="988583"/>
            <a:ext cx="11718925" cy="5652770"/>
            <a:chOff x="233522" y="988583"/>
            <a:chExt cx="11718925" cy="5652770"/>
          </a:xfrm>
        </p:grpSpPr>
        <p:pic>
          <p:nvPicPr>
            <p:cNvPr id="78" name="object 7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034400" y="3371719"/>
              <a:ext cx="1126420" cy="702021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5781712" y="1218755"/>
              <a:ext cx="3855085" cy="5132705"/>
            </a:xfrm>
            <a:custGeom>
              <a:avLst/>
              <a:gdLst/>
              <a:ahLst/>
              <a:cxnLst/>
              <a:rect l="l" t="t" r="r" b="b"/>
              <a:pathLst>
                <a:path w="3855084" h="5132705">
                  <a:moveTo>
                    <a:pt x="3403320" y="5132590"/>
                  </a:moveTo>
                  <a:lnTo>
                    <a:pt x="0" y="4813274"/>
                  </a:lnTo>
                  <a:lnTo>
                    <a:pt x="451599" y="0"/>
                  </a:lnTo>
                  <a:lnTo>
                    <a:pt x="3854919" y="319316"/>
                  </a:lnTo>
                  <a:lnTo>
                    <a:pt x="3403320" y="5132590"/>
                  </a:lnTo>
                  <a:close/>
                </a:path>
              </a:pathLst>
            </a:custGeom>
            <a:ln w="3175">
              <a:solidFill>
                <a:srgbClr val="0E0F0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80" name="object 80"/>
            <p:cNvSpPr/>
            <p:nvPr/>
          </p:nvSpPr>
          <p:spPr>
            <a:xfrm>
              <a:off x="246214" y="2047532"/>
              <a:ext cx="11699875" cy="2886075"/>
            </a:xfrm>
            <a:custGeom>
              <a:avLst/>
              <a:gdLst/>
              <a:ahLst/>
              <a:cxnLst/>
              <a:rect l="l" t="t" r="r" b="b"/>
              <a:pathLst>
                <a:path w="11699875" h="2886075">
                  <a:moveTo>
                    <a:pt x="11699265" y="0"/>
                  </a:moveTo>
                  <a:lnTo>
                    <a:pt x="0" y="0"/>
                  </a:lnTo>
                  <a:lnTo>
                    <a:pt x="0" y="2886075"/>
                  </a:lnTo>
                  <a:lnTo>
                    <a:pt x="11699265" y="2886075"/>
                  </a:lnTo>
                  <a:lnTo>
                    <a:pt x="11699265" y="0"/>
                  </a:lnTo>
                  <a:close/>
                </a:path>
              </a:pathLst>
            </a:custGeom>
            <a:solidFill>
              <a:srgbClr val="ECF0F3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81" name="object 81"/>
            <p:cNvSpPr/>
            <p:nvPr/>
          </p:nvSpPr>
          <p:spPr>
            <a:xfrm>
              <a:off x="246214" y="2047532"/>
              <a:ext cx="11699875" cy="2886075"/>
            </a:xfrm>
            <a:custGeom>
              <a:avLst/>
              <a:gdLst/>
              <a:ahLst/>
              <a:cxnLst/>
              <a:rect l="l" t="t" r="r" b="b"/>
              <a:pathLst>
                <a:path w="11699875" h="2886075">
                  <a:moveTo>
                    <a:pt x="11699265" y="2886075"/>
                  </a:moveTo>
                  <a:lnTo>
                    <a:pt x="0" y="2886075"/>
                  </a:lnTo>
                  <a:lnTo>
                    <a:pt x="0" y="0"/>
                  </a:lnTo>
                  <a:lnTo>
                    <a:pt x="11699265" y="0"/>
                  </a:lnTo>
                  <a:lnTo>
                    <a:pt x="11699265" y="2886075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pic>
          <p:nvPicPr>
            <p:cNvPr id="82" name="object 8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3522" y="988583"/>
              <a:ext cx="2747010" cy="5652274"/>
            </a:xfrm>
            <a:prstGeom prst="rect">
              <a:avLst/>
            </a:prstGeom>
          </p:spPr>
        </p:pic>
      </p:grpSp>
      <p:sp>
        <p:nvSpPr>
          <p:cNvPr id="83" name="object 83"/>
          <p:cNvSpPr txBox="1"/>
          <p:nvPr/>
        </p:nvSpPr>
        <p:spPr>
          <a:xfrm>
            <a:off x="2710636" y="2440003"/>
            <a:ext cx="4975860" cy="214097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5000"/>
              </a:lnSpc>
              <a:spcBef>
                <a:spcPts val="100"/>
              </a:spcBef>
            </a:pPr>
            <a:r>
              <a:rPr sz="14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Explain the </a:t>
            </a:r>
            <a:r>
              <a:rPr sz="14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difference between weather and climate </a:t>
            </a:r>
            <a:r>
              <a:rPr sz="14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on your  activity 2 worksheet.</a:t>
            </a:r>
            <a:endParaRPr sz="1400" dirty="0">
              <a:latin typeface="Grammarsaurus" pitchFamily="2" charset="0"/>
              <a:cs typeface="Arial MT"/>
            </a:endParaRPr>
          </a:p>
          <a:p>
            <a:pPr marL="12700" marR="5080" algn="just">
              <a:lnSpc>
                <a:spcPct val="125000"/>
              </a:lnSpc>
              <a:spcBef>
                <a:spcPts val="1000"/>
              </a:spcBef>
            </a:pPr>
            <a:r>
              <a:rPr sz="14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Choose </a:t>
            </a:r>
            <a:r>
              <a:rPr sz="14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three plants </a:t>
            </a:r>
            <a:r>
              <a:rPr sz="14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and explain in which </a:t>
            </a:r>
            <a:r>
              <a:rPr sz="14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climate and  weather they are best suited to grow</a:t>
            </a:r>
            <a:r>
              <a:rPr sz="14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. You can use an </a:t>
            </a:r>
            <a:r>
              <a:rPr sz="14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atlas  and the internet </a:t>
            </a:r>
            <a:r>
              <a:rPr sz="14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to help you.</a:t>
            </a:r>
            <a:endParaRPr sz="1400" dirty="0">
              <a:latin typeface="Grammarsaurus" pitchFamily="2" charset="0"/>
              <a:cs typeface="Arial MT"/>
            </a:endParaRPr>
          </a:p>
          <a:p>
            <a:pPr marL="12700" marR="5080" algn="just">
              <a:lnSpc>
                <a:spcPct val="125000"/>
              </a:lnSpc>
              <a:spcBef>
                <a:spcPts val="1000"/>
              </a:spcBef>
            </a:pPr>
            <a:r>
              <a:rPr sz="14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Use the </a:t>
            </a:r>
            <a:r>
              <a:rPr sz="14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map of where crops are grown </a:t>
            </a:r>
            <a:r>
              <a:rPr sz="14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and </a:t>
            </a:r>
            <a:r>
              <a:rPr sz="14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map of climate  zones </a:t>
            </a:r>
            <a:r>
              <a:rPr sz="14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on your activity 1 worksheet to help you.</a:t>
            </a:r>
            <a:endParaRPr sz="1400" dirty="0">
              <a:latin typeface="Grammarsaurus" pitchFamily="2" charset="0"/>
              <a:cs typeface="Arial MT"/>
            </a:endParaRPr>
          </a:p>
        </p:txBody>
      </p:sp>
      <p:grpSp>
        <p:nvGrpSpPr>
          <p:cNvPr id="84" name="object 84"/>
          <p:cNvGrpSpPr/>
          <p:nvPr/>
        </p:nvGrpSpPr>
        <p:grpSpPr>
          <a:xfrm>
            <a:off x="7917192" y="933399"/>
            <a:ext cx="3634740" cy="5051425"/>
            <a:chOff x="7917192" y="933399"/>
            <a:chExt cx="3634740" cy="5051425"/>
          </a:xfrm>
        </p:grpSpPr>
        <p:pic>
          <p:nvPicPr>
            <p:cNvPr id="85" name="object 8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917192" y="933399"/>
              <a:ext cx="3634651" cy="5050817"/>
            </a:xfrm>
            <a:prstGeom prst="rect">
              <a:avLst/>
            </a:prstGeom>
          </p:spPr>
        </p:pic>
        <p:sp>
          <p:nvSpPr>
            <p:cNvPr id="86" name="object 86"/>
            <p:cNvSpPr/>
            <p:nvPr/>
          </p:nvSpPr>
          <p:spPr>
            <a:xfrm>
              <a:off x="8082546" y="999223"/>
              <a:ext cx="3418840" cy="4824730"/>
            </a:xfrm>
            <a:custGeom>
              <a:avLst/>
              <a:gdLst/>
              <a:ahLst/>
              <a:cxnLst/>
              <a:rect l="l" t="t" r="r" b="b"/>
              <a:pathLst>
                <a:path w="3418840" h="4824730">
                  <a:moveTo>
                    <a:pt x="3418268" y="0"/>
                  </a:moveTo>
                  <a:lnTo>
                    <a:pt x="0" y="0"/>
                  </a:lnTo>
                  <a:lnTo>
                    <a:pt x="0" y="4824120"/>
                  </a:lnTo>
                  <a:lnTo>
                    <a:pt x="3418268" y="4824120"/>
                  </a:lnTo>
                  <a:lnTo>
                    <a:pt x="34182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87" name="object 87"/>
          <p:cNvSpPr txBox="1"/>
          <p:nvPr/>
        </p:nvSpPr>
        <p:spPr>
          <a:xfrm>
            <a:off x="9532149" y="5659949"/>
            <a:ext cx="624205" cy="6989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50" b="1" spc="5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www.grammarsaurus.co.uk</a:t>
            </a:r>
            <a:endParaRPr sz="350" dirty="0">
              <a:latin typeface="Grammarsaurus" pitchFamily="2" charset="0"/>
              <a:cs typeface="Arial"/>
            </a:endParaRPr>
          </a:p>
        </p:txBody>
      </p:sp>
      <p:pic>
        <p:nvPicPr>
          <p:cNvPr id="88" name="object 8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440291" y="5663155"/>
            <a:ext cx="88637" cy="88984"/>
          </a:xfrm>
          <a:prstGeom prst="rect">
            <a:avLst/>
          </a:prstGeom>
        </p:spPr>
      </p:pic>
      <p:sp>
        <p:nvSpPr>
          <p:cNvPr id="89" name="object 89"/>
          <p:cNvSpPr txBox="1"/>
          <p:nvPr/>
        </p:nvSpPr>
        <p:spPr>
          <a:xfrm>
            <a:off x="8261934" y="1303977"/>
            <a:ext cx="3036570" cy="1788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050" b="1" spc="2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What</a:t>
            </a:r>
            <a:r>
              <a:rPr sz="1050" b="1" spc="-6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1050" b="1" spc="-7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is</a:t>
            </a:r>
            <a:r>
              <a:rPr sz="1050" b="1" spc="-6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1050" b="1" spc="-4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the</a:t>
            </a:r>
            <a:r>
              <a:rPr sz="1050" b="1" spc="-6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1050" b="1" spc="-7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difference</a:t>
            </a:r>
            <a:r>
              <a:rPr sz="1050" b="1" spc="-6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1050" b="1" spc="-6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between</a:t>
            </a:r>
            <a:r>
              <a:rPr sz="1050" b="1" spc="-6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1050" b="1" spc="-4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weather</a:t>
            </a:r>
            <a:r>
              <a:rPr sz="1050" b="1" spc="-6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1050" b="1" spc="-4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and</a:t>
            </a:r>
            <a:r>
              <a:rPr sz="1050" b="1" spc="-6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1050" b="1" spc="-8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climate?</a:t>
            </a:r>
            <a:endParaRPr sz="1050">
              <a:latin typeface="Grammarsaurus" pitchFamily="2" charset="0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8252244" y="1035474"/>
            <a:ext cx="1598295" cy="156453"/>
          </a:xfrm>
          <a:prstGeom prst="rect">
            <a:avLst/>
          </a:prstGeom>
        </p:spPr>
        <p:txBody>
          <a:bodyPr vert="horz" wrap="square" lIns="0" tIns="203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sz="4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Key</a:t>
            </a:r>
            <a:r>
              <a:rPr sz="400" b="1" spc="1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Geographical</a:t>
            </a:r>
            <a:r>
              <a:rPr sz="400" b="1" spc="2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Skills:</a:t>
            </a:r>
            <a:r>
              <a:rPr sz="400" b="1" spc="1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spc="-2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Physical</a:t>
            </a:r>
            <a:r>
              <a:rPr sz="400" spc="1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2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Geography</a:t>
            </a:r>
            <a:r>
              <a:rPr sz="400" spc="1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2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and</a:t>
            </a:r>
            <a:r>
              <a:rPr sz="400" spc="1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1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Locational</a:t>
            </a:r>
            <a:r>
              <a:rPr sz="400" spc="1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2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Knowledge</a:t>
            </a:r>
            <a:endParaRPr sz="40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60"/>
              </a:spcBef>
            </a:pPr>
            <a:r>
              <a:rPr sz="4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Key</a:t>
            </a:r>
            <a:r>
              <a:rPr sz="400" b="1" spc="1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b="1" spc="-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Geographical</a:t>
            </a:r>
            <a:r>
              <a:rPr sz="400" b="1" spc="15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b="1" spc="-2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Concepts:</a:t>
            </a:r>
            <a:r>
              <a:rPr sz="400" b="1" spc="10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 </a:t>
            </a:r>
            <a:r>
              <a:rPr sz="400" spc="-3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Space</a:t>
            </a:r>
            <a:r>
              <a:rPr sz="400" spc="1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2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and</a:t>
            </a:r>
            <a:r>
              <a:rPr sz="400" spc="1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25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Physical</a:t>
            </a:r>
            <a:r>
              <a:rPr sz="400" spc="1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 </a:t>
            </a:r>
            <a:r>
              <a:rPr sz="400" spc="-40" dirty="0">
                <a:solidFill>
                  <a:srgbClr val="081730"/>
                </a:solidFill>
                <a:latin typeface="Grammarsaurus" pitchFamily="2" charset="0"/>
                <a:cs typeface="Arial MT"/>
              </a:rPr>
              <a:t>Processes</a:t>
            </a:r>
            <a:endParaRPr sz="400">
              <a:latin typeface="Grammarsaurus" pitchFamily="2" charset="0"/>
              <a:cs typeface="Arial MT"/>
            </a:endParaRPr>
          </a:p>
        </p:txBody>
      </p:sp>
      <p:grpSp>
        <p:nvGrpSpPr>
          <p:cNvPr id="91" name="object 91"/>
          <p:cNvGrpSpPr/>
          <p:nvPr/>
        </p:nvGrpSpPr>
        <p:grpSpPr>
          <a:xfrm>
            <a:off x="8275942" y="1867077"/>
            <a:ext cx="3031490" cy="321310"/>
            <a:chOff x="8275942" y="1867077"/>
            <a:chExt cx="3031490" cy="321310"/>
          </a:xfrm>
        </p:grpSpPr>
        <p:sp>
          <p:nvSpPr>
            <p:cNvPr id="92" name="object 92"/>
            <p:cNvSpPr/>
            <p:nvPr/>
          </p:nvSpPr>
          <p:spPr>
            <a:xfrm>
              <a:off x="8277529" y="1868665"/>
              <a:ext cx="3028315" cy="0"/>
            </a:xfrm>
            <a:custGeom>
              <a:avLst/>
              <a:gdLst/>
              <a:ahLst/>
              <a:cxnLst/>
              <a:rect l="l" t="t" r="r" b="b"/>
              <a:pathLst>
                <a:path w="3028315">
                  <a:moveTo>
                    <a:pt x="0" y="0"/>
                  </a:moveTo>
                  <a:lnTo>
                    <a:pt x="3028302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93" name="object 93"/>
            <p:cNvSpPr/>
            <p:nvPr/>
          </p:nvSpPr>
          <p:spPr>
            <a:xfrm>
              <a:off x="8277529" y="2027542"/>
              <a:ext cx="3028315" cy="0"/>
            </a:xfrm>
            <a:custGeom>
              <a:avLst/>
              <a:gdLst/>
              <a:ahLst/>
              <a:cxnLst/>
              <a:rect l="l" t="t" r="r" b="b"/>
              <a:pathLst>
                <a:path w="3028315">
                  <a:moveTo>
                    <a:pt x="0" y="0"/>
                  </a:moveTo>
                  <a:lnTo>
                    <a:pt x="3028302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94" name="object 94"/>
            <p:cNvSpPr/>
            <p:nvPr/>
          </p:nvSpPr>
          <p:spPr>
            <a:xfrm>
              <a:off x="8277529" y="2186406"/>
              <a:ext cx="3028315" cy="0"/>
            </a:xfrm>
            <a:custGeom>
              <a:avLst/>
              <a:gdLst/>
              <a:ahLst/>
              <a:cxnLst/>
              <a:rect l="l" t="t" r="r" b="b"/>
              <a:pathLst>
                <a:path w="3028315">
                  <a:moveTo>
                    <a:pt x="0" y="0"/>
                  </a:moveTo>
                  <a:lnTo>
                    <a:pt x="3028302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95" name="object 95"/>
          <p:cNvSpPr txBox="1"/>
          <p:nvPr/>
        </p:nvSpPr>
        <p:spPr>
          <a:xfrm>
            <a:off x="8264829" y="1613505"/>
            <a:ext cx="687070" cy="11605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650" spc="-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Wha</a:t>
            </a:r>
            <a:r>
              <a:rPr sz="650" spc="-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i</a:t>
            </a:r>
            <a:r>
              <a:rPr sz="650" spc="-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s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1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‘</a:t>
            </a:r>
            <a:r>
              <a:rPr sz="650" b="1" spc="1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w</a:t>
            </a:r>
            <a:r>
              <a:rPr sz="650" b="1" spc="-1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eather</a:t>
            </a:r>
            <a:r>
              <a:rPr sz="65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’?</a:t>
            </a:r>
            <a:endParaRPr sz="650">
              <a:latin typeface="Grammarsaurus" pitchFamily="2" charset="0"/>
              <a:cs typeface="Arial MT"/>
            </a:endParaRPr>
          </a:p>
        </p:txBody>
      </p:sp>
      <p:grpSp>
        <p:nvGrpSpPr>
          <p:cNvPr id="96" name="object 96"/>
          <p:cNvGrpSpPr/>
          <p:nvPr/>
        </p:nvGrpSpPr>
        <p:grpSpPr>
          <a:xfrm>
            <a:off x="8275942" y="2523972"/>
            <a:ext cx="3031490" cy="321310"/>
            <a:chOff x="8275942" y="2523972"/>
            <a:chExt cx="3031490" cy="321310"/>
          </a:xfrm>
        </p:grpSpPr>
        <p:sp>
          <p:nvSpPr>
            <p:cNvPr id="97" name="object 97"/>
            <p:cNvSpPr/>
            <p:nvPr/>
          </p:nvSpPr>
          <p:spPr>
            <a:xfrm>
              <a:off x="8277529" y="2525560"/>
              <a:ext cx="3028315" cy="0"/>
            </a:xfrm>
            <a:custGeom>
              <a:avLst/>
              <a:gdLst/>
              <a:ahLst/>
              <a:cxnLst/>
              <a:rect l="l" t="t" r="r" b="b"/>
              <a:pathLst>
                <a:path w="3028315">
                  <a:moveTo>
                    <a:pt x="0" y="0"/>
                  </a:moveTo>
                  <a:lnTo>
                    <a:pt x="3028302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98" name="object 98"/>
            <p:cNvSpPr/>
            <p:nvPr/>
          </p:nvSpPr>
          <p:spPr>
            <a:xfrm>
              <a:off x="8277529" y="2684424"/>
              <a:ext cx="3028315" cy="0"/>
            </a:xfrm>
            <a:custGeom>
              <a:avLst/>
              <a:gdLst/>
              <a:ahLst/>
              <a:cxnLst/>
              <a:rect l="l" t="t" r="r" b="b"/>
              <a:pathLst>
                <a:path w="3028315">
                  <a:moveTo>
                    <a:pt x="0" y="0"/>
                  </a:moveTo>
                  <a:lnTo>
                    <a:pt x="3028302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99" name="object 99"/>
            <p:cNvSpPr/>
            <p:nvPr/>
          </p:nvSpPr>
          <p:spPr>
            <a:xfrm>
              <a:off x="8277529" y="2843301"/>
              <a:ext cx="3028315" cy="0"/>
            </a:xfrm>
            <a:custGeom>
              <a:avLst/>
              <a:gdLst/>
              <a:ahLst/>
              <a:cxnLst/>
              <a:rect l="l" t="t" r="r" b="b"/>
              <a:pathLst>
                <a:path w="3028315">
                  <a:moveTo>
                    <a:pt x="0" y="0"/>
                  </a:moveTo>
                  <a:lnTo>
                    <a:pt x="3028302" y="0"/>
                  </a:lnTo>
                </a:path>
              </a:pathLst>
            </a:custGeom>
            <a:ln w="3175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sp>
        <p:nvSpPr>
          <p:cNvPr id="100" name="object 100"/>
          <p:cNvSpPr txBox="1"/>
          <p:nvPr/>
        </p:nvSpPr>
        <p:spPr>
          <a:xfrm>
            <a:off x="8264829" y="2270400"/>
            <a:ext cx="656590" cy="116057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650" spc="-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Wha</a:t>
            </a:r>
            <a:r>
              <a:rPr sz="650" spc="-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i</a:t>
            </a:r>
            <a:r>
              <a:rPr sz="650" spc="-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s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1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‘</a:t>
            </a:r>
            <a:r>
              <a:rPr sz="650" b="1" spc="-1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climate</a:t>
            </a:r>
            <a:r>
              <a:rPr sz="65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’?</a:t>
            </a:r>
            <a:endParaRPr sz="650">
              <a:latin typeface="Grammarsaurus" pitchFamily="2" charset="0"/>
              <a:cs typeface="Arial MT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8264829" y="2969387"/>
            <a:ext cx="3053715" cy="40312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33300"/>
              </a:lnSpc>
              <a:spcBef>
                <a:spcPts val="95"/>
              </a:spcBef>
            </a:pPr>
            <a:r>
              <a:rPr sz="650" spc="-6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Use 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the </a:t>
            </a:r>
            <a:r>
              <a:rPr sz="65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map </a:t>
            </a:r>
            <a:r>
              <a:rPr sz="650" spc="-1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of </a:t>
            </a:r>
            <a:r>
              <a:rPr sz="65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where </a:t>
            </a:r>
            <a:r>
              <a:rPr sz="650" spc="-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crops </a:t>
            </a:r>
            <a:r>
              <a:rPr sz="65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are 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grown and the </a:t>
            </a:r>
            <a:r>
              <a:rPr sz="65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climate </a:t>
            </a:r>
            <a:r>
              <a:rPr sz="650" spc="-5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zone </a:t>
            </a:r>
            <a:r>
              <a:rPr sz="65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map </a:t>
            </a:r>
            <a:r>
              <a:rPr sz="650" spc="-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to </a:t>
            </a:r>
            <a:r>
              <a:rPr sz="65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help 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you. </a:t>
            </a:r>
            <a:r>
              <a:rPr sz="650" spc="-5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Choose </a:t>
            </a:r>
            <a:r>
              <a:rPr sz="650" b="1" spc="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two </a:t>
            </a:r>
            <a:r>
              <a:rPr sz="650" b="1" spc="1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650" b="1" spc="-1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plants 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and </a:t>
            </a:r>
            <a:r>
              <a:rPr sz="65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explain </a:t>
            </a:r>
            <a:r>
              <a:rPr sz="650" spc="-1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in 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which </a:t>
            </a:r>
            <a:r>
              <a:rPr sz="650" b="1" spc="-1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climate </a:t>
            </a:r>
            <a:r>
              <a:rPr sz="650" b="1" spc="-1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and weather </a:t>
            </a:r>
            <a:r>
              <a:rPr sz="650" spc="-2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they </a:t>
            </a:r>
            <a:r>
              <a:rPr sz="65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are </a:t>
            </a:r>
            <a:r>
              <a:rPr sz="65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best</a:t>
            </a:r>
            <a:r>
              <a:rPr sz="65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suited </a:t>
            </a:r>
            <a:r>
              <a:rPr sz="650" spc="-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to </a:t>
            </a:r>
            <a:r>
              <a:rPr sz="65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grow.</a:t>
            </a:r>
            <a:r>
              <a:rPr sz="650" spc="9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7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You</a:t>
            </a:r>
            <a:r>
              <a:rPr sz="650" spc="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can </a:t>
            </a:r>
            <a:r>
              <a:rPr sz="65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7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us</a:t>
            </a:r>
            <a:r>
              <a:rPr sz="650" spc="-6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</a:t>
            </a:r>
            <a:r>
              <a:rPr sz="650" spc="-2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n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b="1" spc="-1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atla</a:t>
            </a:r>
            <a:r>
              <a:rPr sz="650" b="1" spc="1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s</a:t>
            </a:r>
            <a:r>
              <a:rPr sz="650" b="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 </a:t>
            </a:r>
            <a:r>
              <a:rPr sz="650" b="1" spc="-1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an</a:t>
            </a:r>
            <a:r>
              <a:rPr sz="650" b="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d </a:t>
            </a:r>
            <a:r>
              <a:rPr sz="650" b="1" spc="-1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th</a:t>
            </a:r>
            <a:r>
              <a:rPr sz="650" b="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e </a:t>
            </a:r>
            <a:r>
              <a:rPr sz="650" b="1" spc="-1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interne</a:t>
            </a:r>
            <a:r>
              <a:rPr sz="650" b="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t </a:t>
            </a:r>
            <a:r>
              <a:rPr sz="650" spc="-1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</a:t>
            </a:r>
            <a:r>
              <a:rPr sz="650" spc="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hel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p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you.</a:t>
            </a:r>
            <a:endParaRPr sz="650">
              <a:latin typeface="Grammarsaurus" pitchFamily="2" charset="0"/>
              <a:cs typeface="Arial MT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8344458" y="4384502"/>
            <a:ext cx="1094105" cy="5975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755015">
              <a:lnSpc>
                <a:spcPct val="157400"/>
              </a:lnSpc>
              <a:spcBef>
                <a:spcPts val="95"/>
              </a:spcBef>
            </a:pPr>
            <a:r>
              <a:rPr sz="650" b="1" u="sng" spc="-30" dirty="0">
                <a:solidFill>
                  <a:srgbClr val="F05E5A"/>
                </a:solidFill>
                <a:uFill>
                  <a:solidFill>
                    <a:srgbClr val="F05E5A"/>
                  </a:solidFill>
                </a:uFill>
                <a:latin typeface="Grammarsaurus" pitchFamily="2" charset="0"/>
                <a:cs typeface="Arial"/>
              </a:rPr>
              <a:t>Example </a:t>
            </a:r>
            <a:r>
              <a:rPr sz="650" b="1" spc="-25" dirty="0">
                <a:solidFill>
                  <a:srgbClr val="F05E5A"/>
                </a:solidFill>
                <a:latin typeface="Grammarsaurus" pitchFamily="2" charset="0"/>
                <a:cs typeface="Arial"/>
              </a:rPr>
              <a:t> </a:t>
            </a:r>
            <a:r>
              <a:rPr sz="650" b="1" u="sng" spc="-30" dirty="0">
                <a:solidFill>
                  <a:srgbClr val="010202"/>
                </a:solidFill>
                <a:uFill>
                  <a:solidFill>
                    <a:srgbClr val="010202"/>
                  </a:solidFill>
                </a:uFill>
                <a:latin typeface="Grammarsaurus" pitchFamily="2" charset="0"/>
                <a:cs typeface="Arial"/>
              </a:rPr>
              <a:t>Crop</a:t>
            </a:r>
            <a:r>
              <a:rPr sz="650" b="1" spc="-30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:</a:t>
            </a:r>
            <a:endParaRPr sz="65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sz="65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olives</a:t>
            </a:r>
            <a:endParaRPr sz="65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650" b="1" u="sng" spc="-5" dirty="0">
                <a:solidFill>
                  <a:srgbClr val="010202"/>
                </a:solidFill>
                <a:uFill>
                  <a:solidFill>
                    <a:srgbClr val="010202"/>
                  </a:solidFill>
                </a:uFill>
                <a:latin typeface="Grammarsaurus" pitchFamily="2" charset="0"/>
                <a:cs typeface="Arial"/>
              </a:rPr>
              <a:t>Which </a:t>
            </a:r>
            <a:r>
              <a:rPr sz="650" b="1" u="sng" spc="-30" dirty="0">
                <a:solidFill>
                  <a:srgbClr val="010202"/>
                </a:solidFill>
                <a:uFill>
                  <a:solidFill>
                    <a:srgbClr val="010202"/>
                  </a:solidFill>
                </a:uFill>
                <a:latin typeface="Grammarsaurus" pitchFamily="2" charset="0"/>
                <a:cs typeface="Arial"/>
              </a:rPr>
              <a:t>countries</a:t>
            </a:r>
            <a:r>
              <a:rPr sz="650" b="1" u="sng" spc="-5" dirty="0">
                <a:solidFill>
                  <a:srgbClr val="010202"/>
                </a:solidFill>
                <a:uFill>
                  <a:solidFill>
                    <a:srgbClr val="010202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650" b="1" u="sng" spc="20" dirty="0">
                <a:solidFill>
                  <a:srgbClr val="010202"/>
                </a:solidFill>
                <a:uFill>
                  <a:solidFill>
                    <a:srgbClr val="010202"/>
                  </a:solidFill>
                </a:uFill>
                <a:latin typeface="Grammarsaurus" pitchFamily="2" charset="0"/>
                <a:cs typeface="Arial"/>
              </a:rPr>
              <a:t>it</a:t>
            </a:r>
            <a:r>
              <a:rPr sz="650" b="1" u="sng" spc="-5" dirty="0">
                <a:solidFill>
                  <a:srgbClr val="010202"/>
                </a:solidFill>
                <a:uFill>
                  <a:solidFill>
                    <a:srgbClr val="010202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650" b="1" u="sng" spc="-25" dirty="0">
                <a:solidFill>
                  <a:srgbClr val="010202"/>
                </a:solidFill>
                <a:uFill>
                  <a:solidFill>
                    <a:srgbClr val="010202"/>
                  </a:solidFill>
                </a:uFill>
                <a:latin typeface="Grammarsaurus" pitchFamily="2" charset="0"/>
                <a:cs typeface="Arial"/>
              </a:rPr>
              <a:t>grows</a:t>
            </a:r>
            <a:r>
              <a:rPr sz="650" b="1" u="sng" spc="-5" dirty="0">
                <a:solidFill>
                  <a:srgbClr val="010202"/>
                </a:solidFill>
                <a:uFill>
                  <a:solidFill>
                    <a:srgbClr val="010202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650" b="1" u="sng" spc="-15" dirty="0">
                <a:solidFill>
                  <a:srgbClr val="010202"/>
                </a:solidFill>
                <a:uFill>
                  <a:solidFill>
                    <a:srgbClr val="010202"/>
                  </a:solidFill>
                </a:uFill>
                <a:latin typeface="Grammarsaurus" pitchFamily="2" charset="0"/>
                <a:cs typeface="Arial"/>
              </a:rPr>
              <a:t>in</a:t>
            </a:r>
            <a:r>
              <a:rPr sz="650" b="1" spc="-1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:</a:t>
            </a:r>
            <a:endParaRPr sz="650">
              <a:latin typeface="Grammarsaurus" pitchFamily="2" charset="0"/>
              <a:cs typeface="Arial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8344458" y="4925522"/>
            <a:ext cx="2878455" cy="59118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650" spc="-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Italy</a:t>
            </a:r>
            <a:r>
              <a:rPr sz="650" spc="-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,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Spai</a:t>
            </a:r>
            <a:r>
              <a:rPr sz="65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n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an</a:t>
            </a:r>
            <a:r>
              <a:rPr sz="650" spc="-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d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Gr</a:t>
            </a:r>
            <a:r>
              <a:rPr sz="650" spc="-8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eece</a:t>
            </a:r>
            <a:endParaRPr sz="65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650" b="1" u="sng" spc="-10" dirty="0">
                <a:solidFill>
                  <a:srgbClr val="010202"/>
                </a:solidFill>
                <a:uFill>
                  <a:solidFill>
                    <a:srgbClr val="010202"/>
                  </a:solidFill>
                </a:uFill>
                <a:latin typeface="Grammarsaurus" pitchFamily="2" charset="0"/>
                <a:cs typeface="Arial"/>
              </a:rPr>
              <a:t>Climate and</a:t>
            </a:r>
            <a:r>
              <a:rPr sz="650" b="1" u="sng" spc="-5" dirty="0">
                <a:solidFill>
                  <a:srgbClr val="010202"/>
                </a:solidFill>
                <a:uFill>
                  <a:solidFill>
                    <a:srgbClr val="010202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650" b="1" u="sng" spc="-10" dirty="0">
                <a:solidFill>
                  <a:srgbClr val="010202"/>
                </a:solidFill>
                <a:uFill>
                  <a:solidFill>
                    <a:srgbClr val="010202"/>
                  </a:solidFill>
                </a:uFill>
                <a:latin typeface="Grammarsaurus" pitchFamily="2" charset="0"/>
                <a:cs typeface="Arial"/>
              </a:rPr>
              <a:t>weather</a:t>
            </a:r>
            <a:r>
              <a:rPr sz="650" b="1" u="sng" spc="-5" dirty="0">
                <a:solidFill>
                  <a:srgbClr val="010202"/>
                </a:solidFill>
                <a:uFill>
                  <a:solidFill>
                    <a:srgbClr val="010202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650" b="1" u="sng" spc="-25" dirty="0">
                <a:solidFill>
                  <a:srgbClr val="010202"/>
                </a:solidFill>
                <a:uFill>
                  <a:solidFill>
                    <a:srgbClr val="010202"/>
                  </a:solidFill>
                </a:uFill>
                <a:latin typeface="Grammarsaurus" pitchFamily="2" charset="0"/>
                <a:cs typeface="Arial"/>
              </a:rPr>
              <a:t>conditions</a:t>
            </a:r>
            <a:r>
              <a:rPr sz="650" b="1" spc="-25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:</a:t>
            </a:r>
            <a:endParaRPr sz="650">
              <a:latin typeface="Grammarsaurus" pitchFamily="2" charset="0"/>
              <a:cs typeface="Arial"/>
            </a:endParaRPr>
          </a:p>
          <a:p>
            <a:pPr marL="12700" marR="5080">
              <a:lnSpc>
                <a:spcPct val="133300"/>
              </a:lnSpc>
              <a:spcBef>
                <a:spcPts val="40"/>
              </a:spcBef>
            </a:pPr>
            <a:r>
              <a:rPr sz="65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Olives</a:t>
            </a:r>
            <a:r>
              <a:rPr sz="65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grow </a:t>
            </a:r>
            <a:r>
              <a:rPr sz="65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best</a:t>
            </a:r>
            <a:r>
              <a:rPr sz="65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1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in </a:t>
            </a:r>
            <a:r>
              <a:rPr sz="650" spc="-2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 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warmer </a:t>
            </a:r>
            <a:r>
              <a:rPr sz="65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temperate</a:t>
            </a:r>
            <a:r>
              <a:rPr sz="65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climate. </a:t>
            </a:r>
            <a:r>
              <a:rPr sz="65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They</a:t>
            </a:r>
            <a:r>
              <a:rPr sz="65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prefer 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long and </a:t>
            </a:r>
            <a:r>
              <a:rPr sz="650" spc="-2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warm </a:t>
            </a:r>
            <a:r>
              <a:rPr sz="650" spc="-6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summers </a:t>
            </a:r>
            <a:r>
              <a:rPr sz="650" spc="-17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and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mild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winters.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4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They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should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5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be</a:t>
            </a:r>
            <a:r>
              <a:rPr sz="650" spc="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grown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1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in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4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temperatures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no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3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lower</a:t>
            </a:r>
            <a:r>
              <a:rPr sz="65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2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than</a:t>
            </a:r>
            <a:r>
              <a:rPr sz="650" spc="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65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10</a:t>
            </a:r>
            <a:r>
              <a:rPr sz="650" spc="-35" dirty="0">
                <a:solidFill>
                  <a:srgbClr val="010202"/>
                </a:solidFill>
                <a:latin typeface="Grammarsaurus" pitchFamily="2" charset="0"/>
                <a:cs typeface="Tahoma"/>
              </a:rPr>
              <a:t>°C</a:t>
            </a:r>
            <a:r>
              <a:rPr sz="650" spc="-35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.</a:t>
            </a:r>
            <a:endParaRPr sz="650">
              <a:latin typeface="Grammarsaurus" pitchFamily="2" charset="0"/>
              <a:cs typeface="Arial MT"/>
            </a:endParaRPr>
          </a:p>
        </p:txBody>
      </p:sp>
      <p:graphicFrame>
        <p:nvGraphicFramePr>
          <p:cNvPr id="104" name="object 10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4524908"/>
              </p:ext>
            </p:extLst>
          </p:nvPr>
        </p:nvGraphicFramePr>
        <p:xfrm>
          <a:off x="8277269" y="3510489"/>
          <a:ext cx="3032756" cy="7732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24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3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7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8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71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171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889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447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606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38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3243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70357">
                <a:tc gridSpan="12">
                  <a:txBody>
                    <a:bodyPr/>
                    <a:lstStyle/>
                    <a:p>
                      <a:pPr marR="2540" algn="ctr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650" b="1" spc="-25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"/>
                        </a:rPr>
                        <a:t>w</a:t>
                      </a:r>
                      <a:r>
                        <a:rPr sz="650" b="1" spc="-15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"/>
                        </a:rPr>
                        <a:t>o</a:t>
                      </a:r>
                      <a:r>
                        <a:rPr sz="650" b="1" spc="-30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"/>
                        </a:rPr>
                        <a:t>r</a:t>
                      </a:r>
                      <a:r>
                        <a:rPr sz="650" b="1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"/>
                        </a:rPr>
                        <a:t>d </a:t>
                      </a:r>
                      <a:r>
                        <a:rPr sz="650" b="1" spc="-15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"/>
                        </a:rPr>
                        <a:t>bank</a:t>
                      </a:r>
                      <a:endParaRPr sz="65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7305" marB="0">
                    <a:lnL w="6350">
                      <a:solidFill>
                        <a:srgbClr val="081730"/>
                      </a:solidFill>
                      <a:prstDash val="solid"/>
                    </a:lnL>
                    <a:lnR w="6350">
                      <a:solidFill>
                        <a:srgbClr val="081730"/>
                      </a:solidFill>
                      <a:prstDash val="solid"/>
                    </a:lnR>
                    <a:lnT w="6350">
                      <a:solidFill>
                        <a:srgbClr val="081730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D0E5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77">
                <a:tc gridSpan="2">
                  <a:txBody>
                    <a:bodyPr/>
                    <a:lstStyle/>
                    <a:p>
                      <a:pPr marL="8572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650" spc="-40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 MT"/>
                        </a:rPr>
                        <a:t>temperate</a:t>
                      </a:r>
                      <a:endParaRPr sz="65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B192F"/>
                      </a:solidFill>
                      <a:prstDash val="solid"/>
                    </a:lnL>
                    <a:lnR w="6350">
                      <a:solidFill>
                        <a:srgbClr val="0B192F"/>
                      </a:solidFill>
                      <a:prstDash val="solid"/>
                    </a:lnR>
                    <a:lnT w="6350">
                      <a:solidFill>
                        <a:srgbClr val="0B192F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6637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650" spc="-25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 MT"/>
                        </a:rPr>
                        <a:t>polar</a:t>
                      </a:r>
                      <a:endParaRPr sz="65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B192F"/>
                      </a:solidFill>
                      <a:prstDash val="solid"/>
                    </a:lnL>
                    <a:lnR w="6350">
                      <a:solidFill>
                        <a:srgbClr val="0B192F"/>
                      </a:solidFill>
                      <a:prstDash val="solid"/>
                    </a:lnR>
                    <a:lnT w="6350">
                      <a:solidFill>
                        <a:srgbClr val="0B192F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2890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650" spc="-25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 MT"/>
                        </a:rPr>
                        <a:t>tropical</a:t>
                      </a:r>
                      <a:endParaRPr sz="65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B192F"/>
                      </a:solidFill>
                      <a:prstDash val="solid"/>
                    </a:lnL>
                    <a:lnR w="6350">
                      <a:solidFill>
                        <a:srgbClr val="0B192F"/>
                      </a:solidFill>
                      <a:prstDash val="solid"/>
                    </a:lnR>
                    <a:lnT w="6350">
                      <a:solidFill>
                        <a:srgbClr val="0B192F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8128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650" spc="-30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 MT"/>
                        </a:rPr>
                        <a:t>continental</a:t>
                      </a:r>
                      <a:endParaRPr sz="65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B192F"/>
                      </a:solidFill>
                      <a:prstDash val="solid"/>
                    </a:lnL>
                    <a:lnR w="6350">
                      <a:solidFill>
                        <a:srgbClr val="0B192F"/>
                      </a:solidFill>
                      <a:prstDash val="solid"/>
                    </a:lnR>
                    <a:lnT w="6350">
                      <a:solidFill>
                        <a:srgbClr val="0B192F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2255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650" spc="-50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 MT"/>
                        </a:rPr>
                        <a:t>average</a:t>
                      </a:r>
                      <a:endParaRPr sz="65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B192F"/>
                      </a:solidFill>
                      <a:prstDash val="solid"/>
                    </a:lnL>
                    <a:lnR w="6350">
                      <a:solidFill>
                        <a:srgbClr val="0B192F"/>
                      </a:solidFill>
                      <a:prstDash val="solid"/>
                    </a:lnR>
                    <a:lnT w="6350">
                      <a:solidFill>
                        <a:srgbClr val="0B192F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3906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650" spc="-20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 MT"/>
                        </a:rPr>
                        <a:t>altitude</a:t>
                      </a:r>
                      <a:endParaRPr sz="65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4450" marB="0">
                    <a:lnL w="6350">
                      <a:solidFill>
                        <a:srgbClr val="0B192F"/>
                      </a:solidFill>
                      <a:prstDash val="solid"/>
                    </a:lnL>
                    <a:lnR w="6350">
                      <a:solidFill>
                        <a:srgbClr val="0B192F"/>
                      </a:solidFill>
                      <a:prstDash val="solid"/>
                    </a:lnR>
                    <a:lnT w="6350">
                      <a:solidFill>
                        <a:srgbClr val="0B192F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977">
                <a:tc gridSpan="2">
                  <a:txBody>
                    <a:bodyPr/>
                    <a:lstStyle/>
                    <a:p>
                      <a:pPr marL="12128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650" spc="-55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 MT"/>
                        </a:rPr>
                        <a:t>summer</a:t>
                      </a:r>
                      <a:endParaRPr sz="65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2545" marB="0">
                    <a:lnL w="6350">
                      <a:solidFill>
                        <a:srgbClr val="0B192F"/>
                      </a:solidFill>
                      <a:prstDash val="solid"/>
                    </a:lnL>
                    <a:lnR w="6350">
                      <a:solidFill>
                        <a:srgbClr val="0B192F"/>
                      </a:solidFill>
                      <a:prstDash val="solid"/>
                    </a:lnR>
                    <a:lnT w="6350">
                      <a:solidFill>
                        <a:srgbClr val="0B192F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5113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650" spc="-35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 MT"/>
                        </a:rPr>
                        <a:t>spring</a:t>
                      </a:r>
                      <a:endParaRPr sz="65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2545" marB="0">
                    <a:lnL w="6350">
                      <a:solidFill>
                        <a:srgbClr val="0B192F"/>
                      </a:solidFill>
                      <a:prstDash val="solid"/>
                    </a:lnL>
                    <a:lnR w="6350">
                      <a:solidFill>
                        <a:srgbClr val="0B192F"/>
                      </a:solidFill>
                      <a:prstDash val="solid"/>
                    </a:lnR>
                    <a:lnT w="6350">
                      <a:solidFill>
                        <a:srgbClr val="0B192F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2382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650" spc="-30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 MT"/>
                        </a:rPr>
                        <a:t>autumn</a:t>
                      </a:r>
                      <a:endParaRPr sz="65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2545" marB="0">
                    <a:lnL w="6350">
                      <a:solidFill>
                        <a:srgbClr val="0B192F"/>
                      </a:solidFill>
                      <a:prstDash val="solid"/>
                    </a:lnL>
                    <a:lnR w="6350">
                      <a:solidFill>
                        <a:srgbClr val="0B192F"/>
                      </a:solidFill>
                      <a:prstDash val="solid"/>
                    </a:lnR>
                    <a:lnT w="6350">
                      <a:solidFill>
                        <a:srgbClr val="0B192F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4795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650" spc="-20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 MT"/>
                        </a:rPr>
                        <a:t>winter</a:t>
                      </a:r>
                      <a:endParaRPr sz="65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2545" marB="0">
                    <a:lnL w="6350">
                      <a:solidFill>
                        <a:srgbClr val="0B192F"/>
                      </a:solidFill>
                      <a:prstDash val="solid"/>
                    </a:lnL>
                    <a:lnR w="6350">
                      <a:solidFill>
                        <a:srgbClr val="0B192F"/>
                      </a:solidFill>
                      <a:prstDash val="solid"/>
                    </a:lnR>
                    <a:lnT w="6350">
                      <a:solidFill>
                        <a:srgbClr val="0B192F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8445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650" spc="-35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 MT"/>
                        </a:rPr>
                        <a:t>conditions</a:t>
                      </a:r>
                      <a:endParaRPr sz="65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2545" marB="0">
                    <a:lnL w="6350">
                      <a:solidFill>
                        <a:srgbClr val="0B192F"/>
                      </a:solidFill>
                      <a:prstDash val="solid"/>
                    </a:lnL>
                    <a:lnR w="6350">
                      <a:solidFill>
                        <a:srgbClr val="0B192F"/>
                      </a:solidFill>
                      <a:prstDash val="solid"/>
                    </a:lnR>
                    <a:lnT w="6350">
                      <a:solidFill>
                        <a:srgbClr val="0B192F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52069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650" spc="-35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 MT"/>
                        </a:rPr>
                        <a:t>temperature</a:t>
                      </a:r>
                      <a:endParaRPr sz="65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2545" marB="0">
                    <a:lnL w="6350">
                      <a:solidFill>
                        <a:srgbClr val="0B192F"/>
                      </a:solidFill>
                      <a:prstDash val="solid"/>
                    </a:lnL>
                    <a:lnR w="6350">
                      <a:solidFill>
                        <a:srgbClr val="0B192F"/>
                      </a:solidFill>
                      <a:prstDash val="solid"/>
                    </a:lnR>
                    <a:lnT w="6350">
                      <a:solidFill>
                        <a:srgbClr val="0B192F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0977">
                <a:tc>
                  <a:txBody>
                    <a:bodyPr/>
                    <a:lstStyle/>
                    <a:p>
                      <a:pPr marL="49530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650" spc="-40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 MT"/>
                        </a:rPr>
                        <a:t>temperate</a:t>
                      </a:r>
                      <a:endParaRPr sz="65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2545" marB="0">
                    <a:lnL w="6350">
                      <a:solidFill>
                        <a:srgbClr val="0B192F"/>
                      </a:solidFill>
                      <a:prstDash val="solid"/>
                    </a:lnL>
                    <a:lnR w="6350">
                      <a:solidFill>
                        <a:srgbClr val="0B192F"/>
                      </a:solidFill>
                      <a:prstDash val="solid"/>
                    </a:lnR>
                    <a:lnT w="6350">
                      <a:solidFill>
                        <a:srgbClr val="0B192F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81915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650" spc="-35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 MT"/>
                        </a:rPr>
                        <a:t>weather</a:t>
                      </a:r>
                      <a:endParaRPr sz="65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2545" marB="0">
                    <a:lnL w="6350">
                      <a:solidFill>
                        <a:srgbClr val="0B192F"/>
                      </a:solidFill>
                      <a:prstDash val="solid"/>
                    </a:lnL>
                    <a:lnR w="6350">
                      <a:solidFill>
                        <a:srgbClr val="0B192F"/>
                      </a:solidFill>
                      <a:prstDash val="solid"/>
                    </a:lnR>
                    <a:lnT w="6350">
                      <a:solidFill>
                        <a:srgbClr val="0B192F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10489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650" spc="-35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 MT"/>
                        </a:rPr>
                        <a:t>climate</a:t>
                      </a:r>
                      <a:endParaRPr sz="65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2545" marB="0">
                    <a:lnL w="6350">
                      <a:solidFill>
                        <a:srgbClr val="0B192F"/>
                      </a:solidFill>
                      <a:prstDash val="solid"/>
                    </a:lnL>
                    <a:lnR w="6350">
                      <a:solidFill>
                        <a:srgbClr val="0B192F"/>
                      </a:solidFill>
                      <a:prstDash val="solid"/>
                    </a:lnR>
                    <a:lnT w="6350">
                      <a:solidFill>
                        <a:srgbClr val="0B192F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22860"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650" spc="-15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 MT"/>
                        </a:rPr>
                        <a:t>dry</a:t>
                      </a:r>
                      <a:endParaRPr sz="65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2545" marB="0">
                    <a:lnL w="6350">
                      <a:solidFill>
                        <a:srgbClr val="0B192F"/>
                      </a:solidFill>
                      <a:prstDash val="solid"/>
                    </a:lnL>
                    <a:lnR w="6350">
                      <a:solidFill>
                        <a:srgbClr val="0B192F"/>
                      </a:solidFill>
                      <a:prstDash val="solid"/>
                    </a:lnR>
                    <a:lnT w="6350">
                      <a:solidFill>
                        <a:srgbClr val="0B192F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650" spc="-20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 MT"/>
                        </a:rPr>
                        <a:t>hot</a:t>
                      </a:r>
                      <a:endParaRPr sz="65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2545" marB="0">
                    <a:lnL w="6350">
                      <a:solidFill>
                        <a:srgbClr val="0B192F"/>
                      </a:solidFill>
                      <a:prstDash val="solid"/>
                    </a:lnL>
                    <a:lnR w="6350">
                      <a:solidFill>
                        <a:srgbClr val="0B192F"/>
                      </a:solidFill>
                      <a:prstDash val="solid"/>
                    </a:lnR>
                    <a:lnT w="6350">
                      <a:solidFill>
                        <a:srgbClr val="0B192F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650" spc="-35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 MT"/>
                        </a:rPr>
                        <a:t>cold</a:t>
                      </a:r>
                      <a:endParaRPr sz="65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2545" marB="0">
                    <a:lnL w="6350">
                      <a:solidFill>
                        <a:srgbClr val="0B192F"/>
                      </a:solidFill>
                      <a:prstDash val="solid"/>
                    </a:lnL>
                    <a:lnR w="6350">
                      <a:solidFill>
                        <a:srgbClr val="0B192F"/>
                      </a:solidFill>
                      <a:prstDash val="solid"/>
                    </a:lnR>
                    <a:lnT w="6350">
                      <a:solidFill>
                        <a:srgbClr val="0B192F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35"/>
                        </a:spcBef>
                      </a:pPr>
                      <a:r>
                        <a:rPr sz="650" spc="-25" dirty="0">
                          <a:solidFill>
                            <a:srgbClr val="010202"/>
                          </a:solidFill>
                          <a:latin typeface="Grammarsaurus" pitchFamily="2" charset="0"/>
                          <a:cs typeface="Arial MT"/>
                        </a:rPr>
                        <a:t>mild</a:t>
                      </a:r>
                      <a:endParaRPr sz="650" dirty="0">
                        <a:latin typeface="Grammarsaurus" pitchFamily="2" charset="0"/>
                        <a:cs typeface="Arial MT"/>
                      </a:endParaRPr>
                    </a:p>
                  </a:txBody>
                  <a:tcPr marL="0" marR="0" marT="42545" marB="0">
                    <a:lnL w="6350">
                      <a:solidFill>
                        <a:srgbClr val="0B192F"/>
                      </a:solidFill>
                      <a:prstDash val="solid"/>
                    </a:lnL>
                    <a:lnR w="6350">
                      <a:solidFill>
                        <a:srgbClr val="0B192F"/>
                      </a:solidFill>
                      <a:prstDash val="solid"/>
                    </a:lnR>
                    <a:lnT w="6350">
                      <a:solidFill>
                        <a:srgbClr val="0B192F"/>
                      </a:solidFill>
                      <a:prstDash val="solid"/>
                    </a:lnT>
                    <a:lnB w="6350">
                      <a:solidFill>
                        <a:srgbClr val="0B192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05" name="object 105"/>
          <p:cNvGrpSpPr/>
          <p:nvPr/>
        </p:nvGrpSpPr>
        <p:grpSpPr>
          <a:xfrm>
            <a:off x="8277199" y="4409452"/>
            <a:ext cx="3026410" cy="1210310"/>
            <a:chOff x="8277199" y="4409452"/>
            <a:chExt cx="3026410" cy="1210310"/>
          </a:xfrm>
        </p:grpSpPr>
        <p:sp>
          <p:nvSpPr>
            <p:cNvPr id="106" name="object 106"/>
            <p:cNvSpPr/>
            <p:nvPr/>
          </p:nvSpPr>
          <p:spPr>
            <a:xfrm>
              <a:off x="10008806" y="4411675"/>
              <a:ext cx="1292860" cy="694055"/>
            </a:xfrm>
            <a:custGeom>
              <a:avLst/>
              <a:gdLst/>
              <a:ahLst/>
              <a:cxnLst/>
              <a:rect l="l" t="t" r="r" b="b"/>
              <a:pathLst>
                <a:path w="1292859" h="694054">
                  <a:moveTo>
                    <a:pt x="0" y="0"/>
                  </a:moveTo>
                  <a:lnTo>
                    <a:pt x="1292352" y="0"/>
                  </a:lnTo>
                  <a:lnTo>
                    <a:pt x="1292352" y="693547"/>
                  </a:lnTo>
                  <a:lnTo>
                    <a:pt x="0" y="693547"/>
                  </a:lnTo>
                  <a:lnTo>
                    <a:pt x="0" y="0"/>
                  </a:lnTo>
                  <a:close/>
                </a:path>
              </a:pathLst>
            </a:custGeom>
            <a:ln w="4305">
              <a:solidFill>
                <a:srgbClr val="0B19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  <p:sp>
          <p:nvSpPr>
            <p:cNvPr id="107" name="object 107"/>
            <p:cNvSpPr/>
            <p:nvPr/>
          </p:nvSpPr>
          <p:spPr>
            <a:xfrm>
              <a:off x="8279421" y="4411675"/>
              <a:ext cx="3021965" cy="1205865"/>
            </a:xfrm>
            <a:custGeom>
              <a:avLst/>
              <a:gdLst/>
              <a:ahLst/>
              <a:cxnLst/>
              <a:rect l="l" t="t" r="r" b="b"/>
              <a:pathLst>
                <a:path w="3021965" h="1205864">
                  <a:moveTo>
                    <a:pt x="0" y="0"/>
                  </a:moveTo>
                  <a:lnTo>
                    <a:pt x="3021736" y="0"/>
                  </a:lnTo>
                  <a:lnTo>
                    <a:pt x="3021736" y="1205407"/>
                  </a:lnTo>
                  <a:lnTo>
                    <a:pt x="0" y="1205407"/>
                  </a:lnTo>
                  <a:lnTo>
                    <a:pt x="0" y="0"/>
                  </a:lnTo>
                  <a:close/>
                </a:path>
              </a:pathLst>
            </a:custGeom>
            <a:ln w="4305">
              <a:solidFill>
                <a:srgbClr val="0B192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  <p:grpSp>
        <p:nvGrpSpPr>
          <p:cNvPr id="108" name="object 108"/>
          <p:cNvGrpSpPr/>
          <p:nvPr/>
        </p:nvGrpSpPr>
        <p:grpSpPr>
          <a:xfrm>
            <a:off x="8080946" y="987336"/>
            <a:ext cx="3422015" cy="4838065"/>
            <a:chOff x="8080946" y="987336"/>
            <a:chExt cx="3422015" cy="4838065"/>
          </a:xfrm>
        </p:grpSpPr>
        <p:pic>
          <p:nvPicPr>
            <p:cNvPr id="109" name="object 10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133012" y="4456310"/>
              <a:ext cx="1074684" cy="604283"/>
            </a:xfrm>
            <a:prstGeom prst="rect">
              <a:avLst/>
            </a:prstGeom>
          </p:spPr>
        </p:pic>
        <p:pic>
          <p:nvPicPr>
            <p:cNvPr id="110" name="object 11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156111" y="1041323"/>
              <a:ext cx="165036" cy="156654"/>
            </a:xfrm>
            <a:prstGeom prst="rect">
              <a:avLst/>
            </a:prstGeom>
          </p:spPr>
        </p:pic>
        <p:sp>
          <p:nvSpPr>
            <p:cNvPr id="111" name="object 111"/>
            <p:cNvSpPr/>
            <p:nvPr/>
          </p:nvSpPr>
          <p:spPr>
            <a:xfrm>
              <a:off x="8082533" y="988923"/>
              <a:ext cx="3418840" cy="4834890"/>
            </a:xfrm>
            <a:custGeom>
              <a:avLst/>
              <a:gdLst/>
              <a:ahLst/>
              <a:cxnLst/>
              <a:rect l="l" t="t" r="r" b="b"/>
              <a:pathLst>
                <a:path w="3418840" h="4834890">
                  <a:moveTo>
                    <a:pt x="3418268" y="4834407"/>
                  </a:moveTo>
                  <a:lnTo>
                    <a:pt x="0" y="4834407"/>
                  </a:lnTo>
                  <a:lnTo>
                    <a:pt x="0" y="0"/>
                  </a:lnTo>
                  <a:lnTo>
                    <a:pt x="3418268" y="0"/>
                  </a:lnTo>
                  <a:lnTo>
                    <a:pt x="3418268" y="4834407"/>
                  </a:lnTo>
                  <a:close/>
                </a:path>
              </a:pathLst>
            </a:custGeom>
            <a:ln w="3175">
              <a:solidFill>
                <a:srgbClr val="0E0F0F"/>
              </a:solidFill>
            </a:ln>
          </p:spPr>
          <p:txBody>
            <a:bodyPr wrap="square" lIns="0" tIns="0" rIns="0" bIns="0" rtlCol="0"/>
            <a:lstStyle/>
            <a:p>
              <a:endParaRPr>
                <a:latin typeface="Grammarsaurus" pitchFamily="2" charset="0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70766" y="49580"/>
            <a:ext cx="36068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17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895850" y="157911"/>
            <a:ext cx="2400300" cy="768350"/>
            <a:chOff x="4895850" y="157911"/>
            <a:chExt cx="2400300" cy="768350"/>
          </a:xfrm>
        </p:grpSpPr>
        <p:sp>
          <p:nvSpPr>
            <p:cNvPr id="4" name="object 4"/>
            <p:cNvSpPr/>
            <p:nvPr/>
          </p:nvSpPr>
          <p:spPr>
            <a:xfrm>
              <a:off x="4902200" y="164261"/>
              <a:ext cx="2387600" cy="755650"/>
            </a:xfrm>
            <a:custGeom>
              <a:avLst/>
              <a:gdLst/>
              <a:ahLst/>
              <a:cxnLst/>
              <a:rect l="l" t="t" r="r" b="b"/>
              <a:pathLst>
                <a:path w="2387600" h="755650">
                  <a:moveTo>
                    <a:pt x="2369007" y="0"/>
                  </a:moveTo>
                  <a:lnTo>
                    <a:pt x="18592" y="0"/>
                  </a:lnTo>
                  <a:lnTo>
                    <a:pt x="11363" y="3498"/>
                  </a:lnTo>
                  <a:lnTo>
                    <a:pt x="5453" y="13033"/>
                  </a:lnTo>
                  <a:lnTo>
                    <a:pt x="1463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463" y="727977"/>
                  </a:lnTo>
                  <a:lnTo>
                    <a:pt x="5453" y="742108"/>
                  </a:lnTo>
                  <a:lnTo>
                    <a:pt x="11363" y="751643"/>
                  </a:lnTo>
                  <a:lnTo>
                    <a:pt x="18592" y="755142"/>
                  </a:lnTo>
                  <a:lnTo>
                    <a:pt x="2369007" y="755142"/>
                  </a:lnTo>
                  <a:lnTo>
                    <a:pt x="2376236" y="751643"/>
                  </a:lnTo>
                  <a:lnTo>
                    <a:pt x="2382146" y="742108"/>
                  </a:lnTo>
                  <a:lnTo>
                    <a:pt x="2386136" y="727977"/>
                  </a:lnTo>
                  <a:lnTo>
                    <a:pt x="2387600" y="710692"/>
                  </a:lnTo>
                  <a:lnTo>
                    <a:pt x="2387600" y="44450"/>
                  </a:lnTo>
                  <a:lnTo>
                    <a:pt x="2386136" y="27164"/>
                  </a:lnTo>
                  <a:lnTo>
                    <a:pt x="2382146" y="13033"/>
                  </a:lnTo>
                  <a:lnTo>
                    <a:pt x="2376236" y="3498"/>
                  </a:lnTo>
                  <a:lnTo>
                    <a:pt x="2369007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02200" y="164261"/>
              <a:ext cx="2387600" cy="755650"/>
            </a:xfrm>
            <a:custGeom>
              <a:avLst/>
              <a:gdLst/>
              <a:ahLst/>
              <a:cxnLst/>
              <a:rect l="l" t="t" r="r" b="b"/>
              <a:pathLst>
                <a:path w="2387600" h="755650">
                  <a:moveTo>
                    <a:pt x="18592" y="755142"/>
                  </a:moveTo>
                  <a:lnTo>
                    <a:pt x="11363" y="751643"/>
                  </a:lnTo>
                  <a:lnTo>
                    <a:pt x="5453" y="742108"/>
                  </a:lnTo>
                  <a:lnTo>
                    <a:pt x="1463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1463" y="27164"/>
                  </a:lnTo>
                  <a:lnTo>
                    <a:pt x="5453" y="13033"/>
                  </a:lnTo>
                  <a:lnTo>
                    <a:pt x="11363" y="3498"/>
                  </a:lnTo>
                  <a:lnTo>
                    <a:pt x="18592" y="0"/>
                  </a:lnTo>
                  <a:lnTo>
                    <a:pt x="2369007" y="0"/>
                  </a:lnTo>
                  <a:lnTo>
                    <a:pt x="2376236" y="3498"/>
                  </a:lnTo>
                  <a:lnTo>
                    <a:pt x="2382146" y="13033"/>
                  </a:lnTo>
                  <a:lnTo>
                    <a:pt x="2386136" y="27164"/>
                  </a:lnTo>
                  <a:lnTo>
                    <a:pt x="2387600" y="44450"/>
                  </a:lnTo>
                  <a:lnTo>
                    <a:pt x="2387600" y="710692"/>
                  </a:lnTo>
                  <a:lnTo>
                    <a:pt x="2386136" y="727977"/>
                  </a:lnTo>
                  <a:lnTo>
                    <a:pt x="2382146" y="742108"/>
                  </a:lnTo>
                  <a:lnTo>
                    <a:pt x="2376236" y="751643"/>
                  </a:lnTo>
                  <a:lnTo>
                    <a:pt x="2369007" y="755142"/>
                  </a:lnTo>
                  <a:lnTo>
                    <a:pt x="18592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902200" y="229146"/>
            <a:ext cx="23876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Challenge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239877" y="2831401"/>
            <a:ext cx="11712575" cy="1491615"/>
            <a:chOff x="239877" y="2831401"/>
            <a:chExt cx="11712575" cy="1491615"/>
          </a:xfrm>
        </p:grpSpPr>
        <p:sp>
          <p:nvSpPr>
            <p:cNvPr id="8" name="object 8"/>
            <p:cNvSpPr/>
            <p:nvPr/>
          </p:nvSpPr>
          <p:spPr>
            <a:xfrm>
              <a:off x="246227" y="2837751"/>
              <a:ext cx="11699875" cy="1478915"/>
            </a:xfrm>
            <a:custGeom>
              <a:avLst/>
              <a:gdLst/>
              <a:ahLst/>
              <a:cxnLst/>
              <a:rect l="l" t="t" r="r" b="b"/>
              <a:pathLst>
                <a:path w="11699875" h="1478914">
                  <a:moveTo>
                    <a:pt x="11699252" y="0"/>
                  </a:moveTo>
                  <a:lnTo>
                    <a:pt x="0" y="0"/>
                  </a:lnTo>
                  <a:lnTo>
                    <a:pt x="0" y="1478318"/>
                  </a:lnTo>
                  <a:lnTo>
                    <a:pt x="11699252" y="1478318"/>
                  </a:lnTo>
                  <a:lnTo>
                    <a:pt x="11699252" y="0"/>
                  </a:lnTo>
                  <a:close/>
                </a:path>
              </a:pathLst>
            </a:custGeom>
            <a:solidFill>
              <a:srgbClr val="ECF0F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246227" y="2837751"/>
              <a:ext cx="11699875" cy="1478915"/>
            </a:xfrm>
            <a:custGeom>
              <a:avLst/>
              <a:gdLst/>
              <a:ahLst/>
              <a:cxnLst/>
              <a:rect l="l" t="t" r="r" b="b"/>
              <a:pathLst>
                <a:path w="11699875" h="1478914">
                  <a:moveTo>
                    <a:pt x="11699252" y="1478318"/>
                  </a:moveTo>
                  <a:lnTo>
                    <a:pt x="0" y="1478318"/>
                  </a:lnTo>
                  <a:lnTo>
                    <a:pt x="0" y="0"/>
                  </a:lnTo>
                  <a:lnTo>
                    <a:pt x="11699252" y="0"/>
                  </a:lnTo>
                  <a:lnTo>
                    <a:pt x="11699252" y="1478318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214884" y="3115102"/>
            <a:ext cx="5842000" cy="886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23110" marR="379095" algn="just">
              <a:lnSpc>
                <a:spcPct val="120300"/>
              </a:lnSpc>
              <a:spcBef>
                <a:spcPts val="100"/>
              </a:spcBef>
            </a:pP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Use your </a:t>
            </a:r>
            <a:r>
              <a:rPr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atlas </a:t>
            </a: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to </a:t>
            </a:r>
            <a:r>
              <a:rPr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locate the cities </a:t>
            </a: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on  your challenge worksheet, then </a:t>
            </a:r>
            <a:r>
              <a:rPr sz="1600" b="1" dirty="0" err="1">
                <a:solidFill>
                  <a:srgbClr val="06152F"/>
                </a:solidFill>
                <a:latin typeface="Grammarsaurus" pitchFamily="2" charset="0"/>
                <a:cs typeface="Arial"/>
              </a:rPr>
              <a:t>predic</a:t>
            </a:r>
            <a:r>
              <a:rPr lang="en-GB"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t</a:t>
            </a:r>
            <a:r>
              <a:rPr sz="16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 the climate </a:t>
            </a:r>
            <a:r>
              <a:rPr sz="16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of each one.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588690" y="1108925"/>
            <a:ext cx="11095355" cy="5052060"/>
            <a:chOff x="588690" y="1108925"/>
            <a:chExt cx="11095355" cy="5052060"/>
          </a:xfrm>
        </p:grpSpPr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88690" y="1108925"/>
              <a:ext cx="1985175" cy="505189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01360" y="1536700"/>
              <a:ext cx="5882640" cy="4258056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6095860" y="1644383"/>
              <a:ext cx="5475605" cy="3865245"/>
            </a:xfrm>
            <a:custGeom>
              <a:avLst/>
              <a:gdLst/>
              <a:ahLst/>
              <a:cxnLst/>
              <a:rect l="l" t="t" r="r" b="b"/>
              <a:pathLst>
                <a:path w="5475605" h="3865245">
                  <a:moveTo>
                    <a:pt x="5475427" y="0"/>
                  </a:moveTo>
                  <a:lnTo>
                    <a:pt x="0" y="0"/>
                  </a:lnTo>
                  <a:lnTo>
                    <a:pt x="0" y="3865003"/>
                  </a:lnTo>
                  <a:lnTo>
                    <a:pt x="5475427" y="3865003"/>
                  </a:lnTo>
                  <a:lnTo>
                    <a:pt x="54754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8554567" y="5327067"/>
            <a:ext cx="688975" cy="615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sz="300" b="1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www.grammarsaurus.co.uk</a:t>
            </a:r>
            <a:endParaRPr sz="300" dirty="0">
              <a:latin typeface="Grammarsaurus" pitchFamily="2" charset="0"/>
              <a:cs typeface="Arial"/>
            </a:endParaRPr>
          </a:p>
        </p:txBody>
      </p:sp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436356" y="5329042"/>
            <a:ext cx="100195" cy="100588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6097447" y="1724069"/>
            <a:ext cx="5768518" cy="1014637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699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70"/>
              </a:spcBef>
            </a:pPr>
            <a:r>
              <a:rPr sz="20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Challenge</a:t>
            </a:r>
            <a:endParaRPr sz="2000" dirty="0">
              <a:latin typeface="Grammarsaurus" pitchFamily="2" charset="0"/>
              <a:cs typeface="Arial"/>
            </a:endParaRPr>
          </a:p>
          <a:p>
            <a:pPr marL="207010" marR="1141730">
              <a:lnSpc>
                <a:spcPct val="169400"/>
              </a:lnSpc>
              <a:spcBef>
                <a:spcPts val="635"/>
              </a:spcBef>
            </a:pP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Predict whether the </a:t>
            </a:r>
            <a:r>
              <a:rPr sz="700" b="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climate 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of the di</a:t>
            </a:r>
            <a:r>
              <a:rPr lang="en-US"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ff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erent cities will be </a:t>
            </a:r>
            <a:r>
              <a:rPr sz="700" b="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warmer or colder than the U</a:t>
            </a:r>
            <a:r>
              <a:rPr lang="en-US" sz="700" b="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K, 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and give a </a:t>
            </a:r>
            <a:r>
              <a:rPr sz="700" b="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reason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.  Use the </a:t>
            </a:r>
            <a:r>
              <a:rPr sz="700" b="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sentence 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below to help:</a:t>
            </a:r>
            <a:endParaRPr sz="700" dirty="0">
              <a:latin typeface="Grammarsaurus" pitchFamily="2" charset="0"/>
              <a:cs typeface="Arial MT"/>
            </a:endParaRPr>
          </a:p>
          <a:p>
            <a:pPr marL="207010">
              <a:lnSpc>
                <a:spcPct val="100000"/>
              </a:lnSpc>
              <a:spcBef>
                <a:spcPts val="625"/>
              </a:spcBef>
              <a:tabLst>
                <a:tab pos="1132840" algn="l"/>
                <a:tab pos="2030730" algn="l"/>
                <a:tab pos="5180330" algn="l"/>
              </a:tabLst>
            </a:pP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“I predict</a:t>
            </a:r>
            <a:r>
              <a:rPr lang="en-US"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u="sng" dirty="0">
                <a:solidFill>
                  <a:srgbClr val="010202"/>
                </a:solidFill>
                <a:uFill>
                  <a:solidFill>
                    <a:srgbClr val="000101"/>
                  </a:solidFill>
                </a:uFill>
                <a:latin typeface="Grammarsaurus" pitchFamily="2" charset="0"/>
                <a:cs typeface="Arial MT"/>
              </a:rPr>
              <a:t>	</a:t>
            </a:r>
            <a:r>
              <a:rPr lang="en-US" sz="700" dirty="0">
                <a:solidFill>
                  <a:srgbClr val="010202"/>
                </a:solidFill>
                <a:uFill>
                  <a:solidFill>
                    <a:srgbClr val="000101"/>
                  </a:solidFill>
                </a:uFill>
                <a:latin typeface="Grammarsaurus" pitchFamily="2" charset="0"/>
                <a:cs typeface="Arial MT"/>
              </a:rPr>
              <a:t> 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will be</a:t>
            </a:r>
            <a:r>
              <a:rPr lang="en-US"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u="sng" dirty="0">
                <a:solidFill>
                  <a:srgbClr val="010202"/>
                </a:solidFill>
                <a:uFill>
                  <a:solidFill>
                    <a:srgbClr val="000101"/>
                  </a:solidFill>
                </a:uFill>
                <a:latin typeface="Grammarsaurus" pitchFamily="2" charset="0"/>
                <a:cs typeface="Arial MT"/>
              </a:rPr>
              <a:t>	</a:t>
            </a:r>
            <a:r>
              <a:rPr lang="en-US" sz="700" dirty="0">
                <a:solidFill>
                  <a:srgbClr val="010202"/>
                </a:solidFill>
                <a:uFill>
                  <a:solidFill>
                    <a:srgbClr val="000101"/>
                  </a:solidFill>
                </a:uFill>
                <a:latin typeface="Grammarsaurus" pitchFamily="2" charset="0"/>
                <a:cs typeface="Arial MT"/>
              </a:rPr>
              <a:t> 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than the UK because</a:t>
            </a:r>
            <a:r>
              <a:rPr lang="en-US"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 </a:t>
            </a:r>
            <a:r>
              <a:rPr sz="700" u="sng" dirty="0">
                <a:solidFill>
                  <a:srgbClr val="010202"/>
                </a:solidFill>
                <a:uFill>
                  <a:solidFill>
                    <a:srgbClr val="000101"/>
                  </a:solidFill>
                </a:uFill>
                <a:latin typeface="Grammarsaurus" pitchFamily="2" charset="0"/>
                <a:cs typeface="Arial MT"/>
              </a:rPr>
              <a:t>	</a:t>
            </a:r>
            <a:r>
              <a:rPr sz="700" dirty="0">
                <a:solidFill>
                  <a:srgbClr val="010202"/>
                </a:solidFill>
                <a:latin typeface="Grammarsaurus" pitchFamily="2" charset="0"/>
                <a:cs typeface="Arial MT"/>
              </a:rPr>
              <a:t>.”</a:t>
            </a:r>
            <a:endParaRPr sz="700" dirty="0">
              <a:latin typeface="Grammarsaurus" pitchFamily="2" charset="0"/>
              <a:cs typeface="Arial MT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6317081" y="3239046"/>
            <a:ext cx="5032375" cy="184150"/>
            <a:chOff x="6317081" y="3239046"/>
            <a:chExt cx="5032375" cy="184150"/>
          </a:xfrm>
        </p:grpSpPr>
        <p:sp>
          <p:nvSpPr>
            <p:cNvPr id="19" name="object 19"/>
            <p:cNvSpPr/>
            <p:nvPr/>
          </p:nvSpPr>
          <p:spPr>
            <a:xfrm>
              <a:off x="6318986" y="3240951"/>
              <a:ext cx="5028565" cy="0"/>
            </a:xfrm>
            <a:custGeom>
              <a:avLst/>
              <a:gdLst/>
              <a:ahLst/>
              <a:cxnLst/>
              <a:rect l="l" t="t" r="r" b="b"/>
              <a:pathLst>
                <a:path w="5028565">
                  <a:moveTo>
                    <a:pt x="0" y="0"/>
                  </a:moveTo>
                  <a:lnTo>
                    <a:pt x="502837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6318986" y="3420884"/>
              <a:ext cx="5028565" cy="0"/>
            </a:xfrm>
            <a:custGeom>
              <a:avLst/>
              <a:gdLst/>
              <a:ahLst/>
              <a:cxnLst/>
              <a:rect l="l" t="t" r="r" b="b"/>
              <a:pathLst>
                <a:path w="5028565">
                  <a:moveTo>
                    <a:pt x="0" y="0"/>
                  </a:moveTo>
                  <a:lnTo>
                    <a:pt x="502837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6318999" y="2953440"/>
            <a:ext cx="649605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sz="700" b="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Athens, Greece</a:t>
            </a:r>
            <a:endParaRPr sz="700">
              <a:latin typeface="Grammarsaurus" pitchFamily="2" charset="0"/>
              <a:cs typeface="Arial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6317081" y="3844163"/>
            <a:ext cx="5032375" cy="184150"/>
            <a:chOff x="6317081" y="3844163"/>
            <a:chExt cx="5032375" cy="184150"/>
          </a:xfrm>
        </p:grpSpPr>
        <p:sp>
          <p:nvSpPr>
            <p:cNvPr id="23" name="object 23"/>
            <p:cNvSpPr/>
            <p:nvPr/>
          </p:nvSpPr>
          <p:spPr>
            <a:xfrm>
              <a:off x="6318986" y="3846068"/>
              <a:ext cx="5028565" cy="0"/>
            </a:xfrm>
            <a:custGeom>
              <a:avLst/>
              <a:gdLst/>
              <a:ahLst/>
              <a:cxnLst/>
              <a:rect l="l" t="t" r="r" b="b"/>
              <a:pathLst>
                <a:path w="5028565">
                  <a:moveTo>
                    <a:pt x="0" y="0"/>
                  </a:moveTo>
                  <a:lnTo>
                    <a:pt x="502837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6318986" y="4026001"/>
              <a:ext cx="5028565" cy="0"/>
            </a:xfrm>
            <a:custGeom>
              <a:avLst/>
              <a:gdLst/>
              <a:ahLst/>
              <a:cxnLst/>
              <a:rect l="l" t="t" r="r" b="b"/>
              <a:pathLst>
                <a:path w="5028565">
                  <a:moveTo>
                    <a:pt x="0" y="0"/>
                  </a:moveTo>
                  <a:lnTo>
                    <a:pt x="502837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6318999" y="3558557"/>
            <a:ext cx="508634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sz="700" b="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Delhi, India</a:t>
            </a:r>
            <a:endParaRPr sz="700">
              <a:latin typeface="Grammarsaurus" pitchFamily="2" charset="0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6317081" y="4449279"/>
            <a:ext cx="5032375" cy="184150"/>
            <a:chOff x="6317081" y="4449279"/>
            <a:chExt cx="5032375" cy="184150"/>
          </a:xfrm>
        </p:grpSpPr>
        <p:sp>
          <p:nvSpPr>
            <p:cNvPr id="27" name="object 27"/>
            <p:cNvSpPr/>
            <p:nvPr/>
          </p:nvSpPr>
          <p:spPr>
            <a:xfrm>
              <a:off x="6318986" y="4451184"/>
              <a:ext cx="5028565" cy="0"/>
            </a:xfrm>
            <a:custGeom>
              <a:avLst/>
              <a:gdLst/>
              <a:ahLst/>
              <a:cxnLst/>
              <a:rect l="l" t="t" r="r" b="b"/>
              <a:pathLst>
                <a:path w="5028565">
                  <a:moveTo>
                    <a:pt x="0" y="0"/>
                  </a:moveTo>
                  <a:lnTo>
                    <a:pt x="502837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6318986" y="4631131"/>
              <a:ext cx="5028565" cy="0"/>
            </a:xfrm>
            <a:custGeom>
              <a:avLst/>
              <a:gdLst/>
              <a:ahLst/>
              <a:cxnLst/>
              <a:rect l="l" t="t" r="r" b="b"/>
              <a:pathLst>
                <a:path w="5028565">
                  <a:moveTo>
                    <a:pt x="0" y="0"/>
                  </a:moveTo>
                  <a:lnTo>
                    <a:pt x="502837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6318999" y="4163687"/>
            <a:ext cx="785495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sz="700" b="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Lilongwe, Malawi</a:t>
            </a:r>
            <a:endParaRPr sz="700">
              <a:latin typeface="Grammarsaurus" pitchFamily="2" charset="0"/>
              <a:cs typeface="Arial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6317081" y="5054396"/>
            <a:ext cx="5032375" cy="184150"/>
            <a:chOff x="6317081" y="5054396"/>
            <a:chExt cx="5032375" cy="184150"/>
          </a:xfrm>
        </p:grpSpPr>
        <p:sp>
          <p:nvSpPr>
            <p:cNvPr id="31" name="object 31"/>
            <p:cNvSpPr/>
            <p:nvPr/>
          </p:nvSpPr>
          <p:spPr>
            <a:xfrm>
              <a:off x="6318986" y="5056301"/>
              <a:ext cx="5028565" cy="0"/>
            </a:xfrm>
            <a:custGeom>
              <a:avLst/>
              <a:gdLst/>
              <a:ahLst/>
              <a:cxnLst/>
              <a:rect l="l" t="t" r="r" b="b"/>
              <a:pathLst>
                <a:path w="5028565">
                  <a:moveTo>
                    <a:pt x="0" y="0"/>
                  </a:moveTo>
                  <a:lnTo>
                    <a:pt x="502837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6318986" y="5236248"/>
              <a:ext cx="5028565" cy="0"/>
            </a:xfrm>
            <a:custGeom>
              <a:avLst/>
              <a:gdLst/>
              <a:ahLst/>
              <a:cxnLst/>
              <a:rect l="l" t="t" r="r" b="b"/>
              <a:pathLst>
                <a:path w="5028565">
                  <a:moveTo>
                    <a:pt x="0" y="0"/>
                  </a:moveTo>
                  <a:lnTo>
                    <a:pt x="5028374" y="0"/>
                  </a:lnTo>
                </a:path>
              </a:pathLst>
            </a:custGeom>
            <a:ln w="3251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6318999" y="4768804"/>
            <a:ext cx="852169" cy="122468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sz="700" b="1" dirty="0">
                <a:solidFill>
                  <a:srgbClr val="010202"/>
                </a:solidFill>
                <a:latin typeface="Grammarsaurus" pitchFamily="2" charset="0"/>
                <a:cs typeface="Arial"/>
              </a:rPr>
              <a:t>Stockholm, Sweden</a:t>
            </a:r>
            <a:endParaRPr sz="700">
              <a:latin typeface="Grammarsaurus" pitchFamily="2" charset="0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6095860" y="1641170"/>
            <a:ext cx="5475605" cy="3871595"/>
          </a:xfrm>
          <a:custGeom>
            <a:avLst/>
            <a:gdLst/>
            <a:ahLst/>
            <a:cxnLst/>
            <a:rect l="l" t="t" r="r" b="b"/>
            <a:pathLst>
              <a:path w="5475605" h="3871595">
                <a:moveTo>
                  <a:pt x="5475427" y="3871518"/>
                </a:moveTo>
                <a:lnTo>
                  <a:pt x="0" y="3871518"/>
                </a:lnTo>
                <a:lnTo>
                  <a:pt x="0" y="0"/>
                </a:lnTo>
                <a:lnTo>
                  <a:pt x="5475427" y="0"/>
                </a:lnTo>
                <a:lnTo>
                  <a:pt x="5475427" y="3871518"/>
                </a:lnTo>
                <a:close/>
              </a:path>
            </a:pathLst>
          </a:custGeom>
          <a:ln w="3175">
            <a:solidFill>
              <a:srgbClr val="0E0F0F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6" y="0"/>
            <a:ext cx="12191398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403350" y="157911"/>
            <a:ext cx="9385300" cy="768350"/>
            <a:chOff x="1403350" y="157911"/>
            <a:chExt cx="9385300" cy="768350"/>
          </a:xfrm>
        </p:grpSpPr>
        <p:sp>
          <p:nvSpPr>
            <p:cNvPr id="4" name="object 4"/>
            <p:cNvSpPr/>
            <p:nvPr/>
          </p:nvSpPr>
          <p:spPr>
            <a:xfrm>
              <a:off x="1409700" y="164261"/>
              <a:ext cx="9372600" cy="755650"/>
            </a:xfrm>
            <a:custGeom>
              <a:avLst/>
              <a:gdLst/>
              <a:ahLst/>
              <a:cxnLst/>
              <a:rect l="l" t="t" r="r" b="b"/>
              <a:pathLst>
                <a:path w="9372600" h="755650">
                  <a:moveTo>
                    <a:pt x="9333484" y="0"/>
                  </a:moveTo>
                  <a:lnTo>
                    <a:pt x="39128" y="0"/>
                  </a:lnTo>
                  <a:lnTo>
                    <a:pt x="23911" y="3498"/>
                  </a:lnTo>
                  <a:lnTo>
                    <a:pt x="11472" y="13033"/>
                  </a:lnTo>
                  <a:lnTo>
                    <a:pt x="3079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079" y="727977"/>
                  </a:lnTo>
                  <a:lnTo>
                    <a:pt x="11472" y="742108"/>
                  </a:lnTo>
                  <a:lnTo>
                    <a:pt x="23911" y="751643"/>
                  </a:lnTo>
                  <a:lnTo>
                    <a:pt x="39128" y="755142"/>
                  </a:lnTo>
                  <a:lnTo>
                    <a:pt x="9333484" y="755142"/>
                  </a:lnTo>
                  <a:lnTo>
                    <a:pt x="9348693" y="751643"/>
                  </a:lnTo>
                  <a:lnTo>
                    <a:pt x="9361128" y="742108"/>
                  </a:lnTo>
                  <a:lnTo>
                    <a:pt x="9369520" y="727977"/>
                  </a:lnTo>
                  <a:lnTo>
                    <a:pt x="9372600" y="710692"/>
                  </a:lnTo>
                  <a:lnTo>
                    <a:pt x="9372600" y="44450"/>
                  </a:lnTo>
                  <a:lnTo>
                    <a:pt x="9369520" y="27164"/>
                  </a:lnTo>
                  <a:lnTo>
                    <a:pt x="9361128" y="13033"/>
                  </a:lnTo>
                  <a:lnTo>
                    <a:pt x="9348693" y="3498"/>
                  </a:lnTo>
                  <a:lnTo>
                    <a:pt x="9333484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1409700" y="164261"/>
              <a:ext cx="9372600" cy="755650"/>
            </a:xfrm>
            <a:custGeom>
              <a:avLst/>
              <a:gdLst/>
              <a:ahLst/>
              <a:cxnLst/>
              <a:rect l="l" t="t" r="r" b="b"/>
              <a:pathLst>
                <a:path w="9372600" h="755650">
                  <a:moveTo>
                    <a:pt x="39128" y="755142"/>
                  </a:moveTo>
                  <a:lnTo>
                    <a:pt x="23911" y="751643"/>
                  </a:lnTo>
                  <a:lnTo>
                    <a:pt x="11472" y="742108"/>
                  </a:lnTo>
                  <a:lnTo>
                    <a:pt x="3079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079" y="27164"/>
                  </a:lnTo>
                  <a:lnTo>
                    <a:pt x="11472" y="13033"/>
                  </a:lnTo>
                  <a:lnTo>
                    <a:pt x="23911" y="3498"/>
                  </a:lnTo>
                  <a:lnTo>
                    <a:pt x="39128" y="0"/>
                  </a:lnTo>
                  <a:lnTo>
                    <a:pt x="9333484" y="0"/>
                  </a:lnTo>
                  <a:lnTo>
                    <a:pt x="9348693" y="3498"/>
                  </a:lnTo>
                  <a:lnTo>
                    <a:pt x="9361128" y="13033"/>
                  </a:lnTo>
                  <a:lnTo>
                    <a:pt x="9369520" y="27164"/>
                  </a:lnTo>
                  <a:lnTo>
                    <a:pt x="9372600" y="44450"/>
                  </a:lnTo>
                  <a:lnTo>
                    <a:pt x="9372600" y="710692"/>
                  </a:lnTo>
                  <a:lnTo>
                    <a:pt x="9369520" y="727977"/>
                  </a:lnTo>
                  <a:lnTo>
                    <a:pt x="9361128" y="742108"/>
                  </a:lnTo>
                  <a:lnTo>
                    <a:pt x="9348693" y="751643"/>
                  </a:lnTo>
                  <a:lnTo>
                    <a:pt x="9333484" y="755142"/>
                  </a:lnTo>
                  <a:lnTo>
                    <a:pt x="39128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409433" y="292919"/>
            <a:ext cx="937260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3200" dirty="0">
                <a:latin typeface="Grammarsaurus" pitchFamily="2" charset="0"/>
              </a:rPr>
              <a:t>What is the weather like on my school grounds?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11640146" y="0"/>
            <a:ext cx="558165" cy="666750"/>
            <a:chOff x="11640146" y="0"/>
            <a:chExt cx="558165" cy="666750"/>
          </a:xfrm>
        </p:grpSpPr>
        <p:sp>
          <p:nvSpPr>
            <p:cNvPr id="8" name="object 8"/>
            <p:cNvSpPr/>
            <p:nvPr/>
          </p:nvSpPr>
          <p:spPr>
            <a:xfrm>
              <a:off x="1164649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1646496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1880468" y="49580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564220" y="1310513"/>
            <a:ext cx="9996170" cy="4836160"/>
            <a:chOff x="1564220" y="1310513"/>
            <a:chExt cx="9996170" cy="4836160"/>
          </a:xfrm>
        </p:grpSpPr>
        <p:sp>
          <p:nvSpPr>
            <p:cNvPr id="12" name="object 12"/>
            <p:cNvSpPr/>
            <p:nvPr/>
          </p:nvSpPr>
          <p:spPr>
            <a:xfrm>
              <a:off x="1570570" y="1500022"/>
              <a:ext cx="9983470" cy="2131060"/>
            </a:xfrm>
            <a:custGeom>
              <a:avLst/>
              <a:gdLst/>
              <a:ahLst/>
              <a:cxnLst/>
              <a:rect l="l" t="t" r="r" b="b"/>
              <a:pathLst>
                <a:path w="9983470" h="2131060">
                  <a:moveTo>
                    <a:pt x="9914712" y="0"/>
                  </a:moveTo>
                  <a:lnTo>
                    <a:pt x="68732" y="0"/>
                  </a:lnTo>
                  <a:lnTo>
                    <a:pt x="41978" y="6337"/>
                  </a:lnTo>
                  <a:lnTo>
                    <a:pt x="20131" y="23620"/>
                  </a:lnTo>
                  <a:lnTo>
                    <a:pt x="5401" y="49254"/>
                  </a:lnTo>
                  <a:lnTo>
                    <a:pt x="0" y="80645"/>
                  </a:lnTo>
                  <a:lnTo>
                    <a:pt x="0" y="2049843"/>
                  </a:lnTo>
                  <a:lnTo>
                    <a:pt x="5401" y="2081234"/>
                  </a:lnTo>
                  <a:lnTo>
                    <a:pt x="20131" y="2106868"/>
                  </a:lnTo>
                  <a:lnTo>
                    <a:pt x="41978" y="2124151"/>
                  </a:lnTo>
                  <a:lnTo>
                    <a:pt x="68732" y="2130488"/>
                  </a:lnTo>
                  <a:lnTo>
                    <a:pt x="9914712" y="2130488"/>
                  </a:lnTo>
                  <a:lnTo>
                    <a:pt x="9941466" y="2124151"/>
                  </a:lnTo>
                  <a:lnTo>
                    <a:pt x="9963313" y="2106868"/>
                  </a:lnTo>
                  <a:lnTo>
                    <a:pt x="9978043" y="2081234"/>
                  </a:lnTo>
                  <a:lnTo>
                    <a:pt x="9983444" y="2049843"/>
                  </a:lnTo>
                  <a:lnTo>
                    <a:pt x="9983444" y="80645"/>
                  </a:lnTo>
                  <a:lnTo>
                    <a:pt x="9978043" y="49254"/>
                  </a:lnTo>
                  <a:lnTo>
                    <a:pt x="9963313" y="23620"/>
                  </a:lnTo>
                  <a:lnTo>
                    <a:pt x="9941466" y="6337"/>
                  </a:lnTo>
                  <a:lnTo>
                    <a:pt x="9914712" y="0"/>
                  </a:lnTo>
                  <a:close/>
                </a:path>
              </a:pathLst>
            </a:custGeom>
            <a:solidFill>
              <a:srgbClr val="ECF0F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570570" y="1500022"/>
              <a:ext cx="9983470" cy="2131060"/>
            </a:xfrm>
            <a:custGeom>
              <a:avLst/>
              <a:gdLst/>
              <a:ahLst/>
              <a:cxnLst/>
              <a:rect l="l" t="t" r="r" b="b"/>
              <a:pathLst>
                <a:path w="9983470" h="2131060">
                  <a:moveTo>
                    <a:pt x="9914712" y="2130488"/>
                  </a:moveTo>
                  <a:lnTo>
                    <a:pt x="68732" y="2130488"/>
                  </a:lnTo>
                  <a:lnTo>
                    <a:pt x="41978" y="2124151"/>
                  </a:lnTo>
                  <a:lnTo>
                    <a:pt x="20131" y="2106868"/>
                  </a:lnTo>
                  <a:lnTo>
                    <a:pt x="5401" y="2081234"/>
                  </a:lnTo>
                  <a:lnTo>
                    <a:pt x="0" y="2049843"/>
                  </a:lnTo>
                  <a:lnTo>
                    <a:pt x="0" y="80645"/>
                  </a:lnTo>
                  <a:lnTo>
                    <a:pt x="5401" y="49254"/>
                  </a:lnTo>
                  <a:lnTo>
                    <a:pt x="20131" y="23620"/>
                  </a:lnTo>
                  <a:lnTo>
                    <a:pt x="41978" y="6337"/>
                  </a:lnTo>
                  <a:lnTo>
                    <a:pt x="68732" y="0"/>
                  </a:lnTo>
                  <a:lnTo>
                    <a:pt x="9914712" y="0"/>
                  </a:lnTo>
                  <a:lnTo>
                    <a:pt x="9941466" y="6337"/>
                  </a:lnTo>
                  <a:lnTo>
                    <a:pt x="9963313" y="23620"/>
                  </a:lnTo>
                  <a:lnTo>
                    <a:pt x="9978043" y="49254"/>
                  </a:lnTo>
                  <a:lnTo>
                    <a:pt x="9983444" y="80645"/>
                  </a:lnTo>
                  <a:lnTo>
                    <a:pt x="9983444" y="2049843"/>
                  </a:lnTo>
                  <a:lnTo>
                    <a:pt x="9978043" y="2081234"/>
                  </a:lnTo>
                  <a:lnTo>
                    <a:pt x="9963313" y="2106868"/>
                  </a:lnTo>
                  <a:lnTo>
                    <a:pt x="9941466" y="2124151"/>
                  </a:lnTo>
                  <a:lnTo>
                    <a:pt x="9914712" y="2130488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644139" y="1316863"/>
              <a:ext cx="2781935" cy="366395"/>
            </a:xfrm>
            <a:custGeom>
              <a:avLst/>
              <a:gdLst/>
              <a:ahLst/>
              <a:cxnLst/>
              <a:rect l="l" t="t" r="r" b="b"/>
              <a:pathLst>
                <a:path w="2781935" h="366394">
                  <a:moveTo>
                    <a:pt x="2732671" y="0"/>
                  </a:moveTo>
                  <a:lnTo>
                    <a:pt x="48907" y="0"/>
                  </a:lnTo>
                  <a:lnTo>
                    <a:pt x="29869" y="4291"/>
                  </a:lnTo>
                  <a:lnTo>
                    <a:pt x="14324" y="15992"/>
                  </a:lnTo>
                  <a:lnTo>
                    <a:pt x="3843" y="33347"/>
                  </a:lnTo>
                  <a:lnTo>
                    <a:pt x="0" y="54597"/>
                  </a:lnTo>
                  <a:lnTo>
                    <a:pt x="0" y="311721"/>
                  </a:lnTo>
                  <a:lnTo>
                    <a:pt x="3843" y="332971"/>
                  </a:lnTo>
                  <a:lnTo>
                    <a:pt x="14324" y="350326"/>
                  </a:lnTo>
                  <a:lnTo>
                    <a:pt x="29869" y="362027"/>
                  </a:lnTo>
                  <a:lnTo>
                    <a:pt x="48907" y="366318"/>
                  </a:lnTo>
                  <a:lnTo>
                    <a:pt x="2732671" y="366318"/>
                  </a:lnTo>
                  <a:lnTo>
                    <a:pt x="2751709" y="362027"/>
                  </a:lnTo>
                  <a:lnTo>
                    <a:pt x="2767255" y="350326"/>
                  </a:lnTo>
                  <a:lnTo>
                    <a:pt x="2777736" y="332971"/>
                  </a:lnTo>
                  <a:lnTo>
                    <a:pt x="2781579" y="311721"/>
                  </a:lnTo>
                  <a:lnTo>
                    <a:pt x="2781579" y="54597"/>
                  </a:lnTo>
                  <a:lnTo>
                    <a:pt x="2777736" y="33347"/>
                  </a:lnTo>
                  <a:lnTo>
                    <a:pt x="2767255" y="15992"/>
                  </a:lnTo>
                  <a:lnTo>
                    <a:pt x="2751709" y="4291"/>
                  </a:lnTo>
                  <a:lnTo>
                    <a:pt x="2732671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2644139" y="1316863"/>
              <a:ext cx="2781935" cy="366395"/>
            </a:xfrm>
            <a:custGeom>
              <a:avLst/>
              <a:gdLst/>
              <a:ahLst/>
              <a:cxnLst/>
              <a:rect l="l" t="t" r="r" b="b"/>
              <a:pathLst>
                <a:path w="2781935" h="366394">
                  <a:moveTo>
                    <a:pt x="2732671" y="366318"/>
                  </a:moveTo>
                  <a:lnTo>
                    <a:pt x="48907" y="366318"/>
                  </a:lnTo>
                  <a:lnTo>
                    <a:pt x="29869" y="362027"/>
                  </a:lnTo>
                  <a:lnTo>
                    <a:pt x="14324" y="350326"/>
                  </a:lnTo>
                  <a:lnTo>
                    <a:pt x="3843" y="332971"/>
                  </a:lnTo>
                  <a:lnTo>
                    <a:pt x="0" y="311721"/>
                  </a:lnTo>
                  <a:lnTo>
                    <a:pt x="0" y="54597"/>
                  </a:lnTo>
                  <a:lnTo>
                    <a:pt x="3843" y="33347"/>
                  </a:lnTo>
                  <a:lnTo>
                    <a:pt x="14324" y="15992"/>
                  </a:lnTo>
                  <a:lnTo>
                    <a:pt x="29869" y="4291"/>
                  </a:lnTo>
                  <a:lnTo>
                    <a:pt x="48907" y="0"/>
                  </a:lnTo>
                  <a:lnTo>
                    <a:pt x="2732671" y="0"/>
                  </a:lnTo>
                  <a:lnTo>
                    <a:pt x="2751709" y="4291"/>
                  </a:lnTo>
                  <a:lnTo>
                    <a:pt x="2767255" y="15992"/>
                  </a:lnTo>
                  <a:lnTo>
                    <a:pt x="2777736" y="33347"/>
                  </a:lnTo>
                  <a:lnTo>
                    <a:pt x="2781579" y="54597"/>
                  </a:lnTo>
                  <a:lnTo>
                    <a:pt x="2781579" y="311721"/>
                  </a:lnTo>
                  <a:lnTo>
                    <a:pt x="2777736" y="332971"/>
                  </a:lnTo>
                  <a:lnTo>
                    <a:pt x="2767255" y="350326"/>
                  </a:lnTo>
                  <a:lnTo>
                    <a:pt x="2751709" y="362027"/>
                  </a:lnTo>
                  <a:lnTo>
                    <a:pt x="2732671" y="366318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1892300" y="4009825"/>
              <a:ext cx="9662160" cy="2131060"/>
            </a:xfrm>
            <a:custGeom>
              <a:avLst/>
              <a:gdLst/>
              <a:ahLst/>
              <a:cxnLst/>
              <a:rect l="l" t="t" r="r" b="b"/>
              <a:pathLst>
                <a:path w="9662160" h="2131060">
                  <a:moveTo>
                    <a:pt x="9595192" y="0"/>
                  </a:moveTo>
                  <a:lnTo>
                    <a:pt x="66509" y="0"/>
                  </a:lnTo>
                  <a:lnTo>
                    <a:pt x="40617" y="6337"/>
                  </a:lnTo>
                  <a:lnTo>
                    <a:pt x="19477" y="23620"/>
                  </a:lnTo>
                  <a:lnTo>
                    <a:pt x="5225" y="49254"/>
                  </a:lnTo>
                  <a:lnTo>
                    <a:pt x="0" y="80644"/>
                  </a:lnTo>
                  <a:lnTo>
                    <a:pt x="0" y="2049843"/>
                  </a:lnTo>
                  <a:lnTo>
                    <a:pt x="5225" y="2081234"/>
                  </a:lnTo>
                  <a:lnTo>
                    <a:pt x="19477" y="2106868"/>
                  </a:lnTo>
                  <a:lnTo>
                    <a:pt x="40617" y="2124151"/>
                  </a:lnTo>
                  <a:lnTo>
                    <a:pt x="66509" y="2130488"/>
                  </a:lnTo>
                  <a:lnTo>
                    <a:pt x="9595192" y="2130488"/>
                  </a:lnTo>
                  <a:lnTo>
                    <a:pt x="9621087" y="2124151"/>
                  </a:lnTo>
                  <a:lnTo>
                    <a:pt x="9642232" y="2106868"/>
                  </a:lnTo>
                  <a:lnTo>
                    <a:pt x="9656488" y="2081234"/>
                  </a:lnTo>
                  <a:lnTo>
                    <a:pt x="9661715" y="2049843"/>
                  </a:lnTo>
                  <a:lnTo>
                    <a:pt x="9661715" y="80644"/>
                  </a:lnTo>
                  <a:lnTo>
                    <a:pt x="9656488" y="49254"/>
                  </a:lnTo>
                  <a:lnTo>
                    <a:pt x="9642232" y="23620"/>
                  </a:lnTo>
                  <a:lnTo>
                    <a:pt x="9621087" y="6337"/>
                  </a:lnTo>
                  <a:lnTo>
                    <a:pt x="95951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1892300" y="4009825"/>
              <a:ext cx="9662160" cy="2131060"/>
            </a:xfrm>
            <a:custGeom>
              <a:avLst/>
              <a:gdLst/>
              <a:ahLst/>
              <a:cxnLst/>
              <a:rect l="l" t="t" r="r" b="b"/>
              <a:pathLst>
                <a:path w="9662160" h="2131060">
                  <a:moveTo>
                    <a:pt x="9595192" y="2130488"/>
                  </a:moveTo>
                  <a:lnTo>
                    <a:pt x="66509" y="2130488"/>
                  </a:lnTo>
                  <a:lnTo>
                    <a:pt x="40617" y="2124151"/>
                  </a:lnTo>
                  <a:lnTo>
                    <a:pt x="19477" y="2106868"/>
                  </a:lnTo>
                  <a:lnTo>
                    <a:pt x="5225" y="2081234"/>
                  </a:lnTo>
                  <a:lnTo>
                    <a:pt x="0" y="2049843"/>
                  </a:lnTo>
                  <a:lnTo>
                    <a:pt x="0" y="80644"/>
                  </a:lnTo>
                  <a:lnTo>
                    <a:pt x="5225" y="49254"/>
                  </a:lnTo>
                  <a:lnTo>
                    <a:pt x="19477" y="23620"/>
                  </a:lnTo>
                  <a:lnTo>
                    <a:pt x="40617" y="6337"/>
                  </a:lnTo>
                  <a:lnTo>
                    <a:pt x="66509" y="0"/>
                  </a:lnTo>
                  <a:lnTo>
                    <a:pt x="9595192" y="0"/>
                  </a:lnTo>
                  <a:lnTo>
                    <a:pt x="9621087" y="6337"/>
                  </a:lnTo>
                  <a:lnTo>
                    <a:pt x="9642232" y="23620"/>
                  </a:lnTo>
                  <a:lnTo>
                    <a:pt x="9656488" y="49254"/>
                  </a:lnTo>
                  <a:lnTo>
                    <a:pt x="9661715" y="80644"/>
                  </a:lnTo>
                  <a:lnTo>
                    <a:pt x="9661715" y="2049843"/>
                  </a:lnTo>
                  <a:lnTo>
                    <a:pt x="9656488" y="2081234"/>
                  </a:lnTo>
                  <a:lnTo>
                    <a:pt x="9642232" y="2106868"/>
                  </a:lnTo>
                  <a:lnTo>
                    <a:pt x="9621087" y="2124151"/>
                  </a:lnTo>
                  <a:lnTo>
                    <a:pt x="9595192" y="2130488"/>
                  </a:lnTo>
                  <a:close/>
                </a:path>
              </a:pathLst>
            </a:custGeom>
            <a:ln w="12700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2659112" y="1366961"/>
            <a:ext cx="4718685" cy="8284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6525" indent="-46038">
              <a:lnSpc>
                <a:spcPct val="100000"/>
              </a:lnSpc>
              <a:spcBef>
                <a:spcPts val="100"/>
              </a:spcBef>
            </a:pPr>
            <a:r>
              <a:rPr sz="15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Key question we will answer:</a:t>
            </a:r>
            <a:endParaRPr sz="15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lang="en-PK" sz="24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lang="en-GB" sz="14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What is the difference between weather and climate?</a:t>
            </a:r>
            <a:endParaRPr lang="en-GB" sz="1400" dirty="0">
              <a:latin typeface="Grammarsaurus" pitchFamily="2" charset="0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2637789" y="2393975"/>
            <a:ext cx="3850004" cy="379095"/>
            <a:chOff x="2637789" y="2393975"/>
            <a:chExt cx="3850004" cy="379095"/>
          </a:xfrm>
        </p:grpSpPr>
        <p:sp>
          <p:nvSpPr>
            <p:cNvPr id="20" name="object 20"/>
            <p:cNvSpPr/>
            <p:nvPr/>
          </p:nvSpPr>
          <p:spPr>
            <a:xfrm>
              <a:off x="2644139" y="2400325"/>
              <a:ext cx="3837304" cy="366395"/>
            </a:xfrm>
            <a:custGeom>
              <a:avLst/>
              <a:gdLst/>
              <a:ahLst/>
              <a:cxnLst/>
              <a:rect l="l" t="t" r="r" b="b"/>
              <a:pathLst>
                <a:path w="3837304" h="366394">
                  <a:moveTo>
                    <a:pt x="3788537" y="0"/>
                  </a:moveTo>
                  <a:lnTo>
                    <a:pt x="48552" y="0"/>
                  </a:lnTo>
                  <a:lnTo>
                    <a:pt x="29655" y="4291"/>
                  </a:lnTo>
                  <a:lnTo>
                    <a:pt x="14222" y="15992"/>
                  </a:lnTo>
                  <a:lnTo>
                    <a:pt x="3816" y="33347"/>
                  </a:lnTo>
                  <a:lnTo>
                    <a:pt x="0" y="54597"/>
                  </a:lnTo>
                  <a:lnTo>
                    <a:pt x="0" y="311721"/>
                  </a:lnTo>
                  <a:lnTo>
                    <a:pt x="3816" y="332971"/>
                  </a:lnTo>
                  <a:lnTo>
                    <a:pt x="14222" y="350326"/>
                  </a:lnTo>
                  <a:lnTo>
                    <a:pt x="29655" y="362027"/>
                  </a:lnTo>
                  <a:lnTo>
                    <a:pt x="48552" y="366318"/>
                  </a:lnTo>
                  <a:lnTo>
                    <a:pt x="3788537" y="366318"/>
                  </a:lnTo>
                  <a:lnTo>
                    <a:pt x="3807433" y="362027"/>
                  </a:lnTo>
                  <a:lnTo>
                    <a:pt x="3822866" y="350326"/>
                  </a:lnTo>
                  <a:lnTo>
                    <a:pt x="3833272" y="332971"/>
                  </a:lnTo>
                  <a:lnTo>
                    <a:pt x="3837089" y="311721"/>
                  </a:lnTo>
                  <a:lnTo>
                    <a:pt x="3837089" y="54597"/>
                  </a:lnTo>
                  <a:lnTo>
                    <a:pt x="3833272" y="33347"/>
                  </a:lnTo>
                  <a:lnTo>
                    <a:pt x="3822866" y="15992"/>
                  </a:lnTo>
                  <a:lnTo>
                    <a:pt x="3807433" y="4291"/>
                  </a:lnTo>
                  <a:lnTo>
                    <a:pt x="3788537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2644139" y="2400325"/>
              <a:ext cx="3837304" cy="366395"/>
            </a:xfrm>
            <a:custGeom>
              <a:avLst/>
              <a:gdLst/>
              <a:ahLst/>
              <a:cxnLst/>
              <a:rect l="l" t="t" r="r" b="b"/>
              <a:pathLst>
                <a:path w="3837304" h="366394">
                  <a:moveTo>
                    <a:pt x="3788537" y="366318"/>
                  </a:moveTo>
                  <a:lnTo>
                    <a:pt x="48552" y="366318"/>
                  </a:lnTo>
                  <a:lnTo>
                    <a:pt x="29655" y="362027"/>
                  </a:lnTo>
                  <a:lnTo>
                    <a:pt x="14222" y="350326"/>
                  </a:lnTo>
                  <a:lnTo>
                    <a:pt x="3816" y="332971"/>
                  </a:lnTo>
                  <a:lnTo>
                    <a:pt x="0" y="311721"/>
                  </a:lnTo>
                  <a:lnTo>
                    <a:pt x="0" y="54597"/>
                  </a:lnTo>
                  <a:lnTo>
                    <a:pt x="3816" y="33347"/>
                  </a:lnTo>
                  <a:lnTo>
                    <a:pt x="14222" y="15992"/>
                  </a:lnTo>
                  <a:lnTo>
                    <a:pt x="29655" y="4291"/>
                  </a:lnTo>
                  <a:lnTo>
                    <a:pt x="48552" y="0"/>
                  </a:lnTo>
                  <a:lnTo>
                    <a:pt x="3788537" y="0"/>
                  </a:lnTo>
                  <a:lnTo>
                    <a:pt x="3807433" y="4291"/>
                  </a:lnTo>
                  <a:lnTo>
                    <a:pt x="3822866" y="15992"/>
                  </a:lnTo>
                  <a:lnTo>
                    <a:pt x="3833272" y="33347"/>
                  </a:lnTo>
                  <a:lnTo>
                    <a:pt x="3837089" y="54597"/>
                  </a:lnTo>
                  <a:lnTo>
                    <a:pt x="3837089" y="311721"/>
                  </a:lnTo>
                  <a:lnTo>
                    <a:pt x="3833272" y="332971"/>
                  </a:lnTo>
                  <a:lnTo>
                    <a:pt x="3822866" y="350326"/>
                  </a:lnTo>
                  <a:lnTo>
                    <a:pt x="3807433" y="362027"/>
                  </a:lnTo>
                  <a:lnTo>
                    <a:pt x="3788537" y="366318"/>
                  </a:lnTo>
                  <a:close/>
                </a:path>
              </a:pathLst>
            </a:custGeom>
            <a:ln w="12699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2644139" y="2451584"/>
            <a:ext cx="3837304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5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Key geographical knowledge we will use:</a:t>
            </a:r>
            <a:endParaRPr sz="1500" dirty="0">
              <a:latin typeface="Grammarsaurus" pitchFamily="2" charset="0"/>
              <a:cs typeface="Arial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2637802" y="2969247"/>
            <a:ext cx="3637915" cy="379095"/>
            <a:chOff x="2637802" y="2969247"/>
            <a:chExt cx="3637915" cy="379095"/>
          </a:xfrm>
        </p:grpSpPr>
        <p:sp>
          <p:nvSpPr>
            <p:cNvPr id="24" name="object 24"/>
            <p:cNvSpPr/>
            <p:nvPr/>
          </p:nvSpPr>
          <p:spPr>
            <a:xfrm>
              <a:off x="2644152" y="2975597"/>
              <a:ext cx="3625215" cy="366395"/>
            </a:xfrm>
            <a:custGeom>
              <a:avLst/>
              <a:gdLst/>
              <a:ahLst/>
              <a:cxnLst/>
              <a:rect l="l" t="t" r="r" b="b"/>
              <a:pathLst>
                <a:path w="3625215" h="366395">
                  <a:moveTo>
                    <a:pt x="3576129" y="0"/>
                  </a:moveTo>
                  <a:lnTo>
                    <a:pt x="48577" y="0"/>
                  </a:lnTo>
                  <a:lnTo>
                    <a:pt x="29666" y="4291"/>
                  </a:lnTo>
                  <a:lnTo>
                    <a:pt x="14225" y="15992"/>
                  </a:lnTo>
                  <a:lnTo>
                    <a:pt x="3816" y="33347"/>
                  </a:lnTo>
                  <a:lnTo>
                    <a:pt x="0" y="54597"/>
                  </a:lnTo>
                  <a:lnTo>
                    <a:pt x="0" y="311721"/>
                  </a:lnTo>
                  <a:lnTo>
                    <a:pt x="3816" y="332971"/>
                  </a:lnTo>
                  <a:lnTo>
                    <a:pt x="14225" y="350326"/>
                  </a:lnTo>
                  <a:lnTo>
                    <a:pt x="29666" y="362027"/>
                  </a:lnTo>
                  <a:lnTo>
                    <a:pt x="48577" y="366318"/>
                  </a:lnTo>
                  <a:lnTo>
                    <a:pt x="3576129" y="366318"/>
                  </a:lnTo>
                  <a:lnTo>
                    <a:pt x="3595040" y="362027"/>
                  </a:lnTo>
                  <a:lnTo>
                    <a:pt x="3610481" y="350326"/>
                  </a:lnTo>
                  <a:lnTo>
                    <a:pt x="3620890" y="332971"/>
                  </a:lnTo>
                  <a:lnTo>
                    <a:pt x="3624706" y="311721"/>
                  </a:lnTo>
                  <a:lnTo>
                    <a:pt x="3624706" y="54597"/>
                  </a:lnTo>
                  <a:lnTo>
                    <a:pt x="3620890" y="33347"/>
                  </a:lnTo>
                  <a:lnTo>
                    <a:pt x="3610481" y="15992"/>
                  </a:lnTo>
                  <a:lnTo>
                    <a:pt x="3595040" y="4291"/>
                  </a:lnTo>
                  <a:lnTo>
                    <a:pt x="3576129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2644152" y="2975597"/>
              <a:ext cx="3625215" cy="366395"/>
            </a:xfrm>
            <a:custGeom>
              <a:avLst/>
              <a:gdLst/>
              <a:ahLst/>
              <a:cxnLst/>
              <a:rect l="l" t="t" r="r" b="b"/>
              <a:pathLst>
                <a:path w="3625215" h="366395">
                  <a:moveTo>
                    <a:pt x="3576129" y="366318"/>
                  </a:moveTo>
                  <a:lnTo>
                    <a:pt x="48577" y="366318"/>
                  </a:lnTo>
                  <a:lnTo>
                    <a:pt x="29666" y="362027"/>
                  </a:lnTo>
                  <a:lnTo>
                    <a:pt x="14225" y="350326"/>
                  </a:lnTo>
                  <a:lnTo>
                    <a:pt x="3816" y="332971"/>
                  </a:lnTo>
                  <a:lnTo>
                    <a:pt x="0" y="311721"/>
                  </a:lnTo>
                  <a:lnTo>
                    <a:pt x="0" y="54597"/>
                  </a:lnTo>
                  <a:lnTo>
                    <a:pt x="3816" y="33347"/>
                  </a:lnTo>
                  <a:lnTo>
                    <a:pt x="14225" y="15992"/>
                  </a:lnTo>
                  <a:lnTo>
                    <a:pt x="29666" y="4291"/>
                  </a:lnTo>
                  <a:lnTo>
                    <a:pt x="48577" y="0"/>
                  </a:lnTo>
                  <a:lnTo>
                    <a:pt x="3576129" y="0"/>
                  </a:lnTo>
                  <a:lnTo>
                    <a:pt x="3595040" y="4291"/>
                  </a:lnTo>
                  <a:lnTo>
                    <a:pt x="3610481" y="15992"/>
                  </a:lnTo>
                  <a:lnTo>
                    <a:pt x="3620890" y="33347"/>
                  </a:lnTo>
                  <a:lnTo>
                    <a:pt x="3624706" y="54597"/>
                  </a:lnTo>
                  <a:lnTo>
                    <a:pt x="3624706" y="311721"/>
                  </a:lnTo>
                  <a:lnTo>
                    <a:pt x="3620890" y="332971"/>
                  </a:lnTo>
                  <a:lnTo>
                    <a:pt x="3610481" y="350326"/>
                  </a:lnTo>
                  <a:lnTo>
                    <a:pt x="3595040" y="362027"/>
                  </a:lnTo>
                  <a:lnTo>
                    <a:pt x="3576129" y="366318"/>
                  </a:lnTo>
                  <a:close/>
                </a:path>
              </a:pathLst>
            </a:custGeom>
            <a:ln w="12699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6585966" y="2459075"/>
            <a:ext cx="421830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Physical Geography and Locational Knowledge</a:t>
            </a:r>
            <a:endParaRPr sz="1400">
              <a:latin typeface="Grammarsaurus" pitchFamily="2" charset="0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703803" y="3024580"/>
            <a:ext cx="7378548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11245" algn="l"/>
              </a:tabLst>
            </a:pPr>
            <a:r>
              <a:rPr sz="15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Key geographical concepts we will use</a:t>
            </a:r>
            <a:r>
              <a:rPr lang="en-US" sz="15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:</a:t>
            </a:r>
            <a:endParaRPr sz="1500" dirty="0">
              <a:latin typeface="Grammarsaurus" pitchFamily="2" charset="0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36855" y="954354"/>
            <a:ext cx="5395595" cy="5824220"/>
            <a:chOff x="36855" y="954354"/>
            <a:chExt cx="5395595" cy="5824220"/>
          </a:xfrm>
        </p:grpSpPr>
        <p:pic>
          <p:nvPicPr>
            <p:cNvPr id="29" name="object 2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855" y="954354"/>
              <a:ext cx="2830360" cy="5823787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2644140" y="3826090"/>
              <a:ext cx="2781935" cy="366395"/>
            </a:xfrm>
            <a:custGeom>
              <a:avLst/>
              <a:gdLst/>
              <a:ahLst/>
              <a:cxnLst/>
              <a:rect l="l" t="t" r="r" b="b"/>
              <a:pathLst>
                <a:path w="2781935" h="366395">
                  <a:moveTo>
                    <a:pt x="2732671" y="0"/>
                  </a:moveTo>
                  <a:lnTo>
                    <a:pt x="48907" y="0"/>
                  </a:lnTo>
                  <a:lnTo>
                    <a:pt x="29869" y="4291"/>
                  </a:lnTo>
                  <a:lnTo>
                    <a:pt x="14324" y="15992"/>
                  </a:lnTo>
                  <a:lnTo>
                    <a:pt x="3843" y="33347"/>
                  </a:lnTo>
                  <a:lnTo>
                    <a:pt x="0" y="54597"/>
                  </a:lnTo>
                  <a:lnTo>
                    <a:pt x="0" y="311721"/>
                  </a:lnTo>
                  <a:lnTo>
                    <a:pt x="3843" y="332971"/>
                  </a:lnTo>
                  <a:lnTo>
                    <a:pt x="14324" y="350326"/>
                  </a:lnTo>
                  <a:lnTo>
                    <a:pt x="29869" y="362027"/>
                  </a:lnTo>
                  <a:lnTo>
                    <a:pt x="48907" y="366318"/>
                  </a:lnTo>
                  <a:lnTo>
                    <a:pt x="2732671" y="366318"/>
                  </a:lnTo>
                  <a:lnTo>
                    <a:pt x="2751709" y="362027"/>
                  </a:lnTo>
                  <a:lnTo>
                    <a:pt x="2767255" y="350326"/>
                  </a:lnTo>
                  <a:lnTo>
                    <a:pt x="2777736" y="332971"/>
                  </a:lnTo>
                  <a:lnTo>
                    <a:pt x="2781579" y="311721"/>
                  </a:lnTo>
                  <a:lnTo>
                    <a:pt x="2781579" y="54597"/>
                  </a:lnTo>
                  <a:lnTo>
                    <a:pt x="2777736" y="33347"/>
                  </a:lnTo>
                  <a:lnTo>
                    <a:pt x="2767255" y="15992"/>
                  </a:lnTo>
                  <a:lnTo>
                    <a:pt x="2751709" y="4291"/>
                  </a:lnTo>
                  <a:lnTo>
                    <a:pt x="2732671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2644140" y="3826090"/>
              <a:ext cx="2781935" cy="366395"/>
            </a:xfrm>
            <a:custGeom>
              <a:avLst/>
              <a:gdLst/>
              <a:ahLst/>
              <a:cxnLst/>
              <a:rect l="l" t="t" r="r" b="b"/>
              <a:pathLst>
                <a:path w="2781935" h="366395">
                  <a:moveTo>
                    <a:pt x="2732671" y="366318"/>
                  </a:moveTo>
                  <a:lnTo>
                    <a:pt x="48907" y="366318"/>
                  </a:lnTo>
                  <a:lnTo>
                    <a:pt x="29869" y="362027"/>
                  </a:lnTo>
                  <a:lnTo>
                    <a:pt x="14324" y="350326"/>
                  </a:lnTo>
                  <a:lnTo>
                    <a:pt x="3843" y="332971"/>
                  </a:lnTo>
                  <a:lnTo>
                    <a:pt x="0" y="311721"/>
                  </a:lnTo>
                  <a:lnTo>
                    <a:pt x="0" y="54597"/>
                  </a:lnTo>
                  <a:lnTo>
                    <a:pt x="3843" y="33347"/>
                  </a:lnTo>
                  <a:lnTo>
                    <a:pt x="14324" y="15992"/>
                  </a:lnTo>
                  <a:lnTo>
                    <a:pt x="29869" y="4291"/>
                  </a:lnTo>
                  <a:lnTo>
                    <a:pt x="48907" y="0"/>
                  </a:lnTo>
                  <a:lnTo>
                    <a:pt x="2732671" y="0"/>
                  </a:lnTo>
                  <a:lnTo>
                    <a:pt x="2751709" y="4291"/>
                  </a:lnTo>
                  <a:lnTo>
                    <a:pt x="2767255" y="15992"/>
                  </a:lnTo>
                  <a:lnTo>
                    <a:pt x="2777736" y="33347"/>
                  </a:lnTo>
                  <a:lnTo>
                    <a:pt x="2781579" y="54597"/>
                  </a:lnTo>
                  <a:lnTo>
                    <a:pt x="2781579" y="311721"/>
                  </a:lnTo>
                  <a:lnTo>
                    <a:pt x="2777736" y="332971"/>
                  </a:lnTo>
                  <a:lnTo>
                    <a:pt x="2767255" y="350326"/>
                  </a:lnTo>
                  <a:lnTo>
                    <a:pt x="2751709" y="362027"/>
                  </a:lnTo>
                  <a:lnTo>
                    <a:pt x="2732671" y="366318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609875" y="3875708"/>
            <a:ext cx="4729479" cy="8284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7160">
              <a:lnSpc>
                <a:spcPct val="100000"/>
              </a:lnSpc>
              <a:spcBef>
                <a:spcPts val="100"/>
              </a:spcBef>
            </a:pPr>
            <a:r>
              <a:rPr sz="15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Key question we will answer:</a:t>
            </a:r>
            <a:endParaRPr sz="15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4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solidFill>
                  <a:srgbClr val="1F2F49"/>
                </a:solidFill>
                <a:latin typeface="Grammarsaurus" pitchFamily="2" charset="0"/>
                <a:cs typeface="Arial MT"/>
              </a:rPr>
              <a:t>How can we record and present weather data?</a:t>
            </a:r>
            <a:endParaRPr sz="1400" dirty="0">
              <a:latin typeface="Grammarsaurus" pitchFamily="2" charset="0"/>
              <a:cs typeface="Arial MT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2637789" y="4903203"/>
            <a:ext cx="3850004" cy="379095"/>
            <a:chOff x="2637789" y="4903203"/>
            <a:chExt cx="3850004" cy="379095"/>
          </a:xfrm>
        </p:grpSpPr>
        <p:sp>
          <p:nvSpPr>
            <p:cNvPr id="34" name="object 34"/>
            <p:cNvSpPr/>
            <p:nvPr/>
          </p:nvSpPr>
          <p:spPr>
            <a:xfrm>
              <a:off x="2644139" y="4909553"/>
              <a:ext cx="3837304" cy="366395"/>
            </a:xfrm>
            <a:custGeom>
              <a:avLst/>
              <a:gdLst/>
              <a:ahLst/>
              <a:cxnLst/>
              <a:rect l="l" t="t" r="r" b="b"/>
              <a:pathLst>
                <a:path w="3837304" h="366395">
                  <a:moveTo>
                    <a:pt x="3788537" y="0"/>
                  </a:moveTo>
                  <a:lnTo>
                    <a:pt x="48552" y="0"/>
                  </a:lnTo>
                  <a:lnTo>
                    <a:pt x="29655" y="4291"/>
                  </a:lnTo>
                  <a:lnTo>
                    <a:pt x="14222" y="15992"/>
                  </a:lnTo>
                  <a:lnTo>
                    <a:pt x="3816" y="33347"/>
                  </a:lnTo>
                  <a:lnTo>
                    <a:pt x="0" y="54597"/>
                  </a:lnTo>
                  <a:lnTo>
                    <a:pt x="0" y="311721"/>
                  </a:lnTo>
                  <a:lnTo>
                    <a:pt x="3816" y="332971"/>
                  </a:lnTo>
                  <a:lnTo>
                    <a:pt x="14222" y="350326"/>
                  </a:lnTo>
                  <a:lnTo>
                    <a:pt x="29655" y="362027"/>
                  </a:lnTo>
                  <a:lnTo>
                    <a:pt x="48552" y="366318"/>
                  </a:lnTo>
                  <a:lnTo>
                    <a:pt x="3788537" y="366318"/>
                  </a:lnTo>
                  <a:lnTo>
                    <a:pt x="3807433" y="362027"/>
                  </a:lnTo>
                  <a:lnTo>
                    <a:pt x="3822866" y="350326"/>
                  </a:lnTo>
                  <a:lnTo>
                    <a:pt x="3833272" y="332971"/>
                  </a:lnTo>
                  <a:lnTo>
                    <a:pt x="3837089" y="311721"/>
                  </a:lnTo>
                  <a:lnTo>
                    <a:pt x="3837089" y="54597"/>
                  </a:lnTo>
                  <a:lnTo>
                    <a:pt x="3833272" y="33347"/>
                  </a:lnTo>
                  <a:lnTo>
                    <a:pt x="3822866" y="15992"/>
                  </a:lnTo>
                  <a:lnTo>
                    <a:pt x="3807433" y="4291"/>
                  </a:lnTo>
                  <a:lnTo>
                    <a:pt x="3788537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2644139" y="4909553"/>
              <a:ext cx="3837304" cy="366395"/>
            </a:xfrm>
            <a:custGeom>
              <a:avLst/>
              <a:gdLst/>
              <a:ahLst/>
              <a:cxnLst/>
              <a:rect l="l" t="t" r="r" b="b"/>
              <a:pathLst>
                <a:path w="3837304" h="366395">
                  <a:moveTo>
                    <a:pt x="3788537" y="366318"/>
                  </a:moveTo>
                  <a:lnTo>
                    <a:pt x="48552" y="366318"/>
                  </a:lnTo>
                  <a:lnTo>
                    <a:pt x="29655" y="362027"/>
                  </a:lnTo>
                  <a:lnTo>
                    <a:pt x="14222" y="350326"/>
                  </a:lnTo>
                  <a:lnTo>
                    <a:pt x="3816" y="332971"/>
                  </a:lnTo>
                  <a:lnTo>
                    <a:pt x="0" y="311721"/>
                  </a:lnTo>
                  <a:lnTo>
                    <a:pt x="0" y="54597"/>
                  </a:lnTo>
                  <a:lnTo>
                    <a:pt x="3816" y="33347"/>
                  </a:lnTo>
                  <a:lnTo>
                    <a:pt x="14222" y="15992"/>
                  </a:lnTo>
                  <a:lnTo>
                    <a:pt x="29655" y="4291"/>
                  </a:lnTo>
                  <a:lnTo>
                    <a:pt x="48552" y="0"/>
                  </a:lnTo>
                  <a:lnTo>
                    <a:pt x="3788537" y="0"/>
                  </a:lnTo>
                  <a:lnTo>
                    <a:pt x="3807433" y="4291"/>
                  </a:lnTo>
                  <a:lnTo>
                    <a:pt x="3822866" y="15992"/>
                  </a:lnTo>
                  <a:lnTo>
                    <a:pt x="3833272" y="33347"/>
                  </a:lnTo>
                  <a:lnTo>
                    <a:pt x="3837089" y="54597"/>
                  </a:lnTo>
                  <a:lnTo>
                    <a:pt x="3837089" y="311721"/>
                  </a:lnTo>
                  <a:lnTo>
                    <a:pt x="3833272" y="332971"/>
                  </a:lnTo>
                  <a:lnTo>
                    <a:pt x="3822866" y="350326"/>
                  </a:lnTo>
                  <a:lnTo>
                    <a:pt x="3807433" y="362027"/>
                  </a:lnTo>
                  <a:lnTo>
                    <a:pt x="3788537" y="366318"/>
                  </a:lnTo>
                  <a:close/>
                </a:path>
              </a:pathLst>
            </a:custGeom>
            <a:ln w="12699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2637458" y="4960282"/>
            <a:ext cx="3810635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1125" indent="-100013" algn="ctr">
              <a:lnSpc>
                <a:spcPct val="100000"/>
              </a:lnSpc>
              <a:spcBef>
                <a:spcPts val="100"/>
              </a:spcBef>
            </a:pPr>
            <a:r>
              <a:rPr sz="15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Key geographical knowledge we will use:</a:t>
            </a:r>
            <a:endParaRPr sz="1500" dirty="0">
              <a:latin typeface="Grammarsaurus" pitchFamily="2" charset="0"/>
              <a:cs typeface="Arial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2637802" y="5478476"/>
            <a:ext cx="3637915" cy="379095"/>
            <a:chOff x="2637802" y="5478476"/>
            <a:chExt cx="3637915" cy="379095"/>
          </a:xfrm>
        </p:grpSpPr>
        <p:sp>
          <p:nvSpPr>
            <p:cNvPr id="38" name="object 38"/>
            <p:cNvSpPr/>
            <p:nvPr/>
          </p:nvSpPr>
          <p:spPr>
            <a:xfrm>
              <a:off x="2644152" y="5484826"/>
              <a:ext cx="3625215" cy="366395"/>
            </a:xfrm>
            <a:custGeom>
              <a:avLst/>
              <a:gdLst/>
              <a:ahLst/>
              <a:cxnLst/>
              <a:rect l="l" t="t" r="r" b="b"/>
              <a:pathLst>
                <a:path w="3625215" h="366395">
                  <a:moveTo>
                    <a:pt x="3576129" y="0"/>
                  </a:moveTo>
                  <a:lnTo>
                    <a:pt x="48577" y="0"/>
                  </a:lnTo>
                  <a:lnTo>
                    <a:pt x="29666" y="4291"/>
                  </a:lnTo>
                  <a:lnTo>
                    <a:pt x="14225" y="15992"/>
                  </a:lnTo>
                  <a:lnTo>
                    <a:pt x="3816" y="33347"/>
                  </a:lnTo>
                  <a:lnTo>
                    <a:pt x="0" y="54597"/>
                  </a:lnTo>
                  <a:lnTo>
                    <a:pt x="0" y="311721"/>
                  </a:lnTo>
                  <a:lnTo>
                    <a:pt x="3816" y="332971"/>
                  </a:lnTo>
                  <a:lnTo>
                    <a:pt x="14225" y="350326"/>
                  </a:lnTo>
                  <a:lnTo>
                    <a:pt x="29666" y="362027"/>
                  </a:lnTo>
                  <a:lnTo>
                    <a:pt x="48577" y="366318"/>
                  </a:lnTo>
                  <a:lnTo>
                    <a:pt x="3576129" y="366318"/>
                  </a:lnTo>
                  <a:lnTo>
                    <a:pt x="3595040" y="362027"/>
                  </a:lnTo>
                  <a:lnTo>
                    <a:pt x="3610481" y="350326"/>
                  </a:lnTo>
                  <a:lnTo>
                    <a:pt x="3620890" y="332971"/>
                  </a:lnTo>
                  <a:lnTo>
                    <a:pt x="3624706" y="311721"/>
                  </a:lnTo>
                  <a:lnTo>
                    <a:pt x="3624706" y="54597"/>
                  </a:lnTo>
                  <a:lnTo>
                    <a:pt x="3620890" y="33347"/>
                  </a:lnTo>
                  <a:lnTo>
                    <a:pt x="3610481" y="15992"/>
                  </a:lnTo>
                  <a:lnTo>
                    <a:pt x="3595040" y="4291"/>
                  </a:lnTo>
                  <a:lnTo>
                    <a:pt x="3576129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2644152" y="5484826"/>
              <a:ext cx="3625215" cy="366395"/>
            </a:xfrm>
            <a:custGeom>
              <a:avLst/>
              <a:gdLst/>
              <a:ahLst/>
              <a:cxnLst/>
              <a:rect l="l" t="t" r="r" b="b"/>
              <a:pathLst>
                <a:path w="3625215" h="366395">
                  <a:moveTo>
                    <a:pt x="3576129" y="366318"/>
                  </a:moveTo>
                  <a:lnTo>
                    <a:pt x="48577" y="366318"/>
                  </a:lnTo>
                  <a:lnTo>
                    <a:pt x="29666" y="362027"/>
                  </a:lnTo>
                  <a:lnTo>
                    <a:pt x="14225" y="350326"/>
                  </a:lnTo>
                  <a:lnTo>
                    <a:pt x="3816" y="332971"/>
                  </a:lnTo>
                  <a:lnTo>
                    <a:pt x="0" y="311721"/>
                  </a:lnTo>
                  <a:lnTo>
                    <a:pt x="0" y="54597"/>
                  </a:lnTo>
                  <a:lnTo>
                    <a:pt x="3816" y="33347"/>
                  </a:lnTo>
                  <a:lnTo>
                    <a:pt x="14225" y="15992"/>
                  </a:lnTo>
                  <a:lnTo>
                    <a:pt x="29666" y="4291"/>
                  </a:lnTo>
                  <a:lnTo>
                    <a:pt x="48577" y="0"/>
                  </a:lnTo>
                  <a:lnTo>
                    <a:pt x="3576129" y="0"/>
                  </a:lnTo>
                  <a:lnTo>
                    <a:pt x="3595040" y="4291"/>
                  </a:lnTo>
                  <a:lnTo>
                    <a:pt x="3610481" y="15992"/>
                  </a:lnTo>
                  <a:lnTo>
                    <a:pt x="3620890" y="33347"/>
                  </a:lnTo>
                  <a:lnTo>
                    <a:pt x="3624706" y="54597"/>
                  </a:lnTo>
                  <a:lnTo>
                    <a:pt x="3624706" y="311721"/>
                  </a:lnTo>
                  <a:lnTo>
                    <a:pt x="3620890" y="332971"/>
                  </a:lnTo>
                  <a:lnTo>
                    <a:pt x="3610481" y="350326"/>
                  </a:lnTo>
                  <a:lnTo>
                    <a:pt x="3595040" y="362027"/>
                  </a:lnTo>
                  <a:lnTo>
                    <a:pt x="3576129" y="366318"/>
                  </a:lnTo>
                  <a:close/>
                </a:path>
              </a:pathLst>
            </a:custGeom>
            <a:ln w="12699">
              <a:solidFill>
                <a:srgbClr val="05142B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6585966" y="4968306"/>
            <a:ext cx="472948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Physical Geography, Geography Skills and Fieldwork</a:t>
            </a:r>
            <a:endParaRPr sz="14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609875" y="5532863"/>
            <a:ext cx="6486385" cy="2436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1125">
              <a:lnSpc>
                <a:spcPct val="100000"/>
              </a:lnSpc>
              <a:spcBef>
                <a:spcPts val="100"/>
              </a:spcBef>
              <a:tabLst>
                <a:tab pos="3709670" algn="l"/>
              </a:tabLst>
            </a:pPr>
            <a:r>
              <a:rPr sz="15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Key geographical concepts we will use</a:t>
            </a:r>
            <a:r>
              <a:rPr lang="en-US" sz="1500" b="1" dirty="0">
                <a:solidFill>
                  <a:srgbClr val="1F2F49"/>
                </a:solidFill>
                <a:latin typeface="Grammarsaurus" pitchFamily="2" charset="0"/>
                <a:cs typeface="Arial"/>
              </a:rPr>
              <a:t>:</a:t>
            </a:r>
            <a:endParaRPr sz="1500" dirty="0">
              <a:latin typeface="Grammarsaurus" pitchFamily="2" charset="0"/>
              <a:cs typeface="Arial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4968265" y="6388154"/>
            <a:ext cx="2255520" cy="363220"/>
            <a:chOff x="4968265" y="6388154"/>
            <a:chExt cx="2255520" cy="363220"/>
          </a:xfrm>
        </p:grpSpPr>
        <p:sp>
          <p:nvSpPr>
            <p:cNvPr id="43" name="object 43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230492"/>
                  </a:lnTo>
                  <a:lnTo>
                    <a:pt x="9466" y="277077"/>
                  </a:lnTo>
                  <a:lnTo>
                    <a:pt x="35242" y="315226"/>
                  </a:lnTo>
                  <a:lnTo>
                    <a:pt x="73391" y="341002"/>
                  </a:lnTo>
                  <a:lnTo>
                    <a:pt x="119976" y="350469"/>
                  </a:lnTo>
                  <a:lnTo>
                    <a:pt x="2122792" y="350469"/>
                  </a:lnTo>
                  <a:lnTo>
                    <a:pt x="2169377" y="341002"/>
                  </a:lnTo>
                  <a:lnTo>
                    <a:pt x="2207526" y="315226"/>
                  </a:lnTo>
                  <a:lnTo>
                    <a:pt x="2233302" y="277077"/>
                  </a:lnTo>
                  <a:lnTo>
                    <a:pt x="2242769" y="230492"/>
                  </a:lnTo>
                  <a:lnTo>
                    <a:pt x="2242769" y="119976"/>
                  </a:lnTo>
                  <a:lnTo>
                    <a:pt x="2233302" y="73391"/>
                  </a:lnTo>
                  <a:lnTo>
                    <a:pt x="2207526" y="35242"/>
                  </a:lnTo>
                  <a:lnTo>
                    <a:pt x="2169377" y="9466"/>
                  </a:lnTo>
                  <a:lnTo>
                    <a:pt x="2122792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4974615" y="6394504"/>
              <a:ext cx="2242820" cy="350520"/>
            </a:xfrm>
            <a:custGeom>
              <a:avLst/>
              <a:gdLst/>
              <a:ahLst/>
              <a:cxnLst/>
              <a:rect l="l" t="t" r="r" b="b"/>
              <a:pathLst>
                <a:path w="2242820" h="350520">
                  <a:moveTo>
                    <a:pt x="2122792" y="350469"/>
                  </a:moveTo>
                  <a:lnTo>
                    <a:pt x="119976" y="350469"/>
                  </a:lnTo>
                  <a:lnTo>
                    <a:pt x="73391" y="341002"/>
                  </a:lnTo>
                  <a:lnTo>
                    <a:pt x="35242" y="315226"/>
                  </a:lnTo>
                  <a:lnTo>
                    <a:pt x="9466" y="277077"/>
                  </a:lnTo>
                  <a:lnTo>
                    <a:pt x="0" y="23049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2122792" y="0"/>
                  </a:lnTo>
                  <a:lnTo>
                    <a:pt x="2169377" y="9466"/>
                  </a:lnTo>
                  <a:lnTo>
                    <a:pt x="2207526" y="35242"/>
                  </a:lnTo>
                  <a:lnTo>
                    <a:pt x="2233302" y="73391"/>
                  </a:lnTo>
                  <a:lnTo>
                    <a:pt x="2242769" y="119976"/>
                  </a:lnTo>
                  <a:lnTo>
                    <a:pt x="2242769" y="230492"/>
                  </a:lnTo>
                  <a:lnTo>
                    <a:pt x="2233302" y="277077"/>
                  </a:lnTo>
                  <a:lnTo>
                    <a:pt x="2207526" y="315226"/>
                  </a:lnTo>
                  <a:lnTo>
                    <a:pt x="2169377" y="341002"/>
                  </a:lnTo>
                  <a:lnTo>
                    <a:pt x="2122792" y="35046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pic>
        <p:nvPicPr>
          <p:cNvPr id="46" name="object 4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59743" y="6434772"/>
            <a:ext cx="270797" cy="270793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D43C9B53-516E-03FB-53AB-DDDD5BC9D4D5}"/>
              </a:ext>
            </a:extLst>
          </p:cNvPr>
          <p:cNvSpPr txBox="1"/>
          <p:nvPr/>
        </p:nvSpPr>
        <p:spPr>
          <a:xfrm>
            <a:off x="6299250" y="3008979"/>
            <a:ext cx="42462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1F2F49"/>
                </a:solidFill>
                <a:effectLst/>
                <a:uLnTx/>
                <a:uFillTx/>
                <a:latin typeface="Grammarsaurus" pitchFamily="2" charset="0"/>
                <a:ea typeface="+mn-ea"/>
                <a:cs typeface="Arial"/>
              </a:rPr>
              <a:t>Space and Physical Processes</a:t>
            </a:r>
            <a:endParaRPr lang="en-PK" sz="14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7C204DE-29BA-795B-EC2C-9CDEF41BE353}"/>
              </a:ext>
            </a:extLst>
          </p:cNvPr>
          <p:cNvSpPr txBox="1"/>
          <p:nvPr/>
        </p:nvSpPr>
        <p:spPr>
          <a:xfrm>
            <a:off x="6299250" y="5519480"/>
            <a:ext cx="3682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1F2F49"/>
                </a:solidFill>
                <a:effectLst/>
                <a:uLnTx/>
                <a:uFillTx/>
                <a:latin typeface="Grammarsaurus" pitchFamily="2" charset="0"/>
                <a:ea typeface="+mn-ea"/>
                <a:cs typeface="Arial"/>
              </a:rPr>
              <a:t>Physical Processes</a:t>
            </a:r>
            <a:endParaRPr lang="en-PK" sz="1400" dirty="0"/>
          </a:p>
        </p:txBody>
      </p:sp>
      <p:sp>
        <p:nvSpPr>
          <p:cNvPr id="49" name="object 6">
            <a:extLst>
              <a:ext uri="{FF2B5EF4-FFF2-40B4-BE49-F238E27FC236}">
                <a16:creationId xmlns:a16="http://schemas.microsoft.com/office/drawing/2014/main" id="{26A8CE6D-B174-D756-0A94-5553E351A352}"/>
              </a:ext>
            </a:extLst>
          </p:cNvPr>
          <p:cNvSpPr txBox="1"/>
          <p:nvPr/>
        </p:nvSpPr>
        <p:spPr>
          <a:xfrm>
            <a:off x="5377181" y="6459689"/>
            <a:ext cx="2242819" cy="36869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100" spc="-40" dirty="0">
                <a:solidFill>
                  <a:srgbClr val="FFFFFF"/>
                </a:solidFill>
                <a:latin typeface="Grammarsaurus" pitchFamily="2" charset="0"/>
                <a:cs typeface="Arial MT"/>
              </a:rPr>
              <a:t>www.grammarsaurus.co.uk</a:t>
            </a:r>
            <a:endParaRPr lang="en-US" sz="1100" spc="-40" dirty="0">
              <a:solidFill>
                <a:srgbClr val="FFFFFF"/>
              </a:solidFill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endParaRPr sz="1100" dirty="0">
              <a:latin typeface="Grammarsaurus" pitchFamily="2" charset="0"/>
              <a:cs typeface="Arial M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6" y="0"/>
            <a:ext cx="12191398" cy="6858000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765482" y="157911"/>
            <a:ext cx="6609715" cy="768350"/>
            <a:chOff x="765482" y="157911"/>
            <a:chExt cx="6609715" cy="768350"/>
          </a:xfrm>
        </p:grpSpPr>
        <p:sp>
          <p:nvSpPr>
            <p:cNvPr id="4" name="object 4"/>
            <p:cNvSpPr/>
            <p:nvPr/>
          </p:nvSpPr>
          <p:spPr>
            <a:xfrm>
              <a:off x="771832" y="164261"/>
              <a:ext cx="6597015" cy="755650"/>
            </a:xfrm>
            <a:custGeom>
              <a:avLst/>
              <a:gdLst/>
              <a:ahLst/>
              <a:cxnLst/>
              <a:rect l="l" t="t" r="r" b="b"/>
              <a:pathLst>
                <a:path w="6597015" h="755650">
                  <a:moveTo>
                    <a:pt x="6552120" y="0"/>
                  </a:moveTo>
                  <a:lnTo>
                    <a:pt x="44450" y="0"/>
                  </a:lnTo>
                  <a:lnTo>
                    <a:pt x="27164" y="3498"/>
                  </a:lnTo>
                  <a:lnTo>
                    <a:pt x="13033" y="13033"/>
                  </a:lnTo>
                  <a:lnTo>
                    <a:pt x="3498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498" y="727977"/>
                  </a:lnTo>
                  <a:lnTo>
                    <a:pt x="13033" y="742108"/>
                  </a:lnTo>
                  <a:lnTo>
                    <a:pt x="27164" y="751643"/>
                  </a:lnTo>
                  <a:lnTo>
                    <a:pt x="44450" y="755142"/>
                  </a:lnTo>
                  <a:lnTo>
                    <a:pt x="6552120" y="755142"/>
                  </a:lnTo>
                  <a:lnTo>
                    <a:pt x="6569406" y="751643"/>
                  </a:lnTo>
                  <a:lnTo>
                    <a:pt x="6583537" y="742108"/>
                  </a:lnTo>
                  <a:lnTo>
                    <a:pt x="6593072" y="727977"/>
                  </a:lnTo>
                  <a:lnTo>
                    <a:pt x="6596570" y="710692"/>
                  </a:lnTo>
                  <a:lnTo>
                    <a:pt x="6596570" y="44450"/>
                  </a:lnTo>
                  <a:lnTo>
                    <a:pt x="6593072" y="27164"/>
                  </a:lnTo>
                  <a:lnTo>
                    <a:pt x="6583537" y="13033"/>
                  </a:lnTo>
                  <a:lnTo>
                    <a:pt x="6569406" y="3498"/>
                  </a:lnTo>
                  <a:lnTo>
                    <a:pt x="6552120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771832" y="164261"/>
              <a:ext cx="6597015" cy="755650"/>
            </a:xfrm>
            <a:custGeom>
              <a:avLst/>
              <a:gdLst/>
              <a:ahLst/>
              <a:cxnLst/>
              <a:rect l="l" t="t" r="r" b="b"/>
              <a:pathLst>
                <a:path w="6597015" h="755650">
                  <a:moveTo>
                    <a:pt x="44450" y="755142"/>
                  </a:moveTo>
                  <a:lnTo>
                    <a:pt x="27164" y="751643"/>
                  </a:lnTo>
                  <a:lnTo>
                    <a:pt x="13033" y="742108"/>
                  </a:lnTo>
                  <a:lnTo>
                    <a:pt x="3498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498" y="27164"/>
                  </a:lnTo>
                  <a:lnTo>
                    <a:pt x="13033" y="13033"/>
                  </a:lnTo>
                  <a:lnTo>
                    <a:pt x="27164" y="3498"/>
                  </a:lnTo>
                  <a:lnTo>
                    <a:pt x="44450" y="0"/>
                  </a:lnTo>
                  <a:lnTo>
                    <a:pt x="6552120" y="0"/>
                  </a:lnTo>
                  <a:lnTo>
                    <a:pt x="6569406" y="3498"/>
                  </a:lnTo>
                  <a:lnTo>
                    <a:pt x="6583537" y="13033"/>
                  </a:lnTo>
                  <a:lnTo>
                    <a:pt x="6593072" y="27164"/>
                  </a:lnTo>
                  <a:lnTo>
                    <a:pt x="6596570" y="44450"/>
                  </a:lnTo>
                  <a:lnTo>
                    <a:pt x="6596570" y="710692"/>
                  </a:lnTo>
                  <a:lnTo>
                    <a:pt x="6593072" y="727977"/>
                  </a:lnTo>
                  <a:lnTo>
                    <a:pt x="6583537" y="742108"/>
                  </a:lnTo>
                  <a:lnTo>
                    <a:pt x="6569406" y="751643"/>
                  </a:lnTo>
                  <a:lnTo>
                    <a:pt x="6552120" y="755142"/>
                  </a:lnTo>
                  <a:lnTo>
                    <a:pt x="44450" y="755142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71273" y="265095"/>
            <a:ext cx="6570980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0825" indent="-239713" algn="ctr">
              <a:lnSpc>
                <a:spcPct val="100000"/>
              </a:lnSpc>
              <a:spcBef>
                <a:spcPts val="100"/>
              </a:spcBef>
            </a:pPr>
            <a:r>
              <a:rPr sz="3300" dirty="0">
                <a:latin typeface="Grammarsaurus" pitchFamily="2" charset="0"/>
              </a:rPr>
              <a:t>Key vocabulary for this lesson: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906854" y="1245312"/>
            <a:ext cx="4476117" cy="26353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–  the daily changes in the conditions outside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65479" y="1178864"/>
            <a:ext cx="1012825" cy="408305"/>
            <a:chOff x="765479" y="1178864"/>
            <a:chExt cx="1012825" cy="408305"/>
          </a:xfrm>
        </p:grpSpPr>
        <p:sp>
          <p:nvSpPr>
            <p:cNvPr id="9" name="object 9"/>
            <p:cNvSpPr/>
            <p:nvPr/>
          </p:nvSpPr>
          <p:spPr>
            <a:xfrm>
              <a:off x="771829" y="1185214"/>
              <a:ext cx="1000125" cy="395605"/>
            </a:xfrm>
            <a:custGeom>
              <a:avLst/>
              <a:gdLst/>
              <a:ahLst/>
              <a:cxnLst/>
              <a:rect l="l" t="t" r="r" b="b"/>
              <a:pathLst>
                <a:path w="1000125" h="395605">
                  <a:moveTo>
                    <a:pt x="966330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362254"/>
                  </a:lnTo>
                  <a:lnTo>
                    <a:pt x="2621" y="375155"/>
                  </a:lnTo>
                  <a:lnTo>
                    <a:pt x="9758" y="385719"/>
                  </a:lnTo>
                  <a:lnTo>
                    <a:pt x="20322" y="392856"/>
                  </a:lnTo>
                  <a:lnTo>
                    <a:pt x="33223" y="395477"/>
                  </a:lnTo>
                  <a:lnTo>
                    <a:pt x="966330" y="395477"/>
                  </a:lnTo>
                  <a:lnTo>
                    <a:pt x="979231" y="392856"/>
                  </a:lnTo>
                  <a:lnTo>
                    <a:pt x="989795" y="385719"/>
                  </a:lnTo>
                  <a:lnTo>
                    <a:pt x="996932" y="375155"/>
                  </a:lnTo>
                  <a:lnTo>
                    <a:pt x="999553" y="362254"/>
                  </a:lnTo>
                  <a:lnTo>
                    <a:pt x="999553" y="33223"/>
                  </a:lnTo>
                  <a:lnTo>
                    <a:pt x="996932" y="20322"/>
                  </a:lnTo>
                  <a:lnTo>
                    <a:pt x="989795" y="9758"/>
                  </a:lnTo>
                  <a:lnTo>
                    <a:pt x="979231" y="2621"/>
                  </a:lnTo>
                  <a:lnTo>
                    <a:pt x="966330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771829" y="1185214"/>
              <a:ext cx="1000125" cy="395605"/>
            </a:xfrm>
            <a:custGeom>
              <a:avLst/>
              <a:gdLst/>
              <a:ahLst/>
              <a:cxnLst/>
              <a:rect l="l" t="t" r="r" b="b"/>
              <a:pathLst>
                <a:path w="1000125" h="395605">
                  <a:moveTo>
                    <a:pt x="966330" y="395477"/>
                  </a:moveTo>
                  <a:lnTo>
                    <a:pt x="33223" y="395477"/>
                  </a:lnTo>
                  <a:lnTo>
                    <a:pt x="20322" y="392856"/>
                  </a:lnTo>
                  <a:lnTo>
                    <a:pt x="9758" y="385719"/>
                  </a:lnTo>
                  <a:lnTo>
                    <a:pt x="2621" y="375155"/>
                  </a:lnTo>
                  <a:lnTo>
                    <a:pt x="0" y="362254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966330" y="0"/>
                  </a:lnTo>
                  <a:lnTo>
                    <a:pt x="979231" y="2621"/>
                  </a:lnTo>
                  <a:lnTo>
                    <a:pt x="989795" y="9758"/>
                  </a:lnTo>
                  <a:lnTo>
                    <a:pt x="996932" y="20322"/>
                  </a:lnTo>
                  <a:lnTo>
                    <a:pt x="999553" y="33223"/>
                  </a:lnTo>
                  <a:lnTo>
                    <a:pt x="999553" y="362254"/>
                  </a:lnTo>
                  <a:lnTo>
                    <a:pt x="996932" y="375155"/>
                  </a:lnTo>
                  <a:lnTo>
                    <a:pt x="989795" y="385719"/>
                  </a:lnTo>
                  <a:lnTo>
                    <a:pt x="979231" y="392856"/>
                  </a:lnTo>
                  <a:lnTo>
                    <a:pt x="966330" y="395477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783058" y="1226372"/>
            <a:ext cx="968375" cy="271228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0650" indent="-109538" algn="ctr">
              <a:lnSpc>
                <a:spcPct val="100000"/>
              </a:lnSpc>
              <a:spcBef>
                <a:spcPts val="135"/>
              </a:spcBef>
            </a:pP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weather</a:t>
            </a:r>
            <a:endParaRPr sz="1600" dirty="0">
              <a:latin typeface="Grammarsaurus" pitchFamily="2" charset="0"/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765479" y="2325242"/>
            <a:ext cx="1476375" cy="408305"/>
            <a:chOff x="765479" y="2325242"/>
            <a:chExt cx="1476375" cy="408305"/>
          </a:xfrm>
        </p:grpSpPr>
        <p:sp>
          <p:nvSpPr>
            <p:cNvPr id="13" name="object 13"/>
            <p:cNvSpPr/>
            <p:nvPr/>
          </p:nvSpPr>
          <p:spPr>
            <a:xfrm>
              <a:off x="771829" y="2331592"/>
              <a:ext cx="1463675" cy="395605"/>
            </a:xfrm>
            <a:custGeom>
              <a:avLst/>
              <a:gdLst/>
              <a:ahLst/>
              <a:cxnLst/>
              <a:rect l="l" t="t" r="r" b="b"/>
              <a:pathLst>
                <a:path w="1463675" h="395605">
                  <a:moveTo>
                    <a:pt x="1430147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362254"/>
                  </a:lnTo>
                  <a:lnTo>
                    <a:pt x="2621" y="375155"/>
                  </a:lnTo>
                  <a:lnTo>
                    <a:pt x="9758" y="385719"/>
                  </a:lnTo>
                  <a:lnTo>
                    <a:pt x="20322" y="392856"/>
                  </a:lnTo>
                  <a:lnTo>
                    <a:pt x="33223" y="395477"/>
                  </a:lnTo>
                  <a:lnTo>
                    <a:pt x="1430147" y="395477"/>
                  </a:lnTo>
                  <a:lnTo>
                    <a:pt x="1443048" y="392856"/>
                  </a:lnTo>
                  <a:lnTo>
                    <a:pt x="1453611" y="385719"/>
                  </a:lnTo>
                  <a:lnTo>
                    <a:pt x="1460749" y="375155"/>
                  </a:lnTo>
                  <a:lnTo>
                    <a:pt x="1463370" y="362254"/>
                  </a:lnTo>
                  <a:lnTo>
                    <a:pt x="1463370" y="33223"/>
                  </a:lnTo>
                  <a:lnTo>
                    <a:pt x="1460749" y="20322"/>
                  </a:lnTo>
                  <a:lnTo>
                    <a:pt x="1453611" y="9758"/>
                  </a:lnTo>
                  <a:lnTo>
                    <a:pt x="1443048" y="2621"/>
                  </a:lnTo>
                  <a:lnTo>
                    <a:pt x="1430147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771829" y="2331592"/>
              <a:ext cx="1463675" cy="395605"/>
            </a:xfrm>
            <a:custGeom>
              <a:avLst/>
              <a:gdLst/>
              <a:ahLst/>
              <a:cxnLst/>
              <a:rect l="l" t="t" r="r" b="b"/>
              <a:pathLst>
                <a:path w="1463675" h="395605">
                  <a:moveTo>
                    <a:pt x="1430147" y="395477"/>
                  </a:moveTo>
                  <a:lnTo>
                    <a:pt x="33223" y="395477"/>
                  </a:lnTo>
                  <a:lnTo>
                    <a:pt x="20322" y="392856"/>
                  </a:lnTo>
                  <a:lnTo>
                    <a:pt x="9758" y="385719"/>
                  </a:lnTo>
                  <a:lnTo>
                    <a:pt x="2621" y="375155"/>
                  </a:lnTo>
                  <a:lnTo>
                    <a:pt x="0" y="362254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1430147" y="0"/>
                  </a:lnTo>
                  <a:lnTo>
                    <a:pt x="1443048" y="2621"/>
                  </a:lnTo>
                  <a:lnTo>
                    <a:pt x="1453611" y="9758"/>
                  </a:lnTo>
                  <a:lnTo>
                    <a:pt x="1460749" y="20322"/>
                  </a:lnTo>
                  <a:lnTo>
                    <a:pt x="1463370" y="33223"/>
                  </a:lnTo>
                  <a:lnTo>
                    <a:pt x="1463370" y="362254"/>
                  </a:lnTo>
                  <a:lnTo>
                    <a:pt x="1460749" y="375155"/>
                  </a:lnTo>
                  <a:lnTo>
                    <a:pt x="1453611" y="385719"/>
                  </a:lnTo>
                  <a:lnTo>
                    <a:pt x="1443048" y="392856"/>
                  </a:lnTo>
                  <a:lnTo>
                    <a:pt x="1430147" y="395477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765479" y="2906763"/>
            <a:ext cx="1535430" cy="408305"/>
            <a:chOff x="765479" y="2906763"/>
            <a:chExt cx="1535430" cy="408305"/>
          </a:xfrm>
        </p:grpSpPr>
        <p:sp>
          <p:nvSpPr>
            <p:cNvPr id="16" name="object 16"/>
            <p:cNvSpPr/>
            <p:nvPr/>
          </p:nvSpPr>
          <p:spPr>
            <a:xfrm>
              <a:off x="771829" y="2913113"/>
              <a:ext cx="1522730" cy="395605"/>
            </a:xfrm>
            <a:custGeom>
              <a:avLst/>
              <a:gdLst/>
              <a:ahLst/>
              <a:cxnLst/>
              <a:rect l="l" t="t" r="r" b="b"/>
              <a:pathLst>
                <a:path w="1522730" h="395604">
                  <a:moveTo>
                    <a:pt x="1489417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362254"/>
                  </a:lnTo>
                  <a:lnTo>
                    <a:pt x="2621" y="375155"/>
                  </a:lnTo>
                  <a:lnTo>
                    <a:pt x="9758" y="385719"/>
                  </a:lnTo>
                  <a:lnTo>
                    <a:pt x="20322" y="392856"/>
                  </a:lnTo>
                  <a:lnTo>
                    <a:pt x="33223" y="395477"/>
                  </a:lnTo>
                  <a:lnTo>
                    <a:pt x="1489417" y="395477"/>
                  </a:lnTo>
                  <a:lnTo>
                    <a:pt x="1502318" y="392856"/>
                  </a:lnTo>
                  <a:lnTo>
                    <a:pt x="1512882" y="385719"/>
                  </a:lnTo>
                  <a:lnTo>
                    <a:pt x="1520019" y="375155"/>
                  </a:lnTo>
                  <a:lnTo>
                    <a:pt x="1522641" y="362254"/>
                  </a:lnTo>
                  <a:lnTo>
                    <a:pt x="1522641" y="33223"/>
                  </a:lnTo>
                  <a:lnTo>
                    <a:pt x="1520019" y="20322"/>
                  </a:lnTo>
                  <a:lnTo>
                    <a:pt x="1512882" y="9758"/>
                  </a:lnTo>
                  <a:lnTo>
                    <a:pt x="1502318" y="2621"/>
                  </a:lnTo>
                  <a:lnTo>
                    <a:pt x="1489417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771829" y="2913113"/>
              <a:ext cx="1522730" cy="395605"/>
            </a:xfrm>
            <a:custGeom>
              <a:avLst/>
              <a:gdLst/>
              <a:ahLst/>
              <a:cxnLst/>
              <a:rect l="l" t="t" r="r" b="b"/>
              <a:pathLst>
                <a:path w="1522730" h="395604">
                  <a:moveTo>
                    <a:pt x="1489417" y="395477"/>
                  </a:moveTo>
                  <a:lnTo>
                    <a:pt x="33223" y="395477"/>
                  </a:lnTo>
                  <a:lnTo>
                    <a:pt x="20322" y="392856"/>
                  </a:lnTo>
                  <a:lnTo>
                    <a:pt x="9758" y="385719"/>
                  </a:lnTo>
                  <a:lnTo>
                    <a:pt x="2621" y="375155"/>
                  </a:lnTo>
                  <a:lnTo>
                    <a:pt x="0" y="362254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1489417" y="0"/>
                  </a:lnTo>
                  <a:lnTo>
                    <a:pt x="1502318" y="2621"/>
                  </a:lnTo>
                  <a:lnTo>
                    <a:pt x="1512882" y="9758"/>
                  </a:lnTo>
                  <a:lnTo>
                    <a:pt x="1520019" y="20322"/>
                  </a:lnTo>
                  <a:lnTo>
                    <a:pt x="1522641" y="33223"/>
                  </a:lnTo>
                  <a:lnTo>
                    <a:pt x="1522641" y="362254"/>
                  </a:lnTo>
                  <a:lnTo>
                    <a:pt x="1520019" y="375155"/>
                  </a:lnTo>
                  <a:lnTo>
                    <a:pt x="1512882" y="385719"/>
                  </a:lnTo>
                  <a:lnTo>
                    <a:pt x="1502318" y="392856"/>
                  </a:lnTo>
                  <a:lnTo>
                    <a:pt x="1489417" y="395477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765479" y="3483571"/>
            <a:ext cx="1382395" cy="408305"/>
            <a:chOff x="765479" y="3483571"/>
            <a:chExt cx="1382395" cy="408305"/>
          </a:xfrm>
        </p:grpSpPr>
        <p:sp>
          <p:nvSpPr>
            <p:cNvPr id="19" name="object 19"/>
            <p:cNvSpPr/>
            <p:nvPr/>
          </p:nvSpPr>
          <p:spPr>
            <a:xfrm>
              <a:off x="771829" y="3489921"/>
              <a:ext cx="1369695" cy="395605"/>
            </a:xfrm>
            <a:custGeom>
              <a:avLst/>
              <a:gdLst/>
              <a:ahLst/>
              <a:cxnLst/>
              <a:rect l="l" t="t" r="r" b="b"/>
              <a:pathLst>
                <a:path w="1369695" h="395604">
                  <a:moveTo>
                    <a:pt x="1335951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362254"/>
                  </a:lnTo>
                  <a:lnTo>
                    <a:pt x="2621" y="375155"/>
                  </a:lnTo>
                  <a:lnTo>
                    <a:pt x="9758" y="385719"/>
                  </a:lnTo>
                  <a:lnTo>
                    <a:pt x="20322" y="392856"/>
                  </a:lnTo>
                  <a:lnTo>
                    <a:pt x="33223" y="395477"/>
                  </a:lnTo>
                  <a:lnTo>
                    <a:pt x="1335951" y="395477"/>
                  </a:lnTo>
                  <a:lnTo>
                    <a:pt x="1348852" y="392856"/>
                  </a:lnTo>
                  <a:lnTo>
                    <a:pt x="1359415" y="385719"/>
                  </a:lnTo>
                  <a:lnTo>
                    <a:pt x="1366553" y="375155"/>
                  </a:lnTo>
                  <a:lnTo>
                    <a:pt x="1369174" y="362254"/>
                  </a:lnTo>
                  <a:lnTo>
                    <a:pt x="1369174" y="33223"/>
                  </a:lnTo>
                  <a:lnTo>
                    <a:pt x="1366553" y="20322"/>
                  </a:lnTo>
                  <a:lnTo>
                    <a:pt x="1359415" y="9758"/>
                  </a:lnTo>
                  <a:lnTo>
                    <a:pt x="1348852" y="2621"/>
                  </a:lnTo>
                  <a:lnTo>
                    <a:pt x="1335951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771829" y="3489921"/>
              <a:ext cx="1369695" cy="395605"/>
            </a:xfrm>
            <a:custGeom>
              <a:avLst/>
              <a:gdLst/>
              <a:ahLst/>
              <a:cxnLst/>
              <a:rect l="l" t="t" r="r" b="b"/>
              <a:pathLst>
                <a:path w="1369695" h="395604">
                  <a:moveTo>
                    <a:pt x="1335951" y="395477"/>
                  </a:moveTo>
                  <a:lnTo>
                    <a:pt x="33223" y="395477"/>
                  </a:lnTo>
                  <a:lnTo>
                    <a:pt x="20322" y="392856"/>
                  </a:lnTo>
                  <a:lnTo>
                    <a:pt x="9758" y="385719"/>
                  </a:lnTo>
                  <a:lnTo>
                    <a:pt x="2621" y="375155"/>
                  </a:lnTo>
                  <a:lnTo>
                    <a:pt x="0" y="362254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1335951" y="0"/>
                  </a:lnTo>
                  <a:lnTo>
                    <a:pt x="1348852" y="2621"/>
                  </a:lnTo>
                  <a:lnTo>
                    <a:pt x="1359415" y="9758"/>
                  </a:lnTo>
                  <a:lnTo>
                    <a:pt x="1366553" y="20322"/>
                  </a:lnTo>
                  <a:lnTo>
                    <a:pt x="1369174" y="33223"/>
                  </a:lnTo>
                  <a:lnTo>
                    <a:pt x="1369174" y="362254"/>
                  </a:lnTo>
                  <a:lnTo>
                    <a:pt x="1366553" y="375155"/>
                  </a:lnTo>
                  <a:lnTo>
                    <a:pt x="1359415" y="385719"/>
                  </a:lnTo>
                  <a:lnTo>
                    <a:pt x="1348852" y="392856"/>
                  </a:lnTo>
                  <a:lnTo>
                    <a:pt x="1335951" y="395477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1533194" y="4141220"/>
            <a:ext cx="4448369" cy="26353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–  of limited severity, not extreme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765479" y="4072890"/>
            <a:ext cx="697865" cy="408305"/>
            <a:chOff x="765479" y="4072890"/>
            <a:chExt cx="697865" cy="408305"/>
          </a:xfrm>
        </p:grpSpPr>
        <p:sp>
          <p:nvSpPr>
            <p:cNvPr id="23" name="object 23"/>
            <p:cNvSpPr/>
            <p:nvPr/>
          </p:nvSpPr>
          <p:spPr>
            <a:xfrm>
              <a:off x="771829" y="4079240"/>
              <a:ext cx="685165" cy="395605"/>
            </a:xfrm>
            <a:custGeom>
              <a:avLst/>
              <a:gdLst/>
              <a:ahLst/>
              <a:cxnLst/>
              <a:rect l="l" t="t" r="r" b="b"/>
              <a:pathLst>
                <a:path w="685165" h="395604">
                  <a:moveTo>
                    <a:pt x="651370" y="0"/>
                  </a:moveTo>
                  <a:lnTo>
                    <a:pt x="33223" y="0"/>
                  </a:lnTo>
                  <a:lnTo>
                    <a:pt x="20327" y="2621"/>
                  </a:lnTo>
                  <a:lnTo>
                    <a:pt x="9763" y="9758"/>
                  </a:lnTo>
                  <a:lnTo>
                    <a:pt x="2622" y="20322"/>
                  </a:lnTo>
                  <a:lnTo>
                    <a:pt x="0" y="33223"/>
                  </a:lnTo>
                  <a:lnTo>
                    <a:pt x="0" y="362254"/>
                  </a:lnTo>
                  <a:lnTo>
                    <a:pt x="2622" y="375155"/>
                  </a:lnTo>
                  <a:lnTo>
                    <a:pt x="9763" y="385719"/>
                  </a:lnTo>
                  <a:lnTo>
                    <a:pt x="20327" y="392856"/>
                  </a:lnTo>
                  <a:lnTo>
                    <a:pt x="33223" y="395478"/>
                  </a:lnTo>
                  <a:lnTo>
                    <a:pt x="651370" y="395478"/>
                  </a:lnTo>
                  <a:lnTo>
                    <a:pt x="664271" y="392856"/>
                  </a:lnTo>
                  <a:lnTo>
                    <a:pt x="674835" y="385719"/>
                  </a:lnTo>
                  <a:lnTo>
                    <a:pt x="681972" y="375155"/>
                  </a:lnTo>
                  <a:lnTo>
                    <a:pt x="684593" y="362254"/>
                  </a:lnTo>
                  <a:lnTo>
                    <a:pt x="684593" y="33223"/>
                  </a:lnTo>
                  <a:lnTo>
                    <a:pt x="681972" y="20322"/>
                  </a:lnTo>
                  <a:lnTo>
                    <a:pt x="674835" y="9758"/>
                  </a:lnTo>
                  <a:lnTo>
                    <a:pt x="664271" y="2621"/>
                  </a:lnTo>
                  <a:lnTo>
                    <a:pt x="651370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771829" y="4079240"/>
              <a:ext cx="685165" cy="395605"/>
            </a:xfrm>
            <a:custGeom>
              <a:avLst/>
              <a:gdLst/>
              <a:ahLst/>
              <a:cxnLst/>
              <a:rect l="l" t="t" r="r" b="b"/>
              <a:pathLst>
                <a:path w="685165" h="395604">
                  <a:moveTo>
                    <a:pt x="651370" y="395478"/>
                  </a:moveTo>
                  <a:lnTo>
                    <a:pt x="33223" y="395478"/>
                  </a:lnTo>
                  <a:lnTo>
                    <a:pt x="20327" y="392856"/>
                  </a:lnTo>
                  <a:lnTo>
                    <a:pt x="9763" y="385719"/>
                  </a:lnTo>
                  <a:lnTo>
                    <a:pt x="2622" y="375155"/>
                  </a:lnTo>
                  <a:lnTo>
                    <a:pt x="0" y="362254"/>
                  </a:lnTo>
                  <a:lnTo>
                    <a:pt x="0" y="33223"/>
                  </a:lnTo>
                  <a:lnTo>
                    <a:pt x="2622" y="20322"/>
                  </a:lnTo>
                  <a:lnTo>
                    <a:pt x="9763" y="9758"/>
                  </a:lnTo>
                  <a:lnTo>
                    <a:pt x="20327" y="2621"/>
                  </a:lnTo>
                  <a:lnTo>
                    <a:pt x="33223" y="0"/>
                  </a:lnTo>
                  <a:lnTo>
                    <a:pt x="651370" y="0"/>
                  </a:lnTo>
                  <a:lnTo>
                    <a:pt x="664271" y="2621"/>
                  </a:lnTo>
                  <a:lnTo>
                    <a:pt x="674835" y="9758"/>
                  </a:lnTo>
                  <a:lnTo>
                    <a:pt x="681972" y="20322"/>
                  </a:lnTo>
                  <a:lnTo>
                    <a:pt x="684593" y="33223"/>
                  </a:lnTo>
                  <a:lnTo>
                    <a:pt x="684593" y="362254"/>
                  </a:lnTo>
                  <a:lnTo>
                    <a:pt x="681972" y="375155"/>
                  </a:lnTo>
                  <a:lnTo>
                    <a:pt x="674835" y="385719"/>
                  </a:lnTo>
                  <a:lnTo>
                    <a:pt x="664271" y="392856"/>
                  </a:lnTo>
                  <a:lnTo>
                    <a:pt x="651370" y="395478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771270" y="4145275"/>
            <a:ext cx="673936" cy="26353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mild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114260" y="4704396"/>
            <a:ext cx="7963469" cy="26353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– a type of climate which does not have extreme weather and has four seasons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765479" y="4646383"/>
            <a:ext cx="1196975" cy="408305"/>
            <a:chOff x="765479" y="4646383"/>
            <a:chExt cx="1196975" cy="408305"/>
          </a:xfrm>
        </p:grpSpPr>
        <p:sp>
          <p:nvSpPr>
            <p:cNvPr id="28" name="object 28"/>
            <p:cNvSpPr/>
            <p:nvPr/>
          </p:nvSpPr>
          <p:spPr>
            <a:xfrm>
              <a:off x="771829" y="4652733"/>
              <a:ext cx="1184275" cy="395605"/>
            </a:xfrm>
            <a:custGeom>
              <a:avLst/>
              <a:gdLst/>
              <a:ahLst/>
              <a:cxnLst/>
              <a:rect l="l" t="t" r="r" b="b"/>
              <a:pathLst>
                <a:path w="1184275" h="395604">
                  <a:moveTo>
                    <a:pt x="1150747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362254"/>
                  </a:lnTo>
                  <a:lnTo>
                    <a:pt x="2621" y="375155"/>
                  </a:lnTo>
                  <a:lnTo>
                    <a:pt x="9758" y="385719"/>
                  </a:lnTo>
                  <a:lnTo>
                    <a:pt x="20322" y="392856"/>
                  </a:lnTo>
                  <a:lnTo>
                    <a:pt x="33223" y="395477"/>
                  </a:lnTo>
                  <a:lnTo>
                    <a:pt x="1150747" y="395477"/>
                  </a:lnTo>
                  <a:lnTo>
                    <a:pt x="1163648" y="392856"/>
                  </a:lnTo>
                  <a:lnTo>
                    <a:pt x="1174211" y="385719"/>
                  </a:lnTo>
                  <a:lnTo>
                    <a:pt x="1181349" y="375155"/>
                  </a:lnTo>
                  <a:lnTo>
                    <a:pt x="1183970" y="362254"/>
                  </a:lnTo>
                  <a:lnTo>
                    <a:pt x="1183970" y="33223"/>
                  </a:lnTo>
                  <a:lnTo>
                    <a:pt x="1181349" y="20322"/>
                  </a:lnTo>
                  <a:lnTo>
                    <a:pt x="1174211" y="9758"/>
                  </a:lnTo>
                  <a:lnTo>
                    <a:pt x="1163648" y="2621"/>
                  </a:lnTo>
                  <a:lnTo>
                    <a:pt x="1150747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771829" y="4652733"/>
              <a:ext cx="1184275" cy="395605"/>
            </a:xfrm>
            <a:custGeom>
              <a:avLst/>
              <a:gdLst/>
              <a:ahLst/>
              <a:cxnLst/>
              <a:rect l="l" t="t" r="r" b="b"/>
              <a:pathLst>
                <a:path w="1184275" h="395604">
                  <a:moveTo>
                    <a:pt x="1150747" y="395477"/>
                  </a:moveTo>
                  <a:lnTo>
                    <a:pt x="33223" y="395477"/>
                  </a:lnTo>
                  <a:lnTo>
                    <a:pt x="20322" y="392856"/>
                  </a:lnTo>
                  <a:lnTo>
                    <a:pt x="9758" y="385719"/>
                  </a:lnTo>
                  <a:lnTo>
                    <a:pt x="2621" y="375155"/>
                  </a:lnTo>
                  <a:lnTo>
                    <a:pt x="0" y="362254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1150747" y="0"/>
                  </a:lnTo>
                  <a:lnTo>
                    <a:pt x="1163648" y="2621"/>
                  </a:lnTo>
                  <a:lnTo>
                    <a:pt x="1174211" y="9758"/>
                  </a:lnTo>
                  <a:lnTo>
                    <a:pt x="1181349" y="20322"/>
                  </a:lnTo>
                  <a:lnTo>
                    <a:pt x="1183970" y="33223"/>
                  </a:lnTo>
                  <a:lnTo>
                    <a:pt x="1183970" y="362254"/>
                  </a:lnTo>
                  <a:lnTo>
                    <a:pt x="1181349" y="375155"/>
                  </a:lnTo>
                  <a:lnTo>
                    <a:pt x="1174211" y="385719"/>
                  </a:lnTo>
                  <a:lnTo>
                    <a:pt x="1163648" y="392856"/>
                  </a:lnTo>
                  <a:lnTo>
                    <a:pt x="1150747" y="395477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771270" y="4705869"/>
            <a:ext cx="1173046" cy="26353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temperate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893988" y="5274213"/>
            <a:ext cx="9256705" cy="26353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– an imaginary circle around the Earth that divides it into two equal parts or hemispheres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765479" y="5219896"/>
            <a:ext cx="989330" cy="408305"/>
            <a:chOff x="765479" y="5219896"/>
            <a:chExt cx="989330" cy="408305"/>
          </a:xfrm>
        </p:grpSpPr>
        <p:sp>
          <p:nvSpPr>
            <p:cNvPr id="33" name="object 33"/>
            <p:cNvSpPr/>
            <p:nvPr/>
          </p:nvSpPr>
          <p:spPr>
            <a:xfrm>
              <a:off x="771829" y="5226246"/>
              <a:ext cx="976630" cy="395605"/>
            </a:xfrm>
            <a:custGeom>
              <a:avLst/>
              <a:gdLst/>
              <a:ahLst/>
              <a:cxnLst/>
              <a:rect l="l" t="t" r="r" b="b"/>
              <a:pathLst>
                <a:path w="976630" h="395604">
                  <a:moveTo>
                    <a:pt x="943317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362254"/>
                  </a:lnTo>
                  <a:lnTo>
                    <a:pt x="2621" y="375155"/>
                  </a:lnTo>
                  <a:lnTo>
                    <a:pt x="9758" y="385719"/>
                  </a:lnTo>
                  <a:lnTo>
                    <a:pt x="20322" y="392856"/>
                  </a:lnTo>
                  <a:lnTo>
                    <a:pt x="33223" y="395478"/>
                  </a:lnTo>
                  <a:lnTo>
                    <a:pt x="943317" y="395478"/>
                  </a:lnTo>
                  <a:lnTo>
                    <a:pt x="956218" y="392856"/>
                  </a:lnTo>
                  <a:lnTo>
                    <a:pt x="966782" y="385719"/>
                  </a:lnTo>
                  <a:lnTo>
                    <a:pt x="973919" y="375155"/>
                  </a:lnTo>
                  <a:lnTo>
                    <a:pt x="976541" y="362254"/>
                  </a:lnTo>
                  <a:lnTo>
                    <a:pt x="976541" y="33223"/>
                  </a:lnTo>
                  <a:lnTo>
                    <a:pt x="973919" y="20322"/>
                  </a:lnTo>
                  <a:lnTo>
                    <a:pt x="966782" y="9758"/>
                  </a:lnTo>
                  <a:lnTo>
                    <a:pt x="956218" y="2621"/>
                  </a:lnTo>
                  <a:lnTo>
                    <a:pt x="943317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771829" y="5226246"/>
              <a:ext cx="976630" cy="395605"/>
            </a:xfrm>
            <a:custGeom>
              <a:avLst/>
              <a:gdLst/>
              <a:ahLst/>
              <a:cxnLst/>
              <a:rect l="l" t="t" r="r" b="b"/>
              <a:pathLst>
                <a:path w="976630" h="395604">
                  <a:moveTo>
                    <a:pt x="943317" y="395478"/>
                  </a:moveTo>
                  <a:lnTo>
                    <a:pt x="33223" y="395478"/>
                  </a:lnTo>
                  <a:lnTo>
                    <a:pt x="20322" y="392856"/>
                  </a:lnTo>
                  <a:lnTo>
                    <a:pt x="9758" y="385719"/>
                  </a:lnTo>
                  <a:lnTo>
                    <a:pt x="2621" y="375155"/>
                  </a:lnTo>
                  <a:lnTo>
                    <a:pt x="0" y="362254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943317" y="0"/>
                  </a:lnTo>
                  <a:lnTo>
                    <a:pt x="956218" y="2621"/>
                  </a:lnTo>
                  <a:lnTo>
                    <a:pt x="966782" y="9758"/>
                  </a:lnTo>
                  <a:lnTo>
                    <a:pt x="973919" y="20322"/>
                  </a:lnTo>
                  <a:lnTo>
                    <a:pt x="976541" y="33223"/>
                  </a:lnTo>
                  <a:lnTo>
                    <a:pt x="976541" y="362254"/>
                  </a:lnTo>
                  <a:lnTo>
                    <a:pt x="973919" y="375155"/>
                  </a:lnTo>
                  <a:lnTo>
                    <a:pt x="966782" y="385719"/>
                  </a:lnTo>
                  <a:lnTo>
                    <a:pt x="956218" y="392856"/>
                  </a:lnTo>
                  <a:lnTo>
                    <a:pt x="943317" y="395478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783058" y="5267398"/>
            <a:ext cx="945515" cy="271228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0650" indent="-109538" algn="ctr">
              <a:lnSpc>
                <a:spcPct val="100000"/>
              </a:lnSpc>
              <a:spcBef>
                <a:spcPts val="135"/>
              </a:spcBef>
            </a:pP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equator</a:t>
            </a:r>
            <a:endParaRPr sz="1600" dirty="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649121" y="5844030"/>
            <a:ext cx="7307060" cy="26353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6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– the southernmost and northernmost points of the Earth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765479" y="5793403"/>
            <a:ext cx="774065" cy="408305"/>
            <a:chOff x="765479" y="5793403"/>
            <a:chExt cx="774065" cy="408305"/>
          </a:xfrm>
        </p:grpSpPr>
        <p:sp>
          <p:nvSpPr>
            <p:cNvPr id="38" name="object 38"/>
            <p:cNvSpPr/>
            <p:nvPr/>
          </p:nvSpPr>
          <p:spPr>
            <a:xfrm>
              <a:off x="771829" y="5799753"/>
              <a:ext cx="761365" cy="395605"/>
            </a:xfrm>
            <a:custGeom>
              <a:avLst/>
              <a:gdLst/>
              <a:ahLst/>
              <a:cxnLst/>
              <a:rect l="l" t="t" r="r" b="b"/>
              <a:pathLst>
                <a:path w="761365" h="395604">
                  <a:moveTo>
                    <a:pt x="728103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362254"/>
                  </a:lnTo>
                  <a:lnTo>
                    <a:pt x="2621" y="375155"/>
                  </a:lnTo>
                  <a:lnTo>
                    <a:pt x="9758" y="385719"/>
                  </a:lnTo>
                  <a:lnTo>
                    <a:pt x="20322" y="392856"/>
                  </a:lnTo>
                  <a:lnTo>
                    <a:pt x="33223" y="395478"/>
                  </a:lnTo>
                  <a:lnTo>
                    <a:pt x="728103" y="395478"/>
                  </a:lnTo>
                  <a:lnTo>
                    <a:pt x="741004" y="392856"/>
                  </a:lnTo>
                  <a:lnTo>
                    <a:pt x="751568" y="385719"/>
                  </a:lnTo>
                  <a:lnTo>
                    <a:pt x="758705" y="375155"/>
                  </a:lnTo>
                  <a:lnTo>
                    <a:pt x="761326" y="362254"/>
                  </a:lnTo>
                  <a:lnTo>
                    <a:pt x="761326" y="33223"/>
                  </a:lnTo>
                  <a:lnTo>
                    <a:pt x="758705" y="20322"/>
                  </a:lnTo>
                  <a:lnTo>
                    <a:pt x="751568" y="9758"/>
                  </a:lnTo>
                  <a:lnTo>
                    <a:pt x="741004" y="2621"/>
                  </a:lnTo>
                  <a:lnTo>
                    <a:pt x="728103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771829" y="5799753"/>
              <a:ext cx="761365" cy="395605"/>
            </a:xfrm>
            <a:custGeom>
              <a:avLst/>
              <a:gdLst/>
              <a:ahLst/>
              <a:cxnLst/>
              <a:rect l="l" t="t" r="r" b="b"/>
              <a:pathLst>
                <a:path w="761365" h="395604">
                  <a:moveTo>
                    <a:pt x="728103" y="395478"/>
                  </a:moveTo>
                  <a:lnTo>
                    <a:pt x="33223" y="395478"/>
                  </a:lnTo>
                  <a:lnTo>
                    <a:pt x="20322" y="392856"/>
                  </a:lnTo>
                  <a:lnTo>
                    <a:pt x="9758" y="385719"/>
                  </a:lnTo>
                  <a:lnTo>
                    <a:pt x="2621" y="375155"/>
                  </a:lnTo>
                  <a:lnTo>
                    <a:pt x="0" y="362254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728103" y="0"/>
                  </a:lnTo>
                  <a:lnTo>
                    <a:pt x="741004" y="2621"/>
                  </a:lnTo>
                  <a:lnTo>
                    <a:pt x="751568" y="9758"/>
                  </a:lnTo>
                  <a:lnTo>
                    <a:pt x="758705" y="20322"/>
                  </a:lnTo>
                  <a:lnTo>
                    <a:pt x="761326" y="33223"/>
                  </a:lnTo>
                  <a:lnTo>
                    <a:pt x="761326" y="362254"/>
                  </a:lnTo>
                  <a:lnTo>
                    <a:pt x="758705" y="375155"/>
                  </a:lnTo>
                  <a:lnTo>
                    <a:pt x="751568" y="385719"/>
                  </a:lnTo>
                  <a:lnTo>
                    <a:pt x="741004" y="392856"/>
                  </a:lnTo>
                  <a:lnTo>
                    <a:pt x="728103" y="395478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771270" y="5840912"/>
            <a:ext cx="761924" cy="263534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poles</a:t>
            </a:r>
            <a:endParaRPr sz="1600" dirty="0">
              <a:latin typeface="Grammarsaurus" pitchFamily="2" charset="0"/>
              <a:cs typeface="Arial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765479" y="1755711"/>
            <a:ext cx="951230" cy="408305"/>
            <a:chOff x="765479" y="1755711"/>
            <a:chExt cx="951230" cy="408305"/>
          </a:xfrm>
        </p:grpSpPr>
        <p:sp>
          <p:nvSpPr>
            <p:cNvPr id="42" name="object 42"/>
            <p:cNvSpPr/>
            <p:nvPr/>
          </p:nvSpPr>
          <p:spPr>
            <a:xfrm>
              <a:off x="771829" y="1762061"/>
              <a:ext cx="938530" cy="395605"/>
            </a:xfrm>
            <a:custGeom>
              <a:avLst/>
              <a:gdLst/>
              <a:ahLst/>
              <a:cxnLst/>
              <a:rect l="l" t="t" r="r" b="b"/>
              <a:pathLst>
                <a:path w="938530" h="395605">
                  <a:moveTo>
                    <a:pt x="905217" y="0"/>
                  </a:moveTo>
                  <a:lnTo>
                    <a:pt x="33223" y="0"/>
                  </a:lnTo>
                  <a:lnTo>
                    <a:pt x="20322" y="2621"/>
                  </a:lnTo>
                  <a:lnTo>
                    <a:pt x="9758" y="9758"/>
                  </a:lnTo>
                  <a:lnTo>
                    <a:pt x="2621" y="20322"/>
                  </a:lnTo>
                  <a:lnTo>
                    <a:pt x="0" y="33223"/>
                  </a:lnTo>
                  <a:lnTo>
                    <a:pt x="0" y="362254"/>
                  </a:lnTo>
                  <a:lnTo>
                    <a:pt x="2621" y="375155"/>
                  </a:lnTo>
                  <a:lnTo>
                    <a:pt x="9758" y="385719"/>
                  </a:lnTo>
                  <a:lnTo>
                    <a:pt x="20322" y="392856"/>
                  </a:lnTo>
                  <a:lnTo>
                    <a:pt x="33223" y="395477"/>
                  </a:lnTo>
                  <a:lnTo>
                    <a:pt x="905217" y="395477"/>
                  </a:lnTo>
                  <a:lnTo>
                    <a:pt x="918118" y="392856"/>
                  </a:lnTo>
                  <a:lnTo>
                    <a:pt x="928682" y="385719"/>
                  </a:lnTo>
                  <a:lnTo>
                    <a:pt x="935819" y="375155"/>
                  </a:lnTo>
                  <a:lnTo>
                    <a:pt x="938441" y="362254"/>
                  </a:lnTo>
                  <a:lnTo>
                    <a:pt x="938441" y="33223"/>
                  </a:lnTo>
                  <a:lnTo>
                    <a:pt x="935819" y="20322"/>
                  </a:lnTo>
                  <a:lnTo>
                    <a:pt x="928682" y="9758"/>
                  </a:lnTo>
                  <a:lnTo>
                    <a:pt x="918118" y="2621"/>
                  </a:lnTo>
                  <a:lnTo>
                    <a:pt x="905217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771829" y="1762061"/>
              <a:ext cx="938530" cy="395605"/>
            </a:xfrm>
            <a:custGeom>
              <a:avLst/>
              <a:gdLst/>
              <a:ahLst/>
              <a:cxnLst/>
              <a:rect l="l" t="t" r="r" b="b"/>
              <a:pathLst>
                <a:path w="938530" h="395605">
                  <a:moveTo>
                    <a:pt x="905217" y="395477"/>
                  </a:moveTo>
                  <a:lnTo>
                    <a:pt x="33223" y="395477"/>
                  </a:lnTo>
                  <a:lnTo>
                    <a:pt x="20322" y="392856"/>
                  </a:lnTo>
                  <a:lnTo>
                    <a:pt x="9758" y="385719"/>
                  </a:lnTo>
                  <a:lnTo>
                    <a:pt x="2621" y="375155"/>
                  </a:lnTo>
                  <a:lnTo>
                    <a:pt x="0" y="362254"/>
                  </a:lnTo>
                  <a:lnTo>
                    <a:pt x="0" y="33223"/>
                  </a:lnTo>
                  <a:lnTo>
                    <a:pt x="2621" y="20322"/>
                  </a:lnTo>
                  <a:lnTo>
                    <a:pt x="9758" y="9758"/>
                  </a:lnTo>
                  <a:lnTo>
                    <a:pt x="20322" y="2621"/>
                  </a:lnTo>
                  <a:lnTo>
                    <a:pt x="33223" y="0"/>
                  </a:lnTo>
                  <a:lnTo>
                    <a:pt x="905217" y="0"/>
                  </a:lnTo>
                  <a:lnTo>
                    <a:pt x="918118" y="2621"/>
                  </a:lnTo>
                  <a:lnTo>
                    <a:pt x="928682" y="9758"/>
                  </a:lnTo>
                  <a:lnTo>
                    <a:pt x="935819" y="20322"/>
                  </a:lnTo>
                  <a:lnTo>
                    <a:pt x="938441" y="33223"/>
                  </a:lnTo>
                  <a:lnTo>
                    <a:pt x="938441" y="362254"/>
                  </a:lnTo>
                  <a:lnTo>
                    <a:pt x="935819" y="375155"/>
                  </a:lnTo>
                  <a:lnTo>
                    <a:pt x="928682" y="385719"/>
                  </a:lnTo>
                  <a:lnTo>
                    <a:pt x="918118" y="392856"/>
                  </a:lnTo>
                  <a:lnTo>
                    <a:pt x="905217" y="395477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872380" y="1817077"/>
            <a:ext cx="5491491" cy="203324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961390" algn="l"/>
              </a:tabLst>
            </a:pP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climate	</a:t>
            </a:r>
            <a:r>
              <a:rPr sz="15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–  the usual weather over a long period</a:t>
            </a:r>
            <a:endParaRPr sz="15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lang="en-PK" sz="21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38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1546860" algn="l"/>
              </a:tabLst>
            </a:pP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meteorologist	</a:t>
            </a:r>
            <a:r>
              <a:rPr sz="15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–  a type of scientist that studies weather</a:t>
            </a:r>
            <a:endParaRPr sz="1500" dirty="0">
              <a:latin typeface="Grammarsaurus" pitchFamily="2" charset="0"/>
              <a:cs typeface="Arial M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200" dirty="0">
              <a:latin typeface="Grammarsaurus" pitchFamily="2" charset="0"/>
              <a:cs typeface="Arial MT"/>
            </a:endParaRPr>
          </a:p>
          <a:p>
            <a:pPr marL="12700">
              <a:lnSpc>
                <a:spcPct val="100000"/>
              </a:lnSpc>
              <a:tabLst>
                <a:tab pos="1388745" algn="l"/>
              </a:tabLst>
            </a:pPr>
            <a:r>
              <a:rPr sz="16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temperature	</a:t>
            </a:r>
            <a:r>
              <a:rPr sz="1500" dirty="0">
                <a:solidFill>
                  <a:srgbClr val="003D4F"/>
                </a:solidFill>
                <a:latin typeface="Grammarsaurus" pitchFamily="2" charset="0"/>
                <a:cs typeface="Arial MT"/>
              </a:rPr>
              <a:t>–  how hot or cold something is</a:t>
            </a:r>
            <a:endParaRPr sz="1500" dirty="0">
              <a:latin typeface="Grammarsaurus" pitchFamily="2" charset="0"/>
              <a:cs typeface="Arial MT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9108275" y="0"/>
            <a:ext cx="3083978" cy="6464236"/>
            <a:chOff x="9108275" y="0"/>
            <a:chExt cx="3083978" cy="6464236"/>
          </a:xfrm>
        </p:grpSpPr>
        <p:pic>
          <p:nvPicPr>
            <p:cNvPr id="46" name="object 4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08275" y="566209"/>
              <a:ext cx="2931325" cy="5898027"/>
            </a:xfrm>
            <a:prstGeom prst="rect">
              <a:avLst/>
            </a:prstGeom>
          </p:spPr>
        </p:pic>
        <p:sp>
          <p:nvSpPr>
            <p:cNvPr id="47" name="object 47"/>
            <p:cNvSpPr/>
            <p:nvPr/>
          </p:nvSpPr>
          <p:spPr>
            <a:xfrm>
              <a:off x="11646788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545211" y="0"/>
                  </a:moveTo>
                  <a:lnTo>
                    <a:pt x="2730" y="0"/>
                  </a:ln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48" name="object 48"/>
            <p:cNvSpPr/>
            <p:nvPr/>
          </p:nvSpPr>
          <p:spPr>
            <a:xfrm>
              <a:off x="11646788" y="0"/>
              <a:ext cx="545465" cy="654050"/>
            </a:xfrm>
            <a:custGeom>
              <a:avLst/>
              <a:gdLst/>
              <a:ahLst/>
              <a:cxnLst/>
              <a:rect l="l" t="t" r="r" b="b"/>
              <a:pathLst>
                <a:path w="545465" h="654050">
                  <a:moveTo>
                    <a:pt x="2730" y="0"/>
                  </a:moveTo>
                  <a:lnTo>
                    <a:pt x="1569" y="13897"/>
                  </a:lnTo>
                  <a:lnTo>
                    <a:pt x="712" y="27876"/>
                  </a:lnTo>
                  <a:lnTo>
                    <a:pt x="181" y="41940"/>
                  </a:lnTo>
                  <a:lnTo>
                    <a:pt x="0" y="56095"/>
                  </a:lnTo>
                  <a:lnTo>
                    <a:pt x="1960" y="104695"/>
                  </a:lnTo>
                  <a:lnTo>
                    <a:pt x="7740" y="152231"/>
                  </a:lnTo>
                  <a:lnTo>
                    <a:pt x="17191" y="198554"/>
                  </a:lnTo>
                  <a:lnTo>
                    <a:pt x="30163" y="243517"/>
                  </a:lnTo>
                  <a:lnTo>
                    <a:pt x="46505" y="286970"/>
                  </a:lnTo>
                  <a:lnTo>
                    <a:pt x="66068" y="328767"/>
                  </a:lnTo>
                  <a:lnTo>
                    <a:pt x="88701" y="368759"/>
                  </a:lnTo>
                  <a:lnTo>
                    <a:pt x="114255" y="406798"/>
                  </a:lnTo>
                  <a:lnTo>
                    <a:pt x="142579" y="442736"/>
                  </a:lnTo>
                  <a:lnTo>
                    <a:pt x="173524" y="476425"/>
                  </a:lnTo>
                  <a:lnTo>
                    <a:pt x="206940" y="507717"/>
                  </a:lnTo>
                  <a:lnTo>
                    <a:pt x="242676" y="536463"/>
                  </a:lnTo>
                  <a:lnTo>
                    <a:pt x="280583" y="562515"/>
                  </a:lnTo>
                  <a:lnTo>
                    <a:pt x="320511" y="585726"/>
                  </a:lnTo>
                  <a:lnTo>
                    <a:pt x="362309" y="605947"/>
                  </a:lnTo>
                  <a:lnTo>
                    <a:pt x="405828" y="623031"/>
                  </a:lnTo>
                  <a:lnTo>
                    <a:pt x="450918" y="636828"/>
                  </a:lnTo>
                  <a:lnTo>
                    <a:pt x="497429" y="647192"/>
                  </a:lnTo>
                  <a:lnTo>
                    <a:pt x="545211" y="653973"/>
                  </a:lnTo>
                  <a:lnTo>
                    <a:pt x="545211" y="0"/>
                  </a:lnTo>
                  <a:lnTo>
                    <a:pt x="2730" y="0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11880760" y="49580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</a:t>
            </a:r>
            <a:endParaRPr sz="2400" dirty="0">
              <a:latin typeface="Grammarsaurus" pitchFamily="2" charset="0"/>
              <a:cs typeface="Arial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8F1E3AB-9C69-0A30-BE79-39D03F66D719}"/>
              </a:ext>
            </a:extLst>
          </p:cNvPr>
          <p:cNvSpPr txBox="1"/>
          <p:nvPr/>
        </p:nvSpPr>
        <p:spPr>
          <a:xfrm>
            <a:off x="706858" y="2355216"/>
            <a:ext cx="68369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7625" marR="0" lvl="0" indent="-31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485900" algn="l"/>
              </a:tabLst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3D4F"/>
                </a:solidFill>
                <a:effectLst/>
                <a:uLnTx/>
                <a:uFillTx/>
                <a:latin typeface="Grammarsaurus" pitchFamily="2" charset="0"/>
                <a:ea typeface="+mn-ea"/>
                <a:cs typeface="Arial"/>
              </a:rPr>
              <a:t>climate zones	</a:t>
            </a: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003D4F"/>
                </a:solidFill>
                <a:effectLst/>
                <a:uLnTx/>
                <a:uFillTx/>
                <a:latin typeface="Grammarsaurus" pitchFamily="2" charset="0"/>
                <a:ea typeface="+mn-ea"/>
                <a:cs typeface="Arial MT"/>
              </a:rPr>
              <a:t>–  large areas that have similar climates</a:t>
            </a:r>
            <a:endParaRPr kumimoji="0" lang="en-GB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rammarsaurus" pitchFamily="2" charset="0"/>
              <a:ea typeface="+mn-ea"/>
              <a:cs typeface="Arial M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80621" y="49580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3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223679" y="157911"/>
            <a:ext cx="5744845" cy="768350"/>
            <a:chOff x="3223679" y="157911"/>
            <a:chExt cx="5744845" cy="768350"/>
          </a:xfrm>
        </p:grpSpPr>
        <p:sp>
          <p:nvSpPr>
            <p:cNvPr id="4" name="object 4"/>
            <p:cNvSpPr/>
            <p:nvPr/>
          </p:nvSpPr>
          <p:spPr>
            <a:xfrm>
              <a:off x="3230029" y="164261"/>
              <a:ext cx="5732145" cy="755650"/>
            </a:xfrm>
            <a:custGeom>
              <a:avLst/>
              <a:gdLst/>
              <a:ahLst/>
              <a:cxnLst/>
              <a:rect l="l" t="t" r="r" b="b"/>
              <a:pathLst>
                <a:path w="5732145" h="755650">
                  <a:moveTo>
                    <a:pt x="5687288" y="0"/>
                  </a:moveTo>
                  <a:lnTo>
                    <a:pt x="44640" y="0"/>
                  </a:lnTo>
                  <a:lnTo>
                    <a:pt x="27281" y="3498"/>
                  </a:lnTo>
                  <a:lnTo>
                    <a:pt x="13090" y="13033"/>
                  </a:lnTo>
                  <a:lnTo>
                    <a:pt x="3513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3513" y="727977"/>
                  </a:lnTo>
                  <a:lnTo>
                    <a:pt x="13090" y="742108"/>
                  </a:lnTo>
                  <a:lnTo>
                    <a:pt x="27281" y="751643"/>
                  </a:lnTo>
                  <a:lnTo>
                    <a:pt x="44640" y="755142"/>
                  </a:lnTo>
                  <a:lnTo>
                    <a:pt x="5687288" y="755142"/>
                  </a:lnTo>
                  <a:lnTo>
                    <a:pt x="5704652" y="751643"/>
                  </a:lnTo>
                  <a:lnTo>
                    <a:pt x="5718843" y="742108"/>
                  </a:lnTo>
                  <a:lnTo>
                    <a:pt x="5728416" y="727977"/>
                  </a:lnTo>
                  <a:lnTo>
                    <a:pt x="5731929" y="710692"/>
                  </a:lnTo>
                  <a:lnTo>
                    <a:pt x="5731929" y="44450"/>
                  </a:lnTo>
                  <a:lnTo>
                    <a:pt x="5728416" y="27164"/>
                  </a:lnTo>
                  <a:lnTo>
                    <a:pt x="5718843" y="13033"/>
                  </a:lnTo>
                  <a:lnTo>
                    <a:pt x="5704652" y="3498"/>
                  </a:lnTo>
                  <a:lnTo>
                    <a:pt x="5687288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3230029" y="164261"/>
              <a:ext cx="5732145" cy="755650"/>
            </a:xfrm>
            <a:custGeom>
              <a:avLst/>
              <a:gdLst/>
              <a:ahLst/>
              <a:cxnLst/>
              <a:rect l="l" t="t" r="r" b="b"/>
              <a:pathLst>
                <a:path w="5732145" h="755650">
                  <a:moveTo>
                    <a:pt x="44640" y="755142"/>
                  </a:moveTo>
                  <a:lnTo>
                    <a:pt x="27281" y="751643"/>
                  </a:lnTo>
                  <a:lnTo>
                    <a:pt x="13090" y="742108"/>
                  </a:lnTo>
                  <a:lnTo>
                    <a:pt x="3513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3513" y="27164"/>
                  </a:lnTo>
                  <a:lnTo>
                    <a:pt x="13090" y="13033"/>
                  </a:lnTo>
                  <a:lnTo>
                    <a:pt x="27281" y="3498"/>
                  </a:lnTo>
                  <a:lnTo>
                    <a:pt x="44640" y="0"/>
                  </a:lnTo>
                  <a:lnTo>
                    <a:pt x="5687288" y="0"/>
                  </a:lnTo>
                  <a:lnTo>
                    <a:pt x="5704652" y="3498"/>
                  </a:lnTo>
                  <a:lnTo>
                    <a:pt x="5718843" y="13033"/>
                  </a:lnTo>
                  <a:lnTo>
                    <a:pt x="5728416" y="27164"/>
                  </a:lnTo>
                  <a:lnTo>
                    <a:pt x="5731929" y="44450"/>
                  </a:lnTo>
                  <a:lnTo>
                    <a:pt x="5731929" y="710692"/>
                  </a:lnTo>
                  <a:lnTo>
                    <a:pt x="5728416" y="727977"/>
                  </a:lnTo>
                  <a:lnTo>
                    <a:pt x="5718843" y="742108"/>
                  </a:lnTo>
                  <a:lnTo>
                    <a:pt x="5704652" y="751643"/>
                  </a:lnTo>
                  <a:lnTo>
                    <a:pt x="5687288" y="755142"/>
                  </a:lnTo>
                  <a:lnTo>
                    <a:pt x="44640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241204" y="236114"/>
            <a:ext cx="5706745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6225" indent="-265113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Pre-assessment mind map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239877" y="2543530"/>
            <a:ext cx="11712575" cy="1997075"/>
            <a:chOff x="239877" y="2543530"/>
            <a:chExt cx="11712575" cy="1997075"/>
          </a:xfrm>
        </p:grpSpPr>
        <p:sp>
          <p:nvSpPr>
            <p:cNvPr id="8" name="object 8"/>
            <p:cNvSpPr/>
            <p:nvPr/>
          </p:nvSpPr>
          <p:spPr>
            <a:xfrm>
              <a:off x="246227" y="2549880"/>
              <a:ext cx="11699875" cy="1984375"/>
            </a:xfrm>
            <a:custGeom>
              <a:avLst/>
              <a:gdLst/>
              <a:ahLst/>
              <a:cxnLst/>
              <a:rect l="l" t="t" r="r" b="b"/>
              <a:pathLst>
                <a:path w="11699875" h="1984375">
                  <a:moveTo>
                    <a:pt x="11699252" y="0"/>
                  </a:moveTo>
                  <a:lnTo>
                    <a:pt x="0" y="0"/>
                  </a:lnTo>
                  <a:lnTo>
                    <a:pt x="0" y="1984082"/>
                  </a:lnTo>
                  <a:lnTo>
                    <a:pt x="11699252" y="1984082"/>
                  </a:lnTo>
                  <a:lnTo>
                    <a:pt x="11699252" y="0"/>
                  </a:lnTo>
                  <a:close/>
                </a:path>
              </a:pathLst>
            </a:custGeom>
            <a:solidFill>
              <a:srgbClr val="ECF0F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246227" y="2549880"/>
              <a:ext cx="11699875" cy="1984375"/>
            </a:xfrm>
            <a:custGeom>
              <a:avLst/>
              <a:gdLst/>
              <a:ahLst/>
              <a:cxnLst/>
              <a:rect l="l" t="t" r="r" b="b"/>
              <a:pathLst>
                <a:path w="11699875" h="1984375">
                  <a:moveTo>
                    <a:pt x="11699252" y="1984082"/>
                  </a:moveTo>
                  <a:lnTo>
                    <a:pt x="0" y="1984082"/>
                  </a:lnTo>
                  <a:lnTo>
                    <a:pt x="0" y="0"/>
                  </a:lnTo>
                  <a:lnTo>
                    <a:pt x="11699252" y="0"/>
                  </a:lnTo>
                  <a:lnTo>
                    <a:pt x="11699252" y="198408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93173" y="2835374"/>
            <a:ext cx="5842000" cy="14132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05685" marR="157480" algn="just">
              <a:lnSpc>
                <a:spcPct val="115399"/>
              </a:lnSpc>
              <a:spcBef>
                <a:spcPts val="100"/>
              </a:spcBef>
            </a:pPr>
            <a:r>
              <a:rPr sz="12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Use the </a:t>
            </a: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mind map </a:t>
            </a:r>
            <a:r>
              <a:rPr sz="12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on your pre-assessment  worksheet to write down everything you already  know about the weather and how to record and  measure it. You can write </a:t>
            </a: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facts, sentences, and  keywords </a:t>
            </a:r>
            <a:r>
              <a:rPr sz="12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or draw </a:t>
            </a: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pictures and diagrams</a:t>
            </a:r>
            <a:r>
              <a:rPr sz="12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.</a:t>
            </a:r>
            <a:endParaRPr sz="1200" dirty="0">
              <a:latin typeface="Grammarsaurus" pitchFamily="2" charset="0"/>
              <a:cs typeface="Arial MT"/>
            </a:endParaRPr>
          </a:p>
          <a:p>
            <a:pPr marL="2305685" algn="just">
              <a:lnSpc>
                <a:spcPct val="100000"/>
              </a:lnSpc>
              <a:spcBef>
                <a:spcPts val="1240"/>
              </a:spcBef>
            </a:pPr>
            <a:r>
              <a:rPr sz="12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Be ready to </a:t>
            </a:r>
            <a:r>
              <a:rPr sz="12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sz="12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with the class.</a:t>
            </a:r>
            <a:endParaRPr sz="1200" dirty="0">
              <a:latin typeface="Grammarsaurus" pitchFamily="2" charset="0"/>
              <a:cs typeface="Arial MT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46222" y="905677"/>
            <a:ext cx="11438890" cy="5688965"/>
            <a:chOff x="246222" y="905677"/>
            <a:chExt cx="11438890" cy="5688965"/>
          </a:xfrm>
        </p:grpSpPr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6222" y="905677"/>
              <a:ext cx="2844368" cy="568873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02376" y="1497076"/>
              <a:ext cx="5882639" cy="4270248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6095860" y="1609394"/>
              <a:ext cx="5475605" cy="3865245"/>
            </a:xfrm>
            <a:custGeom>
              <a:avLst/>
              <a:gdLst/>
              <a:ahLst/>
              <a:cxnLst/>
              <a:rect l="l" t="t" r="r" b="b"/>
              <a:pathLst>
                <a:path w="5475605" h="3865245">
                  <a:moveTo>
                    <a:pt x="5475427" y="0"/>
                  </a:moveTo>
                  <a:lnTo>
                    <a:pt x="0" y="0"/>
                  </a:lnTo>
                  <a:lnTo>
                    <a:pt x="0" y="3865003"/>
                  </a:lnTo>
                  <a:lnTo>
                    <a:pt x="5475427" y="3865003"/>
                  </a:lnTo>
                  <a:lnTo>
                    <a:pt x="547542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7081735" y="1684925"/>
            <a:ext cx="3503929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solidFill>
                  <a:srgbClr val="081730"/>
                </a:solidFill>
                <a:latin typeface="Grammarsaurus" pitchFamily="2" charset="0"/>
                <a:cs typeface="Arial"/>
              </a:rPr>
              <a:t>Pre-assessment mind map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541854" y="5315382"/>
            <a:ext cx="701675" cy="6155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00" b="1" dirty="0">
                <a:solidFill>
                  <a:srgbClr val="221E1F"/>
                </a:solidFill>
                <a:latin typeface="Grammarsaurus" pitchFamily="2" charset="0"/>
                <a:cs typeface="Arial"/>
              </a:rPr>
              <a:t>www.grammarsaurus.co.uk</a:t>
            </a:r>
            <a:endParaRPr sz="300" dirty="0">
              <a:latin typeface="Grammarsaurus" pitchFamily="2" charset="0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6330683" y="2210765"/>
            <a:ext cx="5006340" cy="3207385"/>
            <a:chOff x="6330683" y="2210765"/>
            <a:chExt cx="5006340" cy="3207385"/>
          </a:xfrm>
        </p:grpSpPr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36355" y="5317345"/>
              <a:ext cx="100195" cy="100588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334175" y="2214257"/>
              <a:ext cx="4999355" cy="3056890"/>
            </a:xfrm>
            <a:custGeom>
              <a:avLst/>
              <a:gdLst/>
              <a:ahLst/>
              <a:cxnLst/>
              <a:rect l="l" t="t" r="r" b="b"/>
              <a:pathLst>
                <a:path w="4999355" h="3056890">
                  <a:moveTo>
                    <a:pt x="4906467" y="0"/>
                  </a:moveTo>
                  <a:lnTo>
                    <a:pt x="92303" y="0"/>
                  </a:lnTo>
                  <a:lnTo>
                    <a:pt x="56465" y="7284"/>
                  </a:lnTo>
                  <a:lnTo>
                    <a:pt x="27116" y="27117"/>
                  </a:lnTo>
                  <a:lnTo>
                    <a:pt x="7284" y="56471"/>
                  </a:lnTo>
                  <a:lnTo>
                    <a:pt x="0" y="92316"/>
                  </a:lnTo>
                  <a:lnTo>
                    <a:pt x="0" y="2964103"/>
                  </a:lnTo>
                  <a:lnTo>
                    <a:pt x="7284" y="2999948"/>
                  </a:lnTo>
                  <a:lnTo>
                    <a:pt x="27116" y="3029302"/>
                  </a:lnTo>
                  <a:lnTo>
                    <a:pt x="56465" y="3049135"/>
                  </a:lnTo>
                  <a:lnTo>
                    <a:pt x="92303" y="3056420"/>
                  </a:lnTo>
                  <a:lnTo>
                    <a:pt x="4906467" y="3056420"/>
                  </a:lnTo>
                  <a:lnTo>
                    <a:pt x="4942312" y="3049135"/>
                  </a:lnTo>
                  <a:lnTo>
                    <a:pt x="4971665" y="3029302"/>
                  </a:lnTo>
                  <a:lnTo>
                    <a:pt x="4991499" y="2999948"/>
                  </a:lnTo>
                  <a:lnTo>
                    <a:pt x="4998783" y="2964103"/>
                  </a:lnTo>
                  <a:lnTo>
                    <a:pt x="4998783" y="92316"/>
                  </a:lnTo>
                  <a:lnTo>
                    <a:pt x="4991499" y="56471"/>
                  </a:lnTo>
                  <a:lnTo>
                    <a:pt x="4971665" y="27117"/>
                  </a:lnTo>
                  <a:lnTo>
                    <a:pt x="4942312" y="7284"/>
                  </a:lnTo>
                  <a:lnTo>
                    <a:pt x="490646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6334175" y="2214257"/>
              <a:ext cx="4999355" cy="3056890"/>
            </a:xfrm>
            <a:custGeom>
              <a:avLst/>
              <a:gdLst/>
              <a:ahLst/>
              <a:cxnLst/>
              <a:rect l="l" t="t" r="r" b="b"/>
              <a:pathLst>
                <a:path w="4999355" h="3056890">
                  <a:moveTo>
                    <a:pt x="4998783" y="92316"/>
                  </a:moveTo>
                  <a:lnTo>
                    <a:pt x="4998783" y="2964103"/>
                  </a:lnTo>
                  <a:lnTo>
                    <a:pt x="4991499" y="2999948"/>
                  </a:lnTo>
                  <a:lnTo>
                    <a:pt x="4971665" y="3029302"/>
                  </a:lnTo>
                  <a:lnTo>
                    <a:pt x="4942312" y="3049135"/>
                  </a:lnTo>
                  <a:lnTo>
                    <a:pt x="4906467" y="3056420"/>
                  </a:lnTo>
                  <a:lnTo>
                    <a:pt x="92303" y="3056420"/>
                  </a:lnTo>
                  <a:lnTo>
                    <a:pt x="56465" y="3049135"/>
                  </a:lnTo>
                  <a:lnTo>
                    <a:pt x="27116" y="3029302"/>
                  </a:lnTo>
                  <a:lnTo>
                    <a:pt x="7284" y="2999948"/>
                  </a:lnTo>
                  <a:lnTo>
                    <a:pt x="0" y="2964103"/>
                  </a:lnTo>
                  <a:lnTo>
                    <a:pt x="0" y="92316"/>
                  </a:lnTo>
                  <a:lnTo>
                    <a:pt x="7284" y="56471"/>
                  </a:lnTo>
                  <a:lnTo>
                    <a:pt x="27116" y="27117"/>
                  </a:lnTo>
                  <a:lnTo>
                    <a:pt x="56465" y="7284"/>
                  </a:lnTo>
                  <a:lnTo>
                    <a:pt x="92303" y="0"/>
                  </a:lnTo>
                  <a:lnTo>
                    <a:pt x="4906467" y="0"/>
                  </a:lnTo>
                  <a:lnTo>
                    <a:pt x="4942312" y="7284"/>
                  </a:lnTo>
                  <a:lnTo>
                    <a:pt x="4971665" y="27117"/>
                  </a:lnTo>
                  <a:lnTo>
                    <a:pt x="4991499" y="56471"/>
                  </a:lnTo>
                  <a:lnTo>
                    <a:pt x="4998783" y="92316"/>
                  </a:lnTo>
                  <a:close/>
                </a:path>
              </a:pathLst>
            </a:custGeom>
            <a:ln w="6502">
              <a:solidFill>
                <a:srgbClr val="0817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7486103" y="3054515"/>
              <a:ext cx="864235" cy="666115"/>
            </a:xfrm>
            <a:custGeom>
              <a:avLst/>
              <a:gdLst/>
              <a:ahLst/>
              <a:cxnLst/>
              <a:rect l="l" t="t" r="r" b="b"/>
              <a:pathLst>
                <a:path w="864234" h="666114">
                  <a:moveTo>
                    <a:pt x="863625" y="665657"/>
                  </a:moveTo>
                  <a:lnTo>
                    <a:pt x="0" y="0"/>
                  </a:lnTo>
                </a:path>
              </a:pathLst>
            </a:custGeom>
            <a:ln w="3251">
              <a:solidFill>
                <a:srgbClr val="0817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7486103" y="3851097"/>
              <a:ext cx="864235" cy="666115"/>
            </a:xfrm>
            <a:custGeom>
              <a:avLst/>
              <a:gdLst/>
              <a:ahLst/>
              <a:cxnLst/>
              <a:rect l="l" t="t" r="r" b="b"/>
              <a:pathLst>
                <a:path w="864234" h="666114">
                  <a:moveTo>
                    <a:pt x="863625" y="0"/>
                  </a:moveTo>
                  <a:lnTo>
                    <a:pt x="0" y="665657"/>
                  </a:lnTo>
                </a:path>
              </a:pathLst>
            </a:custGeom>
            <a:ln w="3251">
              <a:solidFill>
                <a:srgbClr val="0817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9317405" y="3054515"/>
              <a:ext cx="864235" cy="666115"/>
            </a:xfrm>
            <a:custGeom>
              <a:avLst/>
              <a:gdLst/>
              <a:ahLst/>
              <a:cxnLst/>
              <a:rect l="l" t="t" r="r" b="b"/>
              <a:pathLst>
                <a:path w="864234" h="666114">
                  <a:moveTo>
                    <a:pt x="0" y="665657"/>
                  </a:moveTo>
                  <a:lnTo>
                    <a:pt x="863625" y="0"/>
                  </a:lnTo>
                </a:path>
              </a:pathLst>
            </a:custGeom>
            <a:ln w="3251">
              <a:solidFill>
                <a:srgbClr val="0817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9317405" y="3851097"/>
              <a:ext cx="864235" cy="666115"/>
            </a:xfrm>
            <a:custGeom>
              <a:avLst/>
              <a:gdLst/>
              <a:ahLst/>
              <a:cxnLst/>
              <a:rect l="l" t="t" r="r" b="b"/>
              <a:pathLst>
                <a:path w="864234" h="666114">
                  <a:moveTo>
                    <a:pt x="0" y="0"/>
                  </a:moveTo>
                  <a:lnTo>
                    <a:pt x="863625" y="665657"/>
                  </a:lnTo>
                </a:path>
              </a:pathLst>
            </a:custGeom>
            <a:ln w="3251">
              <a:solidFill>
                <a:srgbClr val="08172C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8147494" y="3277717"/>
              <a:ext cx="1372235" cy="1016000"/>
            </a:xfrm>
            <a:custGeom>
              <a:avLst/>
              <a:gdLst/>
              <a:ahLst/>
              <a:cxnLst/>
              <a:rect l="l" t="t" r="r" b="b"/>
              <a:pathLst>
                <a:path w="1372234" h="1016000">
                  <a:moveTo>
                    <a:pt x="686079" y="0"/>
                  </a:moveTo>
                  <a:lnTo>
                    <a:pt x="619431" y="1528"/>
                  </a:lnTo>
                  <a:lnTo>
                    <a:pt x="556454" y="6037"/>
                  </a:lnTo>
                  <a:lnTo>
                    <a:pt x="497103" y="13413"/>
                  </a:lnTo>
                  <a:lnTo>
                    <a:pt x="441335" y="23545"/>
                  </a:lnTo>
                  <a:lnTo>
                    <a:pt x="389109" y="36320"/>
                  </a:lnTo>
                  <a:lnTo>
                    <a:pt x="340380" y="51623"/>
                  </a:lnTo>
                  <a:lnTo>
                    <a:pt x="295106" y="69343"/>
                  </a:lnTo>
                  <a:lnTo>
                    <a:pt x="253244" y="89366"/>
                  </a:lnTo>
                  <a:lnTo>
                    <a:pt x="214752" y="111580"/>
                  </a:lnTo>
                  <a:lnTo>
                    <a:pt x="179585" y="135871"/>
                  </a:lnTo>
                  <a:lnTo>
                    <a:pt x="147702" y="162128"/>
                  </a:lnTo>
                  <a:lnTo>
                    <a:pt x="119059" y="190236"/>
                  </a:lnTo>
                  <a:lnTo>
                    <a:pt x="93613" y="220083"/>
                  </a:lnTo>
                  <a:lnTo>
                    <a:pt x="71322" y="251555"/>
                  </a:lnTo>
                  <a:lnTo>
                    <a:pt x="52142" y="284542"/>
                  </a:lnTo>
                  <a:lnTo>
                    <a:pt x="22945" y="354601"/>
                  </a:lnTo>
                  <a:lnTo>
                    <a:pt x="12842" y="391449"/>
                  </a:lnTo>
                  <a:lnTo>
                    <a:pt x="5679" y="429359"/>
                  </a:lnTo>
                  <a:lnTo>
                    <a:pt x="1412" y="468217"/>
                  </a:lnTo>
                  <a:lnTo>
                    <a:pt x="0" y="507911"/>
                  </a:lnTo>
                  <a:lnTo>
                    <a:pt x="1412" y="547604"/>
                  </a:lnTo>
                  <a:lnTo>
                    <a:pt x="5679" y="586462"/>
                  </a:lnTo>
                  <a:lnTo>
                    <a:pt x="12842" y="624372"/>
                  </a:lnTo>
                  <a:lnTo>
                    <a:pt x="22945" y="661220"/>
                  </a:lnTo>
                  <a:lnTo>
                    <a:pt x="52142" y="731280"/>
                  </a:lnTo>
                  <a:lnTo>
                    <a:pt x="71322" y="764266"/>
                  </a:lnTo>
                  <a:lnTo>
                    <a:pt x="93613" y="795739"/>
                  </a:lnTo>
                  <a:lnTo>
                    <a:pt x="119059" y="825586"/>
                  </a:lnTo>
                  <a:lnTo>
                    <a:pt x="147702" y="853694"/>
                  </a:lnTo>
                  <a:lnTo>
                    <a:pt x="179585" y="879950"/>
                  </a:lnTo>
                  <a:lnTo>
                    <a:pt x="214752" y="904241"/>
                  </a:lnTo>
                  <a:lnTo>
                    <a:pt x="253244" y="926455"/>
                  </a:lnTo>
                  <a:lnTo>
                    <a:pt x="295106" y="946478"/>
                  </a:lnTo>
                  <a:lnTo>
                    <a:pt x="340380" y="964198"/>
                  </a:lnTo>
                  <a:lnTo>
                    <a:pt x="389109" y="979502"/>
                  </a:lnTo>
                  <a:lnTo>
                    <a:pt x="441335" y="992276"/>
                  </a:lnTo>
                  <a:lnTo>
                    <a:pt x="497103" y="1002408"/>
                  </a:lnTo>
                  <a:lnTo>
                    <a:pt x="556454" y="1009785"/>
                  </a:lnTo>
                  <a:lnTo>
                    <a:pt x="619431" y="1014294"/>
                  </a:lnTo>
                  <a:lnTo>
                    <a:pt x="686079" y="1015822"/>
                  </a:lnTo>
                  <a:lnTo>
                    <a:pt x="752726" y="1014294"/>
                  </a:lnTo>
                  <a:lnTo>
                    <a:pt x="815704" y="1009785"/>
                  </a:lnTo>
                  <a:lnTo>
                    <a:pt x="875055" y="1002408"/>
                  </a:lnTo>
                  <a:lnTo>
                    <a:pt x="930823" y="992276"/>
                  </a:lnTo>
                  <a:lnTo>
                    <a:pt x="983049" y="979502"/>
                  </a:lnTo>
                  <a:lnTo>
                    <a:pt x="1031778" y="964198"/>
                  </a:lnTo>
                  <a:lnTo>
                    <a:pt x="1077052" y="946478"/>
                  </a:lnTo>
                  <a:lnTo>
                    <a:pt x="1118913" y="926455"/>
                  </a:lnTo>
                  <a:lnTo>
                    <a:pt x="1157406" y="904241"/>
                  </a:lnTo>
                  <a:lnTo>
                    <a:pt x="1192573" y="879950"/>
                  </a:lnTo>
                  <a:lnTo>
                    <a:pt x="1224456" y="853694"/>
                  </a:lnTo>
                  <a:lnTo>
                    <a:pt x="1253099" y="825586"/>
                  </a:lnTo>
                  <a:lnTo>
                    <a:pt x="1278545" y="795739"/>
                  </a:lnTo>
                  <a:lnTo>
                    <a:pt x="1300836" y="764266"/>
                  </a:lnTo>
                  <a:lnTo>
                    <a:pt x="1320016" y="731280"/>
                  </a:lnTo>
                  <a:lnTo>
                    <a:pt x="1349213" y="661220"/>
                  </a:lnTo>
                  <a:lnTo>
                    <a:pt x="1359316" y="624372"/>
                  </a:lnTo>
                  <a:lnTo>
                    <a:pt x="1366479" y="586462"/>
                  </a:lnTo>
                  <a:lnTo>
                    <a:pt x="1370746" y="547604"/>
                  </a:lnTo>
                  <a:lnTo>
                    <a:pt x="1372158" y="507911"/>
                  </a:lnTo>
                  <a:lnTo>
                    <a:pt x="1370746" y="468217"/>
                  </a:lnTo>
                  <a:lnTo>
                    <a:pt x="1366479" y="429359"/>
                  </a:lnTo>
                  <a:lnTo>
                    <a:pt x="1359316" y="391449"/>
                  </a:lnTo>
                  <a:lnTo>
                    <a:pt x="1349213" y="354601"/>
                  </a:lnTo>
                  <a:lnTo>
                    <a:pt x="1320016" y="284542"/>
                  </a:lnTo>
                  <a:lnTo>
                    <a:pt x="1300836" y="251555"/>
                  </a:lnTo>
                  <a:lnTo>
                    <a:pt x="1278545" y="220083"/>
                  </a:lnTo>
                  <a:lnTo>
                    <a:pt x="1253099" y="190236"/>
                  </a:lnTo>
                  <a:lnTo>
                    <a:pt x="1224456" y="162128"/>
                  </a:lnTo>
                  <a:lnTo>
                    <a:pt x="1192573" y="135871"/>
                  </a:lnTo>
                  <a:lnTo>
                    <a:pt x="1157406" y="111580"/>
                  </a:lnTo>
                  <a:lnTo>
                    <a:pt x="1118913" y="89366"/>
                  </a:lnTo>
                  <a:lnTo>
                    <a:pt x="1077052" y="69343"/>
                  </a:lnTo>
                  <a:lnTo>
                    <a:pt x="1031778" y="51623"/>
                  </a:lnTo>
                  <a:lnTo>
                    <a:pt x="983049" y="36320"/>
                  </a:lnTo>
                  <a:lnTo>
                    <a:pt x="930823" y="23545"/>
                  </a:lnTo>
                  <a:lnTo>
                    <a:pt x="875055" y="13413"/>
                  </a:lnTo>
                  <a:lnTo>
                    <a:pt x="815704" y="6037"/>
                  </a:lnTo>
                  <a:lnTo>
                    <a:pt x="752726" y="1528"/>
                  </a:lnTo>
                  <a:lnTo>
                    <a:pt x="686079" y="0"/>
                  </a:lnTo>
                  <a:close/>
                </a:path>
              </a:pathLst>
            </a:custGeom>
            <a:solidFill>
              <a:srgbClr val="D0E5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8147494" y="3277717"/>
              <a:ext cx="1372235" cy="1016000"/>
            </a:xfrm>
            <a:custGeom>
              <a:avLst/>
              <a:gdLst/>
              <a:ahLst/>
              <a:cxnLst/>
              <a:rect l="l" t="t" r="r" b="b"/>
              <a:pathLst>
                <a:path w="1372234" h="1016000">
                  <a:moveTo>
                    <a:pt x="1372158" y="507911"/>
                  </a:moveTo>
                  <a:lnTo>
                    <a:pt x="1370746" y="547604"/>
                  </a:lnTo>
                  <a:lnTo>
                    <a:pt x="1366479" y="586462"/>
                  </a:lnTo>
                  <a:lnTo>
                    <a:pt x="1359316" y="624372"/>
                  </a:lnTo>
                  <a:lnTo>
                    <a:pt x="1349213" y="661220"/>
                  </a:lnTo>
                  <a:lnTo>
                    <a:pt x="1320016" y="731280"/>
                  </a:lnTo>
                  <a:lnTo>
                    <a:pt x="1300836" y="764266"/>
                  </a:lnTo>
                  <a:lnTo>
                    <a:pt x="1278545" y="795739"/>
                  </a:lnTo>
                  <a:lnTo>
                    <a:pt x="1253099" y="825586"/>
                  </a:lnTo>
                  <a:lnTo>
                    <a:pt x="1224456" y="853694"/>
                  </a:lnTo>
                  <a:lnTo>
                    <a:pt x="1192573" y="879950"/>
                  </a:lnTo>
                  <a:lnTo>
                    <a:pt x="1157406" y="904241"/>
                  </a:lnTo>
                  <a:lnTo>
                    <a:pt x="1118913" y="926455"/>
                  </a:lnTo>
                  <a:lnTo>
                    <a:pt x="1077052" y="946478"/>
                  </a:lnTo>
                  <a:lnTo>
                    <a:pt x="1031778" y="964198"/>
                  </a:lnTo>
                  <a:lnTo>
                    <a:pt x="983049" y="979502"/>
                  </a:lnTo>
                  <a:lnTo>
                    <a:pt x="930823" y="992276"/>
                  </a:lnTo>
                  <a:lnTo>
                    <a:pt x="875055" y="1002408"/>
                  </a:lnTo>
                  <a:lnTo>
                    <a:pt x="815704" y="1009785"/>
                  </a:lnTo>
                  <a:lnTo>
                    <a:pt x="752726" y="1014294"/>
                  </a:lnTo>
                  <a:lnTo>
                    <a:pt x="686079" y="1015822"/>
                  </a:lnTo>
                  <a:lnTo>
                    <a:pt x="619431" y="1014294"/>
                  </a:lnTo>
                  <a:lnTo>
                    <a:pt x="556454" y="1009785"/>
                  </a:lnTo>
                  <a:lnTo>
                    <a:pt x="497103" y="1002408"/>
                  </a:lnTo>
                  <a:lnTo>
                    <a:pt x="441335" y="992276"/>
                  </a:lnTo>
                  <a:lnTo>
                    <a:pt x="389109" y="979502"/>
                  </a:lnTo>
                  <a:lnTo>
                    <a:pt x="340380" y="964198"/>
                  </a:lnTo>
                  <a:lnTo>
                    <a:pt x="295106" y="946478"/>
                  </a:lnTo>
                  <a:lnTo>
                    <a:pt x="253244" y="926455"/>
                  </a:lnTo>
                  <a:lnTo>
                    <a:pt x="214752" y="904241"/>
                  </a:lnTo>
                  <a:lnTo>
                    <a:pt x="179585" y="879950"/>
                  </a:lnTo>
                  <a:lnTo>
                    <a:pt x="147702" y="853694"/>
                  </a:lnTo>
                  <a:lnTo>
                    <a:pt x="119059" y="825586"/>
                  </a:lnTo>
                  <a:lnTo>
                    <a:pt x="93613" y="795739"/>
                  </a:lnTo>
                  <a:lnTo>
                    <a:pt x="71322" y="764266"/>
                  </a:lnTo>
                  <a:lnTo>
                    <a:pt x="52142" y="731280"/>
                  </a:lnTo>
                  <a:lnTo>
                    <a:pt x="22945" y="661220"/>
                  </a:lnTo>
                  <a:lnTo>
                    <a:pt x="12842" y="624372"/>
                  </a:lnTo>
                  <a:lnTo>
                    <a:pt x="5679" y="586462"/>
                  </a:lnTo>
                  <a:lnTo>
                    <a:pt x="1412" y="547604"/>
                  </a:lnTo>
                  <a:lnTo>
                    <a:pt x="0" y="507911"/>
                  </a:lnTo>
                  <a:lnTo>
                    <a:pt x="1412" y="468217"/>
                  </a:lnTo>
                  <a:lnTo>
                    <a:pt x="5679" y="429359"/>
                  </a:lnTo>
                  <a:lnTo>
                    <a:pt x="12842" y="391449"/>
                  </a:lnTo>
                  <a:lnTo>
                    <a:pt x="22945" y="354601"/>
                  </a:lnTo>
                  <a:lnTo>
                    <a:pt x="52142" y="284542"/>
                  </a:lnTo>
                  <a:lnTo>
                    <a:pt x="71322" y="251555"/>
                  </a:lnTo>
                  <a:lnTo>
                    <a:pt x="93613" y="220083"/>
                  </a:lnTo>
                  <a:lnTo>
                    <a:pt x="119059" y="190236"/>
                  </a:lnTo>
                  <a:lnTo>
                    <a:pt x="147702" y="162128"/>
                  </a:lnTo>
                  <a:lnTo>
                    <a:pt x="179585" y="135871"/>
                  </a:lnTo>
                  <a:lnTo>
                    <a:pt x="214752" y="111580"/>
                  </a:lnTo>
                  <a:lnTo>
                    <a:pt x="253244" y="89366"/>
                  </a:lnTo>
                  <a:lnTo>
                    <a:pt x="295106" y="69343"/>
                  </a:lnTo>
                  <a:lnTo>
                    <a:pt x="340380" y="51623"/>
                  </a:lnTo>
                  <a:lnTo>
                    <a:pt x="389109" y="36320"/>
                  </a:lnTo>
                  <a:lnTo>
                    <a:pt x="441335" y="23545"/>
                  </a:lnTo>
                  <a:lnTo>
                    <a:pt x="497103" y="13413"/>
                  </a:lnTo>
                  <a:lnTo>
                    <a:pt x="556454" y="6037"/>
                  </a:lnTo>
                  <a:lnTo>
                    <a:pt x="619431" y="1528"/>
                  </a:lnTo>
                  <a:lnTo>
                    <a:pt x="686079" y="0"/>
                  </a:lnTo>
                  <a:lnTo>
                    <a:pt x="752726" y="1528"/>
                  </a:lnTo>
                  <a:lnTo>
                    <a:pt x="815704" y="6037"/>
                  </a:lnTo>
                  <a:lnTo>
                    <a:pt x="875055" y="13413"/>
                  </a:lnTo>
                  <a:lnTo>
                    <a:pt x="930823" y="23545"/>
                  </a:lnTo>
                  <a:lnTo>
                    <a:pt x="983049" y="36320"/>
                  </a:lnTo>
                  <a:lnTo>
                    <a:pt x="1031778" y="51623"/>
                  </a:lnTo>
                  <a:lnTo>
                    <a:pt x="1077052" y="69343"/>
                  </a:lnTo>
                  <a:lnTo>
                    <a:pt x="1118913" y="89366"/>
                  </a:lnTo>
                  <a:lnTo>
                    <a:pt x="1157406" y="111580"/>
                  </a:lnTo>
                  <a:lnTo>
                    <a:pt x="1192573" y="135871"/>
                  </a:lnTo>
                  <a:lnTo>
                    <a:pt x="1224456" y="162128"/>
                  </a:lnTo>
                  <a:lnTo>
                    <a:pt x="1253099" y="190236"/>
                  </a:lnTo>
                  <a:lnTo>
                    <a:pt x="1278545" y="220083"/>
                  </a:lnTo>
                  <a:lnTo>
                    <a:pt x="1300836" y="251555"/>
                  </a:lnTo>
                  <a:lnTo>
                    <a:pt x="1320016" y="284542"/>
                  </a:lnTo>
                  <a:lnTo>
                    <a:pt x="1349213" y="354601"/>
                  </a:lnTo>
                  <a:lnTo>
                    <a:pt x="1359316" y="391449"/>
                  </a:lnTo>
                  <a:lnTo>
                    <a:pt x="1366479" y="429359"/>
                  </a:lnTo>
                  <a:lnTo>
                    <a:pt x="1370746" y="468217"/>
                  </a:lnTo>
                  <a:lnTo>
                    <a:pt x="1372158" y="507911"/>
                  </a:lnTo>
                  <a:close/>
                </a:path>
              </a:pathLst>
            </a:custGeom>
            <a:ln w="6502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8312045" y="3481337"/>
            <a:ext cx="1043305" cy="546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9100"/>
              </a:lnSpc>
              <a:spcBef>
                <a:spcPts val="95"/>
              </a:spcBef>
            </a:pPr>
            <a:r>
              <a:rPr sz="800" b="1" dirty="0">
                <a:solidFill>
                  <a:srgbClr val="00333F"/>
                </a:solidFill>
                <a:latin typeface="Grammarsaurus" pitchFamily="2" charset="0"/>
                <a:cs typeface="Arial"/>
              </a:rPr>
              <a:t>What do I know  about weather and  how to record and  measure it?</a:t>
            </a:r>
            <a:endParaRPr sz="800">
              <a:latin typeface="Grammarsaurus" pitchFamily="2" charset="0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6094272" y="1604594"/>
            <a:ext cx="5478780" cy="3874770"/>
            <a:chOff x="6094272" y="1604594"/>
            <a:chExt cx="5478780" cy="3874770"/>
          </a:xfrm>
        </p:grpSpPr>
        <p:sp>
          <p:nvSpPr>
            <p:cNvPr id="29" name="object 29"/>
            <p:cNvSpPr/>
            <p:nvPr/>
          </p:nvSpPr>
          <p:spPr>
            <a:xfrm>
              <a:off x="6611137" y="2578354"/>
              <a:ext cx="1336040" cy="952500"/>
            </a:xfrm>
            <a:custGeom>
              <a:avLst/>
              <a:gdLst/>
              <a:ahLst/>
              <a:cxnLst/>
              <a:rect l="l" t="t" r="r" b="b"/>
              <a:pathLst>
                <a:path w="1336040" h="952500">
                  <a:moveTo>
                    <a:pt x="1312049" y="0"/>
                  </a:moveTo>
                  <a:lnTo>
                    <a:pt x="23685" y="0"/>
                  </a:lnTo>
                  <a:lnTo>
                    <a:pt x="14466" y="1863"/>
                  </a:lnTo>
                  <a:lnTo>
                    <a:pt x="6937" y="6943"/>
                  </a:lnTo>
                  <a:lnTo>
                    <a:pt x="1861" y="14476"/>
                  </a:lnTo>
                  <a:lnTo>
                    <a:pt x="0" y="23698"/>
                  </a:lnTo>
                  <a:lnTo>
                    <a:pt x="0" y="928611"/>
                  </a:lnTo>
                  <a:lnTo>
                    <a:pt x="1861" y="937838"/>
                  </a:lnTo>
                  <a:lnTo>
                    <a:pt x="6937" y="945370"/>
                  </a:lnTo>
                  <a:lnTo>
                    <a:pt x="14466" y="950447"/>
                  </a:lnTo>
                  <a:lnTo>
                    <a:pt x="23685" y="952309"/>
                  </a:lnTo>
                  <a:lnTo>
                    <a:pt x="1312049" y="952309"/>
                  </a:lnTo>
                  <a:lnTo>
                    <a:pt x="1321276" y="950447"/>
                  </a:lnTo>
                  <a:lnTo>
                    <a:pt x="1328808" y="945370"/>
                  </a:lnTo>
                  <a:lnTo>
                    <a:pt x="1333886" y="937838"/>
                  </a:lnTo>
                  <a:lnTo>
                    <a:pt x="1335747" y="928611"/>
                  </a:lnTo>
                  <a:lnTo>
                    <a:pt x="1335747" y="23698"/>
                  </a:lnTo>
                  <a:lnTo>
                    <a:pt x="1333886" y="14476"/>
                  </a:lnTo>
                  <a:lnTo>
                    <a:pt x="1328808" y="6943"/>
                  </a:lnTo>
                  <a:lnTo>
                    <a:pt x="1321276" y="1863"/>
                  </a:lnTo>
                  <a:lnTo>
                    <a:pt x="1312049" y="0"/>
                  </a:lnTo>
                  <a:close/>
                </a:path>
              </a:pathLst>
            </a:custGeom>
            <a:solidFill>
              <a:srgbClr val="F3F3F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6611137" y="2578354"/>
              <a:ext cx="1336040" cy="952500"/>
            </a:xfrm>
            <a:custGeom>
              <a:avLst/>
              <a:gdLst/>
              <a:ahLst/>
              <a:cxnLst/>
              <a:rect l="l" t="t" r="r" b="b"/>
              <a:pathLst>
                <a:path w="1336040" h="952500">
                  <a:moveTo>
                    <a:pt x="1335747" y="23698"/>
                  </a:moveTo>
                  <a:lnTo>
                    <a:pt x="1335747" y="928611"/>
                  </a:lnTo>
                  <a:lnTo>
                    <a:pt x="1333886" y="937838"/>
                  </a:lnTo>
                  <a:lnTo>
                    <a:pt x="1328808" y="945370"/>
                  </a:lnTo>
                  <a:lnTo>
                    <a:pt x="1321276" y="950447"/>
                  </a:lnTo>
                  <a:lnTo>
                    <a:pt x="1312049" y="952309"/>
                  </a:lnTo>
                  <a:lnTo>
                    <a:pt x="23685" y="952309"/>
                  </a:lnTo>
                  <a:lnTo>
                    <a:pt x="14466" y="950447"/>
                  </a:lnTo>
                  <a:lnTo>
                    <a:pt x="6937" y="945370"/>
                  </a:lnTo>
                  <a:lnTo>
                    <a:pt x="1861" y="937838"/>
                  </a:lnTo>
                  <a:lnTo>
                    <a:pt x="0" y="928611"/>
                  </a:lnTo>
                  <a:lnTo>
                    <a:pt x="0" y="23698"/>
                  </a:lnTo>
                  <a:lnTo>
                    <a:pt x="1861" y="14476"/>
                  </a:lnTo>
                  <a:lnTo>
                    <a:pt x="6937" y="6943"/>
                  </a:lnTo>
                  <a:lnTo>
                    <a:pt x="14466" y="1863"/>
                  </a:lnTo>
                  <a:lnTo>
                    <a:pt x="23685" y="0"/>
                  </a:lnTo>
                  <a:lnTo>
                    <a:pt x="1312049" y="0"/>
                  </a:lnTo>
                  <a:lnTo>
                    <a:pt x="1321276" y="1863"/>
                  </a:lnTo>
                  <a:lnTo>
                    <a:pt x="1328808" y="6943"/>
                  </a:lnTo>
                  <a:lnTo>
                    <a:pt x="1333886" y="14476"/>
                  </a:lnTo>
                  <a:lnTo>
                    <a:pt x="1335747" y="23698"/>
                  </a:lnTo>
                  <a:close/>
                </a:path>
              </a:pathLst>
            </a:custGeom>
            <a:ln w="6502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6611137" y="4040593"/>
              <a:ext cx="1336040" cy="952500"/>
            </a:xfrm>
            <a:custGeom>
              <a:avLst/>
              <a:gdLst/>
              <a:ahLst/>
              <a:cxnLst/>
              <a:rect l="l" t="t" r="r" b="b"/>
              <a:pathLst>
                <a:path w="1336040" h="952500">
                  <a:moveTo>
                    <a:pt x="1312049" y="0"/>
                  </a:moveTo>
                  <a:lnTo>
                    <a:pt x="23685" y="0"/>
                  </a:lnTo>
                  <a:lnTo>
                    <a:pt x="14466" y="1863"/>
                  </a:lnTo>
                  <a:lnTo>
                    <a:pt x="6937" y="6943"/>
                  </a:lnTo>
                  <a:lnTo>
                    <a:pt x="1861" y="14476"/>
                  </a:lnTo>
                  <a:lnTo>
                    <a:pt x="0" y="23698"/>
                  </a:lnTo>
                  <a:lnTo>
                    <a:pt x="0" y="928611"/>
                  </a:lnTo>
                  <a:lnTo>
                    <a:pt x="1861" y="937838"/>
                  </a:lnTo>
                  <a:lnTo>
                    <a:pt x="6937" y="945370"/>
                  </a:lnTo>
                  <a:lnTo>
                    <a:pt x="14466" y="950447"/>
                  </a:lnTo>
                  <a:lnTo>
                    <a:pt x="23685" y="952309"/>
                  </a:lnTo>
                  <a:lnTo>
                    <a:pt x="1312049" y="952309"/>
                  </a:lnTo>
                  <a:lnTo>
                    <a:pt x="1321276" y="950447"/>
                  </a:lnTo>
                  <a:lnTo>
                    <a:pt x="1328808" y="945370"/>
                  </a:lnTo>
                  <a:lnTo>
                    <a:pt x="1333886" y="937838"/>
                  </a:lnTo>
                  <a:lnTo>
                    <a:pt x="1335747" y="928611"/>
                  </a:lnTo>
                  <a:lnTo>
                    <a:pt x="1335747" y="23698"/>
                  </a:lnTo>
                  <a:lnTo>
                    <a:pt x="1333886" y="14476"/>
                  </a:lnTo>
                  <a:lnTo>
                    <a:pt x="1328808" y="6943"/>
                  </a:lnTo>
                  <a:lnTo>
                    <a:pt x="1321276" y="1863"/>
                  </a:lnTo>
                  <a:lnTo>
                    <a:pt x="1312049" y="0"/>
                  </a:lnTo>
                  <a:close/>
                </a:path>
              </a:pathLst>
            </a:custGeom>
            <a:solidFill>
              <a:srgbClr val="F3F3F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6611137" y="4040593"/>
              <a:ext cx="1336040" cy="952500"/>
            </a:xfrm>
            <a:custGeom>
              <a:avLst/>
              <a:gdLst/>
              <a:ahLst/>
              <a:cxnLst/>
              <a:rect l="l" t="t" r="r" b="b"/>
              <a:pathLst>
                <a:path w="1336040" h="952500">
                  <a:moveTo>
                    <a:pt x="1335747" y="23698"/>
                  </a:moveTo>
                  <a:lnTo>
                    <a:pt x="1335747" y="928611"/>
                  </a:lnTo>
                  <a:lnTo>
                    <a:pt x="1333886" y="937838"/>
                  </a:lnTo>
                  <a:lnTo>
                    <a:pt x="1328808" y="945370"/>
                  </a:lnTo>
                  <a:lnTo>
                    <a:pt x="1321276" y="950447"/>
                  </a:lnTo>
                  <a:lnTo>
                    <a:pt x="1312049" y="952309"/>
                  </a:lnTo>
                  <a:lnTo>
                    <a:pt x="23685" y="952309"/>
                  </a:lnTo>
                  <a:lnTo>
                    <a:pt x="14466" y="950447"/>
                  </a:lnTo>
                  <a:lnTo>
                    <a:pt x="6937" y="945370"/>
                  </a:lnTo>
                  <a:lnTo>
                    <a:pt x="1861" y="937838"/>
                  </a:lnTo>
                  <a:lnTo>
                    <a:pt x="0" y="928611"/>
                  </a:lnTo>
                  <a:lnTo>
                    <a:pt x="0" y="23698"/>
                  </a:lnTo>
                  <a:lnTo>
                    <a:pt x="1861" y="14476"/>
                  </a:lnTo>
                  <a:lnTo>
                    <a:pt x="6937" y="6943"/>
                  </a:lnTo>
                  <a:lnTo>
                    <a:pt x="14466" y="1863"/>
                  </a:lnTo>
                  <a:lnTo>
                    <a:pt x="23685" y="0"/>
                  </a:lnTo>
                  <a:lnTo>
                    <a:pt x="1312049" y="0"/>
                  </a:lnTo>
                  <a:lnTo>
                    <a:pt x="1321276" y="1863"/>
                  </a:lnTo>
                  <a:lnTo>
                    <a:pt x="1328808" y="6943"/>
                  </a:lnTo>
                  <a:lnTo>
                    <a:pt x="1333886" y="14476"/>
                  </a:lnTo>
                  <a:lnTo>
                    <a:pt x="1335747" y="23698"/>
                  </a:lnTo>
                  <a:close/>
                </a:path>
              </a:pathLst>
            </a:custGeom>
            <a:ln w="6502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9720250" y="2578354"/>
              <a:ext cx="1336040" cy="952500"/>
            </a:xfrm>
            <a:custGeom>
              <a:avLst/>
              <a:gdLst/>
              <a:ahLst/>
              <a:cxnLst/>
              <a:rect l="l" t="t" r="r" b="b"/>
              <a:pathLst>
                <a:path w="1336040" h="952500">
                  <a:moveTo>
                    <a:pt x="1312049" y="0"/>
                  </a:moveTo>
                  <a:lnTo>
                    <a:pt x="23685" y="0"/>
                  </a:lnTo>
                  <a:lnTo>
                    <a:pt x="14466" y="1863"/>
                  </a:lnTo>
                  <a:lnTo>
                    <a:pt x="6937" y="6943"/>
                  </a:lnTo>
                  <a:lnTo>
                    <a:pt x="1861" y="14476"/>
                  </a:lnTo>
                  <a:lnTo>
                    <a:pt x="0" y="23698"/>
                  </a:lnTo>
                  <a:lnTo>
                    <a:pt x="0" y="928611"/>
                  </a:lnTo>
                  <a:lnTo>
                    <a:pt x="1861" y="937838"/>
                  </a:lnTo>
                  <a:lnTo>
                    <a:pt x="6937" y="945370"/>
                  </a:lnTo>
                  <a:lnTo>
                    <a:pt x="14466" y="950447"/>
                  </a:lnTo>
                  <a:lnTo>
                    <a:pt x="23685" y="952309"/>
                  </a:lnTo>
                  <a:lnTo>
                    <a:pt x="1312049" y="952309"/>
                  </a:lnTo>
                  <a:lnTo>
                    <a:pt x="1321276" y="950447"/>
                  </a:lnTo>
                  <a:lnTo>
                    <a:pt x="1328808" y="945370"/>
                  </a:lnTo>
                  <a:lnTo>
                    <a:pt x="1333886" y="937838"/>
                  </a:lnTo>
                  <a:lnTo>
                    <a:pt x="1335747" y="928611"/>
                  </a:lnTo>
                  <a:lnTo>
                    <a:pt x="1335747" y="23698"/>
                  </a:lnTo>
                  <a:lnTo>
                    <a:pt x="1333886" y="14476"/>
                  </a:lnTo>
                  <a:lnTo>
                    <a:pt x="1328808" y="6943"/>
                  </a:lnTo>
                  <a:lnTo>
                    <a:pt x="1321276" y="1863"/>
                  </a:lnTo>
                  <a:lnTo>
                    <a:pt x="1312049" y="0"/>
                  </a:lnTo>
                  <a:close/>
                </a:path>
              </a:pathLst>
            </a:custGeom>
            <a:solidFill>
              <a:srgbClr val="F3F3F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9720250" y="2578354"/>
              <a:ext cx="1336040" cy="952500"/>
            </a:xfrm>
            <a:custGeom>
              <a:avLst/>
              <a:gdLst/>
              <a:ahLst/>
              <a:cxnLst/>
              <a:rect l="l" t="t" r="r" b="b"/>
              <a:pathLst>
                <a:path w="1336040" h="952500">
                  <a:moveTo>
                    <a:pt x="1335747" y="23698"/>
                  </a:moveTo>
                  <a:lnTo>
                    <a:pt x="1335747" y="928611"/>
                  </a:lnTo>
                  <a:lnTo>
                    <a:pt x="1333886" y="937838"/>
                  </a:lnTo>
                  <a:lnTo>
                    <a:pt x="1328808" y="945370"/>
                  </a:lnTo>
                  <a:lnTo>
                    <a:pt x="1321276" y="950447"/>
                  </a:lnTo>
                  <a:lnTo>
                    <a:pt x="1312049" y="952309"/>
                  </a:lnTo>
                  <a:lnTo>
                    <a:pt x="23685" y="952309"/>
                  </a:lnTo>
                  <a:lnTo>
                    <a:pt x="14466" y="950447"/>
                  </a:lnTo>
                  <a:lnTo>
                    <a:pt x="6937" y="945370"/>
                  </a:lnTo>
                  <a:lnTo>
                    <a:pt x="1861" y="937838"/>
                  </a:lnTo>
                  <a:lnTo>
                    <a:pt x="0" y="928611"/>
                  </a:lnTo>
                  <a:lnTo>
                    <a:pt x="0" y="23698"/>
                  </a:lnTo>
                  <a:lnTo>
                    <a:pt x="1861" y="14476"/>
                  </a:lnTo>
                  <a:lnTo>
                    <a:pt x="6937" y="6943"/>
                  </a:lnTo>
                  <a:lnTo>
                    <a:pt x="14466" y="1863"/>
                  </a:lnTo>
                  <a:lnTo>
                    <a:pt x="23685" y="0"/>
                  </a:lnTo>
                  <a:lnTo>
                    <a:pt x="1312049" y="0"/>
                  </a:lnTo>
                  <a:lnTo>
                    <a:pt x="1321276" y="1863"/>
                  </a:lnTo>
                  <a:lnTo>
                    <a:pt x="1328808" y="6943"/>
                  </a:lnTo>
                  <a:lnTo>
                    <a:pt x="1333886" y="14476"/>
                  </a:lnTo>
                  <a:lnTo>
                    <a:pt x="1335747" y="23698"/>
                  </a:lnTo>
                  <a:close/>
                </a:path>
              </a:pathLst>
            </a:custGeom>
            <a:ln w="6502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9720250" y="4040593"/>
              <a:ext cx="1336040" cy="952500"/>
            </a:xfrm>
            <a:custGeom>
              <a:avLst/>
              <a:gdLst/>
              <a:ahLst/>
              <a:cxnLst/>
              <a:rect l="l" t="t" r="r" b="b"/>
              <a:pathLst>
                <a:path w="1336040" h="952500">
                  <a:moveTo>
                    <a:pt x="1312049" y="0"/>
                  </a:moveTo>
                  <a:lnTo>
                    <a:pt x="23685" y="0"/>
                  </a:lnTo>
                  <a:lnTo>
                    <a:pt x="14466" y="1863"/>
                  </a:lnTo>
                  <a:lnTo>
                    <a:pt x="6937" y="6943"/>
                  </a:lnTo>
                  <a:lnTo>
                    <a:pt x="1861" y="14476"/>
                  </a:lnTo>
                  <a:lnTo>
                    <a:pt x="0" y="23698"/>
                  </a:lnTo>
                  <a:lnTo>
                    <a:pt x="0" y="928611"/>
                  </a:lnTo>
                  <a:lnTo>
                    <a:pt x="1861" y="937838"/>
                  </a:lnTo>
                  <a:lnTo>
                    <a:pt x="6937" y="945370"/>
                  </a:lnTo>
                  <a:lnTo>
                    <a:pt x="14466" y="950447"/>
                  </a:lnTo>
                  <a:lnTo>
                    <a:pt x="23685" y="952309"/>
                  </a:lnTo>
                  <a:lnTo>
                    <a:pt x="1312049" y="952309"/>
                  </a:lnTo>
                  <a:lnTo>
                    <a:pt x="1321276" y="950447"/>
                  </a:lnTo>
                  <a:lnTo>
                    <a:pt x="1328808" y="945370"/>
                  </a:lnTo>
                  <a:lnTo>
                    <a:pt x="1333886" y="937838"/>
                  </a:lnTo>
                  <a:lnTo>
                    <a:pt x="1335747" y="928611"/>
                  </a:lnTo>
                  <a:lnTo>
                    <a:pt x="1335747" y="23698"/>
                  </a:lnTo>
                  <a:lnTo>
                    <a:pt x="1333886" y="14476"/>
                  </a:lnTo>
                  <a:lnTo>
                    <a:pt x="1328808" y="6943"/>
                  </a:lnTo>
                  <a:lnTo>
                    <a:pt x="1321276" y="1863"/>
                  </a:lnTo>
                  <a:lnTo>
                    <a:pt x="1312049" y="0"/>
                  </a:lnTo>
                  <a:close/>
                </a:path>
              </a:pathLst>
            </a:custGeom>
            <a:solidFill>
              <a:srgbClr val="F3F3F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9720250" y="4040593"/>
              <a:ext cx="1336040" cy="952500"/>
            </a:xfrm>
            <a:custGeom>
              <a:avLst/>
              <a:gdLst/>
              <a:ahLst/>
              <a:cxnLst/>
              <a:rect l="l" t="t" r="r" b="b"/>
              <a:pathLst>
                <a:path w="1336040" h="952500">
                  <a:moveTo>
                    <a:pt x="1335747" y="23698"/>
                  </a:moveTo>
                  <a:lnTo>
                    <a:pt x="1335747" y="928611"/>
                  </a:lnTo>
                  <a:lnTo>
                    <a:pt x="1333886" y="937838"/>
                  </a:lnTo>
                  <a:lnTo>
                    <a:pt x="1328808" y="945370"/>
                  </a:lnTo>
                  <a:lnTo>
                    <a:pt x="1321276" y="950447"/>
                  </a:lnTo>
                  <a:lnTo>
                    <a:pt x="1312049" y="952309"/>
                  </a:lnTo>
                  <a:lnTo>
                    <a:pt x="23685" y="952309"/>
                  </a:lnTo>
                  <a:lnTo>
                    <a:pt x="14466" y="950447"/>
                  </a:lnTo>
                  <a:lnTo>
                    <a:pt x="6937" y="945370"/>
                  </a:lnTo>
                  <a:lnTo>
                    <a:pt x="1861" y="937838"/>
                  </a:lnTo>
                  <a:lnTo>
                    <a:pt x="0" y="928611"/>
                  </a:lnTo>
                  <a:lnTo>
                    <a:pt x="0" y="23698"/>
                  </a:lnTo>
                  <a:lnTo>
                    <a:pt x="1861" y="14476"/>
                  </a:lnTo>
                  <a:lnTo>
                    <a:pt x="6937" y="6943"/>
                  </a:lnTo>
                  <a:lnTo>
                    <a:pt x="14466" y="1863"/>
                  </a:lnTo>
                  <a:lnTo>
                    <a:pt x="23685" y="0"/>
                  </a:lnTo>
                  <a:lnTo>
                    <a:pt x="1312049" y="0"/>
                  </a:lnTo>
                  <a:lnTo>
                    <a:pt x="1321276" y="1863"/>
                  </a:lnTo>
                  <a:lnTo>
                    <a:pt x="1328808" y="6943"/>
                  </a:lnTo>
                  <a:lnTo>
                    <a:pt x="1333886" y="14476"/>
                  </a:lnTo>
                  <a:lnTo>
                    <a:pt x="1335747" y="23698"/>
                  </a:lnTo>
                  <a:close/>
                </a:path>
              </a:pathLst>
            </a:custGeom>
            <a:ln w="6502">
              <a:solidFill>
                <a:srgbClr val="091830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6095860" y="1606181"/>
              <a:ext cx="5475605" cy="3871595"/>
            </a:xfrm>
            <a:custGeom>
              <a:avLst/>
              <a:gdLst/>
              <a:ahLst/>
              <a:cxnLst/>
              <a:rect l="l" t="t" r="r" b="b"/>
              <a:pathLst>
                <a:path w="5475605" h="3871595">
                  <a:moveTo>
                    <a:pt x="5475427" y="3871518"/>
                  </a:moveTo>
                  <a:lnTo>
                    <a:pt x="0" y="3871518"/>
                  </a:lnTo>
                  <a:lnTo>
                    <a:pt x="0" y="0"/>
                  </a:lnTo>
                  <a:lnTo>
                    <a:pt x="5475427" y="0"/>
                  </a:lnTo>
                  <a:lnTo>
                    <a:pt x="5475427" y="3871518"/>
                  </a:lnTo>
                  <a:close/>
                </a:path>
              </a:pathLst>
            </a:custGeom>
            <a:ln w="3175">
              <a:solidFill>
                <a:srgbClr val="0E0F0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59666" y="49580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4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039311" y="121069"/>
            <a:ext cx="4474845" cy="768350"/>
            <a:chOff x="4039311" y="121069"/>
            <a:chExt cx="4474845" cy="768350"/>
          </a:xfrm>
        </p:grpSpPr>
        <p:sp>
          <p:nvSpPr>
            <p:cNvPr id="4" name="object 4"/>
            <p:cNvSpPr/>
            <p:nvPr/>
          </p:nvSpPr>
          <p:spPr>
            <a:xfrm>
              <a:off x="4045661" y="127419"/>
              <a:ext cx="4462145" cy="755650"/>
            </a:xfrm>
            <a:custGeom>
              <a:avLst/>
              <a:gdLst/>
              <a:ahLst/>
              <a:cxnLst/>
              <a:rect l="l" t="t" r="r" b="b"/>
              <a:pathLst>
                <a:path w="4462145" h="755650">
                  <a:moveTo>
                    <a:pt x="4427181" y="0"/>
                  </a:moveTo>
                  <a:lnTo>
                    <a:pt x="34747" y="0"/>
                  </a:lnTo>
                  <a:lnTo>
                    <a:pt x="21233" y="3498"/>
                  </a:lnTo>
                  <a:lnTo>
                    <a:pt x="10186" y="13033"/>
                  </a:lnTo>
                  <a:lnTo>
                    <a:pt x="2734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2734" y="727977"/>
                  </a:lnTo>
                  <a:lnTo>
                    <a:pt x="10186" y="742108"/>
                  </a:lnTo>
                  <a:lnTo>
                    <a:pt x="21233" y="751643"/>
                  </a:lnTo>
                  <a:lnTo>
                    <a:pt x="34747" y="755141"/>
                  </a:lnTo>
                  <a:lnTo>
                    <a:pt x="4427181" y="755141"/>
                  </a:lnTo>
                  <a:lnTo>
                    <a:pt x="4440696" y="751643"/>
                  </a:lnTo>
                  <a:lnTo>
                    <a:pt x="4451742" y="742108"/>
                  </a:lnTo>
                  <a:lnTo>
                    <a:pt x="4459194" y="727977"/>
                  </a:lnTo>
                  <a:lnTo>
                    <a:pt x="4461929" y="710691"/>
                  </a:lnTo>
                  <a:lnTo>
                    <a:pt x="4461929" y="44449"/>
                  </a:lnTo>
                  <a:lnTo>
                    <a:pt x="4459194" y="27164"/>
                  </a:lnTo>
                  <a:lnTo>
                    <a:pt x="4451742" y="13033"/>
                  </a:lnTo>
                  <a:lnTo>
                    <a:pt x="4440696" y="3498"/>
                  </a:lnTo>
                  <a:lnTo>
                    <a:pt x="4427181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045661" y="127419"/>
              <a:ext cx="4462145" cy="755650"/>
            </a:xfrm>
            <a:custGeom>
              <a:avLst/>
              <a:gdLst/>
              <a:ahLst/>
              <a:cxnLst/>
              <a:rect l="l" t="t" r="r" b="b"/>
              <a:pathLst>
                <a:path w="4462145" h="755650">
                  <a:moveTo>
                    <a:pt x="34747" y="755141"/>
                  </a:moveTo>
                  <a:lnTo>
                    <a:pt x="21233" y="751643"/>
                  </a:lnTo>
                  <a:lnTo>
                    <a:pt x="10186" y="742108"/>
                  </a:lnTo>
                  <a:lnTo>
                    <a:pt x="2734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2734" y="27164"/>
                  </a:lnTo>
                  <a:lnTo>
                    <a:pt x="10186" y="13033"/>
                  </a:lnTo>
                  <a:lnTo>
                    <a:pt x="21233" y="3498"/>
                  </a:lnTo>
                  <a:lnTo>
                    <a:pt x="34747" y="0"/>
                  </a:lnTo>
                  <a:lnTo>
                    <a:pt x="4427181" y="0"/>
                  </a:lnTo>
                  <a:lnTo>
                    <a:pt x="4440696" y="3498"/>
                  </a:lnTo>
                  <a:lnTo>
                    <a:pt x="4451742" y="13033"/>
                  </a:lnTo>
                  <a:lnTo>
                    <a:pt x="4459194" y="27164"/>
                  </a:lnTo>
                  <a:lnTo>
                    <a:pt x="4461929" y="44449"/>
                  </a:lnTo>
                  <a:lnTo>
                    <a:pt x="4461929" y="710691"/>
                  </a:lnTo>
                  <a:lnTo>
                    <a:pt x="4459194" y="727977"/>
                  </a:lnTo>
                  <a:lnTo>
                    <a:pt x="4451742" y="742108"/>
                  </a:lnTo>
                  <a:lnTo>
                    <a:pt x="4440696" y="751643"/>
                  </a:lnTo>
                  <a:lnTo>
                    <a:pt x="4427181" y="755141"/>
                  </a:lnTo>
                  <a:lnTo>
                    <a:pt x="34747" y="75514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045662" y="212747"/>
            <a:ext cx="4462144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Climate or weather?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2326220" y="1269631"/>
            <a:ext cx="9063990" cy="2313940"/>
            <a:chOff x="2326220" y="1269631"/>
            <a:chExt cx="9063990" cy="2313940"/>
          </a:xfrm>
        </p:grpSpPr>
        <p:sp>
          <p:nvSpPr>
            <p:cNvPr id="8" name="object 8"/>
            <p:cNvSpPr/>
            <p:nvPr/>
          </p:nvSpPr>
          <p:spPr>
            <a:xfrm>
              <a:off x="2332570" y="1275981"/>
              <a:ext cx="9051290" cy="2301240"/>
            </a:xfrm>
            <a:custGeom>
              <a:avLst/>
              <a:gdLst/>
              <a:ahLst/>
              <a:cxnLst/>
              <a:rect l="l" t="t" r="r" b="b"/>
              <a:pathLst>
                <a:path w="9051290" h="2301240">
                  <a:moveTo>
                    <a:pt x="8980868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2231199"/>
                  </a:lnTo>
                  <a:lnTo>
                    <a:pt x="5499" y="2258444"/>
                  </a:lnTo>
                  <a:lnTo>
                    <a:pt x="20497" y="2280691"/>
                  </a:lnTo>
                  <a:lnTo>
                    <a:pt x="42744" y="2295689"/>
                  </a:lnTo>
                  <a:lnTo>
                    <a:pt x="69989" y="2301189"/>
                  </a:lnTo>
                  <a:lnTo>
                    <a:pt x="8980868" y="2301189"/>
                  </a:lnTo>
                  <a:lnTo>
                    <a:pt x="9008113" y="2295689"/>
                  </a:lnTo>
                  <a:lnTo>
                    <a:pt x="9030360" y="2280691"/>
                  </a:lnTo>
                  <a:lnTo>
                    <a:pt x="9045358" y="2258444"/>
                  </a:lnTo>
                  <a:lnTo>
                    <a:pt x="9050858" y="2231199"/>
                  </a:lnTo>
                  <a:lnTo>
                    <a:pt x="9050858" y="69989"/>
                  </a:lnTo>
                  <a:lnTo>
                    <a:pt x="9045358" y="42744"/>
                  </a:lnTo>
                  <a:lnTo>
                    <a:pt x="9030360" y="20497"/>
                  </a:lnTo>
                  <a:lnTo>
                    <a:pt x="9008113" y="5499"/>
                  </a:lnTo>
                  <a:lnTo>
                    <a:pt x="8980868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2332570" y="1275981"/>
              <a:ext cx="9051290" cy="2301240"/>
            </a:xfrm>
            <a:custGeom>
              <a:avLst/>
              <a:gdLst/>
              <a:ahLst/>
              <a:cxnLst/>
              <a:rect l="l" t="t" r="r" b="b"/>
              <a:pathLst>
                <a:path w="9051290" h="2301240">
                  <a:moveTo>
                    <a:pt x="8980868" y="2301189"/>
                  </a:moveTo>
                  <a:lnTo>
                    <a:pt x="69989" y="2301189"/>
                  </a:lnTo>
                  <a:lnTo>
                    <a:pt x="42744" y="2295689"/>
                  </a:lnTo>
                  <a:lnTo>
                    <a:pt x="20497" y="2280691"/>
                  </a:lnTo>
                  <a:lnTo>
                    <a:pt x="5499" y="2258444"/>
                  </a:lnTo>
                  <a:lnTo>
                    <a:pt x="0" y="2231199"/>
                  </a:lnTo>
                  <a:lnTo>
                    <a:pt x="0" y="69989"/>
                  </a:lnTo>
                  <a:lnTo>
                    <a:pt x="5499" y="42744"/>
                  </a:lnTo>
                  <a:lnTo>
                    <a:pt x="20497" y="20497"/>
                  </a:lnTo>
                  <a:lnTo>
                    <a:pt x="42744" y="5499"/>
                  </a:lnTo>
                  <a:lnTo>
                    <a:pt x="69989" y="0"/>
                  </a:lnTo>
                  <a:lnTo>
                    <a:pt x="8980868" y="0"/>
                  </a:lnTo>
                  <a:lnTo>
                    <a:pt x="9008113" y="5499"/>
                  </a:lnTo>
                  <a:lnTo>
                    <a:pt x="9030360" y="20497"/>
                  </a:lnTo>
                  <a:lnTo>
                    <a:pt x="9045358" y="42744"/>
                  </a:lnTo>
                  <a:lnTo>
                    <a:pt x="9050858" y="69989"/>
                  </a:lnTo>
                  <a:lnTo>
                    <a:pt x="9050858" y="2231199"/>
                  </a:lnTo>
                  <a:lnTo>
                    <a:pt x="9045358" y="2258444"/>
                  </a:lnTo>
                  <a:lnTo>
                    <a:pt x="9030360" y="2280691"/>
                  </a:lnTo>
                  <a:lnTo>
                    <a:pt x="9008113" y="2295689"/>
                  </a:lnTo>
                  <a:lnTo>
                    <a:pt x="8980868" y="2301189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2745447" y="1583724"/>
            <a:ext cx="8253095" cy="168802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3335" algn="just">
              <a:lnSpc>
                <a:spcPct val="127400"/>
              </a:lnSpc>
              <a:spcBef>
                <a:spcPts val="100"/>
              </a:spcBef>
            </a:pPr>
            <a:r>
              <a:rPr sz="1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Hi, my name is </a:t>
            </a:r>
            <a:r>
              <a:rPr sz="16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Jada</a:t>
            </a:r>
            <a:r>
              <a:rPr sz="1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 I am a </a:t>
            </a:r>
            <a:r>
              <a:rPr sz="16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meteorologist</a:t>
            </a:r>
            <a:r>
              <a:rPr sz="1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 I collect and study geographical data to make weather forecasts and conduct research.</a:t>
            </a:r>
            <a:endParaRPr sz="1600" dirty="0">
              <a:latin typeface="Grammarsaurus" pitchFamily="2" charset="0"/>
              <a:cs typeface="Arial MT"/>
            </a:endParaRPr>
          </a:p>
          <a:p>
            <a:pPr marL="12700" marR="5080" algn="just">
              <a:lnSpc>
                <a:spcPct val="127400"/>
              </a:lnSpc>
              <a:spcBef>
                <a:spcPts val="1000"/>
              </a:spcBef>
            </a:pPr>
            <a:r>
              <a:rPr sz="1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Using your previous knowledge, read what </a:t>
            </a:r>
            <a:r>
              <a:rPr sz="16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Angie and Elijah say about climate and weather</a:t>
            </a:r>
            <a:r>
              <a:rPr sz="1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 Who is </a:t>
            </a:r>
            <a:r>
              <a:rPr sz="16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correct</a:t>
            </a:r>
            <a:r>
              <a:rPr sz="1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? </a:t>
            </a:r>
            <a:r>
              <a:rPr sz="16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Discuss this question </a:t>
            </a:r>
            <a:r>
              <a:rPr sz="1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with your learning partner. Be ready to </a:t>
            </a:r>
            <a:r>
              <a:rPr sz="16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share your feedback </a:t>
            </a:r>
            <a:r>
              <a:rPr sz="1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with the class.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655890" y="1180759"/>
            <a:ext cx="11223625" cy="5371465"/>
            <a:chOff x="655890" y="1180759"/>
            <a:chExt cx="11223625" cy="5371465"/>
          </a:xfrm>
        </p:grpSpPr>
        <p:pic>
          <p:nvPicPr>
            <p:cNvPr id="12" name="object 1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5890" y="1180759"/>
              <a:ext cx="2093214" cy="5326849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678812" y="1606181"/>
              <a:ext cx="801370" cy="358140"/>
            </a:xfrm>
            <a:custGeom>
              <a:avLst/>
              <a:gdLst/>
              <a:ahLst/>
              <a:cxnLst/>
              <a:rect l="l" t="t" r="r" b="b"/>
              <a:pathLst>
                <a:path w="801369" h="358139">
                  <a:moveTo>
                    <a:pt x="707923" y="0"/>
                  </a:moveTo>
                  <a:lnTo>
                    <a:pt x="580027" y="51106"/>
                  </a:lnTo>
                  <a:lnTo>
                    <a:pt x="530704" y="71175"/>
                  </a:lnTo>
                  <a:lnTo>
                    <a:pt x="479209" y="92449"/>
                  </a:lnTo>
                  <a:lnTo>
                    <a:pt x="426249" y="114739"/>
                  </a:lnTo>
                  <a:lnTo>
                    <a:pt x="372528" y="137857"/>
                  </a:lnTo>
                  <a:lnTo>
                    <a:pt x="318752" y="161615"/>
                  </a:lnTo>
                  <a:lnTo>
                    <a:pt x="265626" y="185826"/>
                  </a:lnTo>
                  <a:lnTo>
                    <a:pt x="213854" y="210301"/>
                  </a:lnTo>
                  <a:lnTo>
                    <a:pt x="164143" y="234853"/>
                  </a:lnTo>
                  <a:lnTo>
                    <a:pt x="117197" y="259294"/>
                  </a:lnTo>
                  <a:lnTo>
                    <a:pt x="73720" y="283437"/>
                  </a:lnTo>
                  <a:lnTo>
                    <a:pt x="34420" y="307092"/>
                  </a:lnTo>
                  <a:lnTo>
                    <a:pt x="0" y="330073"/>
                  </a:lnTo>
                  <a:lnTo>
                    <a:pt x="39557" y="327367"/>
                  </a:lnTo>
                  <a:lnTo>
                    <a:pt x="82338" y="325772"/>
                  </a:lnTo>
                  <a:lnTo>
                    <a:pt x="127951" y="325177"/>
                  </a:lnTo>
                  <a:lnTo>
                    <a:pt x="176007" y="325470"/>
                  </a:lnTo>
                  <a:lnTo>
                    <a:pt x="226116" y="326542"/>
                  </a:lnTo>
                  <a:lnTo>
                    <a:pt x="277888" y="328281"/>
                  </a:lnTo>
                  <a:lnTo>
                    <a:pt x="330932" y="330577"/>
                  </a:lnTo>
                  <a:lnTo>
                    <a:pt x="384859" y="333317"/>
                  </a:lnTo>
                  <a:lnTo>
                    <a:pt x="493801" y="339692"/>
                  </a:lnTo>
                  <a:lnTo>
                    <a:pt x="705119" y="352907"/>
                  </a:lnTo>
                  <a:lnTo>
                    <a:pt x="754306" y="355662"/>
                  </a:lnTo>
                  <a:lnTo>
                    <a:pt x="801255" y="357974"/>
                  </a:lnTo>
                  <a:lnTo>
                    <a:pt x="707923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655914" y="1606181"/>
              <a:ext cx="824230" cy="358140"/>
            </a:xfrm>
            <a:custGeom>
              <a:avLst/>
              <a:gdLst/>
              <a:ahLst/>
              <a:cxnLst/>
              <a:rect l="l" t="t" r="r" b="b"/>
              <a:pathLst>
                <a:path w="824230" h="358139">
                  <a:moveTo>
                    <a:pt x="463056" y="331575"/>
                  </a:moveTo>
                  <a:lnTo>
                    <a:pt x="173540" y="331575"/>
                  </a:lnTo>
                  <a:lnTo>
                    <a:pt x="223582" y="331794"/>
                  </a:lnTo>
                  <a:lnTo>
                    <a:pt x="273628" y="332730"/>
                  </a:lnTo>
                  <a:lnTo>
                    <a:pt x="373731" y="336300"/>
                  </a:lnTo>
                  <a:lnTo>
                    <a:pt x="674046" y="352443"/>
                  </a:lnTo>
                  <a:lnTo>
                    <a:pt x="774124" y="356620"/>
                  </a:lnTo>
                  <a:lnTo>
                    <a:pt x="824153" y="357974"/>
                  </a:lnTo>
                  <a:lnTo>
                    <a:pt x="463056" y="331575"/>
                  </a:lnTo>
                  <a:close/>
                </a:path>
                <a:path w="824230" h="358139">
                  <a:moveTo>
                    <a:pt x="730821" y="0"/>
                  </a:moveTo>
                  <a:lnTo>
                    <a:pt x="535967" y="75330"/>
                  </a:lnTo>
                  <a:lnTo>
                    <a:pt x="438772" y="114185"/>
                  </a:lnTo>
                  <a:lnTo>
                    <a:pt x="390505" y="134260"/>
                  </a:lnTo>
                  <a:lnTo>
                    <a:pt x="342481" y="154932"/>
                  </a:lnTo>
                  <a:lnTo>
                    <a:pt x="294794" y="176296"/>
                  </a:lnTo>
                  <a:lnTo>
                    <a:pt x="247506" y="198457"/>
                  </a:lnTo>
                  <a:lnTo>
                    <a:pt x="200680" y="221522"/>
                  </a:lnTo>
                  <a:lnTo>
                    <a:pt x="154379" y="245597"/>
                  </a:lnTo>
                  <a:lnTo>
                    <a:pt x="108666" y="270788"/>
                  </a:lnTo>
                  <a:lnTo>
                    <a:pt x="63603" y="297201"/>
                  </a:lnTo>
                  <a:lnTo>
                    <a:pt x="19253" y="324942"/>
                  </a:lnTo>
                  <a:lnTo>
                    <a:pt x="0" y="338226"/>
                  </a:lnTo>
                  <a:lnTo>
                    <a:pt x="23456" y="336346"/>
                  </a:lnTo>
                  <a:lnTo>
                    <a:pt x="45374" y="335203"/>
                  </a:lnTo>
                  <a:lnTo>
                    <a:pt x="26555" y="335203"/>
                  </a:lnTo>
                  <a:lnTo>
                    <a:pt x="22351" y="323799"/>
                  </a:lnTo>
                  <a:lnTo>
                    <a:pt x="45590" y="322636"/>
                  </a:lnTo>
                  <a:lnTo>
                    <a:pt x="67040" y="308474"/>
                  </a:lnTo>
                  <a:lnTo>
                    <a:pt x="108813" y="283559"/>
                  </a:lnTo>
                  <a:lnTo>
                    <a:pt x="151510" y="260044"/>
                  </a:lnTo>
                  <a:lnTo>
                    <a:pt x="194767" y="237515"/>
                  </a:lnTo>
                  <a:lnTo>
                    <a:pt x="238560" y="215825"/>
                  </a:lnTo>
                  <a:lnTo>
                    <a:pt x="282599" y="194662"/>
                  </a:lnTo>
                  <a:lnTo>
                    <a:pt x="326858" y="173971"/>
                  </a:lnTo>
                  <a:lnTo>
                    <a:pt x="415931" y="133787"/>
                  </a:lnTo>
                  <a:lnTo>
                    <a:pt x="460723" y="114173"/>
                  </a:lnTo>
                  <a:lnTo>
                    <a:pt x="730821" y="0"/>
                  </a:lnTo>
                  <a:close/>
                </a:path>
                <a:path w="824230" h="358139">
                  <a:moveTo>
                    <a:pt x="45590" y="322636"/>
                  </a:moveTo>
                  <a:lnTo>
                    <a:pt x="22351" y="323799"/>
                  </a:lnTo>
                  <a:lnTo>
                    <a:pt x="26555" y="335203"/>
                  </a:lnTo>
                  <a:lnTo>
                    <a:pt x="45590" y="322636"/>
                  </a:lnTo>
                  <a:close/>
                </a:path>
                <a:path w="824230" h="358139">
                  <a:moveTo>
                    <a:pt x="171617" y="319553"/>
                  </a:moveTo>
                  <a:lnTo>
                    <a:pt x="121635" y="319940"/>
                  </a:lnTo>
                  <a:lnTo>
                    <a:pt x="71867" y="321321"/>
                  </a:lnTo>
                  <a:lnTo>
                    <a:pt x="45590" y="322636"/>
                  </a:lnTo>
                  <a:lnTo>
                    <a:pt x="26555" y="335203"/>
                  </a:lnTo>
                  <a:lnTo>
                    <a:pt x="45374" y="335203"/>
                  </a:lnTo>
                  <a:lnTo>
                    <a:pt x="73477" y="333738"/>
                  </a:lnTo>
                  <a:lnTo>
                    <a:pt x="123505" y="332185"/>
                  </a:lnTo>
                  <a:lnTo>
                    <a:pt x="173540" y="331575"/>
                  </a:lnTo>
                  <a:lnTo>
                    <a:pt x="463056" y="331575"/>
                  </a:lnTo>
                  <a:lnTo>
                    <a:pt x="372959" y="325872"/>
                  </a:lnTo>
                  <a:lnTo>
                    <a:pt x="322485" y="323318"/>
                  </a:lnTo>
                  <a:lnTo>
                    <a:pt x="272080" y="321345"/>
                  </a:lnTo>
                  <a:lnTo>
                    <a:pt x="221778" y="320055"/>
                  </a:lnTo>
                  <a:lnTo>
                    <a:pt x="171617" y="319553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06165" y="3844188"/>
              <a:ext cx="2373007" cy="2707601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643376" y="4170691"/>
              <a:ext cx="2803525" cy="1722120"/>
            </a:xfrm>
            <a:custGeom>
              <a:avLst/>
              <a:gdLst/>
              <a:ahLst/>
              <a:cxnLst/>
              <a:rect l="l" t="t" r="r" b="b"/>
              <a:pathLst>
                <a:path w="2803525" h="1722120">
                  <a:moveTo>
                    <a:pt x="2733395" y="0"/>
                  </a:moveTo>
                  <a:lnTo>
                    <a:pt x="69989" y="0"/>
                  </a:lnTo>
                  <a:lnTo>
                    <a:pt x="42749" y="5501"/>
                  </a:lnTo>
                  <a:lnTo>
                    <a:pt x="20502" y="20504"/>
                  </a:lnTo>
                  <a:lnTo>
                    <a:pt x="5501" y="42755"/>
                  </a:lnTo>
                  <a:lnTo>
                    <a:pt x="0" y="70002"/>
                  </a:lnTo>
                  <a:lnTo>
                    <a:pt x="0" y="1651571"/>
                  </a:lnTo>
                  <a:lnTo>
                    <a:pt x="5501" y="1678816"/>
                  </a:lnTo>
                  <a:lnTo>
                    <a:pt x="20502" y="1701063"/>
                  </a:lnTo>
                  <a:lnTo>
                    <a:pt x="42749" y="1716061"/>
                  </a:lnTo>
                  <a:lnTo>
                    <a:pt x="69989" y="1721561"/>
                  </a:lnTo>
                  <a:lnTo>
                    <a:pt x="2733395" y="1721561"/>
                  </a:lnTo>
                  <a:lnTo>
                    <a:pt x="2760640" y="1716061"/>
                  </a:lnTo>
                  <a:lnTo>
                    <a:pt x="2782887" y="1701063"/>
                  </a:lnTo>
                  <a:lnTo>
                    <a:pt x="2797885" y="1678816"/>
                  </a:lnTo>
                  <a:lnTo>
                    <a:pt x="2803385" y="1651571"/>
                  </a:lnTo>
                  <a:lnTo>
                    <a:pt x="2803385" y="70002"/>
                  </a:lnTo>
                  <a:lnTo>
                    <a:pt x="2797885" y="42755"/>
                  </a:lnTo>
                  <a:lnTo>
                    <a:pt x="2782887" y="20504"/>
                  </a:lnTo>
                  <a:lnTo>
                    <a:pt x="2760640" y="5501"/>
                  </a:lnTo>
                  <a:lnTo>
                    <a:pt x="273339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3643376" y="4170691"/>
              <a:ext cx="2803525" cy="1722120"/>
            </a:xfrm>
            <a:custGeom>
              <a:avLst/>
              <a:gdLst/>
              <a:ahLst/>
              <a:cxnLst/>
              <a:rect l="l" t="t" r="r" b="b"/>
              <a:pathLst>
                <a:path w="2803525" h="1722120">
                  <a:moveTo>
                    <a:pt x="2733395" y="1721561"/>
                  </a:moveTo>
                  <a:lnTo>
                    <a:pt x="69989" y="1721561"/>
                  </a:lnTo>
                  <a:lnTo>
                    <a:pt x="42749" y="1716061"/>
                  </a:lnTo>
                  <a:lnTo>
                    <a:pt x="20502" y="1701063"/>
                  </a:lnTo>
                  <a:lnTo>
                    <a:pt x="5501" y="1678816"/>
                  </a:lnTo>
                  <a:lnTo>
                    <a:pt x="0" y="1651571"/>
                  </a:lnTo>
                  <a:lnTo>
                    <a:pt x="0" y="70002"/>
                  </a:lnTo>
                  <a:lnTo>
                    <a:pt x="5501" y="42755"/>
                  </a:lnTo>
                  <a:lnTo>
                    <a:pt x="20502" y="20504"/>
                  </a:lnTo>
                  <a:lnTo>
                    <a:pt x="42749" y="5501"/>
                  </a:lnTo>
                  <a:lnTo>
                    <a:pt x="69989" y="0"/>
                  </a:lnTo>
                  <a:lnTo>
                    <a:pt x="2733395" y="0"/>
                  </a:lnTo>
                  <a:lnTo>
                    <a:pt x="2760640" y="5501"/>
                  </a:lnTo>
                  <a:lnTo>
                    <a:pt x="2782887" y="20504"/>
                  </a:lnTo>
                  <a:lnTo>
                    <a:pt x="2797885" y="42755"/>
                  </a:lnTo>
                  <a:lnTo>
                    <a:pt x="2803385" y="70002"/>
                  </a:lnTo>
                  <a:lnTo>
                    <a:pt x="2803385" y="1651571"/>
                  </a:lnTo>
                  <a:lnTo>
                    <a:pt x="2797885" y="1678816"/>
                  </a:lnTo>
                  <a:lnTo>
                    <a:pt x="2782887" y="1701063"/>
                  </a:lnTo>
                  <a:lnTo>
                    <a:pt x="2760640" y="1716061"/>
                  </a:lnTo>
                  <a:lnTo>
                    <a:pt x="2733395" y="1721561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3110649" y="4531728"/>
              <a:ext cx="627380" cy="280670"/>
            </a:xfrm>
            <a:custGeom>
              <a:avLst/>
              <a:gdLst/>
              <a:ahLst/>
              <a:cxnLst/>
              <a:rect l="l" t="t" r="r" b="b"/>
              <a:pathLst>
                <a:path w="627379" h="280670">
                  <a:moveTo>
                    <a:pt x="554113" y="0"/>
                  </a:moveTo>
                  <a:lnTo>
                    <a:pt x="472501" y="32544"/>
                  </a:lnTo>
                  <a:lnTo>
                    <a:pt x="425233" y="51687"/>
                  </a:lnTo>
                  <a:lnTo>
                    <a:pt x="375094" y="72360"/>
                  </a:lnTo>
                  <a:lnTo>
                    <a:pt x="323163" y="94276"/>
                  </a:lnTo>
                  <a:lnTo>
                    <a:pt x="270517" y="117147"/>
                  </a:lnTo>
                  <a:lnTo>
                    <a:pt x="218235" y="140687"/>
                  </a:lnTo>
                  <a:lnTo>
                    <a:pt x="167393" y="164608"/>
                  </a:lnTo>
                  <a:lnTo>
                    <a:pt x="119071" y="188623"/>
                  </a:lnTo>
                  <a:lnTo>
                    <a:pt x="74346" y="212444"/>
                  </a:lnTo>
                  <a:lnTo>
                    <a:pt x="34296" y="235784"/>
                  </a:lnTo>
                  <a:lnTo>
                    <a:pt x="0" y="258356"/>
                  </a:lnTo>
                  <a:lnTo>
                    <a:pt x="41861" y="255729"/>
                  </a:lnTo>
                  <a:lnTo>
                    <a:pt x="88025" y="254597"/>
                  </a:lnTo>
                  <a:lnTo>
                    <a:pt x="137769" y="254754"/>
                  </a:lnTo>
                  <a:lnTo>
                    <a:pt x="190368" y="255992"/>
                  </a:lnTo>
                  <a:lnTo>
                    <a:pt x="245101" y="258108"/>
                  </a:lnTo>
                  <a:lnTo>
                    <a:pt x="301242" y="260896"/>
                  </a:lnTo>
                  <a:lnTo>
                    <a:pt x="358069" y="264149"/>
                  </a:lnTo>
                  <a:lnTo>
                    <a:pt x="525428" y="274645"/>
                  </a:lnTo>
                  <a:lnTo>
                    <a:pt x="577762" y="277703"/>
                  </a:lnTo>
                  <a:lnTo>
                    <a:pt x="627164" y="280200"/>
                  </a:lnTo>
                  <a:lnTo>
                    <a:pt x="554113" y="0"/>
                  </a:lnTo>
                  <a:close/>
                </a:path>
              </a:pathLst>
            </a:custGeom>
            <a:solidFill>
              <a:srgbClr val="ECF0F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3087712" y="4531728"/>
              <a:ext cx="650240" cy="280670"/>
            </a:xfrm>
            <a:custGeom>
              <a:avLst/>
              <a:gdLst/>
              <a:ahLst/>
              <a:cxnLst/>
              <a:rect l="l" t="t" r="r" b="b"/>
              <a:pathLst>
                <a:path w="650239" h="280670">
                  <a:moveTo>
                    <a:pt x="398411" y="260926"/>
                  </a:moveTo>
                  <a:lnTo>
                    <a:pt x="127869" y="260926"/>
                  </a:lnTo>
                  <a:lnTo>
                    <a:pt x="180077" y="260978"/>
                  </a:lnTo>
                  <a:lnTo>
                    <a:pt x="232294" y="262014"/>
                  </a:lnTo>
                  <a:lnTo>
                    <a:pt x="284519" y="263823"/>
                  </a:lnTo>
                  <a:lnTo>
                    <a:pt x="493446" y="274515"/>
                  </a:lnTo>
                  <a:lnTo>
                    <a:pt x="597891" y="278953"/>
                  </a:lnTo>
                  <a:lnTo>
                    <a:pt x="650100" y="280200"/>
                  </a:lnTo>
                  <a:lnTo>
                    <a:pt x="398411" y="260926"/>
                  </a:lnTo>
                  <a:close/>
                </a:path>
                <a:path w="650239" h="280670">
                  <a:moveTo>
                    <a:pt x="577049" y="0"/>
                  </a:moveTo>
                  <a:lnTo>
                    <a:pt x="394040" y="70181"/>
                  </a:lnTo>
                  <a:lnTo>
                    <a:pt x="348435" y="88375"/>
                  </a:lnTo>
                  <a:lnTo>
                    <a:pt x="303071" y="107127"/>
                  </a:lnTo>
                  <a:lnTo>
                    <a:pt x="258042" y="126585"/>
                  </a:lnTo>
                  <a:lnTo>
                    <a:pt x="213437" y="146900"/>
                  </a:lnTo>
                  <a:lnTo>
                    <a:pt x="169350" y="168218"/>
                  </a:lnTo>
                  <a:lnTo>
                    <a:pt x="125871" y="190691"/>
                  </a:lnTo>
                  <a:lnTo>
                    <a:pt x="83091" y="214466"/>
                  </a:lnTo>
                  <a:lnTo>
                    <a:pt x="41104" y="239694"/>
                  </a:lnTo>
                  <a:lnTo>
                    <a:pt x="0" y="266522"/>
                  </a:lnTo>
                  <a:lnTo>
                    <a:pt x="23495" y="264629"/>
                  </a:lnTo>
                  <a:lnTo>
                    <a:pt x="46817" y="263486"/>
                  </a:lnTo>
                  <a:lnTo>
                    <a:pt x="26593" y="263486"/>
                  </a:lnTo>
                  <a:lnTo>
                    <a:pt x="22390" y="252082"/>
                  </a:lnTo>
                  <a:lnTo>
                    <a:pt x="47158" y="250586"/>
                  </a:lnTo>
                  <a:lnTo>
                    <a:pt x="69696" y="236447"/>
                  </a:lnTo>
                  <a:lnTo>
                    <a:pt x="113670" y="210943"/>
                  </a:lnTo>
                  <a:lnTo>
                    <a:pt x="158404" y="186789"/>
                  </a:lnTo>
                  <a:lnTo>
                    <a:pt x="203789" y="163803"/>
                  </a:lnTo>
                  <a:lnTo>
                    <a:pt x="249714" y="141802"/>
                  </a:lnTo>
                  <a:lnTo>
                    <a:pt x="296068" y="120603"/>
                  </a:lnTo>
                  <a:lnTo>
                    <a:pt x="342742" y="100023"/>
                  </a:lnTo>
                  <a:lnTo>
                    <a:pt x="577049" y="0"/>
                  </a:lnTo>
                  <a:close/>
                </a:path>
                <a:path w="650239" h="280670">
                  <a:moveTo>
                    <a:pt x="47158" y="250586"/>
                  </a:moveTo>
                  <a:lnTo>
                    <a:pt x="22390" y="252082"/>
                  </a:lnTo>
                  <a:lnTo>
                    <a:pt x="26593" y="263486"/>
                  </a:lnTo>
                  <a:lnTo>
                    <a:pt x="47158" y="250586"/>
                  </a:lnTo>
                  <a:close/>
                </a:path>
                <a:path w="650239" h="280670">
                  <a:moveTo>
                    <a:pt x="101239" y="248683"/>
                  </a:moveTo>
                  <a:lnTo>
                    <a:pt x="61829" y="249700"/>
                  </a:lnTo>
                  <a:lnTo>
                    <a:pt x="47158" y="250586"/>
                  </a:lnTo>
                  <a:lnTo>
                    <a:pt x="26593" y="263486"/>
                  </a:lnTo>
                  <a:lnTo>
                    <a:pt x="46817" y="263486"/>
                  </a:lnTo>
                  <a:lnTo>
                    <a:pt x="75674" y="262072"/>
                  </a:lnTo>
                  <a:lnTo>
                    <a:pt x="127869" y="260926"/>
                  </a:lnTo>
                  <a:lnTo>
                    <a:pt x="398411" y="260926"/>
                  </a:lnTo>
                  <a:lnTo>
                    <a:pt x="281068" y="253452"/>
                  </a:lnTo>
                  <a:lnTo>
                    <a:pt x="229520" y="250999"/>
                  </a:lnTo>
                  <a:lnTo>
                    <a:pt x="179946" y="249351"/>
                  </a:lnTo>
                  <a:lnTo>
                    <a:pt x="140613" y="248683"/>
                  </a:lnTo>
                  <a:lnTo>
                    <a:pt x="101239" y="248683"/>
                  </a:lnTo>
                  <a:close/>
                </a:path>
              </a:pathLst>
            </a:custGeom>
            <a:solidFill>
              <a:srgbClr val="0817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65083" y="3932770"/>
              <a:ext cx="1699653" cy="2619019"/>
            </a:xfrm>
            <a:prstGeom prst="rect">
              <a:avLst/>
            </a:prstGeom>
          </p:spPr>
        </p:pic>
      </p:grpSp>
      <p:sp>
        <p:nvSpPr>
          <p:cNvPr id="21" name="object 21"/>
          <p:cNvSpPr txBox="1"/>
          <p:nvPr/>
        </p:nvSpPr>
        <p:spPr>
          <a:xfrm>
            <a:off x="3899992" y="4437346"/>
            <a:ext cx="2316796" cy="11698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7400"/>
              </a:lnSpc>
              <a:spcBef>
                <a:spcPts val="100"/>
              </a:spcBef>
            </a:pPr>
            <a:r>
              <a:rPr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Weather and climate are the </a:t>
            </a:r>
            <a:r>
              <a:rPr sz="15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same thing</a:t>
            </a:r>
            <a:r>
              <a:rPr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 They both describe the </a:t>
            </a:r>
            <a:r>
              <a:rPr sz="15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sky </a:t>
            </a:r>
            <a:r>
              <a:rPr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and how </a:t>
            </a:r>
            <a:r>
              <a:rPr sz="15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hot or cold </a:t>
            </a:r>
            <a:r>
              <a:rPr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it is outside.</a:t>
            </a:r>
            <a:endParaRPr sz="1500" dirty="0">
              <a:latin typeface="Grammarsaurus" pitchFamily="2" charset="0"/>
              <a:cs typeface="Arial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6745820" y="3988502"/>
            <a:ext cx="3917950" cy="2067560"/>
            <a:chOff x="6745820" y="3988502"/>
            <a:chExt cx="3917950" cy="2067560"/>
          </a:xfrm>
        </p:grpSpPr>
        <p:sp>
          <p:nvSpPr>
            <p:cNvPr id="23" name="object 23"/>
            <p:cNvSpPr/>
            <p:nvPr/>
          </p:nvSpPr>
          <p:spPr>
            <a:xfrm>
              <a:off x="6752170" y="3994852"/>
              <a:ext cx="3355975" cy="2054860"/>
            </a:xfrm>
            <a:custGeom>
              <a:avLst/>
              <a:gdLst/>
              <a:ahLst/>
              <a:cxnLst/>
              <a:rect l="l" t="t" r="r" b="b"/>
              <a:pathLst>
                <a:path w="3355975" h="2054860">
                  <a:moveTo>
                    <a:pt x="3285705" y="0"/>
                  </a:moveTo>
                  <a:lnTo>
                    <a:pt x="69989" y="0"/>
                  </a:lnTo>
                  <a:lnTo>
                    <a:pt x="42744" y="5501"/>
                  </a:lnTo>
                  <a:lnTo>
                    <a:pt x="20497" y="20504"/>
                  </a:lnTo>
                  <a:lnTo>
                    <a:pt x="5499" y="42755"/>
                  </a:lnTo>
                  <a:lnTo>
                    <a:pt x="0" y="70002"/>
                  </a:lnTo>
                  <a:lnTo>
                    <a:pt x="0" y="1984590"/>
                  </a:lnTo>
                  <a:lnTo>
                    <a:pt x="5499" y="2011835"/>
                  </a:lnTo>
                  <a:lnTo>
                    <a:pt x="20497" y="2034082"/>
                  </a:lnTo>
                  <a:lnTo>
                    <a:pt x="42744" y="2049081"/>
                  </a:lnTo>
                  <a:lnTo>
                    <a:pt x="69989" y="2054580"/>
                  </a:lnTo>
                  <a:lnTo>
                    <a:pt x="3285705" y="2054580"/>
                  </a:lnTo>
                  <a:lnTo>
                    <a:pt x="3312950" y="2049081"/>
                  </a:lnTo>
                  <a:lnTo>
                    <a:pt x="3335197" y="2034082"/>
                  </a:lnTo>
                  <a:lnTo>
                    <a:pt x="3350196" y="2011835"/>
                  </a:lnTo>
                  <a:lnTo>
                    <a:pt x="3355695" y="1984590"/>
                  </a:lnTo>
                  <a:lnTo>
                    <a:pt x="3355695" y="70002"/>
                  </a:lnTo>
                  <a:lnTo>
                    <a:pt x="3350196" y="42755"/>
                  </a:lnTo>
                  <a:lnTo>
                    <a:pt x="3335197" y="20504"/>
                  </a:lnTo>
                  <a:lnTo>
                    <a:pt x="3312950" y="5501"/>
                  </a:lnTo>
                  <a:lnTo>
                    <a:pt x="328570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6752170" y="3994852"/>
              <a:ext cx="3355975" cy="2054860"/>
            </a:xfrm>
            <a:custGeom>
              <a:avLst/>
              <a:gdLst/>
              <a:ahLst/>
              <a:cxnLst/>
              <a:rect l="l" t="t" r="r" b="b"/>
              <a:pathLst>
                <a:path w="3355975" h="2054860">
                  <a:moveTo>
                    <a:pt x="69989" y="2054580"/>
                  </a:moveTo>
                  <a:lnTo>
                    <a:pt x="3285705" y="2054580"/>
                  </a:lnTo>
                  <a:lnTo>
                    <a:pt x="3312950" y="2049081"/>
                  </a:lnTo>
                  <a:lnTo>
                    <a:pt x="3335197" y="2034082"/>
                  </a:lnTo>
                  <a:lnTo>
                    <a:pt x="3350196" y="2011835"/>
                  </a:lnTo>
                  <a:lnTo>
                    <a:pt x="3355695" y="1984590"/>
                  </a:lnTo>
                  <a:lnTo>
                    <a:pt x="3355695" y="70002"/>
                  </a:lnTo>
                  <a:lnTo>
                    <a:pt x="3350196" y="42755"/>
                  </a:lnTo>
                  <a:lnTo>
                    <a:pt x="3335197" y="20504"/>
                  </a:lnTo>
                  <a:lnTo>
                    <a:pt x="3312950" y="5501"/>
                  </a:lnTo>
                  <a:lnTo>
                    <a:pt x="3285705" y="0"/>
                  </a:lnTo>
                  <a:lnTo>
                    <a:pt x="69989" y="0"/>
                  </a:lnTo>
                  <a:lnTo>
                    <a:pt x="42744" y="5501"/>
                  </a:lnTo>
                  <a:lnTo>
                    <a:pt x="20497" y="20504"/>
                  </a:lnTo>
                  <a:lnTo>
                    <a:pt x="5499" y="42755"/>
                  </a:lnTo>
                  <a:lnTo>
                    <a:pt x="0" y="70002"/>
                  </a:lnTo>
                  <a:lnTo>
                    <a:pt x="0" y="1984590"/>
                  </a:lnTo>
                  <a:lnTo>
                    <a:pt x="5499" y="2011835"/>
                  </a:lnTo>
                  <a:lnTo>
                    <a:pt x="20497" y="2034082"/>
                  </a:lnTo>
                  <a:lnTo>
                    <a:pt x="42744" y="2049081"/>
                  </a:lnTo>
                  <a:lnTo>
                    <a:pt x="69989" y="2054580"/>
                  </a:lnTo>
                  <a:close/>
                </a:path>
              </a:pathLst>
            </a:custGeom>
            <a:ln w="12699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10013416" y="4531728"/>
              <a:ext cx="627380" cy="280670"/>
            </a:xfrm>
            <a:custGeom>
              <a:avLst/>
              <a:gdLst/>
              <a:ahLst/>
              <a:cxnLst/>
              <a:rect l="l" t="t" r="r" b="b"/>
              <a:pathLst>
                <a:path w="627379" h="280670">
                  <a:moveTo>
                    <a:pt x="73050" y="0"/>
                  </a:moveTo>
                  <a:lnTo>
                    <a:pt x="0" y="280200"/>
                  </a:lnTo>
                  <a:lnTo>
                    <a:pt x="49402" y="277703"/>
                  </a:lnTo>
                  <a:lnTo>
                    <a:pt x="101735" y="274645"/>
                  </a:lnTo>
                  <a:lnTo>
                    <a:pt x="269094" y="264149"/>
                  </a:lnTo>
                  <a:lnTo>
                    <a:pt x="325921" y="260896"/>
                  </a:lnTo>
                  <a:lnTo>
                    <a:pt x="382063" y="258108"/>
                  </a:lnTo>
                  <a:lnTo>
                    <a:pt x="436795" y="255992"/>
                  </a:lnTo>
                  <a:lnTo>
                    <a:pt x="489395" y="254754"/>
                  </a:lnTo>
                  <a:lnTo>
                    <a:pt x="539138" y="254597"/>
                  </a:lnTo>
                  <a:lnTo>
                    <a:pt x="585302" y="255729"/>
                  </a:lnTo>
                  <a:lnTo>
                    <a:pt x="627164" y="258356"/>
                  </a:lnTo>
                  <a:lnTo>
                    <a:pt x="592867" y="235784"/>
                  </a:lnTo>
                  <a:lnTo>
                    <a:pt x="552817" y="212444"/>
                  </a:lnTo>
                  <a:lnTo>
                    <a:pt x="508092" y="188623"/>
                  </a:lnTo>
                  <a:lnTo>
                    <a:pt x="459770" y="164608"/>
                  </a:lnTo>
                  <a:lnTo>
                    <a:pt x="408928" y="140687"/>
                  </a:lnTo>
                  <a:lnTo>
                    <a:pt x="356646" y="117147"/>
                  </a:lnTo>
                  <a:lnTo>
                    <a:pt x="304000" y="94276"/>
                  </a:lnTo>
                  <a:lnTo>
                    <a:pt x="252069" y="72360"/>
                  </a:lnTo>
                  <a:lnTo>
                    <a:pt x="201930" y="51687"/>
                  </a:lnTo>
                  <a:lnTo>
                    <a:pt x="154662" y="32544"/>
                  </a:lnTo>
                  <a:lnTo>
                    <a:pt x="73050" y="0"/>
                  </a:lnTo>
                  <a:close/>
                </a:path>
              </a:pathLst>
            </a:custGeom>
            <a:solidFill>
              <a:srgbClr val="ECF0F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0013416" y="4531728"/>
              <a:ext cx="650240" cy="280670"/>
            </a:xfrm>
            <a:custGeom>
              <a:avLst/>
              <a:gdLst/>
              <a:ahLst/>
              <a:cxnLst/>
              <a:rect l="l" t="t" r="r" b="b"/>
              <a:pathLst>
                <a:path w="650240" h="280670">
                  <a:moveTo>
                    <a:pt x="548860" y="248683"/>
                  </a:moveTo>
                  <a:lnTo>
                    <a:pt x="509486" y="248683"/>
                  </a:lnTo>
                  <a:lnTo>
                    <a:pt x="470153" y="249351"/>
                  </a:lnTo>
                  <a:lnTo>
                    <a:pt x="420524" y="251001"/>
                  </a:lnTo>
                  <a:lnTo>
                    <a:pt x="368968" y="253453"/>
                  </a:lnTo>
                  <a:lnTo>
                    <a:pt x="316032" y="256553"/>
                  </a:lnTo>
                  <a:lnTo>
                    <a:pt x="0" y="280200"/>
                  </a:lnTo>
                  <a:lnTo>
                    <a:pt x="52208" y="278953"/>
                  </a:lnTo>
                  <a:lnTo>
                    <a:pt x="156651" y="274515"/>
                  </a:lnTo>
                  <a:lnTo>
                    <a:pt x="365575" y="263823"/>
                  </a:lnTo>
                  <a:lnTo>
                    <a:pt x="417799" y="262014"/>
                  </a:lnTo>
                  <a:lnTo>
                    <a:pt x="470017" y="260978"/>
                  </a:lnTo>
                  <a:lnTo>
                    <a:pt x="619424" y="260926"/>
                  </a:lnTo>
                  <a:lnTo>
                    <a:pt x="602939" y="250586"/>
                  </a:lnTo>
                  <a:lnTo>
                    <a:pt x="588270" y="249700"/>
                  </a:lnTo>
                  <a:lnTo>
                    <a:pt x="548860" y="248683"/>
                  </a:lnTo>
                  <a:close/>
                </a:path>
                <a:path w="650240" h="280670">
                  <a:moveTo>
                    <a:pt x="619424" y="260926"/>
                  </a:moveTo>
                  <a:lnTo>
                    <a:pt x="522226" y="260926"/>
                  </a:lnTo>
                  <a:lnTo>
                    <a:pt x="574422" y="262072"/>
                  </a:lnTo>
                  <a:lnTo>
                    <a:pt x="626605" y="264629"/>
                  </a:lnTo>
                  <a:lnTo>
                    <a:pt x="650100" y="266522"/>
                  </a:lnTo>
                  <a:lnTo>
                    <a:pt x="645468" y="263486"/>
                  </a:lnTo>
                  <a:lnTo>
                    <a:pt x="623506" y="263486"/>
                  </a:lnTo>
                  <a:lnTo>
                    <a:pt x="619424" y="260926"/>
                  </a:lnTo>
                  <a:close/>
                </a:path>
                <a:path w="650240" h="280670">
                  <a:moveTo>
                    <a:pt x="602939" y="250586"/>
                  </a:moveTo>
                  <a:lnTo>
                    <a:pt x="623506" y="263486"/>
                  </a:lnTo>
                  <a:lnTo>
                    <a:pt x="627710" y="252082"/>
                  </a:lnTo>
                  <a:lnTo>
                    <a:pt x="602939" y="250586"/>
                  </a:lnTo>
                  <a:close/>
                </a:path>
                <a:path w="650240" h="280670">
                  <a:moveTo>
                    <a:pt x="73050" y="0"/>
                  </a:moveTo>
                  <a:lnTo>
                    <a:pt x="307358" y="100029"/>
                  </a:lnTo>
                  <a:lnTo>
                    <a:pt x="354031" y="120608"/>
                  </a:lnTo>
                  <a:lnTo>
                    <a:pt x="400384" y="141806"/>
                  </a:lnTo>
                  <a:lnTo>
                    <a:pt x="446308" y="163806"/>
                  </a:lnTo>
                  <a:lnTo>
                    <a:pt x="491692" y="186791"/>
                  </a:lnTo>
                  <a:lnTo>
                    <a:pt x="536426" y="210944"/>
                  </a:lnTo>
                  <a:lnTo>
                    <a:pt x="580401" y="236448"/>
                  </a:lnTo>
                  <a:lnTo>
                    <a:pt x="602939" y="250586"/>
                  </a:lnTo>
                  <a:lnTo>
                    <a:pt x="627710" y="252082"/>
                  </a:lnTo>
                  <a:lnTo>
                    <a:pt x="623506" y="263486"/>
                  </a:lnTo>
                  <a:lnTo>
                    <a:pt x="645468" y="263486"/>
                  </a:lnTo>
                  <a:lnTo>
                    <a:pt x="608995" y="239684"/>
                  </a:lnTo>
                  <a:lnTo>
                    <a:pt x="567008" y="214459"/>
                  </a:lnTo>
                  <a:lnTo>
                    <a:pt x="524229" y="190685"/>
                  </a:lnTo>
                  <a:lnTo>
                    <a:pt x="480750" y="168214"/>
                  </a:lnTo>
                  <a:lnTo>
                    <a:pt x="436662" y="146897"/>
                  </a:lnTo>
                  <a:lnTo>
                    <a:pt x="392058" y="126583"/>
                  </a:lnTo>
                  <a:lnTo>
                    <a:pt x="347028" y="107126"/>
                  </a:lnTo>
                  <a:lnTo>
                    <a:pt x="301665" y="88374"/>
                  </a:lnTo>
                  <a:lnTo>
                    <a:pt x="256059" y="70181"/>
                  </a:lnTo>
                  <a:lnTo>
                    <a:pt x="73050" y="0"/>
                  </a:lnTo>
                  <a:close/>
                </a:path>
              </a:pathLst>
            </a:custGeom>
            <a:solidFill>
              <a:srgbClr val="0817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6935102" y="4290767"/>
            <a:ext cx="2986087" cy="14630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7400"/>
              </a:lnSpc>
              <a:spcBef>
                <a:spcPts val="100"/>
              </a:spcBef>
            </a:pPr>
            <a:r>
              <a:rPr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Weather is the </a:t>
            </a:r>
            <a:r>
              <a:rPr sz="15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conditions </a:t>
            </a:r>
            <a:r>
              <a:rPr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outside daily, like if it’s </a:t>
            </a:r>
            <a:r>
              <a:rPr sz="15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sunny, rainy, or cloudy</a:t>
            </a:r>
            <a:r>
              <a:rPr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 Climate refers to the normal </a:t>
            </a:r>
            <a:r>
              <a:rPr sz="15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weather in a specific place over a long period.</a:t>
            </a:r>
            <a:endParaRPr sz="1500" dirty="0">
              <a:latin typeface="Grammarsaurus" pitchFamily="2" charset="0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10454131" y="6016105"/>
            <a:ext cx="935990" cy="378460"/>
            <a:chOff x="10454131" y="6016105"/>
            <a:chExt cx="935990" cy="378460"/>
          </a:xfrm>
        </p:grpSpPr>
        <p:sp>
          <p:nvSpPr>
            <p:cNvPr id="29" name="object 29"/>
            <p:cNvSpPr/>
            <p:nvPr/>
          </p:nvSpPr>
          <p:spPr>
            <a:xfrm>
              <a:off x="10460481" y="6022455"/>
              <a:ext cx="923290" cy="365760"/>
            </a:xfrm>
            <a:custGeom>
              <a:avLst/>
              <a:gdLst/>
              <a:ahLst/>
              <a:cxnLst/>
              <a:rect l="l" t="t" r="r" b="b"/>
              <a:pathLst>
                <a:path w="923290" h="365760">
                  <a:moveTo>
                    <a:pt x="889736" y="0"/>
                  </a:moveTo>
                  <a:lnTo>
                    <a:pt x="33210" y="0"/>
                  </a:lnTo>
                  <a:lnTo>
                    <a:pt x="20316" y="2621"/>
                  </a:lnTo>
                  <a:lnTo>
                    <a:pt x="9756" y="9758"/>
                  </a:lnTo>
                  <a:lnTo>
                    <a:pt x="2620" y="20322"/>
                  </a:lnTo>
                  <a:lnTo>
                    <a:pt x="0" y="33223"/>
                  </a:lnTo>
                  <a:lnTo>
                    <a:pt x="0" y="331952"/>
                  </a:lnTo>
                  <a:lnTo>
                    <a:pt x="2620" y="344853"/>
                  </a:lnTo>
                  <a:lnTo>
                    <a:pt x="9756" y="355417"/>
                  </a:lnTo>
                  <a:lnTo>
                    <a:pt x="20316" y="362554"/>
                  </a:lnTo>
                  <a:lnTo>
                    <a:pt x="33210" y="365175"/>
                  </a:lnTo>
                  <a:lnTo>
                    <a:pt x="889736" y="365175"/>
                  </a:lnTo>
                  <a:lnTo>
                    <a:pt x="902637" y="362554"/>
                  </a:lnTo>
                  <a:lnTo>
                    <a:pt x="913201" y="355417"/>
                  </a:lnTo>
                  <a:lnTo>
                    <a:pt x="920338" y="344853"/>
                  </a:lnTo>
                  <a:lnTo>
                    <a:pt x="922959" y="331952"/>
                  </a:lnTo>
                  <a:lnTo>
                    <a:pt x="922959" y="33223"/>
                  </a:lnTo>
                  <a:lnTo>
                    <a:pt x="920338" y="20322"/>
                  </a:lnTo>
                  <a:lnTo>
                    <a:pt x="913201" y="9758"/>
                  </a:lnTo>
                  <a:lnTo>
                    <a:pt x="902637" y="2621"/>
                  </a:lnTo>
                  <a:lnTo>
                    <a:pt x="889736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10460481" y="6022455"/>
              <a:ext cx="923290" cy="365760"/>
            </a:xfrm>
            <a:custGeom>
              <a:avLst/>
              <a:gdLst/>
              <a:ahLst/>
              <a:cxnLst/>
              <a:rect l="l" t="t" r="r" b="b"/>
              <a:pathLst>
                <a:path w="923290" h="365760">
                  <a:moveTo>
                    <a:pt x="889736" y="365175"/>
                  </a:moveTo>
                  <a:lnTo>
                    <a:pt x="33210" y="365175"/>
                  </a:lnTo>
                  <a:lnTo>
                    <a:pt x="20316" y="362554"/>
                  </a:lnTo>
                  <a:lnTo>
                    <a:pt x="9756" y="355417"/>
                  </a:lnTo>
                  <a:lnTo>
                    <a:pt x="2620" y="344853"/>
                  </a:lnTo>
                  <a:lnTo>
                    <a:pt x="0" y="331952"/>
                  </a:lnTo>
                  <a:lnTo>
                    <a:pt x="0" y="33223"/>
                  </a:lnTo>
                  <a:lnTo>
                    <a:pt x="2620" y="20322"/>
                  </a:lnTo>
                  <a:lnTo>
                    <a:pt x="9756" y="9758"/>
                  </a:lnTo>
                  <a:lnTo>
                    <a:pt x="20316" y="2621"/>
                  </a:lnTo>
                  <a:lnTo>
                    <a:pt x="33210" y="0"/>
                  </a:lnTo>
                  <a:lnTo>
                    <a:pt x="889736" y="0"/>
                  </a:lnTo>
                  <a:lnTo>
                    <a:pt x="902637" y="2621"/>
                  </a:lnTo>
                  <a:lnTo>
                    <a:pt x="913201" y="9758"/>
                  </a:lnTo>
                  <a:lnTo>
                    <a:pt x="920338" y="20322"/>
                  </a:lnTo>
                  <a:lnTo>
                    <a:pt x="922959" y="33223"/>
                  </a:lnTo>
                  <a:lnTo>
                    <a:pt x="922959" y="331952"/>
                  </a:lnTo>
                  <a:lnTo>
                    <a:pt x="920338" y="344853"/>
                  </a:lnTo>
                  <a:lnTo>
                    <a:pt x="913201" y="355417"/>
                  </a:lnTo>
                  <a:lnTo>
                    <a:pt x="902637" y="362554"/>
                  </a:lnTo>
                  <a:lnTo>
                    <a:pt x="889736" y="365175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10677067" y="6089654"/>
            <a:ext cx="1059040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Elijah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2281275" y="6016105"/>
            <a:ext cx="935990" cy="378460"/>
            <a:chOff x="2281275" y="6016105"/>
            <a:chExt cx="935990" cy="378460"/>
          </a:xfrm>
        </p:grpSpPr>
        <p:sp>
          <p:nvSpPr>
            <p:cNvPr id="33" name="object 33"/>
            <p:cNvSpPr/>
            <p:nvPr/>
          </p:nvSpPr>
          <p:spPr>
            <a:xfrm>
              <a:off x="2287625" y="6022455"/>
              <a:ext cx="923290" cy="365760"/>
            </a:xfrm>
            <a:custGeom>
              <a:avLst/>
              <a:gdLst/>
              <a:ahLst/>
              <a:cxnLst/>
              <a:rect l="l" t="t" r="r" b="b"/>
              <a:pathLst>
                <a:path w="923289" h="365760">
                  <a:moveTo>
                    <a:pt x="889736" y="0"/>
                  </a:moveTo>
                  <a:lnTo>
                    <a:pt x="33210" y="0"/>
                  </a:lnTo>
                  <a:lnTo>
                    <a:pt x="20316" y="2621"/>
                  </a:lnTo>
                  <a:lnTo>
                    <a:pt x="9756" y="9758"/>
                  </a:lnTo>
                  <a:lnTo>
                    <a:pt x="2620" y="20322"/>
                  </a:lnTo>
                  <a:lnTo>
                    <a:pt x="0" y="33223"/>
                  </a:lnTo>
                  <a:lnTo>
                    <a:pt x="0" y="331952"/>
                  </a:lnTo>
                  <a:lnTo>
                    <a:pt x="2620" y="344853"/>
                  </a:lnTo>
                  <a:lnTo>
                    <a:pt x="9756" y="355417"/>
                  </a:lnTo>
                  <a:lnTo>
                    <a:pt x="20316" y="362554"/>
                  </a:lnTo>
                  <a:lnTo>
                    <a:pt x="33210" y="365175"/>
                  </a:lnTo>
                  <a:lnTo>
                    <a:pt x="889736" y="365175"/>
                  </a:lnTo>
                  <a:lnTo>
                    <a:pt x="902637" y="362554"/>
                  </a:lnTo>
                  <a:lnTo>
                    <a:pt x="913201" y="355417"/>
                  </a:lnTo>
                  <a:lnTo>
                    <a:pt x="920338" y="344853"/>
                  </a:lnTo>
                  <a:lnTo>
                    <a:pt x="922959" y="331952"/>
                  </a:lnTo>
                  <a:lnTo>
                    <a:pt x="922959" y="33223"/>
                  </a:lnTo>
                  <a:lnTo>
                    <a:pt x="920338" y="20322"/>
                  </a:lnTo>
                  <a:lnTo>
                    <a:pt x="913201" y="9758"/>
                  </a:lnTo>
                  <a:lnTo>
                    <a:pt x="902637" y="2621"/>
                  </a:lnTo>
                  <a:lnTo>
                    <a:pt x="889736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2287625" y="6022455"/>
              <a:ext cx="923290" cy="365760"/>
            </a:xfrm>
            <a:custGeom>
              <a:avLst/>
              <a:gdLst/>
              <a:ahLst/>
              <a:cxnLst/>
              <a:rect l="l" t="t" r="r" b="b"/>
              <a:pathLst>
                <a:path w="923289" h="365760">
                  <a:moveTo>
                    <a:pt x="889736" y="365175"/>
                  </a:moveTo>
                  <a:lnTo>
                    <a:pt x="33210" y="365175"/>
                  </a:lnTo>
                  <a:lnTo>
                    <a:pt x="20316" y="362554"/>
                  </a:lnTo>
                  <a:lnTo>
                    <a:pt x="9756" y="355417"/>
                  </a:lnTo>
                  <a:lnTo>
                    <a:pt x="2620" y="344853"/>
                  </a:lnTo>
                  <a:lnTo>
                    <a:pt x="0" y="331952"/>
                  </a:lnTo>
                  <a:lnTo>
                    <a:pt x="0" y="33223"/>
                  </a:lnTo>
                  <a:lnTo>
                    <a:pt x="2620" y="20322"/>
                  </a:lnTo>
                  <a:lnTo>
                    <a:pt x="9756" y="9758"/>
                  </a:lnTo>
                  <a:lnTo>
                    <a:pt x="20316" y="2621"/>
                  </a:lnTo>
                  <a:lnTo>
                    <a:pt x="33210" y="0"/>
                  </a:lnTo>
                  <a:lnTo>
                    <a:pt x="889736" y="0"/>
                  </a:lnTo>
                  <a:lnTo>
                    <a:pt x="902637" y="2621"/>
                  </a:lnTo>
                  <a:lnTo>
                    <a:pt x="913201" y="9758"/>
                  </a:lnTo>
                  <a:lnTo>
                    <a:pt x="920338" y="20322"/>
                  </a:lnTo>
                  <a:lnTo>
                    <a:pt x="922959" y="33223"/>
                  </a:lnTo>
                  <a:lnTo>
                    <a:pt x="922959" y="331952"/>
                  </a:lnTo>
                  <a:lnTo>
                    <a:pt x="920338" y="344853"/>
                  </a:lnTo>
                  <a:lnTo>
                    <a:pt x="913201" y="355417"/>
                  </a:lnTo>
                  <a:lnTo>
                    <a:pt x="902637" y="362554"/>
                  </a:lnTo>
                  <a:lnTo>
                    <a:pt x="889736" y="365175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2480144" y="6089654"/>
            <a:ext cx="1272971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Angie</a:t>
            </a:r>
            <a:endParaRPr sz="14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59666" y="49580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5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603413" y="1631950"/>
            <a:ext cx="6585584" cy="3907790"/>
            <a:chOff x="1603413" y="1631950"/>
            <a:chExt cx="6585584" cy="3907790"/>
          </a:xfrm>
        </p:grpSpPr>
        <p:sp>
          <p:nvSpPr>
            <p:cNvPr id="4" name="object 4"/>
            <p:cNvSpPr/>
            <p:nvPr/>
          </p:nvSpPr>
          <p:spPr>
            <a:xfrm>
              <a:off x="1609763" y="1638300"/>
              <a:ext cx="6572884" cy="3895090"/>
            </a:xfrm>
            <a:custGeom>
              <a:avLst/>
              <a:gdLst/>
              <a:ahLst/>
              <a:cxnLst/>
              <a:rect l="l" t="t" r="r" b="b"/>
              <a:pathLst>
                <a:path w="6572884" h="3895090">
                  <a:moveTo>
                    <a:pt x="6502577" y="0"/>
                  </a:moveTo>
                  <a:lnTo>
                    <a:pt x="69989" y="0"/>
                  </a:lnTo>
                  <a:lnTo>
                    <a:pt x="42744" y="5501"/>
                  </a:lnTo>
                  <a:lnTo>
                    <a:pt x="20497" y="20504"/>
                  </a:lnTo>
                  <a:lnTo>
                    <a:pt x="5499" y="42755"/>
                  </a:lnTo>
                  <a:lnTo>
                    <a:pt x="0" y="70002"/>
                  </a:lnTo>
                  <a:lnTo>
                    <a:pt x="0" y="3824681"/>
                  </a:lnTo>
                  <a:lnTo>
                    <a:pt x="5499" y="3851926"/>
                  </a:lnTo>
                  <a:lnTo>
                    <a:pt x="20497" y="3874173"/>
                  </a:lnTo>
                  <a:lnTo>
                    <a:pt x="42744" y="3889171"/>
                  </a:lnTo>
                  <a:lnTo>
                    <a:pt x="69989" y="3894670"/>
                  </a:lnTo>
                  <a:lnTo>
                    <a:pt x="6502577" y="3894670"/>
                  </a:lnTo>
                  <a:lnTo>
                    <a:pt x="6529822" y="3889171"/>
                  </a:lnTo>
                  <a:lnTo>
                    <a:pt x="6552069" y="3874173"/>
                  </a:lnTo>
                  <a:lnTo>
                    <a:pt x="6567068" y="3851926"/>
                  </a:lnTo>
                  <a:lnTo>
                    <a:pt x="6572567" y="3824681"/>
                  </a:lnTo>
                  <a:lnTo>
                    <a:pt x="6572567" y="70002"/>
                  </a:lnTo>
                  <a:lnTo>
                    <a:pt x="6567068" y="42755"/>
                  </a:lnTo>
                  <a:lnTo>
                    <a:pt x="6552069" y="20504"/>
                  </a:lnTo>
                  <a:lnTo>
                    <a:pt x="6529822" y="5501"/>
                  </a:lnTo>
                  <a:lnTo>
                    <a:pt x="6502577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1609763" y="1638300"/>
              <a:ext cx="6572884" cy="3895090"/>
            </a:xfrm>
            <a:custGeom>
              <a:avLst/>
              <a:gdLst/>
              <a:ahLst/>
              <a:cxnLst/>
              <a:rect l="l" t="t" r="r" b="b"/>
              <a:pathLst>
                <a:path w="6572884" h="3895090">
                  <a:moveTo>
                    <a:pt x="6502577" y="3894670"/>
                  </a:moveTo>
                  <a:lnTo>
                    <a:pt x="69989" y="3894670"/>
                  </a:lnTo>
                  <a:lnTo>
                    <a:pt x="42744" y="3889171"/>
                  </a:lnTo>
                  <a:lnTo>
                    <a:pt x="20497" y="3874173"/>
                  </a:lnTo>
                  <a:lnTo>
                    <a:pt x="5499" y="3851926"/>
                  </a:lnTo>
                  <a:lnTo>
                    <a:pt x="0" y="3824681"/>
                  </a:lnTo>
                  <a:lnTo>
                    <a:pt x="0" y="70002"/>
                  </a:lnTo>
                  <a:lnTo>
                    <a:pt x="5499" y="42755"/>
                  </a:lnTo>
                  <a:lnTo>
                    <a:pt x="20497" y="20504"/>
                  </a:lnTo>
                  <a:lnTo>
                    <a:pt x="42744" y="5501"/>
                  </a:lnTo>
                  <a:lnTo>
                    <a:pt x="69989" y="0"/>
                  </a:lnTo>
                  <a:lnTo>
                    <a:pt x="6502577" y="0"/>
                  </a:lnTo>
                  <a:lnTo>
                    <a:pt x="6529822" y="5501"/>
                  </a:lnTo>
                  <a:lnTo>
                    <a:pt x="6552069" y="20504"/>
                  </a:lnTo>
                  <a:lnTo>
                    <a:pt x="6567068" y="42755"/>
                  </a:lnTo>
                  <a:lnTo>
                    <a:pt x="6572567" y="70002"/>
                  </a:lnTo>
                  <a:lnTo>
                    <a:pt x="6572567" y="3824681"/>
                  </a:lnTo>
                  <a:lnTo>
                    <a:pt x="6567068" y="3851926"/>
                  </a:lnTo>
                  <a:lnTo>
                    <a:pt x="6552069" y="3874173"/>
                  </a:lnTo>
                  <a:lnTo>
                    <a:pt x="6529822" y="3889171"/>
                  </a:lnTo>
                  <a:lnTo>
                    <a:pt x="6502577" y="3894670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2027237" y="1991189"/>
            <a:ext cx="5528310" cy="3038011"/>
          </a:xfrm>
          <a:prstGeom prst="rect">
            <a:avLst/>
          </a:prstGeom>
        </p:spPr>
        <p:txBody>
          <a:bodyPr vert="horz" wrap="square" lIns="0" tIns="28956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2280"/>
              </a:spcBef>
            </a:pPr>
            <a:r>
              <a:rPr sz="32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Elijah is </a:t>
            </a:r>
            <a:r>
              <a:rPr sz="32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correct!</a:t>
            </a:r>
            <a:endParaRPr sz="3200" dirty="0">
              <a:latin typeface="Grammarsaurus" pitchFamily="2" charset="0"/>
              <a:cs typeface="Arial"/>
            </a:endParaRPr>
          </a:p>
          <a:p>
            <a:pPr marL="12700" marR="5080" algn="just">
              <a:lnSpc>
                <a:spcPct val="114599"/>
              </a:lnSpc>
              <a:spcBef>
                <a:spcPts val="1120"/>
              </a:spcBef>
            </a:pPr>
            <a:r>
              <a:rPr sz="20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The </a:t>
            </a: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climate </a:t>
            </a:r>
            <a:r>
              <a:rPr sz="20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is the usual weather over a long  period. The </a:t>
            </a: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weather </a:t>
            </a:r>
            <a:r>
              <a:rPr sz="20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is the daily changes in the  conditions outside. There are </a:t>
            </a: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different climates  </a:t>
            </a:r>
            <a:r>
              <a:rPr sz="20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in large</a:t>
            </a:r>
            <a:r>
              <a:rPr lang="en-US" sz="20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 </a:t>
            </a:r>
            <a:r>
              <a:rPr sz="20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areas of the world. These areas are called </a:t>
            </a: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climate zones</a:t>
            </a:r>
            <a:r>
              <a:rPr sz="20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 Where a place is on the planet will a</a:t>
            </a:r>
            <a:r>
              <a:rPr lang="en-US" sz="20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ff</a:t>
            </a:r>
            <a:r>
              <a:rPr sz="20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ect its </a:t>
            </a:r>
            <a:r>
              <a:rPr sz="2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weather and climate</a:t>
            </a:r>
            <a:r>
              <a:rPr sz="20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</a:t>
            </a:r>
            <a:endParaRPr sz="2000" dirty="0">
              <a:latin typeface="Grammarsaurus" pitchFamily="2" charset="0"/>
              <a:cs typeface="Arial MT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592466" y="1248740"/>
            <a:ext cx="3380740" cy="5313680"/>
            <a:chOff x="7592466" y="1248740"/>
            <a:chExt cx="3380740" cy="5313680"/>
          </a:xfrm>
        </p:grpSpPr>
        <p:sp>
          <p:nvSpPr>
            <p:cNvPr id="8" name="object 8"/>
            <p:cNvSpPr/>
            <p:nvPr/>
          </p:nvSpPr>
          <p:spPr>
            <a:xfrm>
              <a:off x="8004403" y="2302802"/>
              <a:ext cx="1067435" cy="473709"/>
            </a:xfrm>
            <a:custGeom>
              <a:avLst/>
              <a:gdLst/>
              <a:ahLst/>
              <a:cxnLst/>
              <a:rect l="l" t="t" r="r" b="b"/>
              <a:pathLst>
                <a:path w="1067434" h="473710">
                  <a:moveTo>
                    <a:pt x="0" y="0"/>
                  </a:moveTo>
                  <a:lnTo>
                    <a:pt x="134175" y="473671"/>
                  </a:lnTo>
                  <a:lnTo>
                    <a:pt x="293900" y="405959"/>
                  </a:lnTo>
                  <a:lnTo>
                    <a:pt x="387123" y="365677"/>
                  </a:lnTo>
                  <a:lnTo>
                    <a:pt x="485628" y="322159"/>
                  </a:lnTo>
                  <a:lnTo>
                    <a:pt x="536011" y="299432"/>
                  </a:lnTo>
                  <a:lnTo>
                    <a:pt x="586695" y="276191"/>
                  </a:lnTo>
                  <a:lnTo>
                    <a:pt x="637338" y="252535"/>
                  </a:lnTo>
                  <a:lnTo>
                    <a:pt x="687603" y="228561"/>
                  </a:lnTo>
                  <a:lnTo>
                    <a:pt x="737148" y="204368"/>
                  </a:lnTo>
                  <a:lnTo>
                    <a:pt x="785633" y="180054"/>
                  </a:lnTo>
                  <a:lnTo>
                    <a:pt x="832719" y="155718"/>
                  </a:lnTo>
                  <a:lnTo>
                    <a:pt x="878066" y="131457"/>
                  </a:lnTo>
                  <a:lnTo>
                    <a:pt x="921334" y="107371"/>
                  </a:lnTo>
                  <a:lnTo>
                    <a:pt x="962182" y="83557"/>
                  </a:lnTo>
                  <a:lnTo>
                    <a:pt x="1000271" y="60113"/>
                  </a:lnTo>
                  <a:lnTo>
                    <a:pt x="1035261" y="37139"/>
                  </a:lnTo>
                  <a:lnTo>
                    <a:pt x="1066812" y="14732"/>
                  </a:lnTo>
                  <a:lnTo>
                    <a:pt x="1027181" y="18448"/>
                  </a:lnTo>
                  <a:lnTo>
                    <a:pt x="984970" y="21341"/>
                  </a:lnTo>
                  <a:lnTo>
                    <a:pt x="940411" y="23469"/>
                  </a:lnTo>
                  <a:lnTo>
                    <a:pt x="893735" y="24894"/>
                  </a:lnTo>
                  <a:lnTo>
                    <a:pt x="845173" y="25676"/>
                  </a:lnTo>
                  <a:lnTo>
                    <a:pt x="794955" y="25875"/>
                  </a:lnTo>
                  <a:lnTo>
                    <a:pt x="743312" y="25551"/>
                  </a:lnTo>
                  <a:lnTo>
                    <a:pt x="690475" y="24765"/>
                  </a:lnTo>
                  <a:lnTo>
                    <a:pt x="636675" y="23578"/>
                  </a:lnTo>
                  <a:lnTo>
                    <a:pt x="582143" y="22050"/>
                  </a:lnTo>
                  <a:lnTo>
                    <a:pt x="471807" y="18212"/>
                  </a:lnTo>
                  <a:lnTo>
                    <a:pt x="147236" y="4791"/>
                  </a:lnTo>
                  <a:lnTo>
                    <a:pt x="47348" y="12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8004403" y="2302802"/>
              <a:ext cx="1089660" cy="473709"/>
            </a:xfrm>
            <a:custGeom>
              <a:avLst/>
              <a:gdLst/>
              <a:ahLst/>
              <a:cxnLst/>
              <a:rect l="l" t="t" r="r" b="b"/>
              <a:pathLst>
                <a:path w="1089659" h="473710">
                  <a:moveTo>
                    <a:pt x="1084430" y="9677"/>
                  </a:moveTo>
                  <a:lnTo>
                    <a:pt x="1063053" y="9677"/>
                  </a:lnTo>
                  <a:lnTo>
                    <a:pt x="1067485" y="20993"/>
                  </a:lnTo>
                  <a:lnTo>
                    <a:pt x="1044218" y="22809"/>
                  </a:lnTo>
                  <a:lnTo>
                    <a:pt x="976994" y="67254"/>
                  </a:lnTo>
                  <a:lnTo>
                    <a:pt x="932461" y="93907"/>
                  </a:lnTo>
                  <a:lnTo>
                    <a:pt x="887257" y="119515"/>
                  </a:lnTo>
                  <a:lnTo>
                    <a:pt x="841629" y="144360"/>
                  </a:lnTo>
                  <a:lnTo>
                    <a:pt x="795498" y="168430"/>
                  </a:lnTo>
                  <a:lnTo>
                    <a:pt x="749143" y="192052"/>
                  </a:lnTo>
                  <a:lnTo>
                    <a:pt x="702581" y="215259"/>
                  </a:lnTo>
                  <a:lnTo>
                    <a:pt x="655830" y="238085"/>
                  </a:lnTo>
                  <a:lnTo>
                    <a:pt x="561832" y="282730"/>
                  </a:lnTo>
                  <a:lnTo>
                    <a:pt x="419861" y="347683"/>
                  </a:lnTo>
                  <a:lnTo>
                    <a:pt x="134175" y="473671"/>
                  </a:lnTo>
                  <a:lnTo>
                    <a:pt x="374780" y="374162"/>
                  </a:lnTo>
                  <a:lnTo>
                    <a:pt x="518137" y="312073"/>
                  </a:lnTo>
                  <a:lnTo>
                    <a:pt x="613079" y="269214"/>
                  </a:lnTo>
                  <a:lnTo>
                    <a:pt x="702650" y="226910"/>
                  </a:lnTo>
                  <a:lnTo>
                    <a:pt x="747283" y="205337"/>
                  </a:lnTo>
                  <a:lnTo>
                    <a:pt x="791701" y="183316"/>
                  </a:lnTo>
                  <a:lnTo>
                    <a:pt x="835820" y="160722"/>
                  </a:lnTo>
                  <a:lnTo>
                    <a:pt x="879554" y="137429"/>
                  </a:lnTo>
                  <a:lnTo>
                    <a:pt x="922819" y="113312"/>
                  </a:lnTo>
                  <a:lnTo>
                    <a:pt x="965531" y="88245"/>
                  </a:lnTo>
                  <a:lnTo>
                    <a:pt x="1007604" y="62104"/>
                  </a:lnTo>
                  <a:lnTo>
                    <a:pt x="1048953" y="34763"/>
                  </a:lnTo>
                  <a:lnTo>
                    <a:pt x="1084430" y="9677"/>
                  </a:lnTo>
                  <a:close/>
                </a:path>
                <a:path w="1089659" h="473710">
                  <a:moveTo>
                    <a:pt x="0" y="0"/>
                  </a:moveTo>
                  <a:lnTo>
                    <a:pt x="53339" y="2129"/>
                  </a:lnTo>
                  <a:lnTo>
                    <a:pt x="266585" y="12865"/>
                  </a:lnTo>
                  <a:lnTo>
                    <a:pt x="667045" y="30102"/>
                  </a:lnTo>
                  <a:lnTo>
                    <a:pt x="767213" y="31809"/>
                  </a:lnTo>
                  <a:lnTo>
                    <a:pt x="817289" y="31855"/>
                  </a:lnTo>
                  <a:lnTo>
                    <a:pt x="867357" y="31263"/>
                  </a:lnTo>
                  <a:lnTo>
                    <a:pt x="917413" y="29957"/>
                  </a:lnTo>
                  <a:lnTo>
                    <a:pt x="967455" y="27860"/>
                  </a:lnTo>
                  <a:lnTo>
                    <a:pt x="1017480" y="24897"/>
                  </a:lnTo>
                  <a:lnTo>
                    <a:pt x="1047834" y="20288"/>
                  </a:lnTo>
                  <a:lnTo>
                    <a:pt x="781387" y="20288"/>
                  </a:lnTo>
                  <a:lnTo>
                    <a:pt x="678451" y="19419"/>
                  </a:lnTo>
                  <a:lnTo>
                    <a:pt x="53377" y="859"/>
                  </a:lnTo>
                  <a:lnTo>
                    <a:pt x="0" y="0"/>
                  </a:lnTo>
                  <a:close/>
                </a:path>
                <a:path w="1089659" h="473710">
                  <a:moveTo>
                    <a:pt x="1063053" y="9677"/>
                  </a:moveTo>
                  <a:lnTo>
                    <a:pt x="1044218" y="22809"/>
                  </a:lnTo>
                  <a:lnTo>
                    <a:pt x="1067485" y="20993"/>
                  </a:lnTo>
                  <a:lnTo>
                    <a:pt x="1063053" y="9677"/>
                  </a:lnTo>
                  <a:close/>
                </a:path>
                <a:path w="1089659" h="473710">
                  <a:moveTo>
                    <a:pt x="1089494" y="6096"/>
                  </a:moveTo>
                  <a:lnTo>
                    <a:pt x="1038253" y="10719"/>
                  </a:lnTo>
                  <a:lnTo>
                    <a:pt x="986959" y="14323"/>
                  </a:lnTo>
                  <a:lnTo>
                    <a:pt x="935619" y="16995"/>
                  </a:lnTo>
                  <a:lnTo>
                    <a:pt x="884240" y="18822"/>
                  </a:lnTo>
                  <a:lnTo>
                    <a:pt x="832827" y="19890"/>
                  </a:lnTo>
                  <a:lnTo>
                    <a:pt x="781387" y="20288"/>
                  </a:lnTo>
                  <a:lnTo>
                    <a:pt x="1047834" y="20288"/>
                  </a:lnTo>
                  <a:lnTo>
                    <a:pt x="1063053" y="9677"/>
                  </a:lnTo>
                  <a:lnTo>
                    <a:pt x="1084430" y="9677"/>
                  </a:lnTo>
                  <a:lnTo>
                    <a:pt x="1089494" y="6096"/>
                  </a:lnTo>
                  <a:close/>
                </a:path>
              </a:pathLst>
            </a:custGeom>
            <a:solidFill>
              <a:srgbClr val="0817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92466" y="1248740"/>
              <a:ext cx="3380333" cy="5313527"/>
            </a:xfrm>
            <a:prstGeom prst="rect">
              <a:avLst/>
            </a:prstGeom>
          </p:spPr>
        </p:pic>
      </p:grpSp>
      <p:grpSp>
        <p:nvGrpSpPr>
          <p:cNvPr id="11" name="object 11"/>
          <p:cNvGrpSpPr/>
          <p:nvPr/>
        </p:nvGrpSpPr>
        <p:grpSpPr>
          <a:xfrm>
            <a:off x="3087052" y="157911"/>
            <a:ext cx="4474845" cy="768350"/>
            <a:chOff x="3087052" y="157911"/>
            <a:chExt cx="4474845" cy="768350"/>
          </a:xfrm>
        </p:grpSpPr>
        <p:sp>
          <p:nvSpPr>
            <p:cNvPr id="12" name="object 12"/>
            <p:cNvSpPr/>
            <p:nvPr/>
          </p:nvSpPr>
          <p:spPr>
            <a:xfrm>
              <a:off x="3093402" y="164261"/>
              <a:ext cx="4462145" cy="755650"/>
            </a:xfrm>
            <a:custGeom>
              <a:avLst/>
              <a:gdLst/>
              <a:ahLst/>
              <a:cxnLst/>
              <a:rect l="l" t="t" r="r" b="b"/>
              <a:pathLst>
                <a:path w="4462145" h="755650">
                  <a:moveTo>
                    <a:pt x="4427181" y="0"/>
                  </a:moveTo>
                  <a:lnTo>
                    <a:pt x="34747" y="0"/>
                  </a:lnTo>
                  <a:lnTo>
                    <a:pt x="21233" y="3498"/>
                  </a:lnTo>
                  <a:lnTo>
                    <a:pt x="10186" y="13033"/>
                  </a:lnTo>
                  <a:lnTo>
                    <a:pt x="2734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2734" y="727977"/>
                  </a:lnTo>
                  <a:lnTo>
                    <a:pt x="10186" y="742108"/>
                  </a:lnTo>
                  <a:lnTo>
                    <a:pt x="21233" y="751643"/>
                  </a:lnTo>
                  <a:lnTo>
                    <a:pt x="34747" y="755142"/>
                  </a:lnTo>
                  <a:lnTo>
                    <a:pt x="4427181" y="755142"/>
                  </a:lnTo>
                  <a:lnTo>
                    <a:pt x="4440696" y="751643"/>
                  </a:lnTo>
                  <a:lnTo>
                    <a:pt x="4451742" y="742108"/>
                  </a:lnTo>
                  <a:lnTo>
                    <a:pt x="4459194" y="727977"/>
                  </a:lnTo>
                  <a:lnTo>
                    <a:pt x="4461929" y="710692"/>
                  </a:lnTo>
                  <a:lnTo>
                    <a:pt x="4461929" y="44450"/>
                  </a:lnTo>
                  <a:lnTo>
                    <a:pt x="4459194" y="27164"/>
                  </a:lnTo>
                  <a:lnTo>
                    <a:pt x="4451742" y="13033"/>
                  </a:lnTo>
                  <a:lnTo>
                    <a:pt x="4440696" y="3498"/>
                  </a:lnTo>
                  <a:lnTo>
                    <a:pt x="4427181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3093402" y="164261"/>
              <a:ext cx="4462145" cy="755650"/>
            </a:xfrm>
            <a:custGeom>
              <a:avLst/>
              <a:gdLst/>
              <a:ahLst/>
              <a:cxnLst/>
              <a:rect l="l" t="t" r="r" b="b"/>
              <a:pathLst>
                <a:path w="4462145" h="755650">
                  <a:moveTo>
                    <a:pt x="34747" y="755142"/>
                  </a:moveTo>
                  <a:lnTo>
                    <a:pt x="21233" y="751643"/>
                  </a:lnTo>
                  <a:lnTo>
                    <a:pt x="10186" y="742108"/>
                  </a:lnTo>
                  <a:lnTo>
                    <a:pt x="2734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2734" y="27164"/>
                  </a:lnTo>
                  <a:lnTo>
                    <a:pt x="10186" y="13033"/>
                  </a:lnTo>
                  <a:lnTo>
                    <a:pt x="21233" y="3498"/>
                  </a:lnTo>
                  <a:lnTo>
                    <a:pt x="34747" y="0"/>
                  </a:lnTo>
                  <a:lnTo>
                    <a:pt x="4427181" y="0"/>
                  </a:lnTo>
                  <a:lnTo>
                    <a:pt x="4440696" y="3498"/>
                  </a:lnTo>
                  <a:lnTo>
                    <a:pt x="4451742" y="13033"/>
                  </a:lnTo>
                  <a:lnTo>
                    <a:pt x="4459194" y="27164"/>
                  </a:lnTo>
                  <a:lnTo>
                    <a:pt x="4461929" y="44450"/>
                  </a:lnTo>
                  <a:lnTo>
                    <a:pt x="4461929" y="710692"/>
                  </a:lnTo>
                  <a:lnTo>
                    <a:pt x="4459194" y="727977"/>
                  </a:lnTo>
                  <a:lnTo>
                    <a:pt x="4451742" y="742108"/>
                  </a:lnTo>
                  <a:lnTo>
                    <a:pt x="4440696" y="751643"/>
                  </a:lnTo>
                  <a:lnTo>
                    <a:pt x="4427181" y="755142"/>
                  </a:lnTo>
                  <a:lnTo>
                    <a:pt x="34747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201338" y="274421"/>
            <a:ext cx="4981309" cy="5360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dirty="0">
                <a:latin typeface="Grammarsaurus" pitchFamily="2" charset="0"/>
              </a:rPr>
              <a:t>Climate or weather?</a:t>
            </a:r>
          </a:p>
        </p:txBody>
      </p:sp>
      <p:grpSp>
        <p:nvGrpSpPr>
          <p:cNvPr id="15" name="object 15"/>
          <p:cNvGrpSpPr/>
          <p:nvPr/>
        </p:nvGrpSpPr>
        <p:grpSpPr>
          <a:xfrm>
            <a:off x="7445044" y="263931"/>
            <a:ext cx="1660525" cy="556260"/>
            <a:chOff x="7445044" y="263931"/>
            <a:chExt cx="1660525" cy="556260"/>
          </a:xfrm>
        </p:grpSpPr>
        <p:sp>
          <p:nvSpPr>
            <p:cNvPr id="16" name="object 16"/>
            <p:cNvSpPr/>
            <p:nvPr/>
          </p:nvSpPr>
          <p:spPr>
            <a:xfrm>
              <a:off x="7451394" y="270281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48B98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7451394" y="270281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7717979" y="323189"/>
            <a:ext cx="1647825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dirty="0">
                <a:solidFill>
                  <a:srgbClr val="ECF0F3"/>
                </a:solidFill>
                <a:latin typeface="Grammarsaurus" pitchFamily="2" charset="0"/>
                <a:cs typeface="Arial"/>
              </a:rPr>
              <a:t>answers</a:t>
            </a:r>
            <a:endParaRPr sz="22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59666" y="49580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6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968278" y="157911"/>
            <a:ext cx="2255520" cy="768350"/>
            <a:chOff x="4968278" y="157911"/>
            <a:chExt cx="2255520" cy="768350"/>
          </a:xfrm>
        </p:grpSpPr>
        <p:sp>
          <p:nvSpPr>
            <p:cNvPr id="4" name="object 4"/>
            <p:cNvSpPr/>
            <p:nvPr/>
          </p:nvSpPr>
          <p:spPr>
            <a:xfrm>
              <a:off x="4974628" y="164261"/>
              <a:ext cx="2242820" cy="755650"/>
            </a:xfrm>
            <a:custGeom>
              <a:avLst/>
              <a:gdLst/>
              <a:ahLst/>
              <a:cxnLst/>
              <a:rect l="l" t="t" r="r" b="b"/>
              <a:pathLst>
                <a:path w="2242820" h="755650">
                  <a:moveTo>
                    <a:pt x="2225294" y="0"/>
                  </a:moveTo>
                  <a:lnTo>
                    <a:pt x="17462" y="0"/>
                  </a:lnTo>
                  <a:lnTo>
                    <a:pt x="10672" y="3498"/>
                  </a:lnTo>
                  <a:lnTo>
                    <a:pt x="5121" y="13033"/>
                  </a:lnTo>
                  <a:lnTo>
                    <a:pt x="1374" y="27164"/>
                  </a:lnTo>
                  <a:lnTo>
                    <a:pt x="0" y="44450"/>
                  </a:lnTo>
                  <a:lnTo>
                    <a:pt x="0" y="710692"/>
                  </a:lnTo>
                  <a:lnTo>
                    <a:pt x="1374" y="727977"/>
                  </a:lnTo>
                  <a:lnTo>
                    <a:pt x="5121" y="742108"/>
                  </a:lnTo>
                  <a:lnTo>
                    <a:pt x="10672" y="751643"/>
                  </a:lnTo>
                  <a:lnTo>
                    <a:pt x="17462" y="755142"/>
                  </a:lnTo>
                  <a:lnTo>
                    <a:pt x="2225294" y="755142"/>
                  </a:lnTo>
                  <a:lnTo>
                    <a:pt x="2232083" y="751643"/>
                  </a:lnTo>
                  <a:lnTo>
                    <a:pt x="2237635" y="742108"/>
                  </a:lnTo>
                  <a:lnTo>
                    <a:pt x="2241381" y="727977"/>
                  </a:lnTo>
                  <a:lnTo>
                    <a:pt x="2242756" y="710692"/>
                  </a:lnTo>
                  <a:lnTo>
                    <a:pt x="2242756" y="44450"/>
                  </a:lnTo>
                  <a:lnTo>
                    <a:pt x="2241381" y="27164"/>
                  </a:lnTo>
                  <a:lnTo>
                    <a:pt x="2237635" y="13033"/>
                  </a:lnTo>
                  <a:lnTo>
                    <a:pt x="2232083" y="3498"/>
                  </a:lnTo>
                  <a:lnTo>
                    <a:pt x="2225294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974628" y="164261"/>
              <a:ext cx="2242820" cy="755650"/>
            </a:xfrm>
            <a:custGeom>
              <a:avLst/>
              <a:gdLst/>
              <a:ahLst/>
              <a:cxnLst/>
              <a:rect l="l" t="t" r="r" b="b"/>
              <a:pathLst>
                <a:path w="2242820" h="755650">
                  <a:moveTo>
                    <a:pt x="17462" y="755142"/>
                  </a:moveTo>
                  <a:lnTo>
                    <a:pt x="10672" y="751643"/>
                  </a:lnTo>
                  <a:lnTo>
                    <a:pt x="5121" y="742108"/>
                  </a:lnTo>
                  <a:lnTo>
                    <a:pt x="1374" y="727977"/>
                  </a:lnTo>
                  <a:lnTo>
                    <a:pt x="0" y="710692"/>
                  </a:lnTo>
                  <a:lnTo>
                    <a:pt x="0" y="44450"/>
                  </a:lnTo>
                  <a:lnTo>
                    <a:pt x="1374" y="27164"/>
                  </a:lnTo>
                  <a:lnTo>
                    <a:pt x="5121" y="13033"/>
                  </a:lnTo>
                  <a:lnTo>
                    <a:pt x="10672" y="3498"/>
                  </a:lnTo>
                  <a:lnTo>
                    <a:pt x="17462" y="0"/>
                  </a:lnTo>
                  <a:lnTo>
                    <a:pt x="2225294" y="0"/>
                  </a:lnTo>
                  <a:lnTo>
                    <a:pt x="2232083" y="3498"/>
                  </a:lnTo>
                  <a:lnTo>
                    <a:pt x="2237635" y="13033"/>
                  </a:lnTo>
                  <a:lnTo>
                    <a:pt x="2241381" y="27164"/>
                  </a:lnTo>
                  <a:lnTo>
                    <a:pt x="2242756" y="44450"/>
                  </a:lnTo>
                  <a:lnTo>
                    <a:pt x="2242756" y="710692"/>
                  </a:lnTo>
                  <a:lnTo>
                    <a:pt x="2241381" y="727977"/>
                  </a:lnTo>
                  <a:lnTo>
                    <a:pt x="2237635" y="742108"/>
                  </a:lnTo>
                  <a:lnTo>
                    <a:pt x="2232083" y="751643"/>
                  </a:lnTo>
                  <a:lnTo>
                    <a:pt x="2225294" y="755142"/>
                  </a:lnTo>
                  <a:lnTo>
                    <a:pt x="17462" y="755142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989512" y="255549"/>
            <a:ext cx="2212975" cy="589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9713" indent="-228600" algn="ctr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Grammarsaurus" pitchFamily="2" charset="0"/>
              </a:rPr>
              <a:t>Weather</a:t>
            </a:r>
          </a:p>
        </p:txBody>
      </p:sp>
      <p:grpSp>
        <p:nvGrpSpPr>
          <p:cNvPr id="7" name="object 7"/>
          <p:cNvGrpSpPr/>
          <p:nvPr/>
        </p:nvGrpSpPr>
        <p:grpSpPr>
          <a:xfrm>
            <a:off x="623531" y="791837"/>
            <a:ext cx="10822940" cy="2870200"/>
            <a:chOff x="623531" y="791837"/>
            <a:chExt cx="10822940" cy="287020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23531" y="791837"/>
              <a:ext cx="2842534" cy="2869991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799283" y="1274305"/>
              <a:ext cx="8641080" cy="2105025"/>
            </a:xfrm>
            <a:custGeom>
              <a:avLst/>
              <a:gdLst/>
              <a:ahLst/>
              <a:cxnLst/>
              <a:rect l="l" t="t" r="r" b="b"/>
              <a:pathLst>
                <a:path w="8641080" h="2105025">
                  <a:moveTo>
                    <a:pt x="8570798" y="0"/>
                  </a:move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2034438"/>
                  </a:lnTo>
                  <a:lnTo>
                    <a:pt x="5499" y="2061683"/>
                  </a:lnTo>
                  <a:lnTo>
                    <a:pt x="20497" y="2083930"/>
                  </a:lnTo>
                  <a:lnTo>
                    <a:pt x="42744" y="2098928"/>
                  </a:lnTo>
                  <a:lnTo>
                    <a:pt x="69989" y="2104428"/>
                  </a:lnTo>
                  <a:lnTo>
                    <a:pt x="8570798" y="2104428"/>
                  </a:lnTo>
                  <a:lnTo>
                    <a:pt x="8598037" y="2098928"/>
                  </a:lnTo>
                  <a:lnTo>
                    <a:pt x="8620285" y="2083930"/>
                  </a:lnTo>
                  <a:lnTo>
                    <a:pt x="8635286" y="2061683"/>
                  </a:lnTo>
                  <a:lnTo>
                    <a:pt x="8640787" y="2034438"/>
                  </a:lnTo>
                  <a:lnTo>
                    <a:pt x="8640787" y="69989"/>
                  </a:lnTo>
                  <a:lnTo>
                    <a:pt x="8635286" y="42744"/>
                  </a:lnTo>
                  <a:lnTo>
                    <a:pt x="8620285" y="20497"/>
                  </a:lnTo>
                  <a:lnTo>
                    <a:pt x="8598037" y="5499"/>
                  </a:lnTo>
                  <a:lnTo>
                    <a:pt x="857079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2799283" y="1274305"/>
              <a:ext cx="8641080" cy="2105025"/>
            </a:xfrm>
            <a:custGeom>
              <a:avLst/>
              <a:gdLst/>
              <a:ahLst/>
              <a:cxnLst/>
              <a:rect l="l" t="t" r="r" b="b"/>
              <a:pathLst>
                <a:path w="8641080" h="2105025">
                  <a:moveTo>
                    <a:pt x="69989" y="2104428"/>
                  </a:moveTo>
                  <a:lnTo>
                    <a:pt x="8570798" y="2104428"/>
                  </a:lnTo>
                  <a:lnTo>
                    <a:pt x="8598037" y="2098928"/>
                  </a:lnTo>
                  <a:lnTo>
                    <a:pt x="8620285" y="2083930"/>
                  </a:lnTo>
                  <a:lnTo>
                    <a:pt x="8635286" y="2061683"/>
                  </a:lnTo>
                  <a:lnTo>
                    <a:pt x="8640787" y="2034438"/>
                  </a:lnTo>
                  <a:lnTo>
                    <a:pt x="8640787" y="69989"/>
                  </a:lnTo>
                  <a:lnTo>
                    <a:pt x="8635286" y="42744"/>
                  </a:lnTo>
                  <a:lnTo>
                    <a:pt x="8620285" y="20497"/>
                  </a:lnTo>
                  <a:lnTo>
                    <a:pt x="8598037" y="5499"/>
                  </a:lnTo>
                  <a:lnTo>
                    <a:pt x="8570798" y="0"/>
                  </a:lnTo>
                  <a:lnTo>
                    <a:pt x="69989" y="0"/>
                  </a:lnTo>
                  <a:lnTo>
                    <a:pt x="42744" y="5499"/>
                  </a:lnTo>
                  <a:lnTo>
                    <a:pt x="20497" y="20497"/>
                  </a:lnTo>
                  <a:lnTo>
                    <a:pt x="5499" y="42744"/>
                  </a:lnTo>
                  <a:lnTo>
                    <a:pt x="0" y="69989"/>
                  </a:lnTo>
                  <a:lnTo>
                    <a:pt x="0" y="2034438"/>
                  </a:lnTo>
                  <a:lnTo>
                    <a:pt x="5499" y="2061683"/>
                  </a:lnTo>
                  <a:lnTo>
                    <a:pt x="20497" y="2083930"/>
                  </a:lnTo>
                  <a:lnTo>
                    <a:pt x="42744" y="2098928"/>
                  </a:lnTo>
                  <a:lnTo>
                    <a:pt x="69989" y="2104428"/>
                  </a:lnTo>
                  <a:close/>
                </a:path>
              </a:pathLst>
            </a:custGeom>
            <a:ln w="12699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1924151" y="1630006"/>
              <a:ext cx="1064260" cy="481330"/>
            </a:xfrm>
            <a:custGeom>
              <a:avLst/>
              <a:gdLst/>
              <a:ahLst/>
              <a:cxnLst/>
              <a:rect l="l" t="t" r="r" b="b"/>
              <a:pathLst>
                <a:path w="1064260" h="481330">
                  <a:moveTo>
                    <a:pt x="959040" y="0"/>
                  </a:moveTo>
                  <a:lnTo>
                    <a:pt x="795463" y="57783"/>
                  </a:lnTo>
                  <a:lnTo>
                    <a:pt x="699943" y="92269"/>
                  </a:lnTo>
                  <a:lnTo>
                    <a:pt x="598953" y="129661"/>
                  </a:lnTo>
                  <a:lnTo>
                    <a:pt x="547270" y="149254"/>
                  </a:lnTo>
                  <a:lnTo>
                    <a:pt x="495256" y="169341"/>
                  </a:lnTo>
                  <a:lnTo>
                    <a:pt x="443256" y="189845"/>
                  </a:lnTo>
                  <a:lnTo>
                    <a:pt x="391615" y="210690"/>
                  </a:lnTo>
                  <a:lnTo>
                    <a:pt x="340679" y="231798"/>
                  </a:lnTo>
                  <a:lnTo>
                    <a:pt x="290792" y="253091"/>
                  </a:lnTo>
                  <a:lnTo>
                    <a:pt x="242301" y="274492"/>
                  </a:lnTo>
                  <a:lnTo>
                    <a:pt x="195551" y="295925"/>
                  </a:lnTo>
                  <a:lnTo>
                    <a:pt x="150887" y="317311"/>
                  </a:lnTo>
                  <a:lnTo>
                    <a:pt x="108655" y="338574"/>
                  </a:lnTo>
                  <a:lnTo>
                    <a:pt x="69199" y="359636"/>
                  </a:lnTo>
                  <a:lnTo>
                    <a:pt x="32865" y="380421"/>
                  </a:lnTo>
                  <a:lnTo>
                    <a:pt x="0" y="400850"/>
                  </a:lnTo>
                  <a:lnTo>
                    <a:pt x="39783" y="399571"/>
                  </a:lnTo>
                  <a:lnTo>
                    <a:pt x="82091" y="399273"/>
                  </a:lnTo>
                  <a:lnTo>
                    <a:pt x="126696" y="399882"/>
                  </a:lnTo>
                  <a:lnTo>
                    <a:pt x="173371" y="401324"/>
                  </a:lnTo>
                  <a:lnTo>
                    <a:pt x="221889" y="403523"/>
                  </a:lnTo>
                  <a:lnTo>
                    <a:pt x="272025" y="406406"/>
                  </a:lnTo>
                  <a:lnTo>
                    <a:pt x="323550" y="409898"/>
                  </a:lnTo>
                  <a:lnTo>
                    <a:pt x="376239" y="413924"/>
                  </a:lnTo>
                  <a:lnTo>
                    <a:pt x="429865" y="418410"/>
                  </a:lnTo>
                  <a:lnTo>
                    <a:pt x="484200" y="423281"/>
                  </a:lnTo>
                  <a:lnTo>
                    <a:pt x="594094" y="433883"/>
                  </a:lnTo>
                  <a:lnTo>
                    <a:pt x="917235" y="467195"/>
                  </a:lnTo>
                  <a:lnTo>
                    <a:pt x="1016723" y="476815"/>
                  </a:lnTo>
                  <a:lnTo>
                    <a:pt x="1063904" y="481012"/>
                  </a:lnTo>
                  <a:lnTo>
                    <a:pt x="95904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1900974" y="1630006"/>
              <a:ext cx="1087120" cy="481330"/>
            </a:xfrm>
            <a:custGeom>
              <a:avLst/>
              <a:gdLst/>
              <a:ahLst/>
              <a:cxnLst/>
              <a:rect l="l" t="t" r="r" b="b"/>
              <a:pathLst>
                <a:path w="1087120" h="481330">
                  <a:moveTo>
                    <a:pt x="376581" y="406153"/>
                  </a:moveTo>
                  <a:lnTo>
                    <a:pt x="102852" y="406153"/>
                  </a:lnTo>
                  <a:lnTo>
                    <a:pt x="154261" y="406635"/>
                  </a:lnTo>
                  <a:lnTo>
                    <a:pt x="205657" y="407965"/>
                  </a:lnTo>
                  <a:lnTo>
                    <a:pt x="257040" y="410053"/>
                  </a:lnTo>
                  <a:lnTo>
                    <a:pt x="308407" y="412813"/>
                  </a:lnTo>
                  <a:lnTo>
                    <a:pt x="411097" y="419998"/>
                  </a:lnTo>
                  <a:lnTo>
                    <a:pt x="1087081" y="481012"/>
                  </a:lnTo>
                  <a:lnTo>
                    <a:pt x="522906" y="419529"/>
                  </a:lnTo>
                  <a:lnTo>
                    <a:pt x="423132" y="410038"/>
                  </a:lnTo>
                  <a:lnTo>
                    <a:pt x="376581" y="406153"/>
                  </a:lnTo>
                  <a:close/>
                </a:path>
                <a:path w="1087120" h="481330">
                  <a:moveTo>
                    <a:pt x="982218" y="0"/>
                  </a:moveTo>
                  <a:lnTo>
                    <a:pt x="735957" y="84558"/>
                  </a:lnTo>
                  <a:lnTo>
                    <a:pt x="589059" y="137735"/>
                  </a:lnTo>
                  <a:lnTo>
                    <a:pt x="491667" y="174688"/>
                  </a:lnTo>
                  <a:lnTo>
                    <a:pt x="353795" y="230211"/>
                  </a:lnTo>
                  <a:lnTo>
                    <a:pt x="308109" y="249465"/>
                  </a:lnTo>
                  <a:lnTo>
                    <a:pt x="262687" y="269310"/>
                  </a:lnTo>
                  <a:lnTo>
                    <a:pt x="217606" y="289876"/>
                  </a:lnTo>
                  <a:lnTo>
                    <a:pt x="172942" y="311292"/>
                  </a:lnTo>
                  <a:lnTo>
                    <a:pt x="128773" y="333690"/>
                  </a:lnTo>
                  <a:lnTo>
                    <a:pt x="85175" y="357200"/>
                  </a:lnTo>
                  <a:lnTo>
                    <a:pt x="42225" y="381952"/>
                  </a:lnTo>
                  <a:lnTo>
                    <a:pt x="0" y="408076"/>
                  </a:lnTo>
                  <a:lnTo>
                    <a:pt x="51432" y="406604"/>
                  </a:lnTo>
                  <a:lnTo>
                    <a:pt x="376581" y="406153"/>
                  </a:lnTo>
                  <a:lnTo>
                    <a:pt x="376193" y="406120"/>
                  </a:lnTo>
                  <a:lnTo>
                    <a:pt x="26619" y="406120"/>
                  </a:lnTo>
                  <a:lnTo>
                    <a:pt x="22885" y="394563"/>
                  </a:lnTo>
                  <a:lnTo>
                    <a:pt x="46215" y="394178"/>
                  </a:lnTo>
                  <a:lnTo>
                    <a:pt x="70805" y="379192"/>
                  </a:lnTo>
                  <a:lnTo>
                    <a:pt x="116055" y="353941"/>
                  </a:lnTo>
                  <a:lnTo>
                    <a:pt x="162139" y="330070"/>
                  </a:lnTo>
                  <a:lnTo>
                    <a:pt x="208828" y="307282"/>
                  </a:lnTo>
                  <a:lnTo>
                    <a:pt x="255892" y="285280"/>
                  </a:lnTo>
                  <a:lnTo>
                    <a:pt x="303412" y="264084"/>
                  </a:lnTo>
                  <a:lnTo>
                    <a:pt x="351129" y="243351"/>
                  </a:lnTo>
                  <a:lnTo>
                    <a:pt x="447090" y="203130"/>
                  </a:lnTo>
                  <a:lnTo>
                    <a:pt x="543650" y="164338"/>
                  </a:lnTo>
                  <a:lnTo>
                    <a:pt x="738065" y="89929"/>
                  </a:lnTo>
                  <a:lnTo>
                    <a:pt x="982218" y="0"/>
                  </a:lnTo>
                  <a:close/>
                </a:path>
                <a:path w="1087120" h="481330">
                  <a:moveTo>
                    <a:pt x="46215" y="394178"/>
                  </a:moveTo>
                  <a:lnTo>
                    <a:pt x="22885" y="394563"/>
                  </a:lnTo>
                  <a:lnTo>
                    <a:pt x="26619" y="406120"/>
                  </a:lnTo>
                  <a:lnTo>
                    <a:pt x="46215" y="394178"/>
                  </a:lnTo>
                  <a:close/>
                </a:path>
                <a:path w="1087120" h="481330">
                  <a:moveTo>
                    <a:pt x="73036" y="393735"/>
                  </a:moveTo>
                  <a:lnTo>
                    <a:pt x="46215" y="394178"/>
                  </a:lnTo>
                  <a:lnTo>
                    <a:pt x="26619" y="406120"/>
                  </a:lnTo>
                  <a:lnTo>
                    <a:pt x="376193" y="406120"/>
                  </a:lnTo>
                  <a:lnTo>
                    <a:pt x="323257" y="402190"/>
                  </a:lnTo>
                  <a:lnTo>
                    <a:pt x="273278" y="399072"/>
                  </a:lnTo>
                  <a:lnTo>
                    <a:pt x="223268" y="396592"/>
                  </a:lnTo>
                  <a:lnTo>
                    <a:pt x="173225" y="394825"/>
                  </a:lnTo>
                  <a:lnTo>
                    <a:pt x="123149" y="393847"/>
                  </a:lnTo>
                  <a:lnTo>
                    <a:pt x="73036" y="393735"/>
                  </a:lnTo>
                  <a:close/>
                </a:path>
              </a:pathLst>
            </a:custGeom>
            <a:solidFill>
              <a:srgbClr val="0817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3143453" y="1668202"/>
            <a:ext cx="7952740" cy="142026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Weather is the </a:t>
            </a:r>
            <a:r>
              <a:rPr sz="14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state and conditions of the atmosphere </a:t>
            </a:r>
            <a:r>
              <a:rPr sz="14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and how it </a:t>
            </a:r>
            <a:r>
              <a:rPr sz="14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feels </a:t>
            </a:r>
            <a:r>
              <a:rPr sz="14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around us.</a:t>
            </a:r>
            <a:endParaRPr sz="1400" dirty="0">
              <a:latin typeface="Grammarsaurus" pitchFamily="2" charset="0"/>
              <a:cs typeface="Arial MT"/>
            </a:endParaRPr>
          </a:p>
          <a:p>
            <a:pPr marL="12700" marR="5080" algn="just">
              <a:lnSpc>
                <a:spcPct val="125000"/>
              </a:lnSpc>
              <a:spcBef>
                <a:spcPts val="1000"/>
              </a:spcBef>
            </a:pPr>
            <a:r>
              <a:rPr sz="14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It includes things like the </a:t>
            </a:r>
            <a:r>
              <a:rPr sz="14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temperature, how strong the wind is</a:t>
            </a:r>
            <a:r>
              <a:rPr sz="14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, and whether it’s </a:t>
            </a:r>
            <a:r>
              <a:rPr sz="14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raining, sunny,  snowing, or foggy</a:t>
            </a:r>
            <a:r>
              <a:rPr sz="14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. The weather can change significantly, often differently in </a:t>
            </a:r>
            <a:r>
              <a:rPr sz="14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different seasons </a:t>
            </a:r>
            <a:r>
              <a:rPr sz="1400" dirty="0">
                <a:solidFill>
                  <a:srgbClr val="06152F"/>
                </a:solidFill>
                <a:latin typeface="Grammarsaurus" pitchFamily="2" charset="0"/>
                <a:cs typeface="Arial MT"/>
              </a:rPr>
              <a:t>and  places worldwide. So, looking out the window, you may see the </a:t>
            </a:r>
            <a:r>
              <a:rPr sz="1400" b="1" dirty="0">
                <a:solidFill>
                  <a:srgbClr val="06152F"/>
                </a:solidFill>
                <a:latin typeface="Grammarsaurus" pitchFamily="2" charset="0"/>
                <a:cs typeface="Arial"/>
              </a:rPr>
              <a:t>weather change daily or even  throughout the day!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773087" y="3666769"/>
            <a:ext cx="10673715" cy="2447290"/>
            <a:chOff x="773087" y="3666769"/>
            <a:chExt cx="10673715" cy="2447290"/>
          </a:xfrm>
        </p:grpSpPr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9437" y="3673119"/>
              <a:ext cx="3415118" cy="243455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02200" y="3673119"/>
              <a:ext cx="3415118" cy="2434551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024952" y="3673119"/>
              <a:ext cx="3415106" cy="243455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79437" y="3673119"/>
              <a:ext cx="10661015" cy="2434590"/>
            </a:xfrm>
            <a:custGeom>
              <a:avLst/>
              <a:gdLst/>
              <a:ahLst/>
              <a:cxnLst/>
              <a:rect l="l" t="t" r="r" b="b"/>
              <a:pathLst>
                <a:path w="10661015" h="2434590">
                  <a:moveTo>
                    <a:pt x="0" y="0"/>
                  </a:moveTo>
                  <a:lnTo>
                    <a:pt x="3415118" y="0"/>
                  </a:lnTo>
                  <a:lnTo>
                    <a:pt x="3415118" y="2434551"/>
                  </a:lnTo>
                  <a:lnTo>
                    <a:pt x="0" y="2434551"/>
                  </a:lnTo>
                  <a:lnTo>
                    <a:pt x="0" y="0"/>
                  </a:lnTo>
                  <a:close/>
                </a:path>
                <a:path w="10661015" h="2434590">
                  <a:moveTo>
                    <a:pt x="7245515" y="0"/>
                  </a:moveTo>
                  <a:lnTo>
                    <a:pt x="10660633" y="0"/>
                  </a:lnTo>
                  <a:lnTo>
                    <a:pt x="10660633" y="2434551"/>
                  </a:lnTo>
                  <a:lnTo>
                    <a:pt x="7245515" y="2434551"/>
                  </a:lnTo>
                  <a:lnTo>
                    <a:pt x="7245515" y="0"/>
                  </a:lnTo>
                  <a:close/>
                </a:path>
                <a:path w="10661015" h="2434590">
                  <a:moveTo>
                    <a:pt x="3622751" y="0"/>
                  </a:moveTo>
                  <a:lnTo>
                    <a:pt x="7037870" y="0"/>
                  </a:lnTo>
                  <a:lnTo>
                    <a:pt x="7037870" y="2434551"/>
                  </a:lnTo>
                  <a:lnTo>
                    <a:pt x="3622751" y="2434551"/>
                  </a:lnTo>
                  <a:lnTo>
                    <a:pt x="3622751" y="0"/>
                  </a:lnTo>
                  <a:close/>
                </a:path>
              </a:pathLst>
            </a:custGeom>
            <a:ln w="12700">
              <a:solidFill>
                <a:srgbClr val="0A172E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59666" y="49580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7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326220" y="1323987"/>
            <a:ext cx="9063990" cy="1100455"/>
            <a:chOff x="2326220" y="1323987"/>
            <a:chExt cx="9063990" cy="1100455"/>
          </a:xfrm>
        </p:grpSpPr>
        <p:sp>
          <p:nvSpPr>
            <p:cNvPr id="4" name="object 4"/>
            <p:cNvSpPr/>
            <p:nvPr/>
          </p:nvSpPr>
          <p:spPr>
            <a:xfrm>
              <a:off x="2332570" y="1330337"/>
              <a:ext cx="9051290" cy="1087755"/>
            </a:xfrm>
            <a:custGeom>
              <a:avLst/>
              <a:gdLst/>
              <a:ahLst/>
              <a:cxnLst/>
              <a:rect l="l" t="t" r="r" b="b"/>
              <a:pathLst>
                <a:path w="9051290" h="1087755">
                  <a:moveTo>
                    <a:pt x="8980868" y="0"/>
                  </a:moveTo>
                  <a:lnTo>
                    <a:pt x="69989" y="0"/>
                  </a:lnTo>
                  <a:lnTo>
                    <a:pt x="42744" y="5501"/>
                  </a:lnTo>
                  <a:lnTo>
                    <a:pt x="20497" y="20504"/>
                  </a:lnTo>
                  <a:lnTo>
                    <a:pt x="5499" y="42755"/>
                  </a:lnTo>
                  <a:lnTo>
                    <a:pt x="0" y="70002"/>
                  </a:lnTo>
                  <a:lnTo>
                    <a:pt x="0" y="1017651"/>
                  </a:lnTo>
                  <a:lnTo>
                    <a:pt x="5499" y="1044896"/>
                  </a:lnTo>
                  <a:lnTo>
                    <a:pt x="20497" y="1067142"/>
                  </a:lnTo>
                  <a:lnTo>
                    <a:pt x="42744" y="1082141"/>
                  </a:lnTo>
                  <a:lnTo>
                    <a:pt x="69989" y="1087640"/>
                  </a:lnTo>
                  <a:lnTo>
                    <a:pt x="8980868" y="1087640"/>
                  </a:lnTo>
                  <a:lnTo>
                    <a:pt x="9008113" y="1082141"/>
                  </a:lnTo>
                  <a:lnTo>
                    <a:pt x="9030360" y="1067142"/>
                  </a:lnTo>
                  <a:lnTo>
                    <a:pt x="9045358" y="1044896"/>
                  </a:lnTo>
                  <a:lnTo>
                    <a:pt x="9050858" y="1017651"/>
                  </a:lnTo>
                  <a:lnTo>
                    <a:pt x="9050858" y="70002"/>
                  </a:lnTo>
                  <a:lnTo>
                    <a:pt x="9045358" y="42755"/>
                  </a:lnTo>
                  <a:lnTo>
                    <a:pt x="9030360" y="20504"/>
                  </a:lnTo>
                  <a:lnTo>
                    <a:pt x="9008113" y="5501"/>
                  </a:lnTo>
                  <a:lnTo>
                    <a:pt x="8980868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332570" y="1330337"/>
              <a:ext cx="9051290" cy="1087755"/>
            </a:xfrm>
            <a:custGeom>
              <a:avLst/>
              <a:gdLst/>
              <a:ahLst/>
              <a:cxnLst/>
              <a:rect l="l" t="t" r="r" b="b"/>
              <a:pathLst>
                <a:path w="9051290" h="1087755">
                  <a:moveTo>
                    <a:pt x="8980868" y="1087640"/>
                  </a:moveTo>
                  <a:lnTo>
                    <a:pt x="69989" y="1087640"/>
                  </a:lnTo>
                  <a:lnTo>
                    <a:pt x="42744" y="1082141"/>
                  </a:lnTo>
                  <a:lnTo>
                    <a:pt x="20497" y="1067142"/>
                  </a:lnTo>
                  <a:lnTo>
                    <a:pt x="5499" y="1044896"/>
                  </a:lnTo>
                  <a:lnTo>
                    <a:pt x="0" y="1017651"/>
                  </a:lnTo>
                  <a:lnTo>
                    <a:pt x="0" y="70002"/>
                  </a:lnTo>
                  <a:lnTo>
                    <a:pt x="5499" y="42755"/>
                  </a:lnTo>
                  <a:lnTo>
                    <a:pt x="20497" y="20504"/>
                  </a:lnTo>
                  <a:lnTo>
                    <a:pt x="42744" y="5501"/>
                  </a:lnTo>
                  <a:lnTo>
                    <a:pt x="69989" y="0"/>
                  </a:lnTo>
                  <a:lnTo>
                    <a:pt x="8980868" y="0"/>
                  </a:lnTo>
                  <a:lnTo>
                    <a:pt x="9008113" y="5501"/>
                  </a:lnTo>
                  <a:lnTo>
                    <a:pt x="9030360" y="20504"/>
                  </a:lnTo>
                  <a:lnTo>
                    <a:pt x="9045358" y="42755"/>
                  </a:lnTo>
                  <a:lnTo>
                    <a:pt x="9050858" y="70002"/>
                  </a:lnTo>
                  <a:lnTo>
                    <a:pt x="9050858" y="1017651"/>
                  </a:lnTo>
                  <a:lnTo>
                    <a:pt x="9045358" y="1044896"/>
                  </a:lnTo>
                  <a:lnTo>
                    <a:pt x="9030360" y="1067142"/>
                  </a:lnTo>
                  <a:lnTo>
                    <a:pt x="9008113" y="1082141"/>
                  </a:lnTo>
                  <a:lnTo>
                    <a:pt x="8980868" y="1087640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2795732" y="1544136"/>
            <a:ext cx="8647366" cy="577081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1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Can you remember why there are </a:t>
            </a:r>
            <a:r>
              <a:rPr sz="16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different climate zones</a:t>
            </a:r>
            <a:r>
              <a:rPr sz="1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? Using your previous knowledge, read what</a:t>
            </a:r>
            <a:r>
              <a:rPr lang="en-US" sz="1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 </a:t>
            </a:r>
            <a:r>
              <a:rPr sz="16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Attia and Jamie </a:t>
            </a:r>
            <a:r>
              <a:rPr sz="1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say about climate zones and decide who is </a:t>
            </a:r>
            <a:r>
              <a:rPr sz="16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correct</a:t>
            </a:r>
            <a:r>
              <a:rPr sz="16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</a:t>
            </a:r>
            <a:endParaRPr sz="1600" dirty="0">
              <a:latin typeface="Grammarsaurus" pitchFamily="2" charset="0"/>
              <a:cs typeface="Arial MT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55890" y="1180759"/>
            <a:ext cx="11132820" cy="5455920"/>
            <a:chOff x="655890" y="1180759"/>
            <a:chExt cx="11132820" cy="545592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5890" y="1180759"/>
              <a:ext cx="2093214" cy="532684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1678812" y="1695170"/>
              <a:ext cx="801370" cy="358140"/>
            </a:xfrm>
            <a:custGeom>
              <a:avLst/>
              <a:gdLst/>
              <a:ahLst/>
              <a:cxnLst/>
              <a:rect l="l" t="t" r="r" b="b"/>
              <a:pathLst>
                <a:path w="801369" h="358139">
                  <a:moveTo>
                    <a:pt x="707923" y="0"/>
                  </a:moveTo>
                  <a:lnTo>
                    <a:pt x="580027" y="51106"/>
                  </a:lnTo>
                  <a:lnTo>
                    <a:pt x="530704" y="71175"/>
                  </a:lnTo>
                  <a:lnTo>
                    <a:pt x="479209" y="92449"/>
                  </a:lnTo>
                  <a:lnTo>
                    <a:pt x="426249" y="114739"/>
                  </a:lnTo>
                  <a:lnTo>
                    <a:pt x="372528" y="137857"/>
                  </a:lnTo>
                  <a:lnTo>
                    <a:pt x="318752" y="161615"/>
                  </a:lnTo>
                  <a:lnTo>
                    <a:pt x="265626" y="185826"/>
                  </a:lnTo>
                  <a:lnTo>
                    <a:pt x="213854" y="210301"/>
                  </a:lnTo>
                  <a:lnTo>
                    <a:pt x="164143" y="234853"/>
                  </a:lnTo>
                  <a:lnTo>
                    <a:pt x="117197" y="259294"/>
                  </a:lnTo>
                  <a:lnTo>
                    <a:pt x="73720" y="283437"/>
                  </a:lnTo>
                  <a:lnTo>
                    <a:pt x="34420" y="307092"/>
                  </a:lnTo>
                  <a:lnTo>
                    <a:pt x="0" y="330073"/>
                  </a:lnTo>
                  <a:lnTo>
                    <a:pt x="39557" y="327367"/>
                  </a:lnTo>
                  <a:lnTo>
                    <a:pt x="82338" y="325772"/>
                  </a:lnTo>
                  <a:lnTo>
                    <a:pt x="127951" y="325177"/>
                  </a:lnTo>
                  <a:lnTo>
                    <a:pt x="176007" y="325470"/>
                  </a:lnTo>
                  <a:lnTo>
                    <a:pt x="226116" y="326542"/>
                  </a:lnTo>
                  <a:lnTo>
                    <a:pt x="277888" y="328281"/>
                  </a:lnTo>
                  <a:lnTo>
                    <a:pt x="330932" y="330577"/>
                  </a:lnTo>
                  <a:lnTo>
                    <a:pt x="384859" y="333317"/>
                  </a:lnTo>
                  <a:lnTo>
                    <a:pt x="493801" y="339692"/>
                  </a:lnTo>
                  <a:lnTo>
                    <a:pt x="705119" y="352907"/>
                  </a:lnTo>
                  <a:lnTo>
                    <a:pt x="754306" y="355662"/>
                  </a:lnTo>
                  <a:lnTo>
                    <a:pt x="801255" y="357974"/>
                  </a:lnTo>
                  <a:lnTo>
                    <a:pt x="707923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655914" y="1695170"/>
              <a:ext cx="824230" cy="358140"/>
            </a:xfrm>
            <a:custGeom>
              <a:avLst/>
              <a:gdLst/>
              <a:ahLst/>
              <a:cxnLst/>
              <a:rect l="l" t="t" r="r" b="b"/>
              <a:pathLst>
                <a:path w="824230" h="358139">
                  <a:moveTo>
                    <a:pt x="463051" y="331575"/>
                  </a:moveTo>
                  <a:lnTo>
                    <a:pt x="173540" y="331575"/>
                  </a:lnTo>
                  <a:lnTo>
                    <a:pt x="223582" y="331794"/>
                  </a:lnTo>
                  <a:lnTo>
                    <a:pt x="273628" y="332730"/>
                  </a:lnTo>
                  <a:lnTo>
                    <a:pt x="373731" y="336300"/>
                  </a:lnTo>
                  <a:lnTo>
                    <a:pt x="674046" y="352443"/>
                  </a:lnTo>
                  <a:lnTo>
                    <a:pt x="774124" y="356620"/>
                  </a:lnTo>
                  <a:lnTo>
                    <a:pt x="824153" y="357974"/>
                  </a:lnTo>
                  <a:lnTo>
                    <a:pt x="463051" y="331575"/>
                  </a:lnTo>
                  <a:close/>
                </a:path>
                <a:path w="824230" h="358139">
                  <a:moveTo>
                    <a:pt x="730821" y="0"/>
                  </a:moveTo>
                  <a:lnTo>
                    <a:pt x="535967" y="75330"/>
                  </a:lnTo>
                  <a:lnTo>
                    <a:pt x="438772" y="114185"/>
                  </a:lnTo>
                  <a:lnTo>
                    <a:pt x="390505" y="134260"/>
                  </a:lnTo>
                  <a:lnTo>
                    <a:pt x="342481" y="154932"/>
                  </a:lnTo>
                  <a:lnTo>
                    <a:pt x="294794" y="176296"/>
                  </a:lnTo>
                  <a:lnTo>
                    <a:pt x="247506" y="198457"/>
                  </a:lnTo>
                  <a:lnTo>
                    <a:pt x="200680" y="221522"/>
                  </a:lnTo>
                  <a:lnTo>
                    <a:pt x="154379" y="245597"/>
                  </a:lnTo>
                  <a:lnTo>
                    <a:pt x="108666" y="270788"/>
                  </a:lnTo>
                  <a:lnTo>
                    <a:pt x="63603" y="297201"/>
                  </a:lnTo>
                  <a:lnTo>
                    <a:pt x="19253" y="324942"/>
                  </a:lnTo>
                  <a:lnTo>
                    <a:pt x="0" y="338226"/>
                  </a:lnTo>
                  <a:lnTo>
                    <a:pt x="23456" y="336346"/>
                  </a:lnTo>
                  <a:lnTo>
                    <a:pt x="45374" y="335203"/>
                  </a:lnTo>
                  <a:lnTo>
                    <a:pt x="26555" y="335203"/>
                  </a:lnTo>
                  <a:lnTo>
                    <a:pt x="22351" y="323799"/>
                  </a:lnTo>
                  <a:lnTo>
                    <a:pt x="45590" y="322636"/>
                  </a:lnTo>
                  <a:lnTo>
                    <a:pt x="67040" y="308474"/>
                  </a:lnTo>
                  <a:lnTo>
                    <a:pt x="108813" y="283559"/>
                  </a:lnTo>
                  <a:lnTo>
                    <a:pt x="151510" y="260044"/>
                  </a:lnTo>
                  <a:lnTo>
                    <a:pt x="194767" y="237515"/>
                  </a:lnTo>
                  <a:lnTo>
                    <a:pt x="238560" y="215825"/>
                  </a:lnTo>
                  <a:lnTo>
                    <a:pt x="282599" y="194662"/>
                  </a:lnTo>
                  <a:lnTo>
                    <a:pt x="326856" y="173971"/>
                  </a:lnTo>
                  <a:lnTo>
                    <a:pt x="415927" y="133787"/>
                  </a:lnTo>
                  <a:lnTo>
                    <a:pt x="460718" y="114173"/>
                  </a:lnTo>
                  <a:lnTo>
                    <a:pt x="730821" y="0"/>
                  </a:lnTo>
                  <a:close/>
                </a:path>
                <a:path w="824230" h="358139">
                  <a:moveTo>
                    <a:pt x="45590" y="322636"/>
                  </a:moveTo>
                  <a:lnTo>
                    <a:pt x="22351" y="323799"/>
                  </a:lnTo>
                  <a:lnTo>
                    <a:pt x="26555" y="335203"/>
                  </a:lnTo>
                  <a:lnTo>
                    <a:pt x="45590" y="322636"/>
                  </a:lnTo>
                  <a:close/>
                </a:path>
                <a:path w="824230" h="358139">
                  <a:moveTo>
                    <a:pt x="171613" y="319553"/>
                  </a:moveTo>
                  <a:lnTo>
                    <a:pt x="121631" y="319940"/>
                  </a:lnTo>
                  <a:lnTo>
                    <a:pt x="71865" y="321321"/>
                  </a:lnTo>
                  <a:lnTo>
                    <a:pt x="45590" y="322636"/>
                  </a:lnTo>
                  <a:lnTo>
                    <a:pt x="26555" y="335203"/>
                  </a:lnTo>
                  <a:lnTo>
                    <a:pt x="45374" y="335203"/>
                  </a:lnTo>
                  <a:lnTo>
                    <a:pt x="73477" y="333738"/>
                  </a:lnTo>
                  <a:lnTo>
                    <a:pt x="123505" y="332185"/>
                  </a:lnTo>
                  <a:lnTo>
                    <a:pt x="173540" y="331575"/>
                  </a:lnTo>
                  <a:lnTo>
                    <a:pt x="463051" y="331575"/>
                  </a:lnTo>
                  <a:lnTo>
                    <a:pt x="372953" y="325872"/>
                  </a:lnTo>
                  <a:lnTo>
                    <a:pt x="322480" y="323318"/>
                  </a:lnTo>
                  <a:lnTo>
                    <a:pt x="272074" y="321345"/>
                  </a:lnTo>
                  <a:lnTo>
                    <a:pt x="221773" y="320055"/>
                  </a:lnTo>
                  <a:lnTo>
                    <a:pt x="171613" y="319553"/>
                  </a:lnTo>
                  <a:close/>
                </a:path>
              </a:pathLst>
            </a:custGeom>
            <a:solidFill>
              <a:srgbClr val="0615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926167" y="2844584"/>
              <a:ext cx="1862302" cy="379160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00300" y="2858675"/>
              <a:ext cx="1451825" cy="3604691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484041" y="2649673"/>
              <a:ext cx="3296920" cy="3343275"/>
            </a:xfrm>
            <a:custGeom>
              <a:avLst/>
              <a:gdLst/>
              <a:ahLst/>
              <a:cxnLst/>
              <a:rect l="l" t="t" r="r" b="b"/>
              <a:pathLst>
                <a:path w="3296920" h="3343275">
                  <a:moveTo>
                    <a:pt x="3226358" y="0"/>
                  </a:moveTo>
                  <a:lnTo>
                    <a:pt x="69989" y="0"/>
                  </a:lnTo>
                  <a:lnTo>
                    <a:pt x="42744" y="5501"/>
                  </a:lnTo>
                  <a:lnTo>
                    <a:pt x="20497" y="20502"/>
                  </a:lnTo>
                  <a:lnTo>
                    <a:pt x="5499" y="42749"/>
                  </a:lnTo>
                  <a:lnTo>
                    <a:pt x="0" y="69989"/>
                  </a:lnTo>
                  <a:lnTo>
                    <a:pt x="0" y="3273132"/>
                  </a:lnTo>
                  <a:lnTo>
                    <a:pt x="5499" y="3300377"/>
                  </a:lnTo>
                  <a:lnTo>
                    <a:pt x="20497" y="3322624"/>
                  </a:lnTo>
                  <a:lnTo>
                    <a:pt x="42744" y="3337623"/>
                  </a:lnTo>
                  <a:lnTo>
                    <a:pt x="69989" y="3343122"/>
                  </a:lnTo>
                  <a:lnTo>
                    <a:pt x="3226358" y="3343122"/>
                  </a:lnTo>
                  <a:lnTo>
                    <a:pt x="3253603" y="3337623"/>
                  </a:lnTo>
                  <a:lnTo>
                    <a:pt x="3275850" y="3322624"/>
                  </a:lnTo>
                  <a:lnTo>
                    <a:pt x="3290849" y="3300377"/>
                  </a:lnTo>
                  <a:lnTo>
                    <a:pt x="3296348" y="3273132"/>
                  </a:lnTo>
                  <a:lnTo>
                    <a:pt x="3296348" y="69989"/>
                  </a:lnTo>
                  <a:lnTo>
                    <a:pt x="3290849" y="42749"/>
                  </a:lnTo>
                  <a:lnTo>
                    <a:pt x="3275850" y="20502"/>
                  </a:lnTo>
                  <a:lnTo>
                    <a:pt x="3253603" y="5501"/>
                  </a:lnTo>
                  <a:lnTo>
                    <a:pt x="322635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3484041" y="2649673"/>
              <a:ext cx="3296920" cy="3343275"/>
            </a:xfrm>
            <a:custGeom>
              <a:avLst/>
              <a:gdLst/>
              <a:ahLst/>
              <a:cxnLst/>
              <a:rect l="l" t="t" r="r" b="b"/>
              <a:pathLst>
                <a:path w="3296920" h="3343275">
                  <a:moveTo>
                    <a:pt x="3226358" y="3343122"/>
                  </a:moveTo>
                  <a:lnTo>
                    <a:pt x="69989" y="3343122"/>
                  </a:lnTo>
                  <a:lnTo>
                    <a:pt x="42744" y="3337623"/>
                  </a:lnTo>
                  <a:lnTo>
                    <a:pt x="20497" y="3322624"/>
                  </a:lnTo>
                  <a:lnTo>
                    <a:pt x="5499" y="3300377"/>
                  </a:lnTo>
                  <a:lnTo>
                    <a:pt x="0" y="3273132"/>
                  </a:lnTo>
                  <a:lnTo>
                    <a:pt x="0" y="69989"/>
                  </a:lnTo>
                  <a:lnTo>
                    <a:pt x="5499" y="42749"/>
                  </a:lnTo>
                  <a:lnTo>
                    <a:pt x="20497" y="20502"/>
                  </a:lnTo>
                  <a:lnTo>
                    <a:pt x="42744" y="5501"/>
                  </a:lnTo>
                  <a:lnTo>
                    <a:pt x="69989" y="0"/>
                  </a:lnTo>
                  <a:lnTo>
                    <a:pt x="3226358" y="0"/>
                  </a:lnTo>
                  <a:lnTo>
                    <a:pt x="3253603" y="5501"/>
                  </a:lnTo>
                  <a:lnTo>
                    <a:pt x="3275850" y="20502"/>
                  </a:lnTo>
                  <a:lnTo>
                    <a:pt x="3290849" y="42749"/>
                  </a:lnTo>
                  <a:lnTo>
                    <a:pt x="3296348" y="69989"/>
                  </a:lnTo>
                  <a:lnTo>
                    <a:pt x="3296348" y="3273132"/>
                  </a:lnTo>
                  <a:lnTo>
                    <a:pt x="3290849" y="3300377"/>
                  </a:lnTo>
                  <a:lnTo>
                    <a:pt x="3275850" y="3322624"/>
                  </a:lnTo>
                  <a:lnTo>
                    <a:pt x="3253603" y="3337623"/>
                  </a:lnTo>
                  <a:lnTo>
                    <a:pt x="3226358" y="3343122"/>
                  </a:lnTo>
                  <a:close/>
                </a:path>
              </a:pathLst>
            </a:custGeom>
            <a:ln w="1336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3123463" y="3391547"/>
              <a:ext cx="499109" cy="222885"/>
            </a:xfrm>
            <a:custGeom>
              <a:avLst/>
              <a:gdLst/>
              <a:ahLst/>
              <a:cxnLst/>
              <a:rect l="l" t="t" r="r" b="b"/>
              <a:pathLst>
                <a:path w="499110" h="222885">
                  <a:moveTo>
                    <a:pt x="440753" y="0"/>
                  </a:moveTo>
                  <a:lnTo>
                    <a:pt x="361125" y="31820"/>
                  </a:lnTo>
                  <a:lnTo>
                    <a:pt x="314526" y="50852"/>
                  </a:lnTo>
                  <a:lnTo>
                    <a:pt x="265381" y="71439"/>
                  </a:lnTo>
                  <a:lnTo>
                    <a:pt x="215171" y="93186"/>
                  </a:lnTo>
                  <a:lnTo>
                    <a:pt x="165377" y="115698"/>
                  </a:lnTo>
                  <a:lnTo>
                    <a:pt x="117481" y="138580"/>
                  </a:lnTo>
                  <a:lnTo>
                    <a:pt x="72965" y="161437"/>
                  </a:lnTo>
                  <a:lnTo>
                    <a:pt x="33311" y="183875"/>
                  </a:lnTo>
                  <a:lnTo>
                    <a:pt x="0" y="205498"/>
                  </a:lnTo>
                  <a:lnTo>
                    <a:pt x="40383" y="203140"/>
                  </a:lnTo>
                  <a:lnTo>
                    <a:pt x="85530" y="202447"/>
                  </a:lnTo>
                  <a:lnTo>
                    <a:pt x="134448" y="203134"/>
                  </a:lnTo>
                  <a:lnTo>
                    <a:pt x="186140" y="204920"/>
                  </a:lnTo>
                  <a:lnTo>
                    <a:pt x="239612" y="207522"/>
                  </a:lnTo>
                  <a:lnTo>
                    <a:pt x="293869" y="210657"/>
                  </a:lnTo>
                  <a:lnTo>
                    <a:pt x="451405" y="220433"/>
                  </a:lnTo>
                  <a:lnTo>
                    <a:pt x="498855" y="222872"/>
                  </a:lnTo>
                  <a:lnTo>
                    <a:pt x="440753" y="0"/>
                  </a:lnTo>
                  <a:close/>
                </a:path>
              </a:pathLst>
            </a:custGeom>
            <a:solidFill>
              <a:srgbClr val="ECF0F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3100578" y="3391547"/>
              <a:ext cx="521970" cy="222885"/>
            </a:xfrm>
            <a:custGeom>
              <a:avLst/>
              <a:gdLst/>
              <a:ahLst/>
              <a:cxnLst/>
              <a:rect l="l" t="t" r="r" b="b"/>
              <a:pathLst>
                <a:path w="521970" h="222885">
                  <a:moveTo>
                    <a:pt x="346021" y="208682"/>
                  </a:moveTo>
                  <a:lnTo>
                    <a:pt x="122069" y="208682"/>
                  </a:lnTo>
                  <a:lnTo>
                    <a:pt x="171972" y="209183"/>
                  </a:lnTo>
                  <a:lnTo>
                    <a:pt x="222115" y="210646"/>
                  </a:lnTo>
                  <a:lnTo>
                    <a:pt x="422847" y="220140"/>
                  </a:lnTo>
                  <a:lnTo>
                    <a:pt x="472510" y="221924"/>
                  </a:lnTo>
                  <a:lnTo>
                    <a:pt x="521741" y="222872"/>
                  </a:lnTo>
                  <a:lnTo>
                    <a:pt x="371071" y="210623"/>
                  </a:lnTo>
                  <a:lnTo>
                    <a:pt x="346021" y="208682"/>
                  </a:lnTo>
                  <a:close/>
                </a:path>
                <a:path w="521970" h="222885">
                  <a:moveTo>
                    <a:pt x="463638" y="0"/>
                  </a:moveTo>
                  <a:lnTo>
                    <a:pt x="320051" y="54262"/>
                  </a:lnTo>
                  <a:lnTo>
                    <a:pt x="272393" y="73168"/>
                  </a:lnTo>
                  <a:lnTo>
                    <a:pt x="225109" y="92922"/>
                  </a:lnTo>
                  <a:lnTo>
                    <a:pt x="178361" y="113787"/>
                  </a:lnTo>
                  <a:lnTo>
                    <a:pt x="132314" y="136024"/>
                  </a:lnTo>
                  <a:lnTo>
                    <a:pt x="87129" y="159897"/>
                  </a:lnTo>
                  <a:lnTo>
                    <a:pt x="42970" y="185668"/>
                  </a:lnTo>
                  <a:lnTo>
                    <a:pt x="0" y="213601"/>
                  </a:lnTo>
                  <a:lnTo>
                    <a:pt x="23431" y="211772"/>
                  </a:lnTo>
                  <a:lnTo>
                    <a:pt x="47548" y="210629"/>
                  </a:lnTo>
                  <a:lnTo>
                    <a:pt x="26530" y="210629"/>
                  </a:lnTo>
                  <a:lnTo>
                    <a:pt x="22339" y="199224"/>
                  </a:lnTo>
                  <a:lnTo>
                    <a:pt x="46672" y="198075"/>
                  </a:lnTo>
                  <a:lnTo>
                    <a:pt x="67710" y="184961"/>
                  </a:lnTo>
                  <a:lnTo>
                    <a:pt x="109864" y="160999"/>
                  </a:lnTo>
                  <a:lnTo>
                    <a:pt x="152837" y="138486"/>
                  </a:lnTo>
                  <a:lnTo>
                    <a:pt x="196476" y="117166"/>
                  </a:lnTo>
                  <a:lnTo>
                    <a:pt x="240626" y="96785"/>
                  </a:lnTo>
                  <a:lnTo>
                    <a:pt x="285133" y="77085"/>
                  </a:lnTo>
                  <a:lnTo>
                    <a:pt x="419249" y="19526"/>
                  </a:lnTo>
                  <a:lnTo>
                    <a:pt x="463638" y="0"/>
                  </a:lnTo>
                  <a:close/>
                </a:path>
                <a:path w="521970" h="222885">
                  <a:moveTo>
                    <a:pt x="122579" y="196543"/>
                  </a:moveTo>
                  <a:lnTo>
                    <a:pt x="72476" y="196855"/>
                  </a:lnTo>
                  <a:lnTo>
                    <a:pt x="46672" y="198075"/>
                  </a:lnTo>
                  <a:lnTo>
                    <a:pt x="26543" y="210629"/>
                  </a:lnTo>
                  <a:lnTo>
                    <a:pt x="47548" y="210629"/>
                  </a:lnTo>
                  <a:lnTo>
                    <a:pt x="72518" y="209446"/>
                  </a:lnTo>
                  <a:lnTo>
                    <a:pt x="122069" y="208682"/>
                  </a:lnTo>
                  <a:lnTo>
                    <a:pt x="346021" y="208682"/>
                  </a:lnTo>
                  <a:lnTo>
                    <a:pt x="272707" y="203136"/>
                  </a:lnTo>
                  <a:lnTo>
                    <a:pt x="222692" y="200165"/>
                  </a:lnTo>
                  <a:lnTo>
                    <a:pt x="172650" y="197807"/>
                  </a:lnTo>
                  <a:lnTo>
                    <a:pt x="122579" y="196543"/>
                  </a:lnTo>
                  <a:close/>
                </a:path>
                <a:path w="521970" h="222885">
                  <a:moveTo>
                    <a:pt x="46672" y="198075"/>
                  </a:moveTo>
                  <a:lnTo>
                    <a:pt x="22339" y="199224"/>
                  </a:lnTo>
                  <a:lnTo>
                    <a:pt x="26540" y="210623"/>
                  </a:lnTo>
                  <a:lnTo>
                    <a:pt x="46672" y="198075"/>
                  </a:lnTo>
                  <a:close/>
                </a:path>
              </a:pathLst>
            </a:custGeom>
            <a:solidFill>
              <a:srgbClr val="0817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3764711" y="2834576"/>
            <a:ext cx="2735580" cy="2928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7400"/>
              </a:lnSpc>
              <a:spcBef>
                <a:spcPts val="100"/>
              </a:spcBef>
            </a:pPr>
            <a:r>
              <a:rPr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Some places are </a:t>
            </a:r>
            <a:r>
              <a:rPr sz="15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closer to the  equator</a:t>
            </a:r>
            <a:r>
              <a:rPr lang="en-US" sz="15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 </a:t>
            </a:r>
            <a:r>
              <a:rPr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and get more </a:t>
            </a:r>
            <a:r>
              <a:rPr sz="15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heat and sunlight</a:t>
            </a:r>
            <a:r>
              <a:rPr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, so they have </a:t>
            </a:r>
            <a:r>
              <a:rPr sz="15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hotter climates</a:t>
            </a:r>
            <a:r>
              <a:rPr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 Other places are </a:t>
            </a:r>
            <a:r>
              <a:rPr sz="15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farther away </a:t>
            </a:r>
            <a:r>
              <a:rPr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and receive </a:t>
            </a:r>
            <a:r>
              <a:rPr sz="15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less heat and sunlight</a:t>
            </a:r>
            <a:r>
              <a:rPr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, so they have </a:t>
            </a:r>
            <a:r>
              <a:rPr sz="15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cooler climates</a:t>
            </a:r>
            <a:r>
              <a:rPr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 The </a:t>
            </a:r>
            <a:r>
              <a:rPr sz="15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tilt of the Earth’s axis </a:t>
            </a:r>
            <a:r>
              <a:rPr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also plays a part in creating these di</a:t>
            </a:r>
            <a:r>
              <a:rPr lang="en-US"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ff</a:t>
            </a:r>
            <a:r>
              <a:rPr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erent climate zones.</a:t>
            </a:r>
            <a:endParaRPr sz="1500" dirty="0">
              <a:latin typeface="Grammarsaurus" pitchFamily="2" charset="0"/>
              <a:cs typeface="Arial MT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6997331" y="2720822"/>
            <a:ext cx="3709670" cy="3099435"/>
            <a:chOff x="6997331" y="2720822"/>
            <a:chExt cx="3709670" cy="3099435"/>
          </a:xfrm>
        </p:grpSpPr>
        <p:sp>
          <p:nvSpPr>
            <p:cNvPr id="19" name="object 19"/>
            <p:cNvSpPr/>
            <p:nvPr/>
          </p:nvSpPr>
          <p:spPr>
            <a:xfrm>
              <a:off x="7003681" y="2727172"/>
              <a:ext cx="3355975" cy="3086735"/>
            </a:xfrm>
            <a:custGeom>
              <a:avLst/>
              <a:gdLst/>
              <a:ahLst/>
              <a:cxnLst/>
              <a:rect l="l" t="t" r="r" b="b"/>
              <a:pathLst>
                <a:path w="3355975" h="3086735">
                  <a:moveTo>
                    <a:pt x="3285705" y="0"/>
                  </a:moveTo>
                  <a:lnTo>
                    <a:pt x="69989" y="0"/>
                  </a:lnTo>
                  <a:lnTo>
                    <a:pt x="42744" y="5501"/>
                  </a:lnTo>
                  <a:lnTo>
                    <a:pt x="20497" y="20504"/>
                  </a:lnTo>
                  <a:lnTo>
                    <a:pt x="5499" y="42755"/>
                  </a:lnTo>
                  <a:lnTo>
                    <a:pt x="0" y="70002"/>
                  </a:lnTo>
                  <a:lnTo>
                    <a:pt x="0" y="3016529"/>
                  </a:lnTo>
                  <a:lnTo>
                    <a:pt x="5499" y="3043774"/>
                  </a:lnTo>
                  <a:lnTo>
                    <a:pt x="20497" y="3066021"/>
                  </a:lnTo>
                  <a:lnTo>
                    <a:pt x="42744" y="3081019"/>
                  </a:lnTo>
                  <a:lnTo>
                    <a:pt x="69989" y="3086519"/>
                  </a:lnTo>
                  <a:lnTo>
                    <a:pt x="3285705" y="3086519"/>
                  </a:lnTo>
                  <a:lnTo>
                    <a:pt x="3312950" y="3081019"/>
                  </a:lnTo>
                  <a:lnTo>
                    <a:pt x="3335197" y="3066021"/>
                  </a:lnTo>
                  <a:lnTo>
                    <a:pt x="3350196" y="3043774"/>
                  </a:lnTo>
                  <a:lnTo>
                    <a:pt x="3355695" y="3016529"/>
                  </a:lnTo>
                  <a:lnTo>
                    <a:pt x="3355695" y="70002"/>
                  </a:lnTo>
                  <a:lnTo>
                    <a:pt x="3350196" y="42755"/>
                  </a:lnTo>
                  <a:lnTo>
                    <a:pt x="3335197" y="20504"/>
                  </a:lnTo>
                  <a:lnTo>
                    <a:pt x="3312950" y="5501"/>
                  </a:lnTo>
                  <a:lnTo>
                    <a:pt x="328570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7003681" y="2727172"/>
              <a:ext cx="3355975" cy="3086735"/>
            </a:xfrm>
            <a:custGeom>
              <a:avLst/>
              <a:gdLst/>
              <a:ahLst/>
              <a:cxnLst/>
              <a:rect l="l" t="t" r="r" b="b"/>
              <a:pathLst>
                <a:path w="3355975" h="3086735">
                  <a:moveTo>
                    <a:pt x="69989" y="3086519"/>
                  </a:moveTo>
                  <a:lnTo>
                    <a:pt x="3285705" y="3086519"/>
                  </a:lnTo>
                  <a:lnTo>
                    <a:pt x="3312950" y="3081019"/>
                  </a:lnTo>
                  <a:lnTo>
                    <a:pt x="3335197" y="3066021"/>
                  </a:lnTo>
                  <a:lnTo>
                    <a:pt x="3350196" y="3043774"/>
                  </a:lnTo>
                  <a:lnTo>
                    <a:pt x="3355695" y="3016529"/>
                  </a:lnTo>
                  <a:lnTo>
                    <a:pt x="3355695" y="70002"/>
                  </a:lnTo>
                  <a:lnTo>
                    <a:pt x="3350196" y="42755"/>
                  </a:lnTo>
                  <a:lnTo>
                    <a:pt x="3335197" y="20504"/>
                  </a:lnTo>
                  <a:lnTo>
                    <a:pt x="3312950" y="5501"/>
                  </a:lnTo>
                  <a:lnTo>
                    <a:pt x="3285705" y="0"/>
                  </a:lnTo>
                  <a:lnTo>
                    <a:pt x="69989" y="0"/>
                  </a:lnTo>
                  <a:lnTo>
                    <a:pt x="42744" y="5501"/>
                  </a:lnTo>
                  <a:lnTo>
                    <a:pt x="20497" y="20504"/>
                  </a:lnTo>
                  <a:lnTo>
                    <a:pt x="5499" y="42755"/>
                  </a:lnTo>
                  <a:lnTo>
                    <a:pt x="0" y="70002"/>
                  </a:lnTo>
                  <a:lnTo>
                    <a:pt x="0" y="3016529"/>
                  </a:lnTo>
                  <a:lnTo>
                    <a:pt x="5499" y="3043774"/>
                  </a:lnTo>
                  <a:lnTo>
                    <a:pt x="20497" y="3066021"/>
                  </a:lnTo>
                  <a:lnTo>
                    <a:pt x="42744" y="3081019"/>
                  </a:lnTo>
                  <a:lnTo>
                    <a:pt x="69989" y="3086519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10268699" y="3356978"/>
              <a:ext cx="421005" cy="233045"/>
            </a:xfrm>
            <a:custGeom>
              <a:avLst/>
              <a:gdLst/>
              <a:ahLst/>
              <a:cxnLst/>
              <a:rect l="l" t="t" r="r" b="b"/>
              <a:pathLst>
                <a:path w="421004" h="233045">
                  <a:moveTo>
                    <a:pt x="50774" y="0"/>
                  </a:moveTo>
                  <a:lnTo>
                    <a:pt x="0" y="232829"/>
                  </a:lnTo>
                  <a:lnTo>
                    <a:pt x="50476" y="229055"/>
                  </a:lnTo>
                  <a:lnTo>
                    <a:pt x="161438" y="219412"/>
                  </a:lnTo>
                  <a:lnTo>
                    <a:pt x="218641" y="214726"/>
                  </a:lnTo>
                  <a:lnTo>
                    <a:pt x="274803" y="210920"/>
                  </a:lnTo>
                  <a:lnTo>
                    <a:pt x="328282" y="208584"/>
                  </a:lnTo>
                  <a:lnTo>
                    <a:pt x="377436" y="208311"/>
                  </a:lnTo>
                  <a:lnTo>
                    <a:pt x="420624" y="210693"/>
                  </a:lnTo>
                  <a:lnTo>
                    <a:pt x="384861" y="182704"/>
                  </a:lnTo>
                  <a:lnTo>
                    <a:pt x="341241" y="153626"/>
                  </a:lnTo>
                  <a:lnTo>
                    <a:pt x="292197" y="124240"/>
                  </a:lnTo>
                  <a:lnTo>
                    <a:pt x="240161" y="95326"/>
                  </a:lnTo>
                  <a:lnTo>
                    <a:pt x="187568" y="67664"/>
                  </a:lnTo>
                  <a:lnTo>
                    <a:pt x="136851" y="42036"/>
                  </a:lnTo>
                  <a:lnTo>
                    <a:pt x="90441" y="19221"/>
                  </a:lnTo>
                  <a:lnTo>
                    <a:pt x="50774" y="0"/>
                  </a:lnTo>
                  <a:close/>
                </a:path>
              </a:pathLst>
            </a:custGeom>
            <a:solidFill>
              <a:srgbClr val="ECF0F3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0268699" y="3356978"/>
              <a:ext cx="438784" cy="233045"/>
            </a:xfrm>
            <a:custGeom>
              <a:avLst/>
              <a:gdLst/>
              <a:ahLst/>
              <a:cxnLst/>
              <a:rect l="l" t="t" r="r" b="b"/>
              <a:pathLst>
                <a:path w="438784" h="233045">
                  <a:moveTo>
                    <a:pt x="368215" y="202631"/>
                  </a:moveTo>
                  <a:lnTo>
                    <a:pt x="315320" y="203538"/>
                  </a:lnTo>
                  <a:lnTo>
                    <a:pt x="262498" y="206608"/>
                  </a:lnTo>
                  <a:lnTo>
                    <a:pt x="209740" y="210845"/>
                  </a:lnTo>
                  <a:lnTo>
                    <a:pt x="0" y="232829"/>
                  </a:lnTo>
                  <a:lnTo>
                    <a:pt x="52473" y="230707"/>
                  </a:lnTo>
                  <a:lnTo>
                    <a:pt x="105007" y="227410"/>
                  </a:lnTo>
                  <a:lnTo>
                    <a:pt x="210156" y="219684"/>
                  </a:lnTo>
                  <a:lnTo>
                    <a:pt x="262720" y="216454"/>
                  </a:lnTo>
                  <a:lnTo>
                    <a:pt x="315242" y="214444"/>
                  </a:lnTo>
                  <a:lnTo>
                    <a:pt x="415708" y="214254"/>
                  </a:lnTo>
                  <a:lnTo>
                    <a:pt x="402310" y="204084"/>
                  </a:lnTo>
                  <a:lnTo>
                    <a:pt x="368215" y="202631"/>
                  </a:lnTo>
                  <a:close/>
                </a:path>
                <a:path w="438784" h="233045">
                  <a:moveTo>
                    <a:pt x="415708" y="214254"/>
                  </a:moveTo>
                  <a:lnTo>
                    <a:pt x="367699" y="214254"/>
                  </a:lnTo>
                  <a:lnTo>
                    <a:pt x="420065" y="216484"/>
                  </a:lnTo>
                  <a:lnTo>
                    <a:pt x="438302" y="218059"/>
                  </a:lnTo>
                  <a:lnTo>
                    <a:pt x="434539" y="215074"/>
                  </a:lnTo>
                  <a:lnTo>
                    <a:pt x="416788" y="215074"/>
                  </a:lnTo>
                  <a:lnTo>
                    <a:pt x="415708" y="214254"/>
                  </a:lnTo>
                  <a:close/>
                </a:path>
                <a:path w="438784" h="233045">
                  <a:moveTo>
                    <a:pt x="402310" y="204084"/>
                  </a:moveTo>
                  <a:lnTo>
                    <a:pt x="416788" y="215074"/>
                  </a:lnTo>
                  <a:lnTo>
                    <a:pt x="421195" y="204889"/>
                  </a:lnTo>
                  <a:lnTo>
                    <a:pt x="402310" y="204084"/>
                  </a:lnTo>
                  <a:close/>
                </a:path>
                <a:path w="438784" h="233045">
                  <a:moveTo>
                    <a:pt x="50774" y="0"/>
                  </a:moveTo>
                  <a:lnTo>
                    <a:pt x="192111" y="74040"/>
                  </a:lnTo>
                  <a:lnTo>
                    <a:pt x="239029" y="99269"/>
                  </a:lnTo>
                  <a:lnTo>
                    <a:pt x="285292" y="125532"/>
                  </a:lnTo>
                  <a:lnTo>
                    <a:pt x="330563" y="153283"/>
                  </a:lnTo>
                  <a:lnTo>
                    <a:pt x="374507" y="182979"/>
                  </a:lnTo>
                  <a:lnTo>
                    <a:pt x="402310" y="204084"/>
                  </a:lnTo>
                  <a:lnTo>
                    <a:pt x="421195" y="204889"/>
                  </a:lnTo>
                  <a:lnTo>
                    <a:pt x="416788" y="215074"/>
                  </a:lnTo>
                  <a:lnTo>
                    <a:pt x="434539" y="215074"/>
                  </a:lnTo>
                  <a:lnTo>
                    <a:pt x="399416" y="187212"/>
                  </a:lnTo>
                  <a:lnTo>
                    <a:pt x="358910" y="158772"/>
                  </a:lnTo>
                  <a:lnTo>
                    <a:pt x="317032" y="132416"/>
                  </a:lnTo>
                  <a:lnTo>
                    <a:pt x="274028" y="107822"/>
                  </a:lnTo>
                  <a:lnTo>
                    <a:pt x="230146" y="84667"/>
                  </a:lnTo>
                  <a:lnTo>
                    <a:pt x="185633" y="62629"/>
                  </a:lnTo>
                  <a:lnTo>
                    <a:pt x="140735" y="41387"/>
                  </a:lnTo>
                  <a:lnTo>
                    <a:pt x="50774" y="0"/>
                  </a:lnTo>
                  <a:close/>
                </a:path>
              </a:pathLst>
            </a:custGeom>
            <a:solidFill>
              <a:srgbClr val="0817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7282408" y="2952710"/>
            <a:ext cx="2795905" cy="26356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27400"/>
              </a:lnSpc>
              <a:spcBef>
                <a:spcPts val="100"/>
              </a:spcBef>
            </a:pPr>
            <a:r>
              <a:rPr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The Earth has </a:t>
            </a:r>
            <a:r>
              <a:rPr sz="15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different climate  zones </a:t>
            </a:r>
            <a:r>
              <a:rPr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because invisible walls divide the planet. These walls </a:t>
            </a:r>
            <a:r>
              <a:rPr sz="15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keep the weather in each zone separate</a:t>
            </a:r>
            <a:r>
              <a:rPr sz="15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 So, if you cross one of these invisible walls, you’ll suddenly find yourself in a completely </a:t>
            </a:r>
            <a:r>
              <a:rPr sz="15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different climate  zone with different weather.</a:t>
            </a:r>
            <a:endParaRPr sz="1500" dirty="0">
              <a:latin typeface="Grammarsaurus" pitchFamily="2" charset="0"/>
              <a:cs typeface="Arial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10454131" y="5698774"/>
            <a:ext cx="935990" cy="378460"/>
            <a:chOff x="10454131" y="5698774"/>
            <a:chExt cx="935990" cy="378460"/>
          </a:xfrm>
        </p:grpSpPr>
        <p:sp>
          <p:nvSpPr>
            <p:cNvPr id="25" name="object 25"/>
            <p:cNvSpPr/>
            <p:nvPr/>
          </p:nvSpPr>
          <p:spPr>
            <a:xfrm>
              <a:off x="10460481" y="5705124"/>
              <a:ext cx="923290" cy="365760"/>
            </a:xfrm>
            <a:custGeom>
              <a:avLst/>
              <a:gdLst/>
              <a:ahLst/>
              <a:cxnLst/>
              <a:rect l="l" t="t" r="r" b="b"/>
              <a:pathLst>
                <a:path w="923290" h="365760">
                  <a:moveTo>
                    <a:pt x="889736" y="0"/>
                  </a:moveTo>
                  <a:lnTo>
                    <a:pt x="33210" y="0"/>
                  </a:lnTo>
                  <a:lnTo>
                    <a:pt x="20316" y="2621"/>
                  </a:lnTo>
                  <a:lnTo>
                    <a:pt x="9756" y="9758"/>
                  </a:lnTo>
                  <a:lnTo>
                    <a:pt x="2620" y="20322"/>
                  </a:lnTo>
                  <a:lnTo>
                    <a:pt x="0" y="33223"/>
                  </a:lnTo>
                  <a:lnTo>
                    <a:pt x="0" y="331952"/>
                  </a:lnTo>
                  <a:lnTo>
                    <a:pt x="2620" y="344853"/>
                  </a:lnTo>
                  <a:lnTo>
                    <a:pt x="9756" y="355417"/>
                  </a:lnTo>
                  <a:lnTo>
                    <a:pt x="20316" y="362554"/>
                  </a:lnTo>
                  <a:lnTo>
                    <a:pt x="33210" y="365175"/>
                  </a:lnTo>
                  <a:lnTo>
                    <a:pt x="889736" y="365175"/>
                  </a:lnTo>
                  <a:lnTo>
                    <a:pt x="902637" y="362554"/>
                  </a:lnTo>
                  <a:lnTo>
                    <a:pt x="913201" y="355417"/>
                  </a:lnTo>
                  <a:lnTo>
                    <a:pt x="920338" y="344853"/>
                  </a:lnTo>
                  <a:lnTo>
                    <a:pt x="922959" y="331952"/>
                  </a:lnTo>
                  <a:lnTo>
                    <a:pt x="922959" y="33223"/>
                  </a:lnTo>
                  <a:lnTo>
                    <a:pt x="920338" y="20322"/>
                  </a:lnTo>
                  <a:lnTo>
                    <a:pt x="913201" y="9758"/>
                  </a:lnTo>
                  <a:lnTo>
                    <a:pt x="902637" y="2621"/>
                  </a:lnTo>
                  <a:lnTo>
                    <a:pt x="889736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0460481" y="5705124"/>
              <a:ext cx="923290" cy="365760"/>
            </a:xfrm>
            <a:custGeom>
              <a:avLst/>
              <a:gdLst/>
              <a:ahLst/>
              <a:cxnLst/>
              <a:rect l="l" t="t" r="r" b="b"/>
              <a:pathLst>
                <a:path w="923290" h="365760">
                  <a:moveTo>
                    <a:pt x="889736" y="365175"/>
                  </a:moveTo>
                  <a:lnTo>
                    <a:pt x="33210" y="365175"/>
                  </a:lnTo>
                  <a:lnTo>
                    <a:pt x="20316" y="362554"/>
                  </a:lnTo>
                  <a:lnTo>
                    <a:pt x="9756" y="355417"/>
                  </a:lnTo>
                  <a:lnTo>
                    <a:pt x="2620" y="344853"/>
                  </a:lnTo>
                  <a:lnTo>
                    <a:pt x="0" y="331952"/>
                  </a:lnTo>
                  <a:lnTo>
                    <a:pt x="0" y="33223"/>
                  </a:lnTo>
                  <a:lnTo>
                    <a:pt x="2620" y="20322"/>
                  </a:lnTo>
                  <a:lnTo>
                    <a:pt x="9756" y="9758"/>
                  </a:lnTo>
                  <a:lnTo>
                    <a:pt x="20316" y="2621"/>
                  </a:lnTo>
                  <a:lnTo>
                    <a:pt x="33210" y="0"/>
                  </a:lnTo>
                  <a:lnTo>
                    <a:pt x="889736" y="0"/>
                  </a:lnTo>
                  <a:lnTo>
                    <a:pt x="902637" y="2621"/>
                  </a:lnTo>
                  <a:lnTo>
                    <a:pt x="913201" y="9758"/>
                  </a:lnTo>
                  <a:lnTo>
                    <a:pt x="920338" y="20322"/>
                  </a:lnTo>
                  <a:lnTo>
                    <a:pt x="922959" y="33223"/>
                  </a:lnTo>
                  <a:lnTo>
                    <a:pt x="922959" y="331952"/>
                  </a:lnTo>
                  <a:lnTo>
                    <a:pt x="920338" y="344853"/>
                  </a:lnTo>
                  <a:lnTo>
                    <a:pt x="913201" y="355417"/>
                  </a:lnTo>
                  <a:lnTo>
                    <a:pt x="902637" y="362554"/>
                  </a:lnTo>
                  <a:lnTo>
                    <a:pt x="889736" y="365175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10642739" y="5764039"/>
            <a:ext cx="123752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Jamie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2281961" y="5698774"/>
            <a:ext cx="935990" cy="378460"/>
            <a:chOff x="2281961" y="5698774"/>
            <a:chExt cx="935990" cy="378460"/>
          </a:xfrm>
        </p:grpSpPr>
        <p:sp>
          <p:nvSpPr>
            <p:cNvPr id="29" name="object 29"/>
            <p:cNvSpPr/>
            <p:nvPr/>
          </p:nvSpPr>
          <p:spPr>
            <a:xfrm>
              <a:off x="2288311" y="5705124"/>
              <a:ext cx="923290" cy="365760"/>
            </a:xfrm>
            <a:custGeom>
              <a:avLst/>
              <a:gdLst/>
              <a:ahLst/>
              <a:cxnLst/>
              <a:rect l="l" t="t" r="r" b="b"/>
              <a:pathLst>
                <a:path w="923289" h="365760">
                  <a:moveTo>
                    <a:pt x="889736" y="0"/>
                  </a:moveTo>
                  <a:lnTo>
                    <a:pt x="33210" y="0"/>
                  </a:lnTo>
                  <a:lnTo>
                    <a:pt x="20316" y="2621"/>
                  </a:lnTo>
                  <a:lnTo>
                    <a:pt x="9756" y="9758"/>
                  </a:lnTo>
                  <a:lnTo>
                    <a:pt x="2620" y="20322"/>
                  </a:lnTo>
                  <a:lnTo>
                    <a:pt x="0" y="33223"/>
                  </a:lnTo>
                  <a:lnTo>
                    <a:pt x="0" y="331952"/>
                  </a:lnTo>
                  <a:lnTo>
                    <a:pt x="2620" y="344853"/>
                  </a:lnTo>
                  <a:lnTo>
                    <a:pt x="9756" y="355417"/>
                  </a:lnTo>
                  <a:lnTo>
                    <a:pt x="20316" y="362554"/>
                  </a:lnTo>
                  <a:lnTo>
                    <a:pt x="33210" y="365175"/>
                  </a:lnTo>
                  <a:lnTo>
                    <a:pt x="889736" y="365175"/>
                  </a:lnTo>
                  <a:lnTo>
                    <a:pt x="902637" y="362554"/>
                  </a:lnTo>
                  <a:lnTo>
                    <a:pt x="913201" y="355417"/>
                  </a:lnTo>
                  <a:lnTo>
                    <a:pt x="920338" y="344853"/>
                  </a:lnTo>
                  <a:lnTo>
                    <a:pt x="922959" y="331952"/>
                  </a:lnTo>
                  <a:lnTo>
                    <a:pt x="922959" y="33223"/>
                  </a:lnTo>
                  <a:lnTo>
                    <a:pt x="920338" y="20322"/>
                  </a:lnTo>
                  <a:lnTo>
                    <a:pt x="913201" y="9758"/>
                  </a:lnTo>
                  <a:lnTo>
                    <a:pt x="902637" y="2621"/>
                  </a:lnTo>
                  <a:lnTo>
                    <a:pt x="889736" y="0"/>
                  </a:lnTo>
                  <a:close/>
                </a:path>
              </a:pathLst>
            </a:custGeom>
            <a:solidFill>
              <a:srgbClr val="CFE4DB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2288311" y="5705124"/>
              <a:ext cx="923290" cy="365760"/>
            </a:xfrm>
            <a:custGeom>
              <a:avLst/>
              <a:gdLst/>
              <a:ahLst/>
              <a:cxnLst/>
              <a:rect l="l" t="t" r="r" b="b"/>
              <a:pathLst>
                <a:path w="923289" h="365760">
                  <a:moveTo>
                    <a:pt x="889736" y="365175"/>
                  </a:moveTo>
                  <a:lnTo>
                    <a:pt x="33210" y="365175"/>
                  </a:lnTo>
                  <a:lnTo>
                    <a:pt x="20316" y="362554"/>
                  </a:lnTo>
                  <a:lnTo>
                    <a:pt x="9756" y="355417"/>
                  </a:lnTo>
                  <a:lnTo>
                    <a:pt x="2620" y="344853"/>
                  </a:lnTo>
                  <a:lnTo>
                    <a:pt x="0" y="331952"/>
                  </a:lnTo>
                  <a:lnTo>
                    <a:pt x="0" y="33223"/>
                  </a:lnTo>
                  <a:lnTo>
                    <a:pt x="2620" y="20322"/>
                  </a:lnTo>
                  <a:lnTo>
                    <a:pt x="9756" y="9758"/>
                  </a:lnTo>
                  <a:lnTo>
                    <a:pt x="20316" y="2621"/>
                  </a:lnTo>
                  <a:lnTo>
                    <a:pt x="33210" y="0"/>
                  </a:lnTo>
                  <a:lnTo>
                    <a:pt x="889736" y="0"/>
                  </a:lnTo>
                  <a:lnTo>
                    <a:pt x="902637" y="2621"/>
                  </a:lnTo>
                  <a:lnTo>
                    <a:pt x="913201" y="9758"/>
                  </a:lnTo>
                  <a:lnTo>
                    <a:pt x="920338" y="20322"/>
                  </a:lnTo>
                  <a:lnTo>
                    <a:pt x="922959" y="33223"/>
                  </a:lnTo>
                  <a:lnTo>
                    <a:pt x="922959" y="331952"/>
                  </a:lnTo>
                  <a:lnTo>
                    <a:pt x="920338" y="344853"/>
                  </a:lnTo>
                  <a:lnTo>
                    <a:pt x="913201" y="355417"/>
                  </a:lnTo>
                  <a:lnTo>
                    <a:pt x="902637" y="362554"/>
                  </a:lnTo>
                  <a:lnTo>
                    <a:pt x="889736" y="365175"/>
                  </a:lnTo>
                  <a:close/>
                </a:path>
              </a:pathLst>
            </a:custGeom>
            <a:ln w="12699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2522486" y="5764039"/>
            <a:ext cx="96155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003D4F"/>
                </a:solidFill>
                <a:latin typeface="Grammarsaurus" pitchFamily="2" charset="0"/>
                <a:cs typeface="Arial"/>
              </a:rPr>
              <a:t>Attia</a:t>
            </a:r>
            <a:endParaRPr sz="1400" dirty="0">
              <a:latin typeface="Grammarsaurus" pitchFamily="2" charset="0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2014156" y="151853"/>
            <a:ext cx="8164195" cy="768350"/>
            <a:chOff x="2014156" y="151853"/>
            <a:chExt cx="8164195" cy="768350"/>
          </a:xfrm>
        </p:grpSpPr>
        <p:sp>
          <p:nvSpPr>
            <p:cNvPr id="33" name="object 33"/>
            <p:cNvSpPr/>
            <p:nvPr/>
          </p:nvSpPr>
          <p:spPr>
            <a:xfrm>
              <a:off x="2020506" y="158203"/>
              <a:ext cx="8151495" cy="755650"/>
            </a:xfrm>
            <a:custGeom>
              <a:avLst/>
              <a:gdLst/>
              <a:ahLst/>
              <a:cxnLst/>
              <a:rect l="l" t="t" r="r" b="b"/>
              <a:pathLst>
                <a:path w="8151495" h="755650">
                  <a:moveTo>
                    <a:pt x="8116951" y="0"/>
                  </a:moveTo>
                  <a:lnTo>
                    <a:pt x="34023" y="0"/>
                  </a:lnTo>
                  <a:lnTo>
                    <a:pt x="20793" y="3498"/>
                  </a:lnTo>
                  <a:lnTo>
                    <a:pt x="9977" y="13033"/>
                  </a:lnTo>
                  <a:lnTo>
                    <a:pt x="2678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2678" y="727977"/>
                  </a:lnTo>
                  <a:lnTo>
                    <a:pt x="9977" y="742108"/>
                  </a:lnTo>
                  <a:lnTo>
                    <a:pt x="20793" y="751643"/>
                  </a:lnTo>
                  <a:lnTo>
                    <a:pt x="34023" y="755141"/>
                  </a:lnTo>
                  <a:lnTo>
                    <a:pt x="8116951" y="755141"/>
                  </a:lnTo>
                  <a:lnTo>
                    <a:pt x="8130187" y="751643"/>
                  </a:lnTo>
                  <a:lnTo>
                    <a:pt x="8141007" y="742108"/>
                  </a:lnTo>
                  <a:lnTo>
                    <a:pt x="8148308" y="727977"/>
                  </a:lnTo>
                  <a:lnTo>
                    <a:pt x="8150986" y="710691"/>
                  </a:lnTo>
                  <a:lnTo>
                    <a:pt x="8150986" y="44449"/>
                  </a:lnTo>
                  <a:lnTo>
                    <a:pt x="8148308" y="27164"/>
                  </a:lnTo>
                  <a:lnTo>
                    <a:pt x="8141007" y="13033"/>
                  </a:lnTo>
                  <a:lnTo>
                    <a:pt x="8130187" y="3498"/>
                  </a:lnTo>
                  <a:lnTo>
                    <a:pt x="8116951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2020506" y="158203"/>
              <a:ext cx="8151495" cy="755650"/>
            </a:xfrm>
            <a:custGeom>
              <a:avLst/>
              <a:gdLst/>
              <a:ahLst/>
              <a:cxnLst/>
              <a:rect l="l" t="t" r="r" b="b"/>
              <a:pathLst>
                <a:path w="8151495" h="755650">
                  <a:moveTo>
                    <a:pt x="34023" y="755141"/>
                  </a:moveTo>
                  <a:lnTo>
                    <a:pt x="20793" y="751643"/>
                  </a:lnTo>
                  <a:lnTo>
                    <a:pt x="9977" y="742108"/>
                  </a:lnTo>
                  <a:lnTo>
                    <a:pt x="2678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2678" y="27164"/>
                  </a:lnTo>
                  <a:lnTo>
                    <a:pt x="9977" y="13033"/>
                  </a:lnTo>
                  <a:lnTo>
                    <a:pt x="20793" y="3498"/>
                  </a:lnTo>
                  <a:lnTo>
                    <a:pt x="34023" y="0"/>
                  </a:lnTo>
                  <a:lnTo>
                    <a:pt x="8116951" y="0"/>
                  </a:lnTo>
                  <a:lnTo>
                    <a:pt x="8130187" y="3498"/>
                  </a:lnTo>
                  <a:lnTo>
                    <a:pt x="8141007" y="13033"/>
                  </a:lnTo>
                  <a:lnTo>
                    <a:pt x="8148308" y="27164"/>
                  </a:lnTo>
                  <a:lnTo>
                    <a:pt x="8150986" y="44449"/>
                  </a:lnTo>
                  <a:lnTo>
                    <a:pt x="8150986" y="710691"/>
                  </a:lnTo>
                  <a:lnTo>
                    <a:pt x="8148308" y="727977"/>
                  </a:lnTo>
                  <a:lnTo>
                    <a:pt x="8141007" y="742108"/>
                  </a:lnTo>
                  <a:lnTo>
                    <a:pt x="8130187" y="751643"/>
                  </a:lnTo>
                  <a:lnTo>
                    <a:pt x="8116951" y="755141"/>
                  </a:lnTo>
                  <a:lnTo>
                    <a:pt x="34023" y="75514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5" name="object 35"/>
          <p:cNvSpPr txBox="1">
            <a:spLocks noGrp="1"/>
          </p:cNvSpPr>
          <p:nvPr>
            <p:ph type="title"/>
          </p:nvPr>
        </p:nvSpPr>
        <p:spPr>
          <a:xfrm>
            <a:off x="2019999" y="264644"/>
            <a:ext cx="8151495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3300" dirty="0">
                <a:latin typeface="Grammarsaurus" pitchFamily="2" charset="0"/>
              </a:rPr>
              <a:t>Why are there different climate zones?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859666" y="49580"/>
            <a:ext cx="1930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8</a:t>
            </a:r>
            <a:endParaRPr sz="2400" dirty="0">
              <a:latin typeface="Grammarsaurus" pitchFamily="2" charset="0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55890" y="1256959"/>
            <a:ext cx="6379795" cy="5326849"/>
            <a:chOff x="655890" y="1256959"/>
            <a:chExt cx="6379795" cy="5326849"/>
          </a:xfrm>
        </p:grpSpPr>
        <p:sp>
          <p:nvSpPr>
            <p:cNvPr id="4" name="object 4"/>
            <p:cNvSpPr/>
            <p:nvPr/>
          </p:nvSpPr>
          <p:spPr>
            <a:xfrm>
              <a:off x="2276995" y="1454016"/>
              <a:ext cx="4758690" cy="4431665"/>
            </a:xfrm>
            <a:custGeom>
              <a:avLst/>
              <a:gdLst/>
              <a:ahLst/>
              <a:cxnLst/>
              <a:rect l="l" t="t" r="r" b="b"/>
              <a:pathLst>
                <a:path w="4758690" h="4431665">
                  <a:moveTo>
                    <a:pt x="4688408" y="0"/>
                  </a:moveTo>
                  <a:lnTo>
                    <a:pt x="70002" y="0"/>
                  </a:lnTo>
                  <a:lnTo>
                    <a:pt x="42755" y="5501"/>
                  </a:lnTo>
                  <a:lnTo>
                    <a:pt x="20504" y="20504"/>
                  </a:lnTo>
                  <a:lnTo>
                    <a:pt x="5501" y="42755"/>
                  </a:lnTo>
                  <a:lnTo>
                    <a:pt x="0" y="70002"/>
                  </a:lnTo>
                  <a:lnTo>
                    <a:pt x="0" y="4361243"/>
                  </a:lnTo>
                  <a:lnTo>
                    <a:pt x="5501" y="4388488"/>
                  </a:lnTo>
                  <a:lnTo>
                    <a:pt x="20504" y="4410735"/>
                  </a:lnTo>
                  <a:lnTo>
                    <a:pt x="42755" y="4425733"/>
                  </a:lnTo>
                  <a:lnTo>
                    <a:pt x="70002" y="4431233"/>
                  </a:lnTo>
                  <a:lnTo>
                    <a:pt x="4688408" y="4431233"/>
                  </a:lnTo>
                  <a:lnTo>
                    <a:pt x="4715653" y="4425733"/>
                  </a:lnTo>
                  <a:lnTo>
                    <a:pt x="4737900" y="4410735"/>
                  </a:lnTo>
                  <a:lnTo>
                    <a:pt x="4752898" y="4388488"/>
                  </a:lnTo>
                  <a:lnTo>
                    <a:pt x="4758397" y="4361243"/>
                  </a:lnTo>
                  <a:lnTo>
                    <a:pt x="4758397" y="70002"/>
                  </a:lnTo>
                  <a:lnTo>
                    <a:pt x="4752898" y="42755"/>
                  </a:lnTo>
                  <a:lnTo>
                    <a:pt x="4737900" y="20504"/>
                  </a:lnTo>
                  <a:lnTo>
                    <a:pt x="4715653" y="5501"/>
                  </a:lnTo>
                  <a:lnTo>
                    <a:pt x="468840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2276995" y="1454016"/>
              <a:ext cx="4758690" cy="4431665"/>
            </a:xfrm>
            <a:custGeom>
              <a:avLst/>
              <a:gdLst/>
              <a:ahLst/>
              <a:cxnLst/>
              <a:rect l="l" t="t" r="r" b="b"/>
              <a:pathLst>
                <a:path w="4758690" h="4431665">
                  <a:moveTo>
                    <a:pt x="4688408" y="4431233"/>
                  </a:moveTo>
                  <a:lnTo>
                    <a:pt x="70002" y="4431233"/>
                  </a:lnTo>
                  <a:lnTo>
                    <a:pt x="42755" y="4425733"/>
                  </a:lnTo>
                  <a:lnTo>
                    <a:pt x="20504" y="4410735"/>
                  </a:lnTo>
                  <a:lnTo>
                    <a:pt x="5501" y="4388488"/>
                  </a:lnTo>
                  <a:lnTo>
                    <a:pt x="0" y="4361243"/>
                  </a:lnTo>
                  <a:lnTo>
                    <a:pt x="0" y="70002"/>
                  </a:lnTo>
                  <a:lnTo>
                    <a:pt x="5501" y="42755"/>
                  </a:lnTo>
                  <a:lnTo>
                    <a:pt x="20504" y="20504"/>
                  </a:lnTo>
                  <a:lnTo>
                    <a:pt x="42755" y="5501"/>
                  </a:lnTo>
                  <a:lnTo>
                    <a:pt x="70002" y="0"/>
                  </a:lnTo>
                  <a:lnTo>
                    <a:pt x="4688408" y="0"/>
                  </a:lnTo>
                  <a:lnTo>
                    <a:pt x="4715653" y="5501"/>
                  </a:lnTo>
                  <a:lnTo>
                    <a:pt x="4737900" y="20504"/>
                  </a:lnTo>
                  <a:lnTo>
                    <a:pt x="4752898" y="42755"/>
                  </a:lnTo>
                  <a:lnTo>
                    <a:pt x="4758397" y="70002"/>
                  </a:lnTo>
                  <a:lnTo>
                    <a:pt x="4758397" y="4361243"/>
                  </a:lnTo>
                  <a:lnTo>
                    <a:pt x="4752898" y="4388488"/>
                  </a:lnTo>
                  <a:lnTo>
                    <a:pt x="4737900" y="4410735"/>
                  </a:lnTo>
                  <a:lnTo>
                    <a:pt x="4715653" y="4425733"/>
                  </a:lnTo>
                  <a:lnTo>
                    <a:pt x="4688408" y="4431233"/>
                  </a:lnTo>
                  <a:close/>
                </a:path>
              </a:pathLst>
            </a:custGeom>
            <a:ln w="12700">
              <a:solidFill>
                <a:srgbClr val="0817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5890" y="1256959"/>
              <a:ext cx="2093214" cy="532684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1668398" y="1706994"/>
              <a:ext cx="801370" cy="358140"/>
            </a:xfrm>
            <a:custGeom>
              <a:avLst/>
              <a:gdLst/>
              <a:ahLst/>
              <a:cxnLst/>
              <a:rect l="l" t="t" r="r" b="b"/>
              <a:pathLst>
                <a:path w="801369" h="358139">
                  <a:moveTo>
                    <a:pt x="707923" y="0"/>
                  </a:moveTo>
                  <a:lnTo>
                    <a:pt x="580027" y="51106"/>
                  </a:lnTo>
                  <a:lnTo>
                    <a:pt x="530704" y="71175"/>
                  </a:lnTo>
                  <a:lnTo>
                    <a:pt x="479209" y="92449"/>
                  </a:lnTo>
                  <a:lnTo>
                    <a:pt x="426249" y="114739"/>
                  </a:lnTo>
                  <a:lnTo>
                    <a:pt x="372528" y="137857"/>
                  </a:lnTo>
                  <a:lnTo>
                    <a:pt x="318752" y="161615"/>
                  </a:lnTo>
                  <a:lnTo>
                    <a:pt x="265626" y="185826"/>
                  </a:lnTo>
                  <a:lnTo>
                    <a:pt x="213854" y="210301"/>
                  </a:lnTo>
                  <a:lnTo>
                    <a:pt x="164143" y="234853"/>
                  </a:lnTo>
                  <a:lnTo>
                    <a:pt x="117197" y="259294"/>
                  </a:lnTo>
                  <a:lnTo>
                    <a:pt x="73720" y="283437"/>
                  </a:lnTo>
                  <a:lnTo>
                    <a:pt x="34420" y="307092"/>
                  </a:lnTo>
                  <a:lnTo>
                    <a:pt x="0" y="330073"/>
                  </a:lnTo>
                  <a:lnTo>
                    <a:pt x="39557" y="327367"/>
                  </a:lnTo>
                  <a:lnTo>
                    <a:pt x="82338" y="325772"/>
                  </a:lnTo>
                  <a:lnTo>
                    <a:pt x="127951" y="325177"/>
                  </a:lnTo>
                  <a:lnTo>
                    <a:pt x="176007" y="325470"/>
                  </a:lnTo>
                  <a:lnTo>
                    <a:pt x="226116" y="326542"/>
                  </a:lnTo>
                  <a:lnTo>
                    <a:pt x="277888" y="328281"/>
                  </a:lnTo>
                  <a:lnTo>
                    <a:pt x="330932" y="330577"/>
                  </a:lnTo>
                  <a:lnTo>
                    <a:pt x="384859" y="333317"/>
                  </a:lnTo>
                  <a:lnTo>
                    <a:pt x="493801" y="339692"/>
                  </a:lnTo>
                  <a:lnTo>
                    <a:pt x="705119" y="352907"/>
                  </a:lnTo>
                  <a:lnTo>
                    <a:pt x="754306" y="355662"/>
                  </a:lnTo>
                  <a:lnTo>
                    <a:pt x="801255" y="357974"/>
                  </a:lnTo>
                  <a:lnTo>
                    <a:pt x="707923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645500" y="1706994"/>
              <a:ext cx="824230" cy="358140"/>
            </a:xfrm>
            <a:custGeom>
              <a:avLst/>
              <a:gdLst/>
              <a:ahLst/>
              <a:cxnLst/>
              <a:rect l="l" t="t" r="r" b="b"/>
              <a:pathLst>
                <a:path w="824230" h="358139">
                  <a:moveTo>
                    <a:pt x="463051" y="331575"/>
                  </a:moveTo>
                  <a:lnTo>
                    <a:pt x="173540" y="331575"/>
                  </a:lnTo>
                  <a:lnTo>
                    <a:pt x="223582" y="331794"/>
                  </a:lnTo>
                  <a:lnTo>
                    <a:pt x="273628" y="332730"/>
                  </a:lnTo>
                  <a:lnTo>
                    <a:pt x="373731" y="336300"/>
                  </a:lnTo>
                  <a:lnTo>
                    <a:pt x="674046" y="352443"/>
                  </a:lnTo>
                  <a:lnTo>
                    <a:pt x="774124" y="356620"/>
                  </a:lnTo>
                  <a:lnTo>
                    <a:pt x="824153" y="357974"/>
                  </a:lnTo>
                  <a:lnTo>
                    <a:pt x="463051" y="331575"/>
                  </a:lnTo>
                  <a:close/>
                </a:path>
                <a:path w="824230" h="358139">
                  <a:moveTo>
                    <a:pt x="730821" y="0"/>
                  </a:moveTo>
                  <a:lnTo>
                    <a:pt x="535967" y="75330"/>
                  </a:lnTo>
                  <a:lnTo>
                    <a:pt x="438772" y="114185"/>
                  </a:lnTo>
                  <a:lnTo>
                    <a:pt x="390505" y="134260"/>
                  </a:lnTo>
                  <a:lnTo>
                    <a:pt x="342481" y="154932"/>
                  </a:lnTo>
                  <a:lnTo>
                    <a:pt x="294794" y="176296"/>
                  </a:lnTo>
                  <a:lnTo>
                    <a:pt x="247506" y="198457"/>
                  </a:lnTo>
                  <a:lnTo>
                    <a:pt x="200680" y="221522"/>
                  </a:lnTo>
                  <a:lnTo>
                    <a:pt x="154379" y="245597"/>
                  </a:lnTo>
                  <a:lnTo>
                    <a:pt x="108666" y="270788"/>
                  </a:lnTo>
                  <a:lnTo>
                    <a:pt x="63603" y="297201"/>
                  </a:lnTo>
                  <a:lnTo>
                    <a:pt x="19253" y="324942"/>
                  </a:lnTo>
                  <a:lnTo>
                    <a:pt x="0" y="338226"/>
                  </a:lnTo>
                  <a:lnTo>
                    <a:pt x="23456" y="336346"/>
                  </a:lnTo>
                  <a:lnTo>
                    <a:pt x="45374" y="335203"/>
                  </a:lnTo>
                  <a:lnTo>
                    <a:pt x="26555" y="335203"/>
                  </a:lnTo>
                  <a:lnTo>
                    <a:pt x="22351" y="323799"/>
                  </a:lnTo>
                  <a:lnTo>
                    <a:pt x="45590" y="322636"/>
                  </a:lnTo>
                  <a:lnTo>
                    <a:pt x="67040" y="308474"/>
                  </a:lnTo>
                  <a:lnTo>
                    <a:pt x="108813" y="283559"/>
                  </a:lnTo>
                  <a:lnTo>
                    <a:pt x="151510" y="260044"/>
                  </a:lnTo>
                  <a:lnTo>
                    <a:pt x="194767" y="237515"/>
                  </a:lnTo>
                  <a:lnTo>
                    <a:pt x="238560" y="215825"/>
                  </a:lnTo>
                  <a:lnTo>
                    <a:pt x="282599" y="194662"/>
                  </a:lnTo>
                  <a:lnTo>
                    <a:pt x="326858" y="173971"/>
                  </a:lnTo>
                  <a:lnTo>
                    <a:pt x="415931" y="133787"/>
                  </a:lnTo>
                  <a:lnTo>
                    <a:pt x="460723" y="114173"/>
                  </a:lnTo>
                  <a:lnTo>
                    <a:pt x="730821" y="0"/>
                  </a:lnTo>
                  <a:close/>
                </a:path>
                <a:path w="824230" h="358139">
                  <a:moveTo>
                    <a:pt x="45590" y="322636"/>
                  </a:moveTo>
                  <a:lnTo>
                    <a:pt x="22351" y="323799"/>
                  </a:lnTo>
                  <a:lnTo>
                    <a:pt x="26555" y="335203"/>
                  </a:lnTo>
                  <a:lnTo>
                    <a:pt x="45590" y="322636"/>
                  </a:lnTo>
                  <a:close/>
                </a:path>
                <a:path w="824230" h="358139">
                  <a:moveTo>
                    <a:pt x="171613" y="319553"/>
                  </a:moveTo>
                  <a:lnTo>
                    <a:pt x="121631" y="319940"/>
                  </a:lnTo>
                  <a:lnTo>
                    <a:pt x="71865" y="321321"/>
                  </a:lnTo>
                  <a:lnTo>
                    <a:pt x="45590" y="322636"/>
                  </a:lnTo>
                  <a:lnTo>
                    <a:pt x="26555" y="335203"/>
                  </a:lnTo>
                  <a:lnTo>
                    <a:pt x="45374" y="335203"/>
                  </a:lnTo>
                  <a:lnTo>
                    <a:pt x="73477" y="333738"/>
                  </a:lnTo>
                  <a:lnTo>
                    <a:pt x="123505" y="332185"/>
                  </a:lnTo>
                  <a:lnTo>
                    <a:pt x="173540" y="331575"/>
                  </a:lnTo>
                  <a:lnTo>
                    <a:pt x="463051" y="331575"/>
                  </a:lnTo>
                  <a:lnTo>
                    <a:pt x="372953" y="325872"/>
                  </a:lnTo>
                  <a:lnTo>
                    <a:pt x="322480" y="323318"/>
                  </a:lnTo>
                  <a:lnTo>
                    <a:pt x="272074" y="321345"/>
                  </a:lnTo>
                  <a:lnTo>
                    <a:pt x="221773" y="320055"/>
                  </a:lnTo>
                  <a:lnTo>
                    <a:pt x="171613" y="319553"/>
                  </a:lnTo>
                  <a:close/>
                </a:path>
              </a:pathLst>
            </a:custGeom>
            <a:solidFill>
              <a:srgbClr val="08172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1249108" y="151853"/>
            <a:ext cx="8164195" cy="768350"/>
            <a:chOff x="1249108" y="151853"/>
            <a:chExt cx="8164195" cy="768350"/>
          </a:xfrm>
        </p:grpSpPr>
        <p:sp>
          <p:nvSpPr>
            <p:cNvPr id="10" name="object 10"/>
            <p:cNvSpPr/>
            <p:nvPr/>
          </p:nvSpPr>
          <p:spPr>
            <a:xfrm>
              <a:off x="1255458" y="158203"/>
              <a:ext cx="8151495" cy="755650"/>
            </a:xfrm>
            <a:custGeom>
              <a:avLst/>
              <a:gdLst/>
              <a:ahLst/>
              <a:cxnLst/>
              <a:rect l="l" t="t" r="r" b="b"/>
              <a:pathLst>
                <a:path w="8151495" h="755650">
                  <a:moveTo>
                    <a:pt x="8116951" y="0"/>
                  </a:moveTo>
                  <a:lnTo>
                    <a:pt x="34023" y="0"/>
                  </a:lnTo>
                  <a:lnTo>
                    <a:pt x="20793" y="3498"/>
                  </a:lnTo>
                  <a:lnTo>
                    <a:pt x="9977" y="13033"/>
                  </a:lnTo>
                  <a:lnTo>
                    <a:pt x="2678" y="27164"/>
                  </a:lnTo>
                  <a:lnTo>
                    <a:pt x="0" y="44449"/>
                  </a:lnTo>
                  <a:lnTo>
                    <a:pt x="0" y="710691"/>
                  </a:lnTo>
                  <a:lnTo>
                    <a:pt x="2678" y="727977"/>
                  </a:lnTo>
                  <a:lnTo>
                    <a:pt x="9977" y="742108"/>
                  </a:lnTo>
                  <a:lnTo>
                    <a:pt x="20793" y="751643"/>
                  </a:lnTo>
                  <a:lnTo>
                    <a:pt x="34023" y="755141"/>
                  </a:lnTo>
                  <a:lnTo>
                    <a:pt x="8116951" y="755141"/>
                  </a:lnTo>
                  <a:lnTo>
                    <a:pt x="8130187" y="751643"/>
                  </a:lnTo>
                  <a:lnTo>
                    <a:pt x="8141007" y="742108"/>
                  </a:lnTo>
                  <a:lnTo>
                    <a:pt x="8148308" y="727977"/>
                  </a:lnTo>
                  <a:lnTo>
                    <a:pt x="8150986" y="710691"/>
                  </a:lnTo>
                  <a:lnTo>
                    <a:pt x="8150986" y="44449"/>
                  </a:lnTo>
                  <a:lnTo>
                    <a:pt x="8148308" y="27164"/>
                  </a:lnTo>
                  <a:lnTo>
                    <a:pt x="8141007" y="13033"/>
                  </a:lnTo>
                  <a:lnTo>
                    <a:pt x="8130187" y="3498"/>
                  </a:lnTo>
                  <a:lnTo>
                    <a:pt x="8116951" y="0"/>
                  </a:lnTo>
                  <a:close/>
                </a:path>
              </a:pathLst>
            </a:custGeom>
            <a:solidFill>
              <a:srgbClr val="F4BC6C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1255458" y="158203"/>
              <a:ext cx="8151495" cy="755650"/>
            </a:xfrm>
            <a:custGeom>
              <a:avLst/>
              <a:gdLst/>
              <a:ahLst/>
              <a:cxnLst/>
              <a:rect l="l" t="t" r="r" b="b"/>
              <a:pathLst>
                <a:path w="8151495" h="755650">
                  <a:moveTo>
                    <a:pt x="34023" y="755141"/>
                  </a:moveTo>
                  <a:lnTo>
                    <a:pt x="20793" y="751643"/>
                  </a:lnTo>
                  <a:lnTo>
                    <a:pt x="9977" y="742108"/>
                  </a:lnTo>
                  <a:lnTo>
                    <a:pt x="2678" y="727977"/>
                  </a:lnTo>
                  <a:lnTo>
                    <a:pt x="0" y="710691"/>
                  </a:lnTo>
                  <a:lnTo>
                    <a:pt x="0" y="44449"/>
                  </a:lnTo>
                  <a:lnTo>
                    <a:pt x="2678" y="27164"/>
                  </a:lnTo>
                  <a:lnTo>
                    <a:pt x="9977" y="13033"/>
                  </a:lnTo>
                  <a:lnTo>
                    <a:pt x="20793" y="3498"/>
                  </a:lnTo>
                  <a:lnTo>
                    <a:pt x="34023" y="0"/>
                  </a:lnTo>
                  <a:lnTo>
                    <a:pt x="8116951" y="0"/>
                  </a:lnTo>
                  <a:lnTo>
                    <a:pt x="8130187" y="3498"/>
                  </a:lnTo>
                  <a:lnTo>
                    <a:pt x="8141007" y="13033"/>
                  </a:lnTo>
                  <a:lnTo>
                    <a:pt x="8148308" y="27164"/>
                  </a:lnTo>
                  <a:lnTo>
                    <a:pt x="8150986" y="44449"/>
                  </a:lnTo>
                  <a:lnTo>
                    <a:pt x="8150986" y="710691"/>
                  </a:lnTo>
                  <a:lnTo>
                    <a:pt x="8148308" y="727977"/>
                  </a:lnTo>
                  <a:lnTo>
                    <a:pt x="8141007" y="742108"/>
                  </a:lnTo>
                  <a:lnTo>
                    <a:pt x="8130187" y="751643"/>
                  </a:lnTo>
                  <a:lnTo>
                    <a:pt x="8116951" y="755141"/>
                  </a:lnTo>
                  <a:lnTo>
                    <a:pt x="34023" y="755141"/>
                  </a:lnTo>
                  <a:close/>
                </a:path>
              </a:pathLst>
            </a:custGeom>
            <a:ln w="127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494807" y="261507"/>
            <a:ext cx="8258376" cy="52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300" dirty="0">
                <a:latin typeface="Grammarsaurus" pitchFamily="2" charset="0"/>
              </a:rPr>
              <a:t>Why are there different climate zones?</a:t>
            </a:r>
          </a:p>
        </p:txBody>
      </p:sp>
      <p:grpSp>
        <p:nvGrpSpPr>
          <p:cNvPr id="13" name="object 13"/>
          <p:cNvGrpSpPr/>
          <p:nvPr/>
        </p:nvGrpSpPr>
        <p:grpSpPr>
          <a:xfrm>
            <a:off x="9282988" y="263931"/>
            <a:ext cx="1660525" cy="556260"/>
            <a:chOff x="9282988" y="263931"/>
            <a:chExt cx="1660525" cy="556260"/>
          </a:xfrm>
        </p:grpSpPr>
        <p:sp>
          <p:nvSpPr>
            <p:cNvPr id="14" name="object 14"/>
            <p:cNvSpPr/>
            <p:nvPr/>
          </p:nvSpPr>
          <p:spPr>
            <a:xfrm>
              <a:off x="9289338" y="270281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099"/>
                  </a:lnTo>
                  <a:lnTo>
                    <a:pt x="0" y="505002"/>
                  </a:lnTo>
                  <a:lnTo>
                    <a:pt x="2993" y="519833"/>
                  </a:lnTo>
                  <a:lnTo>
                    <a:pt x="11158" y="531944"/>
                  </a:lnTo>
                  <a:lnTo>
                    <a:pt x="23268" y="540108"/>
                  </a:lnTo>
                  <a:lnTo>
                    <a:pt x="38100" y="543102"/>
                  </a:lnTo>
                  <a:lnTo>
                    <a:pt x="1609102" y="543102"/>
                  </a:lnTo>
                  <a:lnTo>
                    <a:pt x="1623933" y="540108"/>
                  </a:lnTo>
                  <a:lnTo>
                    <a:pt x="1636044" y="531944"/>
                  </a:lnTo>
                  <a:lnTo>
                    <a:pt x="1644208" y="519833"/>
                  </a:lnTo>
                  <a:lnTo>
                    <a:pt x="1647202" y="505002"/>
                  </a:lnTo>
                  <a:lnTo>
                    <a:pt x="1647202" y="38099"/>
                  </a:lnTo>
                  <a:lnTo>
                    <a:pt x="1644208" y="23268"/>
                  </a:lnTo>
                  <a:lnTo>
                    <a:pt x="1636044" y="11158"/>
                  </a:lnTo>
                  <a:lnTo>
                    <a:pt x="1623933" y="2993"/>
                  </a:lnTo>
                  <a:lnTo>
                    <a:pt x="1609102" y="0"/>
                  </a:lnTo>
                  <a:close/>
                </a:path>
              </a:pathLst>
            </a:custGeom>
            <a:solidFill>
              <a:srgbClr val="48B98E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9289338" y="270281"/>
              <a:ext cx="1647825" cy="543560"/>
            </a:xfrm>
            <a:custGeom>
              <a:avLst/>
              <a:gdLst/>
              <a:ahLst/>
              <a:cxnLst/>
              <a:rect l="l" t="t" r="r" b="b"/>
              <a:pathLst>
                <a:path w="1647825" h="543560">
                  <a:moveTo>
                    <a:pt x="1609102" y="543102"/>
                  </a:moveTo>
                  <a:lnTo>
                    <a:pt x="38100" y="543102"/>
                  </a:lnTo>
                  <a:lnTo>
                    <a:pt x="23268" y="540108"/>
                  </a:lnTo>
                  <a:lnTo>
                    <a:pt x="11158" y="531944"/>
                  </a:lnTo>
                  <a:lnTo>
                    <a:pt x="2993" y="519833"/>
                  </a:lnTo>
                  <a:lnTo>
                    <a:pt x="0" y="505002"/>
                  </a:lnTo>
                  <a:lnTo>
                    <a:pt x="0" y="38099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1609102" y="0"/>
                  </a:lnTo>
                  <a:lnTo>
                    <a:pt x="1623933" y="2993"/>
                  </a:lnTo>
                  <a:lnTo>
                    <a:pt x="1636044" y="11158"/>
                  </a:lnTo>
                  <a:lnTo>
                    <a:pt x="1644208" y="23268"/>
                  </a:lnTo>
                  <a:lnTo>
                    <a:pt x="1647202" y="38099"/>
                  </a:lnTo>
                  <a:lnTo>
                    <a:pt x="1647202" y="505002"/>
                  </a:lnTo>
                  <a:lnTo>
                    <a:pt x="1644208" y="519833"/>
                  </a:lnTo>
                  <a:lnTo>
                    <a:pt x="1636044" y="531944"/>
                  </a:lnTo>
                  <a:lnTo>
                    <a:pt x="1623933" y="540108"/>
                  </a:lnTo>
                  <a:lnTo>
                    <a:pt x="1609102" y="543102"/>
                  </a:lnTo>
                </a:path>
              </a:pathLst>
            </a:custGeom>
            <a:ln w="12699">
              <a:solidFill>
                <a:srgbClr val="221F1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9555924" y="323189"/>
            <a:ext cx="1113790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dirty="0">
                <a:solidFill>
                  <a:srgbClr val="ECF0F3"/>
                </a:solidFill>
                <a:latin typeface="Grammarsaurus" pitchFamily="2" charset="0"/>
                <a:cs typeface="Arial"/>
              </a:rPr>
              <a:t>answers</a:t>
            </a:r>
            <a:endParaRPr sz="2200" dirty="0">
              <a:latin typeface="Grammarsaurus" pitchFamily="2" charset="0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663888" y="4758334"/>
            <a:ext cx="3989704" cy="325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700"/>
              </a:lnSpc>
              <a:spcBef>
                <a:spcPts val="100"/>
              </a:spcBef>
            </a:pPr>
            <a:endParaRPr dirty="0">
              <a:latin typeface="Grammarsaurus" pitchFamily="2" charset="0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709169" y="1921075"/>
            <a:ext cx="3997960" cy="3489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Attia is </a:t>
            </a:r>
            <a:r>
              <a:rPr sz="28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correct!</a:t>
            </a:r>
            <a:endParaRPr sz="2800" dirty="0">
              <a:latin typeface="Grammarsaurus" pitchFamily="2" charset="0"/>
              <a:cs typeface="Arial"/>
            </a:endParaRPr>
          </a:p>
          <a:p>
            <a:pPr marL="12700" marR="5080" algn="just">
              <a:lnSpc>
                <a:spcPct val="116700"/>
              </a:lnSpc>
              <a:spcBef>
                <a:spcPts val="1060"/>
              </a:spcBef>
            </a:pPr>
            <a:r>
              <a:rPr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The Earth is </a:t>
            </a:r>
            <a:r>
              <a:rPr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round and tilted at an  angle on an axis</a:t>
            </a:r>
            <a:r>
              <a:rPr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, causing the Sun’s rays to </a:t>
            </a:r>
            <a:r>
              <a:rPr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hit different places at different intensity levels. </a:t>
            </a:r>
            <a:r>
              <a:rPr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The </a:t>
            </a:r>
            <a:r>
              <a:rPr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equator </a:t>
            </a:r>
            <a:r>
              <a:rPr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gets the </a:t>
            </a:r>
            <a:r>
              <a:rPr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most direct sunshine</a:t>
            </a:r>
            <a:r>
              <a:rPr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, making it </a:t>
            </a:r>
            <a:r>
              <a:rPr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hotter</a:t>
            </a:r>
            <a:r>
              <a:rPr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. </a:t>
            </a:r>
            <a:r>
              <a:rPr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The North and South Poles are colder </a:t>
            </a:r>
            <a:r>
              <a:rPr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because the Sun shines on them at an</a:t>
            </a:r>
            <a:r>
              <a:rPr lang="en-US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 </a:t>
            </a:r>
            <a:r>
              <a:rPr lang="en-GB" dirty="0">
                <a:solidFill>
                  <a:srgbClr val="221F1F"/>
                </a:solidFill>
                <a:latin typeface="Grammarsaurus" pitchFamily="2" charset="0"/>
                <a:cs typeface="Arial MT"/>
              </a:rPr>
              <a:t>angle. Look at the diagram for a better  understanding.</a:t>
            </a:r>
            <a:endParaRPr lang="en-GB" dirty="0">
              <a:latin typeface="Grammarsaurus" pitchFamily="2" charset="0"/>
              <a:cs typeface="Arial MT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1084611" y="2762465"/>
            <a:ext cx="273685" cy="403225"/>
          </a:xfrm>
          <a:custGeom>
            <a:avLst/>
            <a:gdLst/>
            <a:ahLst/>
            <a:cxnLst/>
            <a:rect l="l" t="t" r="r" b="b"/>
            <a:pathLst>
              <a:path w="273684" h="403225">
                <a:moveTo>
                  <a:pt x="0" y="366661"/>
                </a:moveTo>
                <a:lnTo>
                  <a:pt x="33298" y="382785"/>
                </a:lnTo>
                <a:lnTo>
                  <a:pt x="68916" y="394174"/>
                </a:lnTo>
                <a:lnTo>
                  <a:pt x="103905" y="400932"/>
                </a:lnTo>
                <a:lnTo>
                  <a:pt x="135318" y="403161"/>
                </a:lnTo>
                <a:lnTo>
                  <a:pt x="188168" y="397141"/>
                </a:lnTo>
                <a:lnTo>
                  <a:pt x="232175" y="377750"/>
                </a:lnTo>
                <a:lnTo>
                  <a:pt x="262284" y="342987"/>
                </a:lnTo>
                <a:lnTo>
                  <a:pt x="273443" y="290855"/>
                </a:lnTo>
                <a:lnTo>
                  <a:pt x="267216" y="254282"/>
                </a:lnTo>
                <a:lnTo>
                  <a:pt x="247619" y="223550"/>
                </a:lnTo>
                <a:lnTo>
                  <a:pt x="213280" y="194605"/>
                </a:lnTo>
                <a:lnTo>
                  <a:pt x="162826" y="163398"/>
                </a:lnTo>
                <a:lnTo>
                  <a:pt x="137555" y="148013"/>
                </a:lnTo>
                <a:lnTo>
                  <a:pt x="120227" y="134626"/>
                </a:lnTo>
                <a:lnTo>
                  <a:pt x="110162" y="121868"/>
                </a:lnTo>
                <a:lnTo>
                  <a:pt x="106680" y="108369"/>
                </a:lnTo>
                <a:lnTo>
                  <a:pt x="110121" y="90360"/>
                </a:lnTo>
                <a:lnTo>
                  <a:pt x="120721" y="77562"/>
                </a:lnTo>
                <a:lnTo>
                  <a:pt x="137639" y="69921"/>
                </a:lnTo>
                <a:lnTo>
                  <a:pt x="160032" y="67386"/>
                </a:lnTo>
                <a:lnTo>
                  <a:pt x="183244" y="68983"/>
                </a:lnTo>
                <a:lnTo>
                  <a:pt x="205509" y="74264"/>
                </a:lnTo>
                <a:lnTo>
                  <a:pt x="229039" y="83968"/>
                </a:lnTo>
                <a:lnTo>
                  <a:pt x="256044" y="98831"/>
                </a:lnTo>
                <a:lnTo>
                  <a:pt x="272326" y="30327"/>
                </a:lnTo>
                <a:lnTo>
                  <a:pt x="241171" y="15639"/>
                </a:lnTo>
                <a:lnTo>
                  <a:pt x="213858" y="6319"/>
                </a:lnTo>
                <a:lnTo>
                  <a:pt x="187283" y="1422"/>
                </a:lnTo>
                <a:lnTo>
                  <a:pt x="158343" y="0"/>
                </a:lnTo>
                <a:lnTo>
                  <a:pt x="116284" y="3122"/>
                </a:lnTo>
                <a:lnTo>
                  <a:pt x="77379" y="13656"/>
                </a:lnTo>
                <a:lnTo>
                  <a:pt x="45186" y="33354"/>
                </a:lnTo>
                <a:lnTo>
                  <a:pt x="23262" y="63968"/>
                </a:lnTo>
                <a:lnTo>
                  <a:pt x="15163" y="107251"/>
                </a:lnTo>
                <a:lnTo>
                  <a:pt x="26402" y="156080"/>
                </a:lnTo>
                <a:lnTo>
                  <a:pt x="55379" y="194698"/>
                </a:lnTo>
                <a:lnTo>
                  <a:pt x="94989" y="225528"/>
                </a:lnTo>
                <a:lnTo>
                  <a:pt x="138125" y="250990"/>
                </a:lnTo>
                <a:lnTo>
                  <a:pt x="158072" y="263459"/>
                </a:lnTo>
                <a:lnTo>
                  <a:pt x="171327" y="275348"/>
                </a:lnTo>
                <a:lnTo>
                  <a:pt x="178789" y="287551"/>
                </a:lnTo>
                <a:lnTo>
                  <a:pt x="181356" y="300964"/>
                </a:lnTo>
                <a:lnTo>
                  <a:pt x="178632" y="316564"/>
                </a:lnTo>
                <a:lnTo>
                  <a:pt x="170060" y="328477"/>
                </a:lnTo>
                <a:lnTo>
                  <a:pt x="156329" y="336177"/>
                </a:lnTo>
                <a:lnTo>
                  <a:pt x="138125" y="339140"/>
                </a:lnTo>
                <a:lnTo>
                  <a:pt x="135877" y="339140"/>
                </a:lnTo>
                <a:lnTo>
                  <a:pt x="113638" y="337264"/>
                </a:lnTo>
                <a:lnTo>
                  <a:pt x="87242" y="330861"/>
                </a:lnTo>
                <a:lnTo>
                  <a:pt x="56531" y="318775"/>
                </a:lnTo>
                <a:lnTo>
                  <a:pt x="21348" y="299846"/>
                </a:lnTo>
                <a:lnTo>
                  <a:pt x="0" y="366661"/>
                </a:lnTo>
                <a:close/>
              </a:path>
            </a:pathLst>
          </a:custGeom>
          <a:ln w="25400">
            <a:solidFill>
              <a:srgbClr val="F7CE6B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1053736" y="3389083"/>
            <a:ext cx="343535" cy="400050"/>
          </a:xfrm>
          <a:custGeom>
            <a:avLst/>
            <a:gdLst/>
            <a:ahLst/>
            <a:cxnLst/>
            <a:rect l="l" t="t" r="r" b="b"/>
            <a:pathLst>
              <a:path w="343534" h="400050">
                <a:moveTo>
                  <a:pt x="171805" y="399783"/>
                </a:moveTo>
                <a:lnTo>
                  <a:pt x="223287" y="396276"/>
                </a:lnTo>
                <a:lnTo>
                  <a:pt x="265862" y="384642"/>
                </a:lnTo>
                <a:lnTo>
                  <a:pt x="299329" y="363213"/>
                </a:lnTo>
                <a:lnTo>
                  <a:pt x="323484" y="330320"/>
                </a:lnTo>
                <a:lnTo>
                  <a:pt x="338126" y="284295"/>
                </a:lnTo>
                <a:lnTo>
                  <a:pt x="343052" y="223469"/>
                </a:lnTo>
                <a:lnTo>
                  <a:pt x="343052" y="0"/>
                </a:lnTo>
                <a:lnTo>
                  <a:pt x="253784" y="0"/>
                </a:lnTo>
                <a:lnTo>
                  <a:pt x="253784" y="220662"/>
                </a:lnTo>
                <a:lnTo>
                  <a:pt x="248238" y="270936"/>
                </a:lnTo>
                <a:lnTo>
                  <a:pt x="232163" y="304892"/>
                </a:lnTo>
                <a:lnTo>
                  <a:pt x="206404" y="324107"/>
                </a:lnTo>
                <a:lnTo>
                  <a:pt x="171805" y="330161"/>
                </a:lnTo>
                <a:lnTo>
                  <a:pt x="137618" y="324247"/>
                </a:lnTo>
                <a:lnTo>
                  <a:pt x="112221" y="305593"/>
                </a:lnTo>
                <a:lnTo>
                  <a:pt x="96405" y="272833"/>
                </a:lnTo>
                <a:lnTo>
                  <a:pt x="90957" y="224599"/>
                </a:lnTo>
                <a:lnTo>
                  <a:pt x="90957" y="0"/>
                </a:lnTo>
                <a:lnTo>
                  <a:pt x="0" y="0"/>
                </a:lnTo>
                <a:lnTo>
                  <a:pt x="0" y="225158"/>
                </a:lnTo>
                <a:lnTo>
                  <a:pt x="5123" y="285079"/>
                </a:lnTo>
                <a:lnTo>
                  <a:pt x="20211" y="330573"/>
                </a:lnTo>
                <a:lnTo>
                  <a:pt x="44845" y="363215"/>
                </a:lnTo>
                <a:lnTo>
                  <a:pt x="78602" y="384580"/>
                </a:lnTo>
                <a:lnTo>
                  <a:pt x="121063" y="396245"/>
                </a:lnTo>
                <a:lnTo>
                  <a:pt x="171805" y="399783"/>
                </a:lnTo>
                <a:close/>
              </a:path>
            </a:pathLst>
          </a:custGeom>
          <a:ln w="25400">
            <a:solidFill>
              <a:srgbClr val="F7CE6B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0984039" y="2585249"/>
            <a:ext cx="481330" cy="1975541"/>
          </a:xfrm>
          <a:prstGeom prst="rect">
            <a:avLst/>
          </a:prstGeom>
        </p:spPr>
        <p:txBody>
          <a:bodyPr vert="horz" wrap="square" lIns="0" tIns="77470" rIns="0" bIns="0" rtlCol="0">
            <a:spAutoFit/>
          </a:bodyPr>
          <a:lstStyle/>
          <a:p>
            <a:pPr marL="12700" marR="5080" indent="70485" algn="just">
              <a:lnSpc>
                <a:spcPts val="4890"/>
              </a:lnSpc>
              <a:spcBef>
                <a:spcPts val="610"/>
              </a:spcBef>
            </a:pPr>
            <a:r>
              <a:rPr sz="4000" b="1" dirty="0">
                <a:solidFill>
                  <a:srgbClr val="F7CE6B"/>
                </a:solidFill>
                <a:latin typeface="Grammarsaurus" pitchFamily="2" charset="0"/>
                <a:cs typeface="Arial"/>
              </a:rPr>
              <a:t>S  U  N</a:t>
            </a:r>
            <a:endParaRPr sz="4000">
              <a:latin typeface="Grammarsaurus" pitchFamily="2" charset="0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11047272" y="4010647"/>
            <a:ext cx="357505" cy="392430"/>
          </a:xfrm>
          <a:custGeom>
            <a:avLst/>
            <a:gdLst/>
            <a:ahLst/>
            <a:cxnLst/>
            <a:rect l="l" t="t" r="r" b="b"/>
            <a:pathLst>
              <a:path w="357504" h="392429">
                <a:moveTo>
                  <a:pt x="83654" y="391922"/>
                </a:moveTo>
                <a:lnTo>
                  <a:pt x="83654" y="203263"/>
                </a:lnTo>
                <a:lnTo>
                  <a:pt x="83039" y="175088"/>
                </a:lnTo>
                <a:lnTo>
                  <a:pt x="81686" y="147602"/>
                </a:lnTo>
                <a:lnTo>
                  <a:pt x="80333" y="126750"/>
                </a:lnTo>
                <a:lnTo>
                  <a:pt x="79717" y="118478"/>
                </a:lnTo>
                <a:lnTo>
                  <a:pt x="94242" y="142181"/>
                </a:lnTo>
                <a:lnTo>
                  <a:pt x="103238" y="156516"/>
                </a:lnTo>
                <a:lnTo>
                  <a:pt x="110443" y="167271"/>
                </a:lnTo>
                <a:lnTo>
                  <a:pt x="119595" y="180238"/>
                </a:lnTo>
                <a:lnTo>
                  <a:pt x="122243" y="183860"/>
                </a:lnTo>
                <a:lnTo>
                  <a:pt x="138683" y="207117"/>
                </a:lnTo>
                <a:lnTo>
                  <a:pt x="182918" y="269856"/>
                </a:lnTo>
                <a:lnTo>
                  <a:pt x="268947" y="391922"/>
                </a:lnTo>
                <a:lnTo>
                  <a:pt x="357098" y="391922"/>
                </a:lnTo>
                <a:lnTo>
                  <a:pt x="357098" y="0"/>
                </a:lnTo>
                <a:lnTo>
                  <a:pt x="272872" y="0"/>
                </a:lnTo>
                <a:lnTo>
                  <a:pt x="272872" y="192595"/>
                </a:lnTo>
                <a:lnTo>
                  <a:pt x="272872" y="218414"/>
                </a:lnTo>
                <a:lnTo>
                  <a:pt x="272898" y="229253"/>
                </a:lnTo>
                <a:lnTo>
                  <a:pt x="273083" y="240669"/>
                </a:lnTo>
                <a:lnTo>
                  <a:pt x="273584" y="253874"/>
                </a:lnTo>
                <a:lnTo>
                  <a:pt x="274561" y="270078"/>
                </a:lnTo>
                <a:lnTo>
                  <a:pt x="265904" y="256567"/>
                </a:lnTo>
                <a:lnTo>
                  <a:pt x="256668" y="243266"/>
                </a:lnTo>
                <a:lnTo>
                  <a:pt x="246691" y="229335"/>
                </a:lnTo>
                <a:lnTo>
                  <a:pt x="235813" y="213931"/>
                </a:lnTo>
                <a:lnTo>
                  <a:pt x="87591" y="0"/>
                </a:lnTo>
                <a:lnTo>
                  <a:pt x="0" y="0"/>
                </a:lnTo>
                <a:lnTo>
                  <a:pt x="0" y="391922"/>
                </a:lnTo>
                <a:lnTo>
                  <a:pt x="83654" y="391922"/>
                </a:lnTo>
                <a:close/>
              </a:path>
            </a:pathLst>
          </a:custGeom>
          <a:ln w="25400">
            <a:solidFill>
              <a:srgbClr val="F7CE6B"/>
            </a:solidFill>
          </a:ln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7035393" y="1982228"/>
            <a:ext cx="3484879" cy="3353435"/>
            <a:chOff x="7035393" y="1982228"/>
            <a:chExt cx="3484879" cy="3353435"/>
          </a:xfrm>
        </p:grpSpPr>
        <p:pic>
          <p:nvPicPr>
            <p:cNvPr id="24" name="object 2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035393" y="2002561"/>
              <a:ext cx="3484291" cy="3312360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7443152" y="3490620"/>
              <a:ext cx="2811780" cy="350520"/>
            </a:xfrm>
            <a:custGeom>
              <a:avLst/>
              <a:gdLst/>
              <a:ahLst/>
              <a:cxnLst/>
              <a:rect l="l" t="t" r="r" b="b"/>
              <a:pathLst>
                <a:path w="2811779" h="350520">
                  <a:moveTo>
                    <a:pt x="0" y="0"/>
                  </a:moveTo>
                  <a:lnTo>
                    <a:pt x="2811767" y="350050"/>
                  </a:lnTo>
                </a:path>
              </a:pathLst>
            </a:custGeom>
            <a:ln w="254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7661453" y="2900171"/>
              <a:ext cx="2535555" cy="316230"/>
            </a:xfrm>
            <a:custGeom>
              <a:avLst/>
              <a:gdLst/>
              <a:ahLst/>
              <a:cxnLst/>
              <a:rect l="l" t="t" r="r" b="b"/>
              <a:pathLst>
                <a:path w="2535554" h="316230">
                  <a:moveTo>
                    <a:pt x="0" y="0"/>
                  </a:moveTo>
                  <a:lnTo>
                    <a:pt x="2535199" y="315620"/>
                  </a:lnTo>
                </a:path>
              </a:pathLst>
            </a:custGeom>
            <a:ln w="12700">
              <a:solidFill>
                <a:srgbClr val="06152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8242592" y="2365387"/>
              <a:ext cx="1522095" cy="189865"/>
            </a:xfrm>
            <a:custGeom>
              <a:avLst/>
              <a:gdLst/>
              <a:ahLst/>
              <a:cxnLst/>
              <a:rect l="l" t="t" r="r" b="b"/>
              <a:pathLst>
                <a:path w="1522095" h="189864">
                  <a:moveTo>
                    <a:pt x="0" y="0"/>
                  </a:moveTo>
                  <a:lnTo>
                    <a:pt x="1521790" y="189458"/>
                  </a:lnTo>
                </a:path>
              </a:pathLst>
            </a:custGeom>
            <a:ln w="12700">
              <a:solidFill>
                <a:srgbClr val="06152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7986852" y="4783073"/>
              <a:ext cx="38100" cy="5080"/>
            </a:xfrm>
            <a:custGeom>
              <a:avLst/>
              <a:gdLst/>
              <a:ahLst/>
              <a:cxnLst/>
              <a:rect l="l" t="t" r="r" b="b"/>
              <a:pathLst>
                <a:path w="38100" h="5079">
                  <a:moveTo>
                    <a:pt x="-6350" y="2355"/>
                  </a:moveTo>
                  <a:lnTo>
                    <a:pt x="44157" y="2355"/>
                  </a:lnTo>
                </a:path>
              </a:pathLst>
            </a:custGeom>
            <a:ln w="1741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8104492" y="4797729"/>
              <a:ext cx="1237615" cy="154305"/>
            </a:xfrm>
            <a:custGeom>
              <a:avLst/>
              <a:gdLst/>
              <a:ahLst/>
              <a:cxnLst/>
              <a:rect l="l" t="t" r="r" b="b"/>
              <a:pathLst>
                <a:path w="1237615" h="154304">
                  <a:moveTo>
                    <a:pt x="0" y="0"/>
                  </a:moveTo>
                  <a:lnTo>
                    <a:pt x="1237284" y="154038"/>
                  </a:lnTo>
                </a:path>
              </a:pathLst>
            </a:custGeom>
            <a:ln w="12700">
              <a:solidFill>
                <a:srgbClr val="06152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9381693" y="4956733"/>
              <a:ext cx="38100" cy="5080"/>
            </a:xfrm>
            <a:custGeom>
              <a:avLst/>
              <a:gdLst/>
              <a:ahLst/>
              <a:cxnLst/>
              <a:rect l="l" t="t" r="r" b="b"/>
              <a:pathLst>
                <a:path w="38100" h="5079">
                  <a:moveTo>
                    <a:pt x="-6349" y="2355"/>
                  </a:moveTo>
                  <a:lnTo>
                    <a:pt x="44157" y="2355"/>
                  </a:lnTo>
                </a:path>
              </a:pathLst>
            </a:custGeom>
            <a:ln w="17411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7509713" y="4117085"/>
              <a:ext cx="2536190" cy="316230"/>
            </a:xfrm>
            <a:custGeom>
              <a:avLst/>
              <a:gdLst/>
              <a:ahLst/>
              <a:cxnLst/>
              <a:rect l="l" t="t" r="r" b="b"/>
              <a:pathLst>
                <a:path w="2536190" h="316229">
                  <a:moveTo>
                    <a:pt x="0" y="0"/>
                  </a:moveTo>
                  <a:lnTo>
                    <a:pt x="2535643" y="315683"/>
                  </a:lnTo>
                </a:path>
              </a:pathLst>
            </a:custGeom>
            <a:ln w="12699">
              <a:solidFill>
                <a:srgbClr val="06152F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8651316" y="1994928"/>
              <a:ext cx="414655" cy="3328035"/>
            </a:xfrm>
            <a:custGeom>
              <a:avLst/>
              <a:gdLst/>
              <a:ahLst/>
              <a:cxnLst/>
              <a:rect l="l" t="t" r="r" b="b"/>
              <a:pathLst>
                <a:path w="414654" h="3328035">
                  <a:moveTo>
                    <a:pt x="414274" y="0"/>
                  </a:moveTo>
                  <a:lnTo>
                    <a:pt x="0" y="3327641"/>
                  </a:lnTo>
                </a:path>
              </a:pathLst>
            </a:custGeom>
            <a:ln w="25400">
              <a:solidFill>
                <a:srgbClr val="06152F"/>
              </a:solidFill>
            </a:ln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33" name="object 33"/>
          <p:cNvSpPr txBox="1"/>
          <p:nvPr/>
        </p:nvSpPr>
        <p:spPr>
          <a:xfrm rot="780000">
            <a:off x="9107118" y="2080061"/>
            <a:ext cx="167728" cy="134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15"/>
              </a:lnSpc>
            </a:pPr>
            <a:r>
              <a:rPr sz="900" b="1" dirty="0">
                <a:latin typeface="Grammarsaurus" pitchFamily="2" charset="0"/>
                <a:cs typeface="Arial"/>
              </a:rPr>
              <a:t>N</a:t>
            </a:r>
            <a:endParaRPr sz="900">
              <a:latin typeface="Grammarsaurus" pitchFamily="2" charset="0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 rot="1020000">
            <a:off x="9197803" y="2102632"/>
            <a:ext cx="148466" cy="134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15"/>
              </a:lnSpc>
            </a:pPr>
            <a:r>
              <a:rPr sz="900" b="1" dirty="0">
                <a:latin typeface="Grammarsaurus" pitchFamily="2" charset="0"/>
                <a:cs typeface="Arial"/>
              </a:rPr>
              <a:t>o</a:t>
            </a:r>
            <a:endParaRPr sz="900">
              <a:latin typeface="Grammarsaurus" pitchFamily="2" charset="0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 rot="1140000">
            <a:off x="9256288" y="2120355"/>
            <a:ext cx="138553" cy="134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15"/>
              </a:lnSpc>
            </a:pPr>
            <a:r>
              <a:rPr sz="900" b="1" dirty="0">
                <a:latin typeface="Grammarsaurus" pitchFamily="2" charset="0"/>
                <a:cs typeface="Arial"/>
              </a:rPr>
              <a:t>r</a:t>
            </a:r>
            <a:endParaRPr sz="90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 rot="1260000">
            <a:off x="9299702" y="2136237"/>
            <a:ext cx="138093" cy="134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15"/>
              </a:lnSpc>
            </a:pPr>
            <a:r>
              <a:rPr sz="900" b="1" dirty="0">
                <a:latin typeface="Grammarsaurus" pitchFamily="2" charset="0"/>
                <a:cs typeface="Arial"/>
              </a:rPr>
              <a:t>t</a:t>
            </a:r>
            <a:endParaRPr sz="90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 rot="1380000">
            <a:off x="9346792" y="2157689"/>
            <a:ext cx="149100" cy="134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15"/>
              </a:lnSpc>
            </a:pPr>
            <a:r>
              <a:rPr sz="900" b="1" dirty="0">
                <a:latin typeface="Grammarsaurus" pitchFamily="2" charset="0"/>
                <a:cs typeface="Arial"/>
              </a:rPr>
              <a:t>h</a:t>
            </a:r>
            <a:endParaRPr sz="900">
              <a:latin typeface="Grammarsaurus" pitchFamily="2" charset="0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 rot="1620000">
            <a:off x="9442375" y="2204228"/>
            <a:ext cx="154107" cy="134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15"/>
              </a:lnSpc>
            </a:pPr>
            <a:r>
              <a:rPr sz="900" b="1" dirty="0">
                <a:latin typeface="Grammarsaurus" pitchFamily="2" charset="0"/>
                <a:cs typeface="Arial"/>
              </a:rPr>
              <a:t>P</a:t>
            </a:r>
            <a:endParaRPr sz="90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 rot="1800000">
            <a:off x="9505228" y="2237407"/>
            <a:ext cx="148466" cy="134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15"/>
              </a:lnSpc>
            </a:pPr>
            <a:r>
              <a:rPr sz="900" b="1" dirty="0">
                <a:latin typeface="Grammarsaurus" pitchFamily="2" charset="0"/>
                <a:cs typeface="Arial"/>
              </a:rPr>
              <a:t>o</a:t>
            </a:r>
            <a:endParaRPr sz="90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 rot="1920000">
            <a:off x="9555223" y="2263575"/>
            <a:ext cx="134417" cy="134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15"/>
              </a:lnSpc>
            </a:pPr>
            <a:r>
              <a:rPr sz="900" b="1" dirty="0">
                <a:latin typeface="Grammarsaurus" pitchFamily="2" charset="0"/>
                <a:cs typeface="Arial"/>
              </a:rPr>
              <a:t>l</a:t>
            </a:r>
            <a:endParaRPr sz="90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 rot="2040000">
            <a:off x="9588520" y="2288438"/>
            <a:ext cx="143978" cy="134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15"/>
              </a:lnSpc>
            </a:pPr>
            <a:r>
              <a:rPr sz="900" b="1" dirty="0">
                <a:latin typeface="Grammarsaurus" pitchFamily="2" charset="0"/>
                <a:cs typeface="Arial"/>
              </a:rPr>
              <a:t>e</a:t>
            </a:r>
            <a:endParaRPr sz="90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 rot="240000">
            <a:off x="8710777" y="5156749"/>
            <a:ext cx="157604" cy="1461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70"/>
              </a:lnSpc>
            </a:pPr>
            <a:r>
              <a:rPr sz="1000" b="1" dirty="0">
                <a:latin typeface="Grammarsaurus" pitchFamily="2" charset="0"/>
                <a:cs typeface="Arial"/>
              </a:rPr>
              <a:t>S</a:t>
            </a:r>
            <a:endParaRPr sz="100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 rot="120000">
            <a:off x="8782427" y="5161093"/>
            <a:ext cx="156661" cy="1461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70"/>
              </a:lnSpc>
            </a:pPr>
            <a:r>
              <a:rPr sz="1000" b="1" dirty="0">
                <a:latin typeface="Grammarsaurus" pitchFamily="2" charset="0"/>
                <a:cs typeface="Arial"/>
              </a:rPr>
              <a:t>o</a:t>
            </a:r>
            <a:endParaRPr sz="100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 rot="21540000">
            <a:off x="8854746" y="5161667"/>
            <a:ext cx="157604" cy="1461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70"/>
              </a:lnSpc>
            </a:pPr>
            <a:r>
              <a:rPr sz="1000" b="1" dirty="0">
                <a:latin typeface="Grammarsaurus" pitchFamily="2" charset="0"/>
                <a:cs typeface="Arial"/>
              </a:rPr>
              <a:t>u</a:t>
            </a:r>
            <a:endParaRPr sz="100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 rot="21420000">
            <a:off x="8919963" y="5159142"/>
            <a:ext cx="146807" cy="1461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70"/>
              </a:lnSpc>
            </a:pPr>
            <a:r>
              <a:rPr sz="1000" b="1" dirty="0">
                <a:latin typeface="Grammarsaurus" pitchFamily="2" charset="0"/>
                <a:cs typeface="Arial"/>
              </a:rPr>
              <a:t>t</a:t>
            </a:r>
            <a:endParaRPr sz="100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 rot="21240000">
            <a:off x="8974107" y="5153757"/>
            <a:ext cx="158242" cy="1461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70"/>
              </a:lnSpc>
            </a:pPr>
            <a:r>
              <a:rPr sz="1000" b="1" dirty="0">
                <a:latin typeface="Grammarsaurus" pitchFamily="2" charset="0"/>
                <a:cs typeface="Arial"/>
              </a:rPr>
              <a:t>h</a:t>
            </a:r>
            <a:endParaRPr sz="100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 rot="20880000">
            <a:off x="9085343" y="5134871"/>
            <a:ext cx="162918" cy="1461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70"/>
              </a:lnSpc>
            </a:pPr>
            <a:r>
              <a:rPr sz="1000" b="1" dirty="0">
                <a:latin typeface="Grammarsaurus" pitchFamily="2" charset="0"/>
                <a:cs typeface="Arial"/>
              </a:rPr>
              <a:t>P</a:t>
            </a:r>
            <a:endParaRPr sz="100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 rot="20640000">
            <a:off x="9158320" y="5116796"/>
            <a:ext cx="157287" cy="1461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70"/>
              </a:lnSpc>
            </a:pPr>
            <a:r>
              <a:rPr sz="1000" b="1" dirty="0">
                <a:latin typeface="Grammarsaurus" pitchFamily="2" charset="0"/>
                <a:cs typeface="Arial"/>
              </a:rPr>
              <a:t>o</a:t>
            </a:r>
            <a:endParaRPr sz="1000">
              <a:latin typeface="Grammarsaurus" pitchFamily="2" charset="0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 rot="20460000">
            <a:off x="9216412" y="5100382"/>
            <a:ext cx="142627" cy="1461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70"/>
              </a:lnSpc>
            </a:pPr>
            <a:r>
              <a:rPr sz="1000" b="1" dirty="0">
                <a:latin typeface="Grammarsaurus" pitchFamily="2" charset="0"/>
                <a:cs typeface="Arial"/>
              </a:rPr>
              <a:t>l</a:t>
            </a:r>
            <a:endParaRPr sz="1000">
              <a:latin typeface="Grammarsaurus" pitchFamily="2" charset="0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 rot="20280000">
            <a:off x="9256135" y="5083196"/>
            <a:ext cx="152781" cy="1461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070"/>
              </a:lnSpc>
            </a:pPr>
            <a:r>
              <a:rPr sz="1000" b="1" dirty="0">
                <a:latin typeface="Grammarsaurus" pitchFamily="2" charset="0"/>
                <a:cs typeface="Arial"/>
              </a:rPr>
              <a:t>e</a:t>
            </a:r>
            <a:endParaRPr sz="1000">
              <a:latin typeface="Grammarsaurus" pitchFamily="2" charset="0"/>
              <a:cs typeface="Arial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8960726" y="2466098"/>
            <a:ext cx="1931670" cy="2606040"/>
            <a:chOff x="8960726" y="2466098"/>
            <a:chExt cx="1931670" cy="2606040"/>
          </a:xfrm>
        </p:grpSpPr>
        <p:pic>
          <p:nvPicPr>
            <p:cNvPr id="52" name="object 5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512109" y="2466098"/>
              <a:ext cx="1379702" cy="411480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101059" y="3635438"/>
              <a:ext cx="790753" cy="411480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60726" y="4660239"/>
              <a:ext cx="1931085" cy="411492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9683153" y="2577769"/>
              <a:ext cx="1137285" cy="2382520"/>
            </a:xfrm>
            <a:custGeom>
              <a:avLst/>
              <a:gdLst/>
              <a:ahLst/>
              <a:cxnLst/>
              <a:rect l="l" t="t" r="r" b="b"/>
              <a:pathLst>
                <a:path w="1137284" h="2382520">
                  <a:moveTo>
                    <a:pt x="222973" y="2194153"/>
                  </a:moveTo>
                  <a:lnTo>
                    <a:pt x="0" y="2288222"/>
                  </a:lnTo>
                  <a:lnTo>
                    <a:pt x="222973" y="2382278"/>
                  </a:lnTo>
                  <a:lnTo>
                    <a:pt x="183019" y="2288222"/>
                  </a:lnTo>
                  <a:lnTo>
                    <a:pt x="222973" y="2194153"/>
                  </a:lnTo>
                  <a:close/>
                </a:path>
                <a:path w="1137284" h="2382520">
                  <a:moveTo>
                    <a:pt x="523062" y="2194153"/>
                  </a:moveTo>
                  <a:lnTo>
                    <a:pt x="300088" y="2288222"/>
                  </a:lnTo>
                  <a:lnTo>
                    <a:pt x="523062" y="2382278"/>
                  </a:lnTo>
                  <a:lnTo>
                    <a:pt x="483108" y="2288222"/>
                  </a:lnTo>
                  <a:lnTo>
                    <a:pt x="523062" y="2194153"/>
                  </a:lnTo>
                  <a:close/>
                </a:path>
                <a:path w="1137284" h="2382520">
                  <a:moveTo>
                    <a:pt x="523062" y="0"/>
                  </a:moveTo>
                  <a:lnTo>
                    <a:pt x="300088" y="94068"/>
                  </a:lnTo>
                  <a:lnTo>
                    <a:pt x="523062" y="188125"/>
                  </a:lnTo>
                  <a:lnTo>
                    <a:pt x="483108" y="94068"/>
                  </a:lnTo>
                  <a:lnTo>
                    <a:pt x="523062" y="0"/>
                  </a:lnTo>
                  <a:close/>
                </a:path>
                <a:path w="1137284" h="2382520">
                  <a:moveTo>
                    <a:pt x="833780" y="2194153"/>
                  </a:moveTo>
                  <a:lnTo>
                    <a:pt x="610806" y="2288222"/>
                  </a:lnTo>
                  <a:lnTo>
                    <a:pt x="833780" y="2382278"/>
                  </a:lnTo>
                  <a:lnTo>
                    <a:pt x="793826" y="2288222"/>
                  </a:lnTo>
                  <a:lnTo>
                    <a:pt x="833780" y="2194153"/>
                  </a:lnTo>
                  <a:close/>
                </a:path>
                <a:path w="1137284" h="2382520">
                  <a:moveTo>
                    <a:pt x="833780" y="1169339"/>
                  </a:moveTo>
                  <a:lnTo>
                    <a:pt x="610806" y="1263408"/>
                  </a:lnTo>
                  <a:lnTo>
                    <a:pt x="833780" y="1357464"/>
                  </a:lnTo>
                  <a:lnTo>
                    <a:pt x="793826" y="1263408"/>
                  </a:lnTo>
                  <a:lnTo>
                    <a:pt x="833780" y="1169339"/>
                  </a:lnTo>
                  <a:close/>
                </a:path>
                <a:path w="1137284" h="2382520">
                  <a:moveTo>
                    <a:pt x="833780" y="0"/>
                  </a:moveTo>
                  <a:lnTo>
                    <a:pt x="610806" y="94068"/>
                  </a:lnTo>
                  <a:lnTo>
                    <a:pt x="833780" y="188125"/>
                  </a:lnTo>
                  <a:lnTo>
                    <a:pt x="793826" y="94068"/>
                  </a:lnTo>
                  <a:lnTo>
                    <a:pt x="833780" y="0"/>
                  </a:lnTo>
                  <a:close/>
                </a:path>
                <a:path w="1137284" h="2382520">
                  <a:moveTo>
                    <a:pt x="1137031" y="2194153"/>
                  </a:moveTo>
                  <a:lnTo>
                    <a:pt x="914057" y="2288222"/>
                  </a:lnTo>
                  <a:lnTo>
                    <a:pt x="1137031" y="2382278"/>
                  </a:lnTo>
                  <a:lnTo>
                    <a:pt x="1097076" y="2288222"/>
                  </a:lnTo>
                  <a:lnTo>
                    <a:pt x="1137031" y="2194153"/>
                  </a:lnTo>
                  <a:close/>
                </a:path>
                <a:path w="1137284" h="2382520">
                  <a:moveTo>
                    <a:pt x="1137031" y="1169339"/>
                  </a:moveTo>
                  <a:lnTo>
                    <a:pt x="914057" y="1263408"/>
                  </a:lnTo>
                  <a:lnTo>
                    <a:pt x="1137031" y="1357464"/>
                  </a:lnTo>
                  <a:lnTo>
                    <a:pt x="1097076" y="1263408"/>
                  </a:lnTo>
                  <a:lnTo>
                    <a:pt x="1137031" y="1169339"/>
                  </a:lnTo>
                  <a:close/>
                </a:path>
                <a:path w="1137284" h="2382520">
                  <a:moveTo>
                    <a:pt x="1137031" y="0"/>
                  </a:moveTo>
                  <a:lnTo>
                    <a:pt x="914057" y="94068"/>
                  </a:lnTo>
                  <a:lnTo>
                    <a:pt x="1137031" y="188125"/>
                  </a:lnTo>
                  <a:lnTo>
                    <a:pt x="1097076" y="94068"/>
                  </a:lnTo>
                  <a:lnTo>
                    <a:pt x="11370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600">
                <a:latin typeface="Grammarsaurus" pitchFamily="2" charset="0"/>
              </a:endParaRPr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9863175" y="5051554"/>
            <a:ext cx="1798112" cy="1686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0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rays from the Sun</a:t>
            </a:r>
            <a:endParaRPr sz="1000" dirty="0">
              <a:latin typeface="Grammarsaurus" pitchFamily="2" charset="0"/>
              <a:cs typeface="Arial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8620811" y="3559797"/>
            <a:ext cx="464184" cy="214629"/>
          </a:xfrm>
          <a:custGeom>
            <a:avLst/>
            <a:gdLst/>
            <a:ahLst/>
            <a:cxnLst/>
            <a:rect l="l" t="t" r="r" b="b"/>
            <a:pathLst>
              <a:path w="464184" h="214629">
                <a:moveTo>
                  <a:pt x="19812" y="0"/>
                </a:moveTo>
                <a:lnTo>
                  <a:pt x="0" y="159219"/>
                </a:lnTo>
                <a:lnTo>
                  <a:pt x="443992" y="214490"/>
                </a:lnTo>
                <a:lnTo>
                  <a:pt x="463816" y="55270"/>
                </a:lnTo>
                <a:lnTo>
                  <a:pt x="19812" y="0"/>
                </a:lnTo>
                <a:close/>
              </a:path>
            </a:pathLst>
          </a:custGeom>
          <a:solidFill>
            <a:srgbClr val="9FF0FF"/>
          </a:solidFill>
        </p:spPr>
        <p:txBody>
          <a:bodyPr wrap="square" lIns="0" tIns="0" rIns="0" bIns="0" rtlCol="0"/>
          <a:lstStyle/>
          <a:p>
            <a:endParaRPr sz="1600">
              <a:latin typeface="Grammarsaurus" pitchFamily="2" charset="0"/>
            </a:endParaRPr>
          </a:p>
        </p:txBody>
      </p:sp>
      <p:sp>
        <p:nvSpPr>
          <p:cNvPr id="58" name="object 58"/>
          <p:cNvSpPr txBox="1"/>
          <p:nvPr/>
        </p:nvSpPr>
        <p:spPr>
          <a:xfrm rot="420000">
            <a:off x="8642998" y="3600909"/>
            <a:ext cx="685483" cy="130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950"/>
              </a:lnSpc>
            </a:pPr>
            <a:r>
              <a:rPr sz="900" b="1" dirty="0">
                <a:solidFill>
                  <a:srgbClr val="221F1F"/>
                </a:solidFill>
                <a:latin typeface="Grammarsaurus" pitchFamily="2" charset="0"/>
                <a:cs typeface="Arial"/>
              </a:rPr>
              <a:t>equator</a:t>
            </a:r>
            <a:endParaRPr sz="900" dirty="0">
              <a:latin typeface="Grammarsaurus" pitchFamily="2" charset="0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</TotalTime>
  <Words>2084</Words>
  <Application>Microsoft Macintosh PowerPoint</Application>
  <PresentationFormat>Widescreen</PresentationFormat>
  <Paragraphs>274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Grammarsaurus</vt:lpstr>
      <vt:lpstr>Calibri</vt:lpstr>
      <vt:lpstr>Arial MT</vt:lpstr>
      <vt:lpstr>Arial</vt:lpstr>
      <vt:lpstr>Office Theme</vt:lpstr>
      <vt:lpstr>Weather and Climate</vt:lpstr>
      <vt:lpstr>What is the weather like on my school grounds?</vt:lpstr>
      <vt:lpstr>Key vocabulary for this lesson:</vt:lpstr>
      <vt:lpstr>Pre-assessment mind map</vt:lpstr>
      <vt:lpstr>Climate or weather?</vt:lpstr>
      <vt:lpstr>Climate or weather?</vt:lpstr>
      <vt:lpstr>Weather</vt:lpstr>
      <vt:lpstr>Why are there different climate zones?</vt:lpstr>
      <vt:lpstr>Why are there different climate zones?</vt:lpstr>
      <vt:lpstr>Climate zones</vt:lpstr>
      <vt:lpstr>World climate zones</vt:lpstr>
      <vt:lpstr>Activity 1</vt:lpstr>
      <vt:lpstr>Let’s discuss</vt:lpstr>
      <vt:lpstr>Let’s discuss</vt:lpstr>
      <vt:lpstr>How can information about weather and climate zones be used?</vt:lpstr>
      <vt:lpstr>How can information about weather and climate zones be used?</vt:lpstr>
      <vt:lpstr>Activity 2</vt:lpstr>
      <vt:lpstr>Challenge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cp:lastModifiedBy>02-134171-030</cp:lastModifiedBy>
  <cp:revision>5</cp:revision>
  <dcterms:created xsi:type="dcterms:W3CDTF">2024-04-30T15:31:50Z</dcterms:created>
  <dcterms:modified xsi:type="dcterms:W3CDTF">2024-05-01T09:31:38Z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2024-04-30T00:00:00Z</vt:filetime>
  </property>
  <property fmtid="{D5CDD505-2E9C-101B-9397-08002B2CF9AE}" pid="3" name="Creator">
    <vt:lpwstr>Adobe Illustrator 28.4 (Windows)</vt:lpwstr>
  </property>
  <property fmtid="{D5CDD505-2E9C-101B-9397-08002B2CF9AE}" pid="4" name="LastSaved">
    <vt:filetime>2024-04-30T00:00:00Z</vt:filetime>
  </property>
</Properties>
</file>